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0" r:id="rId3"/>
    <p:sldId id="261" r:id="rId4"/>
    <p:sldId id="262" r:id="rId5"/>
    <p:sldId id="282" r:id="rId6"/>
    <p:sldId id="284" r:id="rId7"/>
    <p:sldId id="287" r:id="rId8"/>
    <p:sldId id="293" r:id="rId9"/>
    <p:sldId id="291" r:id="rId10"/>
    <p:sldId id="29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6501"/>
    <a:srgbClr val="323232"/>
    <a:srgbClr val="7D899C"/>
    <a:srgbClr val="868061"/>
    <a:srgbClr val="C9BBAA"/>
    <a:srgbClr val="E1DA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78935-8E1E-439A-B44D-5F6DF0476EEC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A6CAD-0D8E-471C-AF02-870B0801A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85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0" name="Shape 458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1" name="Shape 45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7068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4" name="Shape 4744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45" name="Shape 47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634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0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67700" y="1282700"/>
            <a:ext cx="39243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00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35100" y="806450"/>
            <a:ext cx="3581400" cy="5245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9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31100" y="0"/>
            <a:ext cx="46609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2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42926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71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108700" y="1282700"/>
            <a:ext cx="6083300" cy="35687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07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2870200" cy="42799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127500" y="1282700"/>
            <a:ext cx="2413000" cy="284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60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702800" y="1282700"/>
            <a:ext cx="2489200" cy="4305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660900" y="1276350"/>
            <a:ext cx="43180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325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1282700"/>
            <a:ext cx="71628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82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276350"/>
            <a:ext cx="3924300" cy="4298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7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0"/>
            <a:ext cx="43053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088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819900" y="1276350"/>
            <a:ext cx="53721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8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3568700" cy="42989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0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15000" y="1828800"/>
            <a:ext cx="5270500" cy="3200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135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2006600"/>
            <a:ext cx="6464300" cy="2146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90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482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77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108700" y="1276350"/>
            <a:ext cx="28575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71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93785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405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698500"/>
            <a:ext cx="3568700" cy="5461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8970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861695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678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2133600" cy="2552700"/>
          </a:xfrm>
          <a:prstGeom prst="roundRect">
            <a:avLst>
              <a:gd name="adj" fmla="val 4166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29200" y="1282700"/>
            <a:ext cx="2133600" cy="2552700"/>
          </a:xfrm>
          <a:prstGeom prst="roundRect">
            <a:avLst>
              <a:gd name="adj" fmla="val 41667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991600" y="1282700"/>
            <a:ext cx="2133600" cy="2552700"/>
          </a:xfrm>
          <a:prstGeom prst="roundRect">
            <a:avLst>
              <a:gd name="adj" fmla="val 41667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26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200400" y="2686050"/>
            <a:ext cx="5765800" cy="1485900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070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631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40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115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095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52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97503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251200" y="2003425"/>
            <a:ext cx="5715000" cy="2851150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650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716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697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06669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61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9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5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311650" y="1270000"/>
            <a:ext cx="35687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13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70000"/>
            <a:ext cx="43180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6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2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47E3-FC54-4F54-84D0-4D238923B85B}" type="datetimeFigureOut">
              <a:rPr lang="en-US" smtClean="0"/>
              <a:t>4/8/2023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796C6-3ED8-4416-BAAF-C36411B02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56" r:id="rId32"/>
    <p:sldLayoutId id="2147483657" r:id="rId33"/>
    <p:sldLayoutId id="2147483658" r:id="rId34"/>
    <p:sldLayoutId id="2147483659" r:id="rId35"/>
    <p:sldLayoutId id="2147483685" r:id="rId36"/>
    <p:sldLayoutId id="2147483687" r:id="rId37"/>
    <p:sldLayoutId id="2147483691" r:id="rId38"/>
    <p:sldLayoutId id="2147483689" r:id="rId39"/>
    <p:sldLayoutId id="2147483690" r:id="rId4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16200000">
            <a:off x="5956899" y="-1519881"/>
            <a:ext cx="303597" cy="3539726"/>
            <a:chOff x="11693803" y="1210074"/>
            <a:chExt cx="303597" cy="3539726"/>
          </a:xfrm>
        </p:grpSpPr>
        <p:sp>
          <p:nvSpPr>
            <p:cNvPr id="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4683324" y="5802273"/>
            <a:ext cx="2850751" cy="28027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200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DESIGN STYLE</a:t>
            </a:r>
            <a:endParaRPr lang="en-US" sz="1200" spc="3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77948" y="3267634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9600" spc="300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81993" y="1949110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9600" spc="300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73903" y="2606070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9600" spc="300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348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Shape 4747"/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9" name="Shape 4749"/>
          <p:cNvSpPr/>
          <p:nvPr/>
        </p:nvSpPr>
        <p:spPr>
          <a:xfrm>
            <a:off x="10599142" y="5380683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0" name="Shape 4750"/>
          <p:cNvSpPr/>
          <p:nvPr/>
        </p:nvSpPr>
        <p:spPr>
          <a:xfrm>
            <a:off x="10675465" y="4992348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2" name="Shape 4752"/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4" name="Shape 4754"/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6" name="Shape 4756"/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8" name="Shape 4758"/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9" name="Shape 4759"/>
          <p:cNvSpPr/>
          <p:nvPr/>
        </p:nvSpPr>
        <p:spPr>
          <a:xfrm>
            <a:off x="9702969" y="5325024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8600473" y="5325024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7633409" y="5335607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9614093" y="4850891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8600473" y="4850891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7586855" y="4850891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10579040" y="1784307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9565422" y="1784307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8553919" y="1784307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540299" y="1784307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581157" y="1305940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9571769" y="130594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8553919" y="1333458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7608015" y="1293240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6622286" y="5347949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5604434" y="5358533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4563305" y="532043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3562384" y="5320433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2552997" y="5318316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1537261" y="5320433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6607473" y="4814550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5661570" y="4892866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4654299" y="4899216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611054" y="4899216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2620712" y="4897100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1604977" y="4886516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6586312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557692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0" name="Shape 4860"/>
          <p:cNvSpPr/>
          <p:nvPr/>
        </p:nvSpPr>
        <p:spPr>
          <a:xfrm>
            <a:off x="456330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2" name="Shape 4862"/>
          <p:cNvSpPr/>
          <p:nvPr/>
        </p:nvSpPr>
        <p:spPr>
          <a:xfrm>
            <a:off x="3549687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4" name="Shape 4864"/>
          <p:cNvSpPr/>
          <p:nvPr/>
        </p:nvSpPr>
        <p:spPr>
          <a:xfrm>
            <a:off x="2538184" y="1788540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524564" y="1788540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6586312" y="128054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5610783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2" name="Shape 4872"/>
          <p:cNvSpPr/>
          <p:nvPr/>
        </p:nvSpPr>
        <p:spPr>
          <a:xfrm>
            <a:off x="4599280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4" name="Shape 4874"/>
          <p:cNvSpPr/>
          <p:nvPr/>
        </p:nvSpPr>
        <p:spPr>
          <a:xfrm>
            <a:off x="3549687" y="1320756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2538184" y="1320756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1524564" y="1320756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80726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16200000">
            <a:off x="2515890" y="-1519881"/>
            <a:ext cx="303597" cy="3539726"/>
            <a:chOff x="11693803" y="1210074"/>
            <a:chExt cx="303597" cy="3539726"/>
          </a:xfrm>
        </p:grpSpPr>
        <p:sp>
          <p:nvSpPr>
            <p:cNvPr id="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278" y="4898412"/>
            <a:ext cx="1346979" cy="773390"/>
          </a:xfrm>
          <a:prstGeom prst="rect">
            <a:avLst/>
          </a:prstGeom>
        </p:spPr>
      </p:pic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56878" y="2632261"/>
            <a:ext cx="478582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669578" y="4550278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758478" y="4808231"/>
            <a:ext cx="3429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3378" y="1082284"/>
            <a:ext cx="474772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INTRODUCE.</a:t>
            </a:r>
            <a:endParaRPr lang="id-ID" sz="6000" b="1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37552" y="2721161"/>
            <a:ext cx="1658448" cy="1431739"/>
          </a:xfrm>
          <a:prstGeom prst="rect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hape 4690"/>
          <p:cNvSpPr/>
          <p:nvPr/>
        </p:nvSpPr>
        <p:spPr>
          <a:xfrm>
            <a:off x="4880676" y="3060228"/>
            <a:ext cx="762743" cy="76294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4217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501900" y="0"/>
            <a:ext cx="3594100" cy="6858000"/>
          </a:xfrm>
          <a:prstGeom prst="rect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 rot="16200000">
            <a:off x="9766633" y="-1519880"/>
            <a:ext cx="303597" cy="3539726"/>
            <a:chOff x="11693803" y="1210074"/>
            <a:chExt cx="303597" cy="3539726"/>
          </a:xfrm>
        </p:grpSpPr>
        <p:sp>
          <p:nvSpPr>
            <p:cNvPr id="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12670" y="2022084"/>
            <a:ext cx="3770667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6000" b="1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2670" y="2606284"/>
            <a:ext cx="3770667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6000" b="1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12670" y="3190484"/>
            <a:ext cx="3770667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6000" b="1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857989" y="2264352"/>
            <a:ext cx="288257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collection.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857989" y="3698315"/>
            <a:ext cx="288257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collection.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857989" y="5132278"/>
            <a:ext cx="2882574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collection.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227313" y="2921411"/>
            <a:ext cx="474772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PORTFOLIO</a:t>
            </a:r>
            <a:endParaRPr lang="id-ID" sz="6000" b="1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590" y="4902713"/>
            <a:ext cx="1346979" cy="773390"/>
          </a:xfrm>
          <a:prstGeom prst="rect">
            <a:avLst/>
          </a:prstGeom>
        </p:spPr>
      </p:pic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140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5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9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rot="10800000">
            <a:off x="349250" y="1667819"/>
            <a:ext cx="303597" cy="3539726"/>
            <a:chOff x="11693803" y="1210074"/>
            <a:chExt cx="303597" cy="3539726"/>
          </a:xfrm>
        </p:grpSpPr>
        <p:sp>
          <p:nvSpPr>
            <p:cNvPr id="13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726" y="4898412"/>
            <a:ext cx="1346979" cy="773390"/>
          </a:xfrm>
          <a:prstGeom prst="rect">
            <a:avLst/>
          </a:prstGeom>
        </p:spPr>
      </p:pic>
      <p:sp>
        <p:nvSpPr>
          <p:cNvPr id="19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780326" y="2632261"/>
            <a:ext cx="4785822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</a:t>
            </a: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association.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xmlns="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6793026" y="4550278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881926" y="4808231"/>
            <a:ext cx="3429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16826" y="1082284"/>
            <a:ext cx="494105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PORTFOLIO.</a:t>
            </a:r>
            <a:endParaRPr lang="id-ID" sz="6000" b="1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017922" y="2442475"/>
            <a:ext cx="1997156" cy="19939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>
            <a:prstTxWarp prst="textCircl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b="1" spc="600" dirty="0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VALENTA </a:t>
            </a:r>
            <a:r>
              <a:rPr lang="en-US" sz="1200" b="1" spc="600" dirty="0" err="1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VALENTA</a:t>
            </a:r>
            <a:r>
              <a:rPr lang="en-US" sz="1200" b="1" spc="600" dirty="0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200" b="1" spc="600" dirty="0" err="1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VALENTA</a:t>
            </a:r>
            <a:r>
              <a:rPr lang="en-US" sz="1200" b="1" spc="600" dirty="0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200" b="1" spc="600" dirty="0" err="1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VALENTA</a:t>
            </a:r>
            <a:r>
              <a:rPr lang="en-US" sz="1200" b="1" spc="600" dirty="0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 </a:t>
            </a:r>
            <a:r>
              <a:rPr lang="en-US" sz="1200" b="1" spc="600" dirty="0" err="1" smtClean="0">
                <a:solidFill>
                  <a:schemeClr val="bg1"/>
                </a:solidFill>
                <a:latin typeface="DM Sans" pitchFamily="2" charset="0"/>
                <a:ea typeface="Roboto Black" panose="02000000000000000000" pitchFamily="2" charset="0"/>
                <a:cs typeface="Open Sans" panose="020B0606030504020204" pitchFamily="34" charset="0"/>
              </a:rPr>
              <a:t>VALENTA</a:t>
            </a:r>
            <a:endParaRPr lang="id-ID" sz="1200" b="1" spc="600" dirty="0">
              <a:solidFill>
                <a:schemeClr val="bg1"/>
              </a:solidFill>
              <a:latin typeface="DM Sans" pitchFamily="2" charset="0"/>
              <a:ea typeface="Roboto Black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179308" y="2612927"/>
            <a:ext cx="1632145" cy="1632145"/>
          </a:xfrm>
          <a:prstGeom prst="ellipse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4690"/>
          <p:cNvSpPr/>
          <p:nvPr/>
        </p:nvSpPr>
        <p:spPr>
          <a:xfrm>
            <a:off x="4635128" y="3057953"/>
            <a:ext cx="762743" cy="76294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0292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4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5956901" y="-1442679"/>
            <a:ext cx="303597" cy="3539726"/>
            <a:chOff x="11693803" y="1210074"/>
            <a:chExt cx="303597" cy="3539726"/>
          </a:xfrm>
        </p:grpSpPr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77948" y="3267634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9600" spc="300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73903" y="2447648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b="1" spc="300" dirty="0" smtClean="0">
                <a:solidFill>
                  <a:srgbClr val="FE650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*BREAK TIME*</a:t>
            </a:r>
            <a:endParaRPr lang="id-ID" sz="9600" b="1" spc="300" dirty="0">
              <a:solidFill>
                <a:srgbClr val="FE650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TextBox 16"/>
          <p:cNvSpPr txBox="1"/>
          <p:nvPr/>
        </p:nvSpPr>
        <p:spPr>
          <a:xfrm>
            <a:off x="1381993" y="1949110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VALENTA</a:t>
            </a:r>
            <a:endParaRPr lang="id-ID" sz="9600" spc="300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4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129" cy="6858000"/>
          </a:xfrm>
          <a:prstGeom prst="rect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2045" y="1188091"/>
            <a:ext cx="7100348" cy="596979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1" cy="2438400"/>
          </a:xfrm>
          <a:prstGeom prst="rect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064255" y="3684722"/>
            <a:ext cx="5695945" cy="52925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32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Rubik" pitchFamily="2" charset="-79"/>
              </a:rPr>
              <a:t>OUR DESKTOP ACTIVITIES</a:t>
            </a:r>
            <a:endParaRPr lang="en-US" sz="32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037" y="4353681"/>
            <a:ext cx="4151963" cy="56121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037" y="5233977"/>
            <a:ext cx="2881963" cy="595235"/>
          </a:xfrm>
          <a:prstGeom prst="roundRect">
            <a:avLst>
              <a:gd name="adj" fmla="val 4452"/>
            </a:avLst>
          </a:prstGeom>
          <a:solidFill>
            <a:srgbClr val="FE65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7"/>
          </a:p>
        </p:txBody>
      </p:sp>
      <p:sp>
        <p:nvSpPr>
          <p:cNvPr id="66" name="Title 1"/>
          <p:cNvSpPr txBox="1"/>
          <p:nvPr/>
        </p:nvSpPr>
        <p:spPr>
          <a:xfrm>
            <a:off x="6393424" y="5347894"/>
            <a:ext cx="1990185" cy="367400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334" y="5559877"/>
            <a:ext cx="20727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1" y="6308725"/>
            <a:ext cx="6096000" cy="549275"/>
          </a:xfrm>
          <a:prstGeom prst="rect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33"/>
          </p:nvPr>
        </p:nvSpPr>
        <p:spPr/>
      </p:sp>
    </p:spTree>
    <p:extLst>
      <p:ext uri="{BB962C8B-B14F-4D97-AF65-F5344CB8AC3E}">
        <p14:creationId xmlns:p14="http://schemas.microsoft.com/office/powerpoint/2010/main" val="151741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ChangeArrowheads="1"/>
          </p:cNvSpPr>
          <p:nvPr/>
        </p:nvSpPr>
        <p:spPr bwMode="auto">
          <a:xfrm rot="19397468">
            <a:off x="4842837" y="2413495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E650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2" name="Freeform 3"/>
          <p:cNvSpPr>
            <a:spLocks noChangeArrowheads="1"/>
          </p:cNvSpPr>
          <p:nvPr/>
        </p:nvSpPr>
        <p:spPr bwMode="auto">
          <a:xfrm rot="3202081">
            <a:off x="6064121" y="2822314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Freeform 3"/>
          <p:cNvSpPr>
            <a:spLocks noChangeArrowheads="1"/>
          </p:cNvSpPr>
          <p:nvPr/>
        </p:nvSpPr>
        <p:spPr bwMode="auto">
          <a:xfrm rot="8579122">
            <a:off x="5652223" y="4030268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E650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4" name="Freeform 3"/>
          <p:cNvSpPr>
            <a:spLocks noChangeArrowheads="1"/>
          </p:cNvSpPr>
          <p:nvPr/>
        </p:nvSpPr>
        <p:spPr bwMode="auto">
          <a:xfrm rot="13978264">
            <a:off x="4431806" y="3644946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28678" y="2648748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ru-RU" sz="6000" dirty="0">
              <a:solidFill>
                <a:schemeClr val="bg1"/>
              </a:solidFill>
              <a:latin typeface="Playfair Displa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8306" y="4485737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dirty="0" smtClean="0">
                <a:solidFill>
                  <a:schemeClr val="bg1"/>
                </a:solidFill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ru-RU" sz="6000" dirty="0">
              <a:solidFill>
                <a:schemeClr val="bg1"/>
              </a:solidFill>
              <a:latin typeface="Playfair Displa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639" y="3286914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75000"/>
                    <a:lumOff val="25000"/>
                  </a:schemeClr>
                </a:solidFill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ru-RU" sz="6000" dirty="0">
              <a:solidFill>
                <a:schemeClr val="tx1">
                  <a:lumMod val="75000"/>
                  <a:lumOff val="25000"/>
                </a:schemeClr>
              </a:solidFill>
              <a:latin typeface="Playfair Displa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6664" y="4067560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DM San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ru-RU" sz="6000" dirty="0">
              <a:solidFill>
                <a:schemeClr val="tx1">
                  <a:lumMod val="75000"/>
                  <a:lumOff val="25000"/>
                </a:schemeClr>
              </a:solidFill>
              <a:latin typeface="Playfair Display" panose="000005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771355" y="2741220"/>
            <a:ext cx="1532965" cy="336176"/>
            <a:chOff x="6508376" y="1129553"/>
            <a:chExt cx="1532965" cy="336176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 flipV="1">
            <a:off x="6866415" y="4825476"/>
            <a:ext cx="1532965" cy="336176"/>
            <a:chOff x="6508376" y="1129553"/>
            <a:chExt cx="1532965" cy="336176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flipH="1">
            <a:off x="3830345" y="2768325"/>
            <a:ext cx="1532965" cy="336176"/>
            <a:chOff x="6508376" y="1129553"/>
            <a:chExt cx="1532965" cy="336176"/>
          </a:xfrm>
        </p:grpSpPr>
        <p:cxnSp>
          <p:nvCxnSpPr>
            <p:cNvPr id="26" name="Straight Connector 25"/>
            <p:cNvCxnSpPr/>
            <p:nvPr/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flipH="1" flipV="1">
            <a:off x="3765409" y="4969828"/>
            <a:ext cx="1546412" cy="336176"/>
            <a:chOff x="6508376" y="1129553"/>
            <a:chExt cx="1546412" cy="336176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6858000" y="1129553"/>
              <a:ext cx="119678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8534082" y="2196149"/>
            <a:ext cx="2362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WEAKNESS</a:t>
            </a:r>
            <a:endParaRPr lang="id-ID" sz="20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534083" y="2567948"/>
            <a:ext cx="279470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500"/>
              </a:spcAft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vitae. </a:t>
            </a:r>
          </a:p>
        </p:txBody>
      </p:sp>
      <p:sp>
        <p:nvSpPr>
          <p:cNvPr id="33" name="Shape 2774"/>
          <p:cNvSpPr/>
          <p:nvPr/>
        </p:nvSpPr>
        <p:spPr>
          <a:xfrm>
            <a:off x="8600819" y="1703181"/>
            <a:ext cx="495725" cy="456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14284" tIns="14284" rIns="14284" bIns="14284" anchor="ctr"/>
          <a:lstStyle/>
          <a:p>
            <a:pPr defTabSz="171401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00820" y="4460105"/>
            <a:ext cx="3286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OPPORTUNITIES</a:t>
            </a:r>
            <a:endParaRPr lang="id-ID" sz="20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600820" y="4884990"/>
            <a:ext cx="272796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500"/>
              </a:spcAft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vitae. </a:t>
            </a:r>
          </a:p>
        </p:txBody>
      </p:sp>
      <p:sp>
        <p:nvSpPr>
          <p:cNvPr id="36" name="Shape 2784"/>
          <p:cNvSpPr/>
          <p:nvPr/>
        </p:nvSpPr>
        <p:spPr>
          <a:xfrm>
            <a:off x="8719552" y="4004181"/>
            <a:ext cx="495725" cy="456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FE650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401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84300" y="2269740"/>
            <a:ext cx="2121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2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STRENGHT</a:t>
            </a:r>
            <a:endParaRPr lang="id-ID" sz="20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62000" y="2701561"/>
            <a:ext cx="283765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1500"/>
              </a:spcAft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vitae. </a:t>
            </a:r>
          </a:p>
        </p:txBody>
      </p:sp>
      <p:sp>
        <p:nvSpPr>
          <p:cNvPr id="39" name="Shape 2787"/>
          <p:cNvSpPr/>
          <p:nvPr/>
        </p:nvSpPr>
        <p:spPr>
          <a:xfrm>
            <a:off x="2956420" y="1703171"/>
            <a:ext cx="495418" cy="456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E6501"/>
          </a:solidFill>
          <a:ln w="12700">
            <a:noFill/>
            <a:miter lim="400000"/>
          </a:ln>
        </p:spPr>
        <p:txBody>
          <a:bodyPr lIns="14284" tIns="14284" rIns="14284" bIns="14284" anchor="ctr"/>
          <a:lstStyle/>
          <a:p>
            <a:pPr defTabSz="171401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09746" y="4520181"/>
            <a:ext cx="1621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2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THREAD</a:t>
            </a:r>
            <a:endParaRPr lang="id-ID" sz="20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41" name="Shape 2753"/>
          <p:cNvSpPr/>
          <p:nvPr/>
        </p:nvSpPr>
        <p:spPr>
          <a:xfrm>
            <a:off x="2925079" y="4018348"/>
            <a:ext cx="405594" cy="456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bg1"/>
          </a:solidFill>
          <a:ln w="12700">
            <a:noFill/>
            <a:miter lim="400000"/>
          </a:ln>
        </p:spPr>
        <p:txBody>
          <a:bodyPr lIns="14284" tIns="14284" rIns="14284" bIns="14284" anchor="ctr"/>
          <a:lstStyle/>
          <a:p>
            <a:pPr defTabSz="171401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62000" y="4922888"/>
            <a:ext cx="278537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1500"/>
              </a:spcAft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vitae. </a:t>
            </a:r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2932351" y="447725"/>
            <a:ext cx="6327297" cy="50883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4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SWOT </a:t>
            </a:r>
            <a:r>
              <a:rPr lang="en-US" sz="4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A</a:t>
            </a:r>
            <a:r>
              <a:rPr lang="id-ID" sz="40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Open Sans" panose="020B0606030504020204" pitchFamily="34" charset="0"/>
              </a:rPr>
              <a:t>NALYS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424620" y="1194033"/>
            <a:ext cx="134275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07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3034828" y="1878012"/>
            <a:ext cx="6122344" cy="3101975"/>
          </a:xfrm>
          <a:prstGeom prst="ellipse">
            <a:avLst/>
          </a:prstGeom>
          <a:solidFill>
            <a:srgbClr val="FE6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4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rgbClr val="FE650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5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WWW.VALENTA.COM</a:t>
              </a:r>
              <a:endParaRPr lang="en-US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083339" y="6410819"/>
            <a:ext cx="1910611" cy="239234"/>
            <a:chOff x="8744744" y="6410819"/>
            <a:chExt cx="1910611" cy="239234"/>
          </a:xfrm>
        </p:grpSpPr>
        <p:sp>
          <p:nvSpPr>
            <p:cNvPr id="8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8744744" y="6410819"/>
              <a:ext cx="450056" cy="239234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9054300" y="6531004"/>
              <a:ext cx="1346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Shape 4608"/>
            <p:cNvSpPr/>
            <p:nvPr/>
          </p:nvSpPr>
          <p:spPr>
            <a:xfrm>
              <a:off x="10492230" y="6449420"/>
              <a:ext cx="163125" cy="1631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3470" y="55646"/>
                  </a:moveTo>
                  <a:lnTo>
                    <a:pt x="83470" y="55646"/>
                  </a:lnTo>
                  <a:cubicBezTo>
                    <a:pt x="63974" y="36151"/>
                    <a:pt x="63974" y="36151"/>
                    <a:pt x="63974" y="36151"/>
                  </a:cubicBezTo>
                  <a:cubicBezTo>
                    <a:pt x="61324" y="33312"/>
                    <a:pt x="58485" y="33312"/>
                    <a:pt x="58485" y="36151"/>
                  </a:cubicBezTo>
                  <a:cubicBezTo>
                    <a:pt x="55646" y="36151"/>
                    <a:pt x="55646" y="38990"/>
                    <a:pt x="58485" y="41829"/>
                  </a:cubicBezTo>
                  <a:cubicBezTo>
                    <a:pt x="72492" y="55646"/>
                    <a:pt x="72492" y="55646"/>
                    <a:pt x="72492" y="55646"/>
                  </a:cubicBezTo>
                  <a:cubicBezTo>
                    <a:pt x="33312" y="55646"/>
                    <a:pt x="33312" y="55646"/>
                    <a:pt x="33312" y="55646"/>
                  </a:cubicBezTo>
                  <a:cubicBezTo>
                    <a:pt x="30662" y="55646"/>
                    <a:pt x="30662" y="58485"/>
                    <a:pt x="30662" y="58485"/>
                  </a:cubicBezTo>
                  <a:cubicBezTo>
                    <a:pt x="30662" y="61324"/>
                    <a:pt x="30662" y="63974"/>
                    <a:pt x="33312" y="63974"/>
                  </a:cubicBezTo>
                  <a:cubicBezTo>
                    <a:pt x="72492" y="63974"/>
                    <a:pt x="72492" y="63974"/>
                    <a:pt x="72492" y="63974"/>
                  </a:cubicBezTo>
                  <a:cubicBezTo>
                    <a:pt x="58485" y="77981"/>
                    <a:pt x="58485" y="77981"/>
                    <a:pt x="58485" y="77981"/>
                  </a:cubicBezTo>
                  <a:cubicBezTo>
                    <a:pt x="55646" y="80820"/>
                    <a:pt x="55646" y="83659"/>
                    <a:pt x="58485" y="83659"/>
                  </a:cubicBezTo>
                  <a:cubicBezTo>
                    <a:pt x="58485" y="86309"/>
                    <a:pt x="61324" y="86309"/>
                    <a:pt x="63974" y="83659"/>
                  </a:cubicBezTo>
                  <a:cubicBezTo>
                    <a:pt x="83470" y="63974"/>
                    <a:pt x="83470" y="63974"/>
                    <a:pt x="83470" y="63974"/>
                  </a:cubicBezTo>
                  <a:cubicBezTo>
                    <a:pt x="83470" y="61324"/>
                    <a:pt x="83470" y="61324"/>
                    <a:pt x="83470" y="58485"/>
                  </a:cubicBezTo>
                  <a:lnTo>
                    <a:pt x="83470" y="55646"/>
                  </a:lnTo>
                  <a:close/>
                  <a:moveTo>
                    <a:pt x="58485" y="0"/>
                  </a:moveTo>
                  <a:lnTo>
                    <a:pt x="58485" y="0"/>
                  </a:lnTo>
                  <a:cubicBezTo>
                    <a:pt x="27823" y="0"/>
                    <a:pt x="0" y="27823"/>
                    <a:pt x="0" y="58485"/>
                  </a:cubicBezTo>
                  <a:cubicBezTo>
                    <a:pt x="0" y="91798"/>
                    <a:pt x="27823" y="119810"/>
                    <a:pt x="58485" y="119810"/>
                  </a:cubicBezTo>
                  <a:cubicBezTo>
                    <a:pt x="91798" y="119810"/>
                    <a:pt x="119810" y="91798"/>
                    <a:pt x="119810" y="58485"/>
                  </a:cubicBezTo>
                  <a:cubicBezTo>
                    <a:pt x="119810" y="27823"/>
                    <a:pt x="91798" y="0"/>
                    <a:pt x="58485" y="0"/>
                  </a:cubicBezTo>
                  <a:close/>
                  <a:moveTo>
                    <a:pt x="58485" y="111482"/>
                  </a:moveTo>
                  <a:lnTo>
                    <a:pt x="58485" y="111482"/>
                  </a:lnTo>
                  <a:cubicBezTo>
                    <a:pt x="30662" y="111482"/>
                    <a:pt x="8328" y="89148"/>
                    <a:pt x="8328" y="58485"/>
                  </a:cubicBezTo>
                  <a:cubicBezTo>
                    <a:pt x="8328" y="30662"/>
                    <a:pt x="30662" y="8328"/>
                    <a:pt x="58485" y="8328"/>
                  </a:cubicBezTo>
                  <a:cubicBezTo>
                    <a:pt x="89148" y="8328"/>
                    <a:pt x="111293" y="30662"/>
                    <a:pt x="111293" y="58485"/>
                  </a:cubicBezTo>
                  <a:cubicBezTo>
                    <a:pt x="111293" y="89148"/>
                    <a:pt x="89148" y="111482"/>
                    <a:pt x="58485" y="111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bg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5956901" y="-1442679"/>
            <a:ext cx="303597" cy="3539726"/>
            <a:chOff x="11693803" y="1210074"/>
            <a:chExt cx="303597" cy="3539726"/>
          </a:xfrm>
        </p:grpSpPr>
        <p:sp>
          <p:nvSpPr>
            <p:cNvPr id="12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11031" y="1603084"/>
              <a:ext cx="1075929" cy="28990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CONTACT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473732" y="2890150"/>
              <a:ext cx="769647" cy="27768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MEDIA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 Placeholder 6">
              <a:extLst>
                <a:ext uri="{FF2B5EF4-FFF2-40B4-BE49-F238E27FC236}">
                  <a16:creationId xmlns:a16="http://schemas.microsoft.com/office/drawing/2014/main" xmlns="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 rot="5400000">
              <a:off x="11356694" y="4109095"/>
              <a:ext cx="977814" cy="303596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1000" spc="300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LAYOUT</a:t>
              </a:r>
              <a:endParaRPr lang="en-US" sz="10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73903" y="1131522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solidFill>
                  <a:schemeClr val="bg1"/>
                </a:solidFill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THANKYOU</a:t>
            </a:r>
            <a:endParaRPr lang="id-ID" sz="9600" spc="300" dirty="0">
              <a:solidFill>
                <a:schemeClr val="bg1"/>
              </a:solidFill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90648" y="2063102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300" dirty="0" smtClean="0">
                <a:ln>
                  <a:solidFill>
                    <a:schemeClr val="bg1"/>
                  </a:solidFill>
                </a:ln>
                <a:noFill/>
                <a:latin typeface="DM Sans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THANKYOU</a:t>
            </a:r>
            <a:endParaRPr lang="id-ID" sz="9600" spc="300" dirty="0">
              <a:ln>
                <a:solidFill>
                  <a:schemeClr val="bg1"/>
                </a:solidFill>
              </a:ln>
              <a:noFill/>
              <a:latin typeface="DM Sans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38501" y="5338178"/>
            <a:ext cx="5715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i="0" dirty="0" smtClean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lacus nulla ac netus nibh aliquet, porttitor ligula justo libero vivamus porttitor dolor, conubia mollit. Sapien nam suspendisse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2256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Shape 4584"/>
          <p:cNvSpPr/>
          <p:nvPr/>
        </p:nvSpPr>
        <p:spPr>
          <a:xfrm>
            <a:off x="10417736" y="5601466"/>
            <a:ext cx="227524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498815" y="5550304"/>
            <a:ext cx="126991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429976" y="5516783"/>
            <a:ext cx="30513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519875" y="5516783"/>
            <a:ext cx="1269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470439" y="5529133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391279" y="5068671"/>
            <a:ext cx="305131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414155" y="501927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429976" y="5019273"/>
            <a:ext cx="30513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447562" y="5019273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470439" y="5019273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391279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414155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429976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447562" y="4532348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470439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391279" y="3562321"/>
            <a:ext cx="310423" cy="2540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414155" y="3661118"/>
            <a:ext cx="296312" cy="72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429976" y="3562321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447562" y="35464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470439" y="35464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391279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414155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429976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447562" y="30506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470439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417736" y="2149475"/>
            <a:ext cx="269855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414155" y="2170647"/>
            <a:ext cx="296312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451140" y="2170647"/>
            <a:ext cx="26280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447562" y="2149475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484548" y="2170647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391279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421210" y="1651965"/>
            <a:ext cx="296312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429976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504001" y="1731354"/>
            <a:ext cx="190486" cy="1693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470439" y="1667843"/>
            <a:ext cx="296312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391279" y="1179154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414155" y="1165040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488181" y="1165040"/>
            <a:ext cx="19048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468727" y="1207381"/>
            <a:ext cx="283966" cy="1852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470439" y="1165040"/>
            <a:ext cx="296312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440401" y="554148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466805" y="5507963"/>
            <a:ext cx="26809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519666" y="5507963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484338" y="5507963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508977" y="5507963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428054" y="5017510"/>
            <a:ext cx="305131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450931" y="5047501"/>
            <a:ext cx="296312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503792" y="5047501"/>
            <a:ext cx="227524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526668" y="5017510"/>
            <a:ext cx="234579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516032" y="5047501"/>
            <a:ext cx="283967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428054" y="4535877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457986" y="4523528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503792" y="4523528"/>
            <a:ext cx="248689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484338" y="452352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508977" y="452352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482731" y="3546442"/>
            <a:ext cx="164028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445640" y="3567614"/>
            <a:ext cx="310423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503792" y="35746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505502" y="3604663"/>
            <a:ext cx="262799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501922" y="3553500"/>
            <a:ext cx="305131" cy="269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449220" y="3066576"/>
            <a:ext cx="262800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493260" y="3066576"/>
            <a:ext cx="21165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473807" y="3087747"/>
            <a:ext cx="283967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512558" y="3087747"/>
            <a:ext cx="24163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544252" y="3050698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477440" y="2142419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457986" y="2142419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468516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484338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565417" y="2142419"/>
            <a:ext cx="1851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470385" y="1651967"/>
            <a:ext cx="21165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479151" y="1651967"/>
            <a:ext cx="241636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468516" y="1701365"/>
            <a:ext cx="305130" cy="206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563706" y="1651967"/>
            <a:ext cx="13581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607747" y="1651967"/>
            <a:ext cx="10053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449220" y="1179154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479151" y="1165040"/>
            <a:ext cx="24163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468516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484338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544252" y="1165040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rgbClr val="FE650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33348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424</Words>
  <Application>Microsoft Office PowerPoint</Application>
  <PresentationFormat>Custom</PresentationFormat>
  <Paragraphs>82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21</cp:revision>
  <dcterms:created xsi:type="dcterms:W3CDTF">2021-10-12T05:03:41Z</dcterms:created>
  <dcterms:modified xsi:type="dcterms:W3CDTF">2023-04-08T03:02:29Z</dcterms:modified>
</cp:coreProperties>
</file>