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8" r:id="rId3"/>
    <p:sldId id="270" r:id="rId4"/>
    <p:sldId id="279" r:id="rId5"/>
    <p:sldId id="280" r:id="rId6"/>
    <p:sldId id="282" r:id="rId7"/>
    <p:sldId id="286" r:id="rId8"/>
    <p:sldId id="291" r:id="rId9"/>
    <p:sldId id="289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C6BB"/>
    <a:srgbClr val="F6F3EC"/>
    <a:srgbClr val="CDB9AB"/>
    <a:srgbClr val="BDA391"/>
    <a:srgbClr val="2A2A2A"/>
    <a:srgbClr val="C3A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7C6BB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6F3EC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642688"/>
        <c:axId val="110644224"/>
      </c:areaChart>
      <c:dateAx>
        <c:axId val="11064268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id-ID"/>
          </a:p>
        </c:txPr>
        <c:crossAx val="110644224"/>
        <c:crosses val="autoZero"/>
        <c:auto val="1"/>
        <c:lblOffset val="100"/>
        <c:baseTimeUnit val="months"/>
      </c:dateAx>
      <c:valAx>
        <c:axId val="1106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id-ID"/>
          </a:p>
        </c:txPr>
        <c:crossAx val="110642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id-ID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B018F-2550-45AB-AAE7-CC72D6AD7EE5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F6047-0C9F-42FA-B611-AECC1FCC0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2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0" name="Shape 458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1" name="Shape 45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1958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4" name="Shape 4744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45" name="Shape 47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191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5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372100" y="0"/>
            <a:ext cx="68199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29400" y="1282700"/>
            <a:ext cx="43053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9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0"/>
            <a:ext cx="2857500" cy="3416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790700" y="3517900"/>
            <a:ext cx="3581400" cy="20574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5461000" y="1282700"/>
            <a:ext cx="2667000" cy="3581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29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67700" y="876300"/>
            <a:ext cx="2882900" cy="35814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502400" y="3048000"/>
            <a:ext cx="2120900" cy="2857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3721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1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372100" cy="3416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72100" y="4152900"/>
            <a:ext cx="6819900" cy="2705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02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78000" y="2019300"/>
            <a:ext cx="5753100" cy="284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36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78900" y="1282700"/>
            <a:ext cx="32131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33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352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73175"/>
            <a:ext cx="3568700" cy="43116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44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67700" y="0"/>
            <a:ext cx="39243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1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80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0"/>
            <a:ext cx="7175500" cy="4152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90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12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775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19900" y="0"/>
            <a:ext cx="53721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4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993900"/>
            <a:ext cx="5029200" cy="28638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30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397500" y="1270000"/>
            <a:ext cx="35814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8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91600" y="1276350"/>
            <a:ext cx="3200400" cy="4305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6482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82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3763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0"/>
            <a:ext cx="2870200" cy="4140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949700" y="2717800"/>
            <a:ext cx="35814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91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79500" y="1270000"/>
            <a:ext cx="2857500" cy="35941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673600" y="1270000"/>
            <a:ext cx="2857500" cy="35941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267700" y="1270000"/>
            <a:ext cx="2857500" cy="3594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7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73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219450" y="2000250"/>
            <a:ext cx="5772150" cy="28511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386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369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662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2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37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793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27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86391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0153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6776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2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7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14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01900" y="0"/>
            <a:ext cx="4318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232150" y="1276350"/>
            <a:ext cx="28575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5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08250" y="1282700"/>
            <a:ext cx="71755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7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C4F08-804A-4A4C-B4AA-93E30FD296F3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08E99-F915-40C2-B82F-8C7136569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27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56" r:id="rId31"/>
    <p:sldLayoutId id="2147483657" r:id="rId32"/>
    <p:sldLayoutId id="2147483658" r:id="rId33"/>
    <p:sldLayoutId id="2147483659" r:id="rId34"/>
    <p:sldLayoutId id="2147483684" r:id="rId35"/>
    <p:sldLayoutId id="2147483687" r:id="rId36"/>
    <p:sldLayoutId id="2147483690" r:id="rId37"/>
    <p:sldLayoutId id="2147483688" r:id="rId38"/>
    <p:sldLayoutId id="2147483689" r:id="rId3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AC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038103" y="1735137"/>
            <a:ext cx="2115794" cy="3286125"/>
          </a:xfrm>
          <a:prstGeom prst="roundRect">
            <a:avLst>
              <a:gd name="adj" fmla="val 50000"/>
            </a:avLst>
          </a:prstGeom>
          <a:solidFill>
            <a:srgbClr val="D7C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3903" y="2500352"/>
            <a:ext cx="9469592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800" spc="-300" dirty="0" smtClean="0">
                <a:ln>
                  <a:solidFill>
                    <a:schemeClr val="bg1"/>
                  </a:solidFill>
                </a:ln>
                <a:noFill/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*</a:t>
            </a:r>
            <a:r>
              <a:rPr lang="en-US" sz="11500" spc="-300" dirty="0" smtClean="0">
                <a:ln>
                  <a:solidFill>
                    <a:schemeClr val="bg1"/>
                  </a:solidFill>
                </a:ln>
                <a:noFill/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MOTHICE*</a:t>
            </a:r>
            <a:endParaRPr lang="id-ID" sz="11500" spc="-300" dirty="0">
              <a:ln>
                <a:solidFill>
                  <a:schemeClr val="bg1"/>
                </a:solidFill>
              </a:ln>
              <a:noFill/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F6F3E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15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WWW.MOTHICE97.COM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28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C"/>
        </a:solidFill>
        <a:effectLst/>
      </p:bgPr>
    </p:bg>
    <p:spTree>
      <p:nvGrpSpPr>
        <p:cNvPr id="1" name="Shape 4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Shape 4747"/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9" name="Shape 4749"/>
          <p:cNvSpPr/>
          <p:nvPr/>
        </p:nvSpPr>
        <p:spPr>
          <a:xfrm>
            <a:off x="10599142" y="5380683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0" name="Shape 4750"/>
          <p:cNvSpPr/>
          <p:nvPr/>
        </p:nvSpPr>
        <p:spPr>
          <a:xfrm>
            <a:off x="10675465" y="4992348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2" name="Shape 4752"/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4" name="Shape 4754"/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6" name="Shape 4756"/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8" name="Shape 4758"/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9" name="Shape 4759"/>
          <p:cNvSpPr/>
          <p:nvPr/>
        </p:nvSpPr>
        <p:spPr>
          <a:xfrm>
            <a:off x="9702969" y="5325024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8600473" y="5325024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7633409" y="5335607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9614093" y="4850891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8600473" y="4850891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7586855" y="4850891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10579040" y="1784307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9565422" y="1784307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8553919" y="1784307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540299" y="1784307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581157" y="1305940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9571769" y="130594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8553919" y="1333458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7608015" y="1293240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6622286" y="5347949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5604434" y="5358533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4563305" y="532043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3562384" y="5320433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2552997" y="5318316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1537261" y="5320433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6607473" y="4814550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5661570" y="4892866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4654299" y="4899216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611054" y="4899216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2620712" y="4897100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1604977" y="4886516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6586312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557692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0" name="Shape 4860"/>
          <p:cNvSpPr/>
          <p:nvPr/>
        </p:nvSpPr>
        <p:spPr>
          <a:xfrm>
            <a:off x="456330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2" name="Shape 4862"/>
          <p:cNvSpPr/>
          <p:nvPr/>
        </p:nvSpPr>
        <p:spPr>
          <a:xfrm>
            <a:off x="3549687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4" name="Shape 4864"/>
          <p:cNvSpPr/>
          <p:nvPr/>
        </p:nvSpPr>
        <p:spPr>
          <a:xfrm>
            <a:off x="2538184" y="1788540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524564" y="1788540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6586312" y="128054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5610783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2" name="Shape 4872"/>
          <p:cNvSpPr/>
          <p:nvPr/>
        </p:nvSpPr>
        <p:spPr>
          <a:xfrm>
            <a:off x="4599280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4" name="Shape 4874"/>
          <p:cNvSpPr/>
          <p:nvPr/>
        </p:nvSpPr>
        <p:spPr>
          <a:xfrm>
            <a:off x="3549687" y="1320756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2538184" y="1320756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1524564" y="1320756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9054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2A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F6F3E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6955" y="1198399"/>
            <a:ext cx="4654545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b="1" spc="-300" dirty="0" smtClean="0">
                <a:solidFill>
                  <a:srgbClr val="C3AC9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MOCHITE THE FUTURE NOW.</a:t>
            </a:r>
            <a:endParaRPr lang="id-ID" sz="4800" b="1" spc="-300" dirty="0">
              <a:solidFill>
                <a:srgbClr val="C3AC9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16655" y="3251260"/>
            <a:ext cx="292100" cy="292100"/>
          </a:xfrm>
          <a:prstGeom prst="rect">
            <a:avLst/>
          </a:prstGeom>
          <a:solidFill>
            <a:srgbClr val="C3A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5905" y="3228945"/>
            <a:ext cx="337185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MESSAGE  IMPORTANT</a:t>
            </a:r>
            <a:endParaRPr lang="id-ID" sz="2000" dirty="0">
              <a:solidFill>
                <a:schemeClr val="bg1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565906" y="3629055"/>
            <a:ext cx="337184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16655" y="4723388"/>
            <a:ext cx="292100" cy="292100"/>
          </a:xfrm>
          <a:prstGeom prst="rect">
            <a:avLst/>
          </a:prstGeom>
          <a:solidFill>
            <a:srgbClr val="C3A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65905" y="4701073"/>
            <a:ext cx="337185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MESSAGE  IMPORTANT</a:t>
            </a:r>
            <a:endParaRPr lang="id-ID" sz="2000" dirty="0">
              <a:solidFill>
                <a:schemeClr val="bg1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565906" y="5101183"/>
            <a:ext cx="337184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91982" y="0"/>
            <a:ext cx="4937642" cy="619884"/>
          </a:xfrm>
          <a:custGeom>
            <a:avLst/>
            <a:gdLst/>
            <a:ahLst/>
            <a:cxnLst/>
            <a:rect l="l" t="t" r="r" b="b"/>
            <a:pathLst>
              <a:path w="4937642" h="619884">
                <a:moveTo>
                  <a:pt x="4412857" y="0"/>
                </a:moveTo>
                <a:lnTo>
                  <a:pt x="4566051" y="0"/>
                </a:lnTo>
                <a:lnTo>
                  <a:pt x="4875276" y="410181"/>
                </a:lnTo>
                <a:lnTo>
                  <a:pt x="4875276" y="6626"/>
                </a:lnTo>
                <a:lnTo>
                  <a:pt x="4875075" y="0"/>
                </a:lnTo>
                <a:lnTo>
                  <a:pt x="4937642" y="0"/>
                </a:lnTo>
                <a:lnTo>
                  <a:pt x="4937456" y="6626"/>
                </a:lnTo>
                <a:lnTo>
                  <a:pt x="4937456" y="608911"/>
                </a:lnTo>
                <a:cubicBezTo>
                  <a:pt x="4924450" y="613788"/>
                  <a:pt x="4906975" y="616226"/>
                  <a:pt x="4885030" y="616226"/>
                </a:cubicBezTo>
                <a:close/>
                <a:moveTo>
                  <a:pt x="4319321" y="0"/>
                </a:moveTo>
                <a:lnTo>
                  <a:pt x="4381501" y="0"/>
                </a:lnTo>
                <a:lnTo>
                  <a:pt x="4381501" y="380921"/>
                </a:lnTo>
                <a:cubicBezTo>
                  <a:pt x="4381501" y="428063"/>
                  <a:pt x="4383939" y="464233"/>
                  <a:pt x="4388816" y="489429"/>
                </a:cubicBezTo>
                <a:cubicBezTo>
                  <a:pt x="4393692" y="514626"/>
                  <a:pt x="4402227" y="532711"/>
                  <a:pt x="4414419" y="543684"/>
                </a:cubicBezTo>
                <a:cubicBezTo>
                  <a:pt x="4426611" y="554657"/>
                  <a:pt x="4443680" y="560143"/>
                  <a:pt x="4465625" y="560143"/>
                </a:cubicBezTo>
                <a:cubicBezTo>
                  <a:pt x="4469689" y="572335"/>
                  <a:pt x="4471721" y="589810"/>
                  <a:pt x="4471721" y="612569"/>
                </a:cubicBezTo>
                <a:cubicBezTo>
                  <a:pt x="4435145" y="610130"/>
                  <a:pt x="4394912" y="608911"/>
                  <a:pt x="4351020" y="608911"/>
                </a:cubicBezTo>
                <a:cubicBezTo>
                  <a:pt x="4300627" y="608911"/>
                  <a:pt x="4259987" y="610130"/>
                  <a:pt x="4229101" y="612569"/>
                </a:cubicBezTo>
                <a:cubicBezTo>
                  <a:pt x="4229101" y="589810"/>
                  <a:pt x="4231133" y="572335"/>
                  <a:pt x="4235197" y="560143"/>
                </a:cubicBezTo>
                <a:cubicBezTo>
                  <a:pt x="4257142" y="560143"/>
                  <a:pt x="4274211" y="554657"/>
                  <a:pt x="4286403" y="543684"/>
                </a:cubicBezTo>
                <a:cubicBezTo>
                  <a:pt x="4298595" y="532711"/>
                  <a:pt x="4307129" y="514626"/>
                  <a:pt x="4312006" y="489429"/>
                </a:cubicBezTo>
                <a:cubicBezTo>
                  <a:pt x="4316883" y="464233"/>
                  <a:pt x="4319321" y="428063"/>
                  <a:pt x="4319321" y="380921"/>
                </a:cubicBezTo>
                <a:close/>
                <a:moveTo>
                  <a:pt x="3390241" y="0"/>
                </a:moveTo>
                <a:lnTo>
                  <a:pt x="3500977" y="0"/>
                </a:lnTo>
                <a:lnTo>
                  <a:pt x="3479902" y="69720"/>
                </a:lnTo>
                <a:cubicBezTo>
                  <a:pt x="3474517" y="98371"/>
                  <a:pt x="3471825" y="128953"/>
                  <a:pt x="3471825" y="161465"/>
                </a:cubicBezTo>
                <a:cubicBezTo>
                  <a:pt x="3471825" y="231365"/>
                  <a:pt x="3483814" y="296796"/>
                  <a:pt x="3507791" y="357756"/>
                </a:cubicBezTo>
                <a:cubicBezTo>
                  <a:pt x="3531769" y="418716"/>
                  <a:pt x="3566516" y="467687"/>
                  <a:pt x="3612033" y="504669"/>
                </a:cubicBezTo>
                <a:cubicBezTo>
                  <a:pt x="3657550" y="541652"/>
                  <a:pt x="3711194" y="560143"/>
                  <a:pt x="3772967" y="560143"/>
                </a:cubicBezTo>
                <a:cubicBezTo>
                  <a:pt x="3824174" y="560143"/>
                  <a:pt x="3869081" y="545513"/>
                  <a:pt x="3907689" y="516252"/>
                </a:cubicBezTo>
                <a:cubicBezTo>
                  <a:pt x="3946297" y="486991"/>
                  <a:pt x="3975761" y="446961"/>
                  <a:pt x="3996081" y="396161"/>
                </a:cubicBezTo>
                <a:cubicBezTo>
                  <a:pt x="4016401" y="345361"/>
                  <a:pt x="4026561" y="288668"/>
                  <a:pt x="4026561" y="226082"/>
                </a:cubicBezTo>
                <a:cubicBezTo>
                  <a:pt x="4026561" y="153743"/>
                  <a:pt x="4013353" y="87500"/>
                  <a:pt x="3986937" y="27353"/>
                </a:cubicBezTo>
                <a:lnTo>
                  <a:pt x="3970990" y="0"/>
                </a:lnTo>
                <a:lnTo>
                  <a:pt x="4109592" y="0"/>
                </a:lnTo>
                <a:lnTo>
                  <a:pt x="4139184" y="78102"/>
                </a:lnTo>
                <a:cubicBezTo>
                  <a:pt x="4147821" y="114576"/>
                  <a:pt x="4152139" y="153337"/>
                  <a:pt x="4152139" y="194383"/>
                </a:cubicBezTo>
                <a:cubicBezTo>
                  <a:pt x="4152139" y="274037"/>
                  <a:pt x="4134866" y="346173"/>
                  <a:pt x="4100323" y="410791"/>
                </a:cubicBezTo>
                <a:cubicBezTo>
                  <a:pt x="4065778" y="475409"/>
                  <a:pt x="4017823" y="526412"/>
                  <a:pt x="3956457" y="563801"/>
                </a:cubicBezTo>
                <a:cubicBezTo>
                  <a:pt x="3895091" y="601189"/>
                  <a:pt x="3825799" y="619884"/>
                  <a:pt x="3748583" y="619884"/>
                </a:cubicBezTo>
                <a:cubicBezTo>
                  <a:pt x="3669741" y="619884"/>
                  <a:pt x="3599841" y="601393"/>
                  <a:pt x="3538881" y="564410"/>
                </a:cubicBezTo>
                <a:cubicBezTo>
                  <a:pt x="3477921" y="527428"/>
                  <a:pt x="3430575" y="476628"/>
                  <a:pt x="3396844" y="412010"/>
                </a:cubicBezTo>
                <a:cubicBezTo>
                  <a:pt x="3363113" y="347393"/>
                  <a:pt x="3346247" y="274850"/>
                  <a:pt x="3346247" y="194383"/>
                </a:cubicBezTo>
                <a:cubicBezTo>
                  <a:pt x="3346247" y="153743"/>
                  <a:pt x="3350667" y="115287"/>
                  <a:pt x="3359506" y="79016"/>
                </a:cubicBezTo>
                <a:close/>
                <a:moveTo>
                  <a:pt x="3071546" y="0"/>
                </a:moveTo>
                <a:lnTo>
                  <a:pt x="3186151" y="0"/>
                </a:lnTo>
                <a:lnTo>
                  <a:pt x="3186151" y="454073"/>
                </a:lnTo>
                <a:cubicBezTo>
                  <a:pt x="3186151" y="494713"/>
                  <a:pt x="3192044" y="522145"/>
                  <a:pt x="3203830" y="536369"/>
                </a:cubicBezTo>
                <a:cubicBezTo>
                  <a:pt x="3215615" y="550593"/>
                  <a:pt x="3237764" y="558517"/>
                  <a:pt x="3270276" y="560143"/>
                </a:cubicBezTo>
                <a:cubicBezTo>
                  <a:pt x="3274340" y="571522"/>
                  <a:pt x="3276372" y="588997"/>
                  <a:pt x="3276372" y="612569"/>
                </a:cubicBezTo>
                <a:cubicBezTo>
                  <a:pt x="3227604" y="610130"/>
                  <a:pt x="3178430" y="608911"/>
                  <a:pt x="3128849" y="608911"/>
                </a:cubicBezTo>
                <a:cubicBezTo>
                  <a:pt x="3071952" y="608911"/>
                  <a:pt x="3022778" y="610130"/>
                  <a:pt x="2981325" y="612569"/>
                </a:cubicBezTo>
                <a:cubicBezTo>
                  <a:pt x="2981325" y="588997"/>
                  <a:pt x="2983358" y="571522"/>
                  <a:pt x="2987422" y="560143"/>
                </a:cubicBezTo>
                <a:cubicBezTo>
                  <a:pt x="3019933" y="558517"/>
                  <a:pt x="3042082" y="550593"/>
                  <a:pt x="3053868" y="536369"/>
                </a:cubicBezTo>
                <a:cubicBezTo>
                  <a:pt x="3065653" y="522145"/>
                  <a:pt x="3071546" y="494713"/>
                  <a:pt x="3071546" y="454073"/>
                </a:cubicBezTo>
                <a:close/>
                <a:moveTo>
                  <a:pt x="2195246" y="0"/>
                </a:moveTo>
                <a:lnTo>
                  <a:pt x="2309851" y="0"/>
                </a:lnTo>
                <a:lnTo>
                  <a:pt x="2309851" y="160245"/>
                </a:lnTo>
                <a:lnTo>
                  <a:pt x="2681707" y="160245"/>
                </a:lnTo>
                <a:lnTo>
                  <a:pt x="2681707" y="0"/>
                </a:lnTo>
                <a:lnTo>
                  <a:pt x="2796312" y="0"/>
                </a:lnTo>
                <a:lnTo>
                  <a:pt x="2796312" y="454073"/>
                </a:lnTo>
                <a:cubicBezTo>
                  <a:pt x="2796312" y="494713"/>
                  <a:pt x="2802205" y="522145"/>
                  <a:pt x="2813990" y="536369"/>
                </a:cubicBezTo>
                <a:cubicBezTo>
                  <a:pt x="2825776" y="550593"/>
                  <a:pt x="2847925" y="558517"/>
                  <a:pt x="2880436" y="560143"/>
                </a:cubicBezTo>
                <a:cubicBezTo>
                  <a:pt x="2884500" y="571522"/>
                  <a:pt x="2886533" y="588997"/>
                  <a:pt x="2886533" y="612569"/>
                </a:cubicBezTo>
                <a:cubicBezTo>
                  <a:pt x="2837765" y="610130"/>
                  <a:pt x="2788590" y="608911"/>
                  <a:pt x="2739009" y="608911"/>
                </a:cubicBezTo>
                <a:cubicBezTo>
                  <a:pt x="2682113" y="608911"/>
                  <a:pt x="2632939" y="610130"/>
                  <a:pt x="2591486" y="612569"/>
                </a:cubicBezTo>
                <a:cubicBezTo>
                  <a:pt x="2591486" y="588997"/>
                  <a:pt x="2593518" y="571522"/>
                  <a:pt x="2597582" y="560143"/>
                </a:cubicBezTo>
                <a:cubicBezTo>
                  <a:pt x="2630094" y="558517"/>
                  <a:pt x="2652243" y="550593"/>
                  <a:pt x="2664028" y="536369"/>
                </a:cubicBezTo>
                <a:cubicBezTo>
                  <a:pt x="2675814" y="522145"/>
                  <a:pt x="2681707" y="494713"/>
                  <a:pt x="2681707" y="454073"/>
                </a:cubicBezTo>
                <a:lnTo>
                  <a:pt x="2681707" y="212671"/>
                </a:lnTo>
                <a:cubicBezTo>
                  <a:pt x="2495576" y="212671"/>
                  <a:pt x="2371624" y="215109"/>
                  <a:pt x="2309851" y="219986"/>
                </a:cubicBezTo>
                <a:lnTo>
                  <a:pt x="2309851" y="454073"/>
                </a:lnTo>
                <a:cubicBezTo>
                  <a:pt x="2309851" y="494713"/>
                  <a:pt x="2315744" y="522145"/>
                  <a:pt x="2327530" y="536369"/>
                </a:cubicBezTo>
                <a:cubicBezTo>
                  <a:pt x="2339315" y="550593"/>
                  <a:pt x="2361464" y="558517"/>
                  <a:pt x="2393976" y="560143"/>
                </a:cubicBezTo>
                <a:cubicBezTo>
                  <a:pt x="2398040" y="571522"/>
                  <a:pt x="2400072" y="588997"/>
                  <a:pt x="2400072" y="612569"/>
                </a:cubicBezTo>
                <a:cubicBezTo>
                  <a:pt x="2351304" y="610130"/>
                  <a:pt x="2302130" y="608911"/>
                  <a:pt x="2252549" y="608911"/>
                </a:cubicBezTo>
                <a:cubicBezTo>
                  <a:pt x="2195653" y="608911"/>
                  <a:pt x="2146479" y="610130"/>
                  <a:pt x="2105026" y="612569"/>
                </a:cubicBezTo>
                <a:cubicBezTo>
                  <a:pt x="2105026" y="588997"/>
                  <a:pt x="2107057" y="571522"/>
                  <a:pt x="2111122" y="560143"/>
                </a:cubicBezTo>
                <a:cubicBezTo>
                  <a:pt x="2143634" y="558517"/>
                  <a:pt x="2165783" y="550593"/>
                  <a:pt x="2177568" y="536369"/>
                </a:cubicBezTo>
                <a:cubicBezTo>
                  <a:pt x="2189353" y="522145"/>
                  <a:pt x="2195246" y="494713"/>
                  <a:pt x="2195246" y="454073"/>
                </a:cubicBezTo>
                <a:close/>
                <a:moveTo>
                  <a:pt x="1496926" y="0"/>
                </a:moveTo>
                <a:lnTo>
                  <a:pt x="1618060" y="0"/>
                </a:lnTo>
                <a:lnTo>
                  <a:pt x="1627175" y="29791"/>
                </a:lnTo>
                <a:cubicBezTo>
                  <a:pt x="1643838" y="52549"/>
                  <a:pt x="1664158" y="71244"/>
                  <a:pt x="1688135" y="85874"/>
                </a:cubicBezTo>
                <a:cubicBezTo>
                  <a:pt x="1712113" y="100505"/>
                  <a:pt x="1745234" y="118386"/>
                  <a:pt x="1787500" y="139519"/>
                </a:cubicBezTo>
                <a:cubicBezTo>
                  <a:pt x="1835455" y="162277"/>
                  <a:pt x="1873860" y="183004"/>
                  <a:pt x="1902715" y="201698"/>
                </a:cubicBezTo>
                <a:cubicBezTo>
                  <a:pt x="1931569" y="220393"/>
                  <a:pt x="1956156" y="244777"/>
                  <a:pt x="1976476" y="274850"/>
                </a:cubicBezTo>
                <a:cubicBezTo>
                  <a:pt x="1996796" y="304924"/>
                  <a:pt x="2006956" y="341906"/>
                  <a:pt x="2006956" y="385797"/>
                </a:cubicBezTo>
                <a:cubicBezTo>
                  <a:pt x="2006956" y="428063"/>
                  <a:pt x="1996999" y="466874"/>
                  <a:pt x="1977086" y="502231"/>
                </a:cubicBezTo>
                <a:cubicBezTo>
                  <a:pt x="1957172" y="537588"/>
                  <a:pt x="1926286" y="566036"/>
                  <a:pt x="1884426" y="587575"/>
                </a:cubicBezTo>
                <a:cubicBezTo>
                  <a:pt x="1842567" y="609114"/>
                  <a:pt x="1790751" y="619884"/>
                  <a:pt x="1728978" y="619884"/>
                </a:cubicBezTo>
                <a:cubicBezTo>
                  <a:pt x="1681836" y="619884"/>
                  <a:pt x="1639570" y="613585"/>
                  <a:pt x="1602182" y="600986"/>
                </a:cubicBezTo>
                <a:cubicBezTo>
                  <a:pt x="1564793" y="588388"/>
                  <a:pt x="1524559" y="568677"/>
                  <a:pt x="1481481" y="541855"/>
                </a:cubicBezTo>
                <a:cubicBezTo>
                  <a:pt x="1488796" y="496338"/>
                  <a:pt x="1492454" y="438629"/>
                  <a:pt x="1492454" y="368729"/>
                </a:cubicBezTo>
                <a:cubicBezTo>
                  <a:pt x="1511148" y="363852"/>
                  <a:pt x="1533094" y="361413"/>
                  <a:pt x="1558290" y="361413"/>
                </a:cubicBezTo>
                <a:cubicBezTo>
                  <a:pt x="1561542" y="426437"/>
                  <a:pt x="1578001" y="476018"/>
                  <a:pt x="1607668" y="510156"/>
                </a:cubicBezTo>
                <a:cubicBezTo>
                  <a:pt x="1637335" y="544293"/>
                  <a:pt x="1683462" y="561362"/>
                  <a:pt x="1746047" y="561362"/>
                </a:cubicBezTo>
                <a:cubicBezTo>
                  <a:pt x="1798879" y="561362"/>
                  <a:pt x="1838097" y="549780"/>
                  <a:pt x="1863700" y="526615"/>
                </a:cubicBezTo>
                <a:cubicBezTo>
                  <a:pt x="1889303" y="503450"/>
                  <a:pt x="1902105" y="472767"/>
                  <a:pt x="1902105" y="434565"/>
                </a:cubicBezTo>
                <a:cubicBezTo>
                  <a:pt x="1902105" y="402866"/>
                  <a:pt x="1893977" y="376044"/>
                  <a:pt x="1877721" y="354098"/>
                </a:cubicBezTo>
                <a:cubicBezTo>
                  <a:pt x="1861465" y="332153"/>
                  <a:pt x="1841551" y="314068"/>
                  <a:pt x="1817980" y="299844"/>
                </a:cubicBezTo>
                <a:cubicBezTo>
                  <a:pt x="1794409" y="285620"/>
                  <a:pt x="1761490" y="268754"/>
                  <a:pt x="1719225" y="249247"/>
                </a:cubicBezTo>
                <a:cubicBezTo>
                  <a:pt x="1670457" y="225676"/>
                  <a:pt x="1631443" y="204543"/>
                  <a:pt x="1602182" y="185849"/>
                </a:cubicBezTo>
                <a:cubicBezTo>
                  <a:pt x="1572921" y="167154"/>
                  <a:pt x="1547927" y="142161"/>
                  <a:pt x="1527201" y="110868"/>
                </a:cubicBezTo>
                <a:cubicBezTo>
                  <a:pt x="1516838" y="95221"/>
                  <a:pt x="1509065" y="77594"/>
                  <a:pt x="1503884" y="57985"/>
                </a:cubicBezTo>
                <a:close/>
                <a:moveTo>
                  <a:pt x="883481" y="0"/>
                </a:moveTo>
                <a:lnTo>
                  <a:pt x="937775" y="0"/>
                </a:lnTo>
                <a:lnTo>
                  <a:pt x="913486" y="67586"/>
                </a:lnTo>
                <a:lnTo>
                  <a:pt x="829361" y="285823"/>
                </a:lnTo>
                <a:lnTo>
                  <a:pt x="1106120" y="285823"/>
                </a:lnTo>
                <a:lnTo>
                  <a:pt x="1013460" y="68805"/>
                </a:lnTo>
                <a:lnTo>
                  <a:pt x="984490" y="0"/>
                </a:lnTo>
                <a:lnTo>
                  <a:pt x="1112922" y="0"/>
                </a:lnTo>
                <a:lnTo>
                  <a:pt x="1306069" y="443100"/>
                </a:lnTo>
                <a:cubicBezTo>
                  <a:pt x="1326389" y="488617"/>
                  <a:pt x="1342441" y="518690"/>
                  <a:pt x="1354227" y="533321"/>
                </a:cubicBezTo>
                <a:cubicBezTo>
                  <a:pt x="1366013" y="547951"/>
                  <a:pt x="1381253" y="556892"/>
                  <a:pt x="1399947" y="560143"/>
                </a:cubicBezTo>
                <a:cubicBezTo>
                  <a:pt x="1404824" y="576399"/>
                  <a:pt x="1407262" y="593874"/>
                  <a:pt x="1407262" y="612569"/>
                </a:cubicBezTo>
                <a:cubicBezTo>
                  <a:pt x="1358494" y="610130"/>
                  <a:pt x="1312164" y="608911"/>
                  <a:pt x="1268273" y="608911"/>
                </a:cubicBezTo>
                <a:cubicBezTo>
                  <a:pt x="1225195" y="608911"/>
                  <a:pt x="1179272" y="610130"/>
                  <a:pt x="1130504" y="612569"/>
                </a:cubicBezTo>
                <a:cubicBezTo>
                  <a:pt x="1130504" y="588997"/>
                  <a:pt x="1133349" y="571522"/>
                  <a:pt x="1139038" y="560143"/>
                </a:cubicBezTo>
                <a:cubicBezTo>
                  <a:pt x="1161797" y="557705"/>
                  <a:pt x="1177849" y="554047"/>
                  <a:pt x="1187196" y="549170"/>
                </a:cubicBezTo>
                <a:cubicBezTo>
                  <a:pt x="1196544" y="544293"/>
                  <a:pt x="1201217" y="536165"/>
                  <a:pt x="1201217" y="524786"/>
                </a:cubicBezTo>
                <a:cubicBezTo>
                  <a:pt x="1201217" y="515033"/>
                  <a:pt x="1195121" y="495119"/>
                  <a:pt x="1182929" y="465045"/>
                </a:cubicBezTo>
                <a:lnTo>
                  <a:pt x="1129284" y="340687"/>
                </a:lnTo>
                <a:cubicBezTo>
                  <a:pt x="1000049" y="340687"/>
                  <a:pt x="892760" y="342313"/>
                  <a:pt x="807416" y="345564"/>
                </a:cubicBezTo>
                <a:lnTo>
                  <a:pt x="774497" y="429689"/>
                </a:lnTo>
                <a:cubicBezTo>
                  <a:pt x="761492" y="463826"/>
                  <a:pt x="754990" y="490649"/>
                  <a:pt x="754990" y="510156"/>
                </a:cubicBezTo>
                <a:cubicBezTo>
                  <a:pt x="754990" y="526412"/>
                  <a:pt x="760070" y="538401"/>
                  <a:pt x="770230" y="546122"/>
                </a:cubicBezTo>
                <a:cubicBezTo>
                  <a:pt x="780390" y="553844"/>
                  <a:pt x="796443" y="558517"/>
                  <a:pt x="818388" y="560143"/>
                </a:cubicBezTo>
                <a:cubicBezTo>
                  <a:pt x="824078" y="573961"/>
                  <a:pt x="826923" y="591436"/>
                  <a:pt x="826923" y="612569"/>
                </a:cubicBezTo>
                <a:cubicBezTo>
                  <a:pt x="799288" y="610130"/>
                  <a:pt x="760680" y="608911"/>
                  <a:pt x="711099" y="608911"/>
                </a:cubicBezTo>
                <a:cubicBezTo>
                  <a:pt x="689966" y="608911"/>
                  <a:pt x="656235" y="610130"/>
                  <a:pt x="609905" y="612569"/>
                </a:cubicBezTo>
                <a:cubicBezTo>
                  <a:pt x="609905" y="592249"/>
                  <a:pt x="612750" y="575180"/>
                  <a:pt x="618440" y="561362"/>
                </a:cubicBezTo>
                <a:cubicBezTo>
                  <a:pt x="639572" y="557298"/>
                  <a:pt x="656235" y="546732"/>
                  <a:pt x="668427" y="529663"/>
                </a:cubicBezTo>
                <a:cubicBezTo>
                  <a:pt x="680619" y="512594"/>
                  <a:pt x="696468" y="479269"/>
                  <a:pt x="715976" y="429689"/>
                </a:cubicBezTo>
                <a:close/>
                <a:moveTo>
                  <a:pt x="90221" y="0"/>
                </a:moveTo>
                <a:lnTo>
                  <a:pt x="204826" y="0"/>
                </a:lnTo>
                <a:lnTo>
                  <a:pt x="204826" y="191945"/>
                </a:lnTo>
                <a:lnTo>
                  <a:pt x="288951" y="191945"/>
                </a:lnTo>
                <a:cubicBezTo>
                  <a:pt x="340157" y="191945"/>
                  <a:pt x="375311" y="185239"/>
                  <a:pt x="394412" y="171828"/>
                </a:cubicBezTo>
                <a:cubicBezTo>
                  <a:pt x="413512" y="158417"/>
                  <a:pt x="423469" y="132204"/>
                  <a:pt x="424282" y="93189"/>
                </a:cubicBezTo>
                <a:cubicBezTo>
                  <a:pt x="443789" y="87500"/>
                  <a:pt x="463296" y="84655"/>
                  <a:pt x="482804" y="84655"/>
                </a:cubicBezTo>
                <a:cubicBezTo>
                  <a:pt x="481178" y="112290"/>
                  <a:pt x="480365" y="156588"/>
                  <a:pt x="480365" y="217548"/>
                </a:cubicBezTo>
                <a:cubicBezTo>
                  <a:pt x="480365" y="284197"/>
                  <a:pt x="481178" y="331340"/>
                  <a:pt x="482804" y="358975"/>
                </a:cubicBezTo>
                <a:cubicBezTo>
                  <a:pt x="460858" y="358975"/>
                  <a:pt x="442164" y="356943"/>
                  <a:pt x="426720" y="352879"/>
                </a:cubicBezTo>
                <a:cubicBezTo>
                  <a:pt x="423469" y="310613"/>
                  <a:pt x="412293" y="281962"/>
                  <a:pt x="393192" y="266925"/>
                </a:cubicBezTo>
                <a:cubicBezTo>
                  <a:pt x="374092" y="251889"/>
                  <a:pt x="339344" y="244370"/>
                  <a:pt x="288951" y="244370"/>
                </a:cubicBezTo>
                <a:lnTo>
                  <a:pt x="204826" y="244370"/>
                </a:lnTo>
                <a:lnTo>
                  <a:pt x="204826" y="429689"/>
                </a:lnTo>
                <a:cubicBezTo>
                  <a:pt x="204826" y="464639"/>
                  <a:pt x="208484" y="491258"/>
                  <a:pt x="215799" y="509546"/>
                </a:cubicBezTo>
                <a:cubicBezTo>
                  <a:pt x="223114" y="527834"/>
                  <a:pt x="234290" y="540433"/>
                  <a:pt x="249327" y="547341"/>
                </a:cubicBezTo>
                <a:cubicBezTo>
                  <a:pt x="264364" y="554250"/>
                  <a:pt x="285699" y="558517"/>
                  <a:pt x="313335" y="560143"/>
                </a:cubicBezTo>
                <a:cubicBezTo>
                  <a:pt x="317399" y="571522"/>
                  <a:pt x="319431" y="588997"/>
                  <a:pt x="319431" y="612569"/>
                </a:cubicBezTo>
                <a:cubicBezTo>
                  <a:pt x="282042" y="610130"/>
                  <a:pt x="230836" y="608911"/>
                  <a:pt x="165812" y="608911"/>
                </a:cubicBezTo>
                <a:cubicBezTo>
                  <a:pt x="86970" y="608911"/>
                  <a:pt x="31700" y="610130"/>
                  <a:pt x="0" y="612569"/>
                </a:cubicBezTo>
                <a:cubicBezTo>
                  <a:pt x="0" y="588997"/>
                  <a:pt x="2032" y="571522"/>
                  <a:pt x="6096" y="560143"/>
                </a:cubicBezTo>
                <a:cubicBezTo>
                  <a:pt x="38608" y="558517"/>
                  <a:pt x="60757" y="550593"/>
                  <a:pt x="72543" y="536369"/>
                </a:cubicBezTo>
                <a:cubicBezTo>
                  <a:pt x="84328" y="522145"/>
                  <a:pt x="90221" y="494713"/>
                  <a:pt x="90221" y="454073"/>
                </a:cubicBezTo>
                <a:close/>
              </a:path>
            </a:pathLst>
          </a:custGeom>
          <a:solidFill>
            <a:srgbClr val="CDB9A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id-ID" sz="9600" spc="-300" dirty="0">
              <a:solidFill>
                <a:srgbClr val="CDB9AB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21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WWW.MOTHICE97.COM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109416" y="6199959"/>
            <a:ext cx="8130920" cy="658040"/>
          </a:xfrm>
          <a:custGeom>
            <a:avLst/>
            <a:gdLst/>
            <a:ahLst/>
            <a:cxnLst/>
            <a:rect l="l" t="t" r="r" b="b"/>
            <a:pathLst>
              <a:path w="8130920" h="658040">
                <a:moveTo>
                  <a:pt x="7380730" y="626669"/>
                </a:moveTo>
                <a:cubicBezTo>
                  <a:pt x="7404302" y="633984"/>
                  <a:pt x="7422184" y="643738"/>
                  <a:pt x="7434376" y="655930"/>
                </a:cubicBezTo>
                <a:lnTo>
                  <a:pt x="7433831" y="658040"/>
                </a:lnTo>
                <a:lnTo>
                  <a:pt x="7368015" y="658040"/>
                </a:lnTo>
                <a:close/>
                <a:moveTo>
                  <a:pt x="5860922" y="626669"/>
                </a:moveTo>
                <a:cubicBezTo>
                  <a:pt x="5884494" y="633984"/>
                  <a:pt x="5902375" y="643738"/>
                  <a:pt x="5914566" y="655930"/>
                </a:cubicBezTo>
                <a:lnTo>
                  <a:pt x="5914021" y="658040"/>
                </a:lnTo>
                <a:lnTo>
                  <a:pt x="5847910" y="658040"/>
                </a:lnTo>
                <a:close/>
                <a:moveTo>
                  <a:pt x="3456431" y="626669"/>
                </a:moveTo>
                <a:cubicBezTo>
                  <a:pt x="3480002" y="633984"/>
                  <a:pt x="3497884" y="643738"/>
                  <a:pt x="3510076" y="655930"/>
                </a:cubicBezTo>
                <a:lnTo>
                  <a:pt x="3509531" y="658040"/>
                </a:lnTo>
                <a:lnTo>
                  <a:pt x="3443716" y="658040"/>
                </a:lnTo>
                <a:close/>
                <a:moveTo>
                  <a:pt x="1203198" y="626669"/>
                </a:moveTo>
                <a:cubicBezTo>
                  <a:pt x="1226769" y="633984"/>
                  <a:pt x="1244650" y="643738"/>
                  <a:pt x="1256842" y="655930"/>
                </a:cubicBezTo>
                <a:lnTo>
                  <a:pt x="1256297" y="658040"/>
                </a:lnTo>
                <a:lnTo>
                  <a:pt x="1190186" y="658040"/>
                </a:lnTo>
                <a:close/>
                <a:moveTo>
                  <a:pt x="1626565" y="162154"/>
                </a:moveTo>
                <a:cubicBezTo>
                  <a:pt x="1617624" y="189789"/>
                  <a:pt x="1602181" y="233680"/>
                  <a:pt x="1580235" y="293827"/>
                </a:cubicBezTo>
                <a:lnTo>
                  <a:pt x="1496110" y="512064"/>
                </a:lnTo>
                <a:lnTo>
                  <a:pt x="1772869" y="512064"/>
                </a:lnTo>
                <a:lnTo>
                  <a:pt x="1680210" y="295047"/>
                </a:lnTo>
                <a:cubicBezTo>
                  <a:pt x="1655826" y="238963"/>
                  <a:pt x="1637944" y="194666"/>
                  <a:pt x="1626565" y="162154"/>
                </a:cubicBezTo>
                <a:close/>
                <a:moveTo>
                  <a:pt x="7810270" y="62179"/>
                </a:moveTo>
                <a:cubicBezTo>
                  <a:pt x="7781010" y="62179"/>
                  <a:pt x="7750936" y="65431"/>
                  <a:pt x="7720050" y="71933"/>
                </a:cubicBezTo>
                <a:lnTo>
                  <a:pt x="7720050" y="403555"/>
                </a:lnTo>
                <a:cubicBezTo>
                  <a:pt x="7739556" y="405994"/>
                  <a:pt x="7757438" y="407213"/>
                  <a:pt x="7773694" y="407213"/>
                </a:cubicBezTo>
                <a:cubicBezTo>
                  <a:pt x="7844408" y="407213"/>
                  <a:pt x="7901710" y="391973"/>
                  <a:pt x="7945602" y="361493"/>
                </a:cubicBezTo>
                <a:cubicBezTo>
                  <a:pt x="7989493" y="331013"/>
                  <a:pt x="8011438" y="285699"/>
                  <a:pt x="8011438" y="225552"/>
                </a:cubicBezTo>
                <a:cubicBezTo>
                  <a:pt x="8011438" y="174346"/>
                  <a:pt x="7995386" y="134315"/>
                  <a:pt x="7963280" y="105461"/>
                </a:cubicBezTo>
                <a:cubicBezTo>
                  <a:pt x="7931174" y="76607"/>
                  <a:pt x="7880171" y="62179"/>
                  <a:pt x="7810270" y="62179"/>
                </a:cubicBezTo>
                <a:close/>
                <a:moveTo>
                  <a:pt x="7515224" y="8535"/>
                </a:moveTo>
                <a:cubicBezTo>
                  <a:pt x="7547736" y="10160"/>
                  <a:pt x="7596504" y="10973"/>
                  <a:pt x="7661528" y="10973"/>
                </a:cubicBezTo>
                <a:cubicBezTo>
                  <a:pt x="7706232" y="10973"/>
                  <a:pt x="7739964" y="10567"/>
                  <a:pt x="7762722" y="9754"/>
                </a:cubicBezTo>
                <a:lnTo>
                  <a:pt x="7865134" y="8535"/>
                </a:lnTo>
                <a:cubicBezTo>
                  <a:pt x="7952916" y="8535"/>
                  <a:pt x="8019160" y="27432"/>
                  <a:pt x="8063864" y="65227"/>
                </a:cubicBezTo>
                <a:cubicBezTo>
                  <a:pt x="8108568" y="103023"/>
                  <a:pt x="8130920" y="152400"/>
                  <a:pt x="8130920" y="213360"/>
                </a:cubicBezTo>
                <a:cubicBezTo>
                  <a:pt x="8130920" y="267005"/>
                  <a:pt x="8112835" y="313335"/>
                  <a:pt x="8076666" y="352349"/>
                </a:cubicBezTo>
                <a:cubicBezTo>
                  <a:pt x="8040496" y="391363"/>
                  <a:pt x="7990305" y="418999"/>
                  <a:pt x="7926094" y="435255"/>
                </a:cubicBezTo>
                <a:cubicBezTo>
                  <a:pt x="7954543" y="465328"/>
                  <a:pt x="7978520" y="494792"/>
                  <a:pt x="7998028" y="523647"/>
                </a:cubicBezTo>
                <a:cubicBezTo>
                  <a:pt x="8007781" y="538074"/>
                  <a:pt x="8019871" y="557022"/>
                  <a:pt x="8034298" y="580492"/>
                </a:cubicBezTo>
                <a:lnTo>
                  <a:pt x="8080743" y="658040"/>
                </a:lnTo>
                <a:lnTo>
                  <a:pt x="7946542" y="658040"/>
                </a:lnTo>
                <a:lnTo>
                  <a:pt x="7920456" y="612801"/>
                </a:lnTo>
                <a:cubicBezTo>
                  <a:pt x="7908975" y="593801"/>
                  <a:pt x="7898053" y="576682"/>
                  <a:pt x="7887690" y="561442"/>
                </a:cubicBezTo>
                <a:cubicBezTo>
                  <a:pt x="7866963" y="530962"/>
                  <a:pt x="7839531" y="497434"/>
                  <a:pt x="7805394" y="460858"/>
                </a:cubicBezTo>
                <a:lnTo>
                  <a:pt x="7767598" y="462077"/>
                </a:lnTo>
                <a:cubicBezTo>
                  <a:pt x="7755406" y="462077"/>
                  <a:pt x="7739556" y="461264"/>
                  <a:pt x="7720050" y="459639"/>
                </a:cubicBezTo>
                <a:lnTo>
                  <a:pt x="7720050" y="658040"/>
                </a:lnTo>
                <a:lnTo>
                  <a:pt x="7605445" y="658040"/>
                </a:lnTo>
                <a:lnTo>
                  <a:pt x="7605445" y="165811"/>
                </a:lnTo>
                <a:cubicBezTo>
                  <a:pt x="7605445" y="125171"/>
                  <a:pt x="7599552" y="97333"/>
                  <a:pt x="7587766" y="82296"/>
                </a:cubicBezTo>
                <a:cubicBezTo>
                  <a:pt x="7575981" y="67259"/>
                  <a:pt x="7553832" y="59741"/>
                  <a:pt x="7521320" y="59741"/>
                </a:cubicBezTo>
                <a:cubicBezTo>
                  <a:pt x="7517256" y="46736"/>
                  <a:pt x="7515224" y="29667"/>
                  <a:pt x="7515224" y="8535"/>
                </a:cubicBezTo>
                <a:close/>
                <a:moveTo>
                  <a:pt x="6819900" y="7315"/>
                </a:moveTo>
                <a:cubicBezTo>
                  <a:pt x="6867854" y="9754"/>
                  <a:pt x="6936130" y="10973"/>
                  <a:pt x="7024724" y="10973"/>
                </a:cubicBezTo>
                <a:cubicBezTo>
                  <a:pt x="7172654" y="10973"/>
                  <a:pt x="7286852" y="9754"/>
                  <a:pt x="7367320" y="7315"/>
                </a:cubicBezTo>
                <a:cubicBezTo>
                  <a:pt x="7375448" y="96723"/>
                  <a:pt x="7383982" y="160935"/>
                  <a:pt x="7392923" y="199949"/>
                </a:cubicBezTo>
                <a:cubicBezTo>
                  <a:pt x="7380730" y="209703"/>
                  <a:pt x="7362443" y="214579"/>
                  <a:pt x="7338059" y="214579"/>
                </a:cubicBezTo>
                <a:cubicBezTo>
                  <a:pt x="7333994" y="169063"/>
                  <a:pt x="7317536" y="131877"/>
                  <a:pt x="7288681" y="103023"/>
                </a:cubicBezTo>
                <a:cubicBezTo>
                  <a:pt x="7259827" y="74168"/>
                  <a:pt x="7209636" y="59741"/>
                  <a:pt x="7138110" y="59741"/>
                </a:cubicBezTo>
                <a:lnTo>
                  <a:pt x="7024724" y="59741"/>
                </a:lnTo>
                <a:lnTo>
                  <a:pt x="7024724" y="393802"/>
                </a:lnTo>
                <a:lnTo>
                  <a:pt x="7101534" y="393802"/>
                </a:lnTo>
                <a:cubicBezTo>
                  <a:pt x="7152740" y="393802"/>
                  <a:pt x="7187894" y="387096"/>
                  <a:pt x="7206995" y="373685"/>
                </a:cubicBezTo>
                <a:cubicBezTo>
                  <a:pt x="7226096" y="360274"/>
                  <a:pt x="7236053" y="334061"/>
                  <a:pt x="7236865" y="295047"/>
                </a:cubicBezTo>
                <a:cubicBezTo>
                  <a:pt x="7256372" y="289357"/>
                  <a:pt x="7275880" y="286512"/>
                  <a:pt x="7295387" y="286512"/>
                </a:cubicBezTo>
                <a:cubicBezTo>
                  <a:pt x="7293761" y="314147"/>
                  <a:pt x="7292948" y="358445"/>
                  <a:pt x="7292948" y="419405"/>
                </a:cubicBezTo>
                <a:cubicBezTo>
                  <a:pt x="7292948" y="486055"/>
                  <a:pt x="7293761" y="533197"/>
                  <a:pt x="7295387" y="560832"/>
                </a:cubicBezTo>
                <a:cubicBezTo>
                  <a:pt x="7273442" y="560832"/>
                  <a:pt x="7254746" y="558800"/>
                  <a:pt x="7239304" y="554736"/>
                </a:cubicBezTo>
                <a:cubicBezTo>
                  <a:pt x="7236053" y="512471"/>
                  <a:pt x="7224876" y="483819"/>
                  <a:pt x="7205776" y="468783"/>
                </a:cubicBezTo>
                <a:cubicBezTo>
                  <a:pt x="7186675" y="453746"/>
                  <a:pt x="7151928" y="446227"/>
                  <a:pt x="7101534" y="446227"/>
                </a:cubicBezTo>
                <a:lnTo>
                  <a:pt x="7024724" y="446227"/>
                </a:lnTo>
                <a:lnTo>
                  <a:pt x="7024724" y="658040"/>
                </a:lnTo>
                <a:lnTo>
                  <a:pt x="6910120" y="658040"/>
                </a:lnTo>
                <a:lnTo>
                  <a:pt x="6910120" y="165811"/>
                </a:lnTo>
                <a:cubicBezTo>
                  <a:pt x="6910120" y="125171"/>
                  <a:pt x="6904226" y="97739"/>
                  <a:pt x="6892442" y="83515"/>
                </a:cubicBezTo>
                <a:cubicBezTo>
                  <a:pt x="6880656" y="69291"/>
                  <a:pt x="6858507" y="61367"/>
                  <a:pt x="6825995" y="59741"/>
                </a:cubicBezTo>
                <a:cubicBezTo>
                  <a:pt x="6821930" y="48362"/>
                  <a:pt x="6819900" y="30887"/>
                  <a:pt x="6819900" y="7315"/>
                </a:cubicBezTo>
                <a:close/>
                <a:moveTo>
                  <a:pt x="5973394" y="7315"/>
                </a:moveTo>
                <a:cubicBezTo>
                  <a:pt x="6010782" y="9754"/>
                  <a:pt x="6067678" y="10973"/>
                  <a:pt x="6144081" y="10973"/>
                </a:cubicBezTo>
                <a:lnTo>
                  <a:pt x="6216014" y="9754"/>
                </a:lnTo>
                <a:cubicBezTo>
                  <a:pt x="6232270" y="8941"/>
                  <a:pt x="6256248" y="8535"/>
                  <a:pt x="6287947" y="8535"/>
                </a:cubicBezTo>
                <a:cubicBezTo>
                  <a:pt x="6422059" y="8535"/>
                  <a:pt x="6532803" y="36373"/>
                  <a:pt x="6620179" y="92050"/>
                </a:cubicBezTo>
                <a:cubicBezTo>
                  <a:pt x="6707554" y="147727"/>
                  <a:pt x="6751243" y="251155"/>
                  <a:pt x="6751243" y="402336"/>
                </a:cubicBezTo>
                <a:cubicBezTo>
                  <a:pt x="6751243" y="488087"/>
                  <a:pt x="6739000" y="559715"/>
                  <a:pt x="6714515" y="617220"/>
                </a:cubicBezTo>
                <a:lnTo>
                  <a:pt x="6689747" y="658040"/>
                </a:lnTo>
                <a:lnTo>
                  <a:pt x="6568553" y="658040"/>
                </a:lnTo>
                <a:lnTo>
                  <a:pt x="6575259" y="649796"/>
                </a:lnTo>
                <a:cubicBezTo>
                  <a:pt x="6608863" y="594551"/>
                  <a:pt x="6625665" y="518160"/>
                  <a:pt x="6625665" y="420624"/>
                </a:cubicBezTo>
                <a:cubicBezTo>
                  <a:pt x="6625665" y="336906"/>
                  <a:pt x="6609206" y="267615"/>
                  <a:pt x="6576288" y="212751"/>
                </a:cubicBezTo>
                <a:cubicBezTo>
                  <a:pt x="6543369" y="157887"/>
                  <a:pt x="6500088" y="117856"/>
                  <a:pt x="6446443" y="92659"/>
                </a:cubicBezTo>
                <a:cubicBezTo>
                  <a:pt x="6392798" y="67463"/>
                  <a:pt x="6333464" y="54864"/>
                  <a:pt x="6268440" y="54864"/>
                </a:cubicBezTo>
                <a:cubicBezTo>
                  <a:pt x="6253810" y="54864"/>
                  <a:pt x="6237756" y="55880"/>
                  <a:pt x="6220281" y="57912"/>
                </a:cubicBezTo>
                <a:cubicBezTo>
                  <a:pt x="6202806" y="59944"/>
                  <a:pt x="6188785" y="62586"/>
                  <a:pt x="6178218" y="65837"/>
                </a:cubicBezTo>
                <a:lnTo>
                  <a:pt x="6178218" y="658040"/>
                </a:lnTo>
                <a:lnTo>
                  <a:pt x="6063614" y="658040"/>
                </a:lnTo>
                <a:lnTo>
                  <a:pt x="6063614" y="165811"/>
                </a:lnTo>
                <a:cubicBezTo>
                  <a:pt x="6063614" y="125171"/>
                  <a:pt x="6057721" y="97739"/>
                  <a:pt x="6045936" y="83515"/>
                </a:cubicBezTo>
                <a:cubicBezTo>
                  <a:pt x="6034150" y="69291"/>
                  <a:pt x="6012001" y="61367"/>
                  <a:pt x="5979489" y="59741"/>
                </a:cubicBezTo>
                <a:cubicBezTo>
                  <a:pt x="5975425" y="48362"/>
                  <a:pt x="5973394" y="30887"/>
                  <a:pt x="5973394" y="7315"/>
                </a:cubicBezTo>
                <a:close/>
                <a:moveTo>
                  <a:pt x="5325694" y="7315"/>
                </a:moveTo>
                <a:cubicBezTo>
                  <a:pt x="5372836" y="9754"/>
                  <a:pt x="5422010" y="10973"/>
                  <a:pt x="5473216" y="10973"/>
                </a:cubicBezTo>
                <a:cubicBezTo>
                  <a:pt x="5522797" y="10973"/>
                  <a:pt x="5571972" y="9754"/>
                  <a:pt x="5620740" y="7315"/>
                </a:cubicBezTo>
                <a:cubicBezTo>
                  <a:pt x="5620740" y="30887"/>
                  <a:pt x="5618708" y="48362"/>
                  <a:pt x="5614644" y="59741"/>
                </a:cubicBezTo>
                <a:cubicBezTo>
                  <a:pt x="5591886" y="61367"/>
                  <a:pt x="5574613" y="65227"/>
                  <a:pt x="5562828" y="71323"/>
                </a:cubicBezTo>
                <a:cubicBezTo>
                  <a:pt x="5551042" y="77419"/>
                  <a:pt x="5542711" y="88189"/>
                  <a:pt x="5537834" y="103632"/>
                </a:cubicBezTo>
                <a:cubicBezTo>
                  <a:pt x="5532958" y="119075"/>
                  <a:pt x="5530518" y="141021"/>
                  <a:pt x="5530518" y="169469"/>
                </a:cubicBezTo>
                <a:lnTo>
                  <a:pt x="5530518" y="658040"/>
                </a:lnTo>
                <a:lnTo>
                  <a:pt x="5415914" y="658040"/>
                </a:lnTo>
                <a:lnTo>
                  <a:pt x="5415914" y="165811"/>
                </a:lnTo>
                <a:cubicBezTo>
                  <a:pt x="5415914" y="125171"/>
                  <a:pt x="5410021" y="97739"/>
                  <a:pt x="5398236" y="83515"/>
                </a:cubicBezTo>
                <a:cubicBezTo>
                  <a:pt x="5386450" y="69291"/>
                  <a:pt x="5364301" y="61367"/>
                  <a:pt x="5331789" y="59741"/>
                </a:cubicBezTo>
                <a:cubicBezTo>
                  <a:pt x="5327725" y="48362"/>
                  <a:pt x="5325694" y="30887"/>
                  <a:pt x="5325694" y="7315"/>
                </a:cubicBezTo>
                <a:close/>
                <a:moveTo>
                  <a:pt x="3590924" y="7315"/>
                </a:moveTo>
                <a:cubicBezTo>
                  <a:pt x="3635629" y="9754"/>
                  <a:pt x="3684803" y="10973"/>
                  <a:pt x="3738448" y="10973"/>
                </a:cubicBezTo>
                <a:cubicBezTo>
                  <a:pt x="3788029" y="10973"/>
                  <a:pt x="3837203" y="9754"/>
                  <a:pt x="3885971" y="7315"/>
                </a:cubicBezTo>
                <a:cubicBezTo>
                  <a:pt x="3885971" y="30887"/>
                  <a:pt x="3883939" y="48362"/>
                  <a:pt x="3879875" y="59741"/>
                </a:cubicBezTo>
                <a:cubicBezTo>
                  <a:pt x="3847363" y="61367"/>
                  <a:pt x="3825214" y="69291"/>
                  <a:pt x="3813429" y="83515"/>
                </a:cubicBezTo>
                <a:cubicBezTo>
                  <a:pt x="3801643" y="97739"/>
                  <a:pt x="3795750" y="125171"/>
                  <a:pt x="3795750" y="165811"/>
                </a:cubicBezTo>
                <a:lnTo>
                  <a:pt x="3795750" y="386487"/>
                </a:lnTo>
                <a:lnTo>
                  <a:pt x="4167606" y="386487"/>
                </a:lnTo>
                <a:lnTo>
                  <a:pt x="4167606" y="165811"/>
                </a:lnTo>
                <a:cubicBezTo>
                  <a:pt x="4167606" y="125171"/>
                  <a:pt x="4161713" y="97739"/>
                  <a:pt x="4149928" y="83515"/>
                </a:cubicBezTo>
                <a:cubicBezTo>
                  <a:pt x="4138142" y="69291"/>
                  <a:pt x="4115994" y="61367"/>
                  <a:pt x="4083481" y="59741"/>
                </a:cubicBezTo>
                <a:cubicBezTo>
                  <a:pt x="4079417" y="48362"/>
                  <a:pt x="4077386" y="30887"/>
                  <a:pt x="4077386" y="7315"/>
                </a:cubicBezTo>
                <a:cubicBezTo>
                  <a:pt x="4122089" y="9754"/>
                  <a:pt x="4171264" y="10973"/>
                  <a:pt x="4224908" y="10973"/>
                </a:cubicBezTo>
                <a:cubicBezTo>
                  <a:pt x="4274489" y="10973"/>
                  <a:pt x="4323664" y="9754"/>
                  <a:pt x="4372432" y="7315"/>
                </a:cubicBezTo>
                <a:cubicBezTo>
                  <a:pt x="4372432" y="30887"/>
                  <a:pt x="4370400" y="48362"/>
                  <a:pt x="4366336" y="59741"/>
                </a:cubicBezTo>
                <a:cubicBezTo>
                  <a:pt x="4333824" y="61367"/>
                  <a:pt x="4311674" y="69291"/>
                  <a:pt x="4299889" y="83515"/>
                </a:cubicBezTo>
                <a:cubicBezTo>
                  <a:pt x="4288104" y="97739"/>
                  <a:pt x="4282210" y="125171"/>
                  <a:pt x="4282210" y="165811"/>
                </a:cubicBezTo>
                <a:lnTo>
                  <a:pt x="4282210" y="658040"/>
                </a:lnTo>
                <a:lnTo>
                  <a:pt x="4167606" y="658040"/>
                </a:lnTo>
                <a:lnTo>
                  <a:pt x="4167606" y="438912"/>
                </a:lnTo>
                <a:cubicBezTo>
                  <a:pt x="3981475" y="438912"/>
                  <a:pt x="3857523" y="441351"/>
                  <a:pt x="3795750" y="446227"/>
                </a:cubicBezTo>
                <a:lnTo>
                  <a:pt x="3795750" y="658040"/>
                </a:lnTo>
                <a:lnTo>
                  <a:pt x="3681146" y="658040"/>
                </a:lnTo>
                <a:lnTo>
                  <a:pt x="3681146" y="165811"/>
                </a:lnTo>
                <a:cubicBezTo>
                  <a:pt x="3681146" y="125171"/>
                  <a:pt x="3675252" y="97739"/>
                  <a:pt x="3663467" y="83515"/>
                </a:cubicBezTo>
                <a:cubicBezTo>
                  <a:pt x="3651681" y="69291"/>
                  <a:pt x="3629532" y="61367"/>
                  <a:pt x="3597021" y="59741"/>
                </a:cubicBezTo>
                <a:cubicBezTo>
                  <a:pt x="3592957" y="48362"/>
                  <a:pt x="3590924" y="30887"/>
                  <a:pt x="3590924" y="7315"/>
                </a:cubicBezTo>
                <a:close/>
                <a:moveTo>
                  <a:pt x="2895599" y="7315"/>
                </a:moveTo>
                <a:cubicBezTo>
                  <a:pt x="2943555" y="9754"/>
                  <a:pt x="3011830" y="10973"/>
                  <a:pt x="3100425" y="10973"/>
                </a:cubicBezTo>
                <a:cubicBezTo>
                  <a:pt x="3248355" y="10973"/>
                  <a:pt x="3362553" y="9754"/>
                  <a:pt x="3443020" y="7315"/>
                </a:cubicBezTo>
                <a:cubicBezTo>
                  <a:pt x="3451148" y="96723"/>
                  <a:pt x="3459683" y="160935"/>
                  <a:pt x="3468624" y="199949"/>
                </a:cubicBezTo>
                <a:cubicBezTo>
                  <a:pt x="3456431" y="209703"/>
                  <a:pt x="3438143" y="214579"/>
                  <a:pt x="3413760" y="214579"/>
                </a:cubicBezTo>
                <a:cubicBezTo>
                  <a:pt x="3409696" y="169063"/>
                  <a:pt x="3393236" y="131877"/>
                  <a:pt x="3364382" y="103023"/>
                </a:cubicBezTo>
                <a:cubicBezTo>
                  <a:pt x="3335527" y="74168"/>
                  <a:pt x="3285337" y="59741"/>
                  <a:pt x="3213810" y="59741"/>
                </a:cubicBezTo>
                <a:lnTo>
                  <a:pt x="3100425" y="59741"/>
                </a:lnTo>
                <a:lnTo>
                  <a:pt x="3100425" y="393802"/>
                </a:lnTo>
                <a:lnTo>
                  <a:pt x="3177235" y="393802"/>
                </a:lnTo>
                <a:cubicBezTo>
                  <a:pt x="3228441" y="393802"/>
                  <a:pt x="3263595" y="387096"/>
                  <a:pt x="3282696" y="373685"/>
                </a:cubicBezTo>
                <a:cubicBezTo>
                  <a:pt x="3301796" y="360274"/>
                  <a:pt x="3311753" y="334061"/>
                  <a:pt x="3312566" y="295047"/>
                </a:cubicBezTo>
                <a:cubicBezTo>
                  <a:pt x="3332073" y="289357"/>
                  <a:pt x="3351581" y="286512"/>
                  <a:pt x="3371088" y="286512"/>
                </a:cubicBezTo>
                <a:cubicBezTo>
                  <a:pt x="3369462" y="314147"/>
                  <a:pt x="3368649" y="358445"/>
                  <a:pt x="3368649" y="419405"/>
                </a:cubicBezTo>
                <a:cubicBezTo>
                  <a:pt x="3368649" y="486055"/>
                  <a:pt x="3369462" y="533197"/>
                  <a:pt x="3371088" y="560832"/>
                </a:cubicBezTo>
                <a:cubicBezTo>
                  <a:pt x="3349142" y="560832"/>
                  <a:pt x="3330448" y="558800"/>
                  <a:pt x="3315004" y="554736"/>
                </a:cubicBezTo>
                <a:cubicBezTo>
                  <a:pt x="3311753" y="512471"/>
                  <a:pt x="3300577" y="483819"/>
                  <a:pt x="3281476" y="468783"/>
                </a:cubicBezTo>
                <a:cubicBezTo>
                  <a:pt x="3262375" y="453746"/>
                  <a:pt x="3227628" y="446227"/>
                  <a:pt x="3177235" y="446227"/>
                </a:cubicBezTo>
                <a:lnTo>
                  <a:pt x="3100425" y="446227"/>
                </a:lnTo>
                <a:lnTo>
                  <a:pt x="3100425" y="658040"/>
                </a:lnTo>
                <a:lnTo>
                  <a:pt x="2985821" y="658040"/>
                </a:lnTo>
                <a:lnTo>
                  <a:pt x="2985821" y="165811"/>
                </a:lnTo>
                <a:cubicBezTo>
                  <a:pt x="2985821" y="125171"/>
                  <a:pt x="2979927" y="97739"/>
                  <a:pt x="2968142" y="83515"/>
                </a:cubicBezTo>
                <a:cubicBezTo>
                  <a:pt x="2956356" y="69291"/>
                  <a:pt x="2934207" y="61367"/>
                  <a:pt x="2901696" y="59741"/>
                </a:cubicBezTo>
                <a:cubicBezTo>
                  <a:pt x="2897632" y="48362"/>
                  <a:pt x="2895599" y="30887"/>
                  <a:pt x="2895599" y="7315"/>
                </a:cubicBezTo>
                <a:close/>
                <a:moveTo>
                  <a:pt x="667969" y="7315"/>
                </a:moveTo>
                <a:cubicBezTo>
                  <a:pt x="715111" y="9754"/>
                  <a:pt x="764285" y="10973"/>
                  <a:pt x="815492" y="10973"/>
                </a:cubicBezTo>
                <a:cubicBezTo>
                  <a:pt x="865073" y="10973"/>
                  <a:pt x="914247" y="9754"/>
                  <a:pt x="963015" y="7315"/>
                </a:cubicBezTo>
                <a:cubicBezTo>
                  <a:pt x="963015" y="30887"/>
                  <a:pt x="960983" y="48362"/>
                  <a:pt x="956919" y="59741"/>
                </a:cubicBezTo>
                <a:cubicBezTo>
                  <a:pt x="934161" y="61367"/>
                  <a:pt x="916889" y="65227"/>
                  <a:pt x="905103" y="71323"/>
                </a:cubicBezTo>
                <a:cubicBezTo>
                  <a:pt x="893317" y="77419"/>
                  <a:pt x="884986" y="88189"/>
                  <a:pt x="880110" y="103632"/>
                </a:cubicBezTo>
                <a:cubicBezTo>
                  <a:pt x="875233" y="119075"/>
                  <a:pt x="872794" y="141021"/>
                  <a:pt x="872794" y="169469"/>
                </a:cubicBezTo>
                <a:lnTo>
                  <a:pt x="872794" y="658040"/>
                </a:lnTo>
                <a:lnTo>
                  <a:pt x="758189" y="658040"/>
                </a:lnTo>
                <a:lnTo>
                  <a:pt x="758189" y="165811"/>
                </a:lnTo>
                <a:cubicBezTo>
                  <a:pt x="758189" y="125171"/>
                  <a:pt x="752297" y="97739"/>
                  <a:pt x="740511" y="83515"/>
                </a:cubicBezTo>
                <a:cubicBezTo>
                  <a:pt x="728726" y="69291"/>
                  <a:pt x="706577" y="61367"/>
                  <a:pt x="674065" y="59741"/>
                </a:cubicBezTo>
                <a:cubicBezTo>
                  <a:pt x="670001" y="48362"/>
                  <a:pt x="667969" y="30887"/>
                  <a:pt x="667969" y="7315"/>
                </a:cubicBezTo>
                <a:close/>
                <a:moveTo>
                  <a:pt x="0" y="7315"/>
                </a:moveTo>
                <a:cubicBezTo>
                  <a:pt x="42265" y="9754"/>
                  <a:pt x="97536" y="10973"/>
                  <a:pt x="165811" y="10973"/>
                </a:cubicBezTo>
                <a:lnTo>
                  <a:pt x="320649" y="8535"/>
                </a:lnTo>
                <a:cubicBezTo>
                  <a:pt x="415747" y="8535"/>
                  <a:pt x="485648" y="30683"/>
                  <a:pt x="530352" y="74981"/>
                </a:cubicBezTo>
                <a:cubicBezTo>
                  <a:pt x="575056" y="119279"/>
                  <a:pt x="597408" y="175971"/>
                  <a:pt x="597408" y="245059"/>
                </a:cubicBezTo>
                <a:cubicBezTo>
                  <a:pt x="597408" y="293827"/>
                  <a:pt x="586841" y="339547"/>
                  <a:pt x="565708" y="382219"/>
                </a:cubicBezTo>
                <a:cubicBezTo>
                  <a:pt x="544576" y="424891"/>
                  <a:pt x="513079" y="459639"/>
                  <a:pt x="471220" y="486461"/>
                </a:cubicBezTo>
                <a:cubicBezTo>
                  <a:pt x="429361" y="513283"/>
                  <a:pt x="379171" y="526695"/>
                  <a:pt x="320649" y="526695"/>
                </a:cubicBezTo>
                <a:cubicBezTo>
                  <a:pt x="286512" y="526695"/>
                  <a:pt x="258064" y="522224"/>
                  <a:pt x="235305" y="513283"/>
                </a:cubicBezTo>
                <a:cubicBezTo>
                  <a:pt x="233680" y="503530"/>
                  <a:pt x="232867" y="495808"/>
                  <a:pt x="232867" y="490119"/>
                </a:cubicBezTo>
                <a:cubicBezTo>
                  <a:pt x="232867" y="480365"/>
                  <a:pt x="234086" y="471424"/>
                  <a:pt x="236524" y="463296"/>
                </a:cubicBezTo>
                <a:cubicBezTo>
                  <a:pt x="256844" y="468173"/>
                  <a:pt x="278384" y="470611"/>
                  <a:pt x="301142" y="470611"/>
                </a:cubicBezTo>
                <a:cubicBezTo>
                  <a:pt x="415747" y="470611"/>
                  <a:pt x="473049" y="407213"/>
                  <a:pt x="473049" y="280416"/>
                </a:cubicBezTo>
                <a:cubicBezTo>
                  <a:pt x="473049" y="212141"/>
                  <a:pt x="456387" y="158699"/>
                  <a:pt x="423062" y="120091"/>
                </a:cubicBezTo>
                <a:cubicBezTo>
                  <a:pt x="389737" y="81483"/>
                  <a:pt x="337718" y="62179"/>
                  <a:pt x="267004" y="62179"/>
                </a:cubicBezTo>
                <a:cubicBezTo>
                  <a:pt x="249123" y="62179"/>
                  <a:pt x="228396" y="64618"/>
                  <a:pt x="204825" y="69495"/>
                </a:cubicBezTo>
                <a:lnTo>
                  <a:pt x="204825" y="655930"/>
                </a:lnTo>
                <a:lnTo>
                  <a:pt x="204951" y="658040"/>
                </a:lnTo>
                <a:lnTo>
                  <a:pt x="90220" y="658040"/>
                </a:lnTo>
                <a:lnTo>
                  <a:pt x="90220" y="165811"/>
                </a:lnTo>
                <a:cubicBezTo>
                  <a:pt x="90220" y="125171"/>
                  <a:pt x="84328" y="97739"/>
                  <a:pt x="72542" y="83515"/>
                </a:cubicBezTo>
                <a:cubicBezTo>
                  <a:pt x="60757" y="69291"/>
                  <a:pt x="38608" y="61367"/>
                  <a:pt x="6096" y="59741"/>
                </a:cubicBezTo>
                <a:cubicBezTo>
                  <a:pt x="2031" y="48362"/>
                  <a:pt x="0" y="30887"/>
                  <a:pt x="0" y="7315"/>
                </a:cubicBezTo>
                <a:close/>
                <a:moveTo>
                  <a:pt x="1682648" y="3658"/>
                </a:moveTo>
                <a:lnTo>
                  <a:pt x="1967891" y="658040"/>
                </a:lnTo>
                <a:lnTo>
                  <a:pt x="1835337" y="658040"/>
                </a:lnTo>
                <a:lnTo>
                  <a:pt x="1796034" y="566928"/>
                </a:lnTo>
                <a:cubicBezTo>
                  <a:pt x="1666798" y="566928"/>
                  <a:pt x="1559509" y="568554"/>
                  <a:pt x="1474165" y="571805"/>
                </a:cubicBezTo>
                <a:lnTo>
                  <a:pt x="1441246" y="655930"/>
                </a:lnTo>
                <a:lnTo>
                  <a:pt x="1440571" y="658040"/>
                </a:lnTo>
                <a:lnTo>
                  <a:pt x="1381825" y="658040"/>
                </a:lnTo>
                <a:lnTo>
                  <a:pt x="1382725" y="655930"/>
                </a:lnTo>
                <a:lnTo>
                  <a:pt x="1635099" y="8535"/>
                </a:lnTo>
                <a:cubicBezTo>
                  <a:pt x="1648917" y="5283"/>
                  <a:pt x="1664766" y="3658"/>
                  <a:pt x="1682648" y="3658"/>
                </a:cubicBezTo>
                <a:close/>
                <a:moveTo>
                  <a:pt x="4843956" y="0"/>
                </a:moveTo>
                <a:cubicBezTo>
                  <a:pt x="4921172" y="0"/>
                  <a:pt x="4990464" y="17679"/>
                  <a:pt x="5051830" y="53035"/>
                </a:cubicBezTo>
                <a:cubicBezTo>
                  <a:pt x="5113197" y="88392"/>
                  <a:pt x="5161152" y="137973"/>
                  <a:pt x="5195696" y="201778"/>
                </a:cubicBezTo>
                <a:cubicBezTo>
                  <a:pt x="5230240" y="265583"/>
                  <a:pt x="5247512" y="338531"/>
                  <a:pt x="5247512" y="420624"/>
                </a:cubicBezTo>
                <a:cubicBezTo>
                  <a:pt x="5247512" y="500279"/>
                  <a:pt x="5230240" y="572415"/>
                  <a:pt x="5195696" y="637032"/>
                </a:cubicBezTo>
                <a:lnTo>
                  <a:pt x="5180706" y="658040"/>
                </a:lnTo>
                <a:lnTo>
                  <a:pt x="5071921" y="658040"/>
                </a:lnTo>
                <a:lnTo>
                  <a:pt x="5091454" y="622402"/>
                </a:lnTo>
                <a:cubicBezTo>
                  <a:pt x="5111774" y="571602"/>
                  <a:pt x="5121934" y="514909"/>
                  <a:pt x="5121934" y="452323"/>
                </a:cubicBezTo>
                <a:cubicBezTo>
                  <a:pt x="5121934" y="379984"/>
                  <a:pt x="5108726" y="313741"/>
                  <a:pt x="5082310" y="253594"/>
                </a:cubicBezTo>
                <a:cubicBezTo>
                  <a:pt x="5055894" y="193447"/>
                  <a:pt x="5019522" y="145898"/>
                  <a:pt x="4973192" y="110947"/>
                </a:cubicBezTo>
                <a:cubicBezTo>
                  <a:pt x="4926862" y="75997"/>
                  <a:pt x="4875250" y="58522"/>
                  <a:pt x="4818354" y="58522"/>
                </a:cubicBezTo>
                <a:cubicBezTo>
                  <a:pt x="4770399" y="58522"/>
                  <a:pt x="4727320" y="72339"/>
                  <a:pt x="4689118" y="99975"/>
                </a:cubicBezTo>
                <a:cubicBezTo>
                  <a:pt x="4650917" y="127610"/>
                  <a:pt x="4621047" y="166218"/>
                  <a:pt x="4599508" y="215799"/>
                </a:cubicBezTo>
                <a:cubicBezTo>
                  <a:pt x="4577968" y="265379"/>
                  <a:pt x="4567198" y="322682"/>
                  <a:pt x="4567198" y="387706"/>
                </a:cubicBezTo>
                <a:cubicBezTo>
                  <a:pt x="4567198" y="457607"/>
                  <a:pt x="4579188" y="523037"/>
                  <a:pt x="4603165" y="583997"/>
                </a:cubicBezTo>
                <a:lnTo>
                  <a:pt x="4642718" y="658040"/>
                </a:lnTo>
                <a:lnTo>
                  <a:pt x="4506119" y="658040"/>
                </a:lnTo>
                <a:lnTo>
                  <a:pt x="4492218" y="638251"/>
                </a:lnTo>
                <a:cubicBezTo>
                  <a:pt x="4458486" y="573634"/>
                  <a:pt x="4441621" y="501091"/>
                  <a:pt x="4441621" y="420624"/>
                </a:cubicBezTo>
                <a:cubicBezTo>
                  <a:pt x="4441621" y="339344"/>
                  <a:pt x="4459300" y="266802"/>
                  <a:pt x="4494656" y="202997"/>
                </a:cubicBezTo>
                <a:cubicBezTo>
                  <a:pt x="4530013" y="139192"/>
                  <a:pt x="4578374" y="89408"/>
                  <a:pt x="4639741" y="53645"/>
                </a:cubicBezTo>
                <a:cubicBezTo>
                  <a:pt x="4701108" y="17882"/>
                  <a:pt x="4769180" y="0"/>
                  <a:pt x="4843956" y="0"/>
                </a:cubicBezTo>
                <a:close/>
                <a:moveTo>
                  <a:pt x="2515209" y="0"/>
                </a:moveTo>
                <a:cubicBezTo>
                  <a:pt x="2564790" y="0"/>
                  <a:pt x="2610713" y="5080"/>
                  <a:pt x="2652979" y="15240"/>
                </a:cubicBezTo>
                <a:cubicBezTo>
                  <a:pt x="2695244" y="25400"/>
                  <a:pt x="2739542" y="41453"/>
                  <a:pt x="2785871" y="63399"/>
                </a:cubicBezTo>
                <a:cubicBezTo>
                  <a:pt x="2776931" y="105664"/>
                  <a:pt x="2772460" y="168656"/>
                  <a:pt x="2772460" y="252375"/>
                </a:cubicBezTo>
                <a:cubicBezTo>
                  <a:pt x="2754579" y="259690"/>
                  <a:pt x="2733040" y="263347"/>
                  <a:pt x="2707843" y="263347"/>
                </a:cubicBezTo>
                <a:cubicBezTo>
                  <a:pt x="2704591" y="182067"/>
                  <a:pt x="2687929" y="126187"/>
                  <a:pt x="2657856" y="95707"/>
                </a:cubicBezTo>
                <a:cubicBezTo>
                  <a:pt x="2627782" y="65227"/>
                  <a:pt x="2583484" y="49987"/>
                  <a:pt x="2524963" y="49987"/>
                </a:cubicBezTo>
                <a:cubicBezTo>
                  <a:pt x="2459126" y="49987"/>
                  <a:pt x="2404668" y="65431"/>
                  <a:pt x="2361590" y="96317"/>
                </a:cubicBezTo>
                <a:cubicBezTo>
                  <a:pt x="2318511" y="127203"/>
                  <a:pt x="2286812" y="167843"/>
                  <a:pt x="2266492" y="218237"/>
                </a:cubicBezTo>
                <a:cubicBezTo>
                  <a:pt x="2246172" y="268631"/>
                  <a:pt x="2236012" y="323901"/>
                  <a:pt x="2236012" y="384048"/>
                </a:cubicBezTo>
                <a:cubicBezTo>
                  <a:pt x="2236012" y="457200"/>
                  <a:pt x="2248407" y="523240"/>
                  <a:pt x="2273198" y="582168"/>
                </a:cubicBezTo>
                <a:lnTo>
                  <a:pt x="2316993" y="658040"/>
                </a:lnTo>
                <a:lnTo>
                  <a:pt x="2169621" y="658040"/>
                </a:lnTo>
                <a:lnTo>
                  <a:pt x="2157374" y="640080"/>
                </a:lnTo>
                <a:cubicBezTo>
                  <a:pt x="2124455" y="575056"/>
                  <a:pt x="2107996" y="500685"/>
                  <a:pt x="2107996" y="416967"/>
                </a:cubicBezTo>
                <a:cubicBezTo>
                  <a:pt x="2107996" y="327559"/>
                  <a:pt x="2126894" y="251562"/>
                  <a:pt x="2164689" y="188976"/>
                </a:cubicBezTo>
                <a:cubicBezTo>
                  <a:pt x="2202484" y="126391"/>
                  <a:pt x="2252471" y="79248"/>
                  <a:pt x="2314651" y="47549"/>
                </a:cubicBezTo>
                <a:cubicBezTo>
                  <a:pt x="2376830" y="15850"/>
                  <a:pt x="2443682" y="0"/>
                  <a:pt x="2515209" y="0"/>
                </a:cubicBezTo>
                <a:close/>
              </a:path>
            </a:pathLst>
          </a:custGeom>
          <a:solidFill>
            <a:srgbClr val="CDB9A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id-ID" sz="9600" spc="-300" dirty="0">
              <a:solidFill>
                <a:srgbClr val="CDB9AB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33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4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WWW.MASOKA97.COM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599" y="4550832"/>
            <a:ext cx="7175501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MOTHICA PORTFOLIO</a:t>
            </a:r>
            <a:endParaRPr lang="id-ID" sz="5400" b="1" spc="-300" dirty="0">
              <a:solidFill>
                <a:schemeClr val="tx1">
                  <a:lumMod val="75000"/>
                  <a:lumOff val="25000"/>
                </a:schemeClr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8800" y="5577930"/>
            <a:ext cx="34544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*EXCLUSIVE*</a:t>
            </a:r>
            <a:endParaRPr lang="id-ID" sz="3200" spc="-300" dirty="0">
              <a:solidFill>
                <a:schemeClr val="tx1">
                  <a:lumMod val="75000"/>
                  <a:lumOff val="25000"/>
                </a:schemeClr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599" y="4061599"/>
            <a:ext cx="7175501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MOTHICA PORTFOLIO</a:t>
            </a:r>
            <a:endParaRPr lang="id-ID" sz="5400" b="1" spc="-300" dirty="0">
              <a:solidFill>
                <a:schemeClr val="tx1">
                  <a:lumMod val="75000"/>
                  <a:lumOff val="25000"/>
                </a:schemeClr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4599" y="3572366"/>
            <a:ext cx="7175501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-300" dirty="0" smtClean="0">
                <a:solidFill>
                  <a:srgbClr val="F6F3E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MOTHICA PORTFOLIO</a:t>
            </a:r>
            <a:endParaRPr lang="id-ID" sz="5400" b="1" spc="-300" dirty="0">
              <a:solidFill>
                <a:srgbClr val="F6F3E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475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2A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F6F3E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10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WWW.MOTHICE97.COM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103919" y="0"/>
            <a:ext cx="5878906" cy="619884"/>
          </a:xfrm>
          <a:custGeom>
            <a:avLst/>
            <a:gdLst/>
            <a:ahLst/>
            <a:cxnLst/>
            <a:rect l="l" t="t" r="r" b="b"/>
            <a:pathLst>
              <a:path w="5878906" h="619884">
                <a:moveTo>
                  <a:pt x="4968485" y="0"/>
                </a:moveTo>
                <a:lnTo>
                  <a:pt x="5169548" y="0"/>
                </a:lnTo>
                <a:lnTo>
                  <a:pt x="5375376" y="455292"/>
                </a:lnTo>
                <a:lnTo>
                  <a:pt x="5554859" y="0"/>
                </a:lnTo>
                <a:lnTo>
                  <a:pt x="5744171" y="0"/>
                </a:lnTo>
                <a:lnTo>
                  <a:pt x="5783808" y="404085"/>
                </a:lnTo>
                <a:cubicBezTo>
                  <a:pt x="5787873" y="444725"/>
                  <a:pt x="5793156" y="475815"/>
                  <a:pt x="5799658" y="497354"/>
                </a:cubicBezTo>
                <a:cubicBezTo>
                  <a:pt x="5806161" y="518893"/>
                  <a:pt x="5815101" y="534133"/>
                  <a:pt x="5826481" y="543074"/>
                </a:cubicBezTo>
                <a:cubicBezTo>
                  <a:pt x="5837860" y="552015"/>
                  <a:pt x="5853303" y="557298"/>
                  <a:pt x="5872810" y="558924"/>
                </a:cubicBezTo>
                <a:cubicBezTo>
                  <a:pt x="5876874" y="572741"/>
                  <a:pt x="5878906" y="590623"/>
                  <a:pt x="5878906" y="612569"/>
                </a:cubicBezTo>
                <a:cubicBezTo>
                  <a:pt x="5841518" y="610130"/>
                  <a:pt x="5792750" y="608911"/>
                  <a:pt x="5732602" y="608911"/>
                </a:cubicBezTo>
                <a:cubicBezTo>
                  <a:pt x="5674893" y="608911"/>
                  <a:pt x="5625313" y="610130"/>
                  <a:pt x="5583860" y="612569"/>
                </a:cubicBezTo>
                <a:cubicBezTo>
                  <a:pt x="5583860" y="593061"/>
                  <a:pt x="5586298" y="575586"/>
                  <a:pt x="5591175" y="560143"/>
                </a:cubicBezTo>
                <a:cubicBezTo>
                  <a:pt x="5622062" y="556892"/>
                  <a:pt x="5642788" y="549983"/>
                  <a:pt x="5653354" y="539417"/>
                </a:cubicBezTo>
                <a:cubicBezTo>
                  <a:pt x="5663920" y="528850"/>
                  <a:pt x="5669204" y="509343"/>
                  <a:pt x="5669204" y="480895"/>
                </a:cubicBezTo>
                <a:cubicBezTo>
                  <a:pt x="5669204" y="464639"/>
                  <a:pt x="5667985" y="444319"/>
                  <a:pt x="5665546" y="419935"/>
                </a:cubicBezTo>
                <a:lnTo>
                  <a:pt x="5621655" y="1749"/>
                </a:lnTo>
                <a:lnTo>
                  <a:pt x="5369281" y="611349"/>
                </a:lnTo>
                <a:cubicBezTo>
                  <a:pt x="5355463" y="617039"/>
                  <a:pt x="5338801" y="619884"/>
                  <a:pt x="5319293" y="619884"/>
                </a:cubicBezTo>
                <a:lnTo>
                  <a:pt x="5035220" y="2969"/>
                </a:lnTo>
                <a:lnTo>
                  <a:pt x="4996205" y="394332"/>
                </a:lnTo>
                <a:cubicBezTo>
                  <a:pt x="4993767" y="418716"/>
                  <a:pt x="4992548" y="439849"/>
                  <a:pt x="4992548" y="457730"/>
                </a:cubicBezTo>
                <a:cubicBezTo>
                  <a:pt x="4992548" y="495119"/>
                  <a:pt x="4998847" y="520925"/>
                  <a:pt x="5011446" y="535149"/>
                </a:cubicBezTo>
                <a:cubicBezTo>
                  <a:pt x="5024044" y="549373"/>
                  <a:pt x="5045380" y="557705"/>
                  <a:pt x="5075453" y="560143"/>
                </a:cubicBezTo>
                <a:cubicBezTo>
                  <a:pt x="5079518" y="573961"/>
                  <a:pt x="5081550" y="591436"/>
                  <a:pt x="5081550" y="612569"/>
                </a:cubicBezTo>
                <a:cubicBezTo>
                  <a:pt x="5042535" y="610130"/>
                  <a:pt x="4999051" y="608911"/>
                  <a:pt x="4951095" y="608911"/>
                </a:cubicBezTo>
                <a:cubicBezTo>
                  <a:pt x="4903140" y="608911"/>
                  <a:pt x="4862500" y="610130"/>
                  <a:pt x="4829175" y="612569"/>
                </a:cubicBezTo>
                <a:cubicBezTo>
                  <a:pt x="4829175" y="591436"/>
                  <a:pt x="4831207" y="573961"/>
                  <a:pt x="4835271" y="560143"/>
                </a:cubicBezTo>
                <a:cubicBezTo>
                  <a:pt x="4858029" y="557705"/>
                  <a:pt x="4875505" y="552015"/>
                  <a:pt x="4887697" y="543074"/>
                </a:cubicBezTo>
                <a:cubicBezTo>
                  <a:pt x="4899889" y="534133"/>
                  <a:pt x="4909439" y="517674"/>
                  <a:pt x="4916348" y="493697"/>
                </a:cubicBezTo>
                <a:cubicBezTo>
                  <a:pt x="4923257" y="469719"/>
                  <a:pt x="4929150" y="432940"/>
                  <a:pt x="4934026" y="383359"/>
                </a:cubicBezTo>
                <a:close/>
                <a:moveTo>
                  <a:pt x="4271410" y="0"/>
                </a:moveTo>
                <a:lnTo>
                  <a:pt x="4325703" y="0"/>
                </a:lnTo>
                <a:lnTo>
                  <a:pt x="4301414" y="67586"/>
                </a:lnTo>
                <a:lnTo>
                  <a:pt x="4217289" y="285823"/>
                </a:lnTo>
                <a:lnTo>
                  <a:pt x="4494048" y="285823"/>
                </a:lnTo>
                <a:lnTo>
                  <a:pt x="4401388" y="68805"/>
                </a:lnTo>
                <a:lnTo>
                  <a:pt x="4372418" y="0"/>
                </a:lnTo>
                <a:lnTo>
                  <a:pt x="4500850" y="0"/>
                </a:lnTo>
                <a:lnTo>
                  <a:pt x="4693996" y="443100"/>
                </a:lnTo>
                <a:cubicBezTo>
                  <a:pt x="4714317" y="488617"/>
                  <a:pt x="4730369" y="518690"/>
                  <a:pt x="4742155" y="533321"/>
                </a:cubicBezTo>
                <a:cubicBezTo>
                  <a:pt x="4753940" y="547951"/>
                  <a:pt x="4769180" y="556892"/>
                  <a:pt x="4787875" y="560143"/>
                </a:cubicBezTo>
                <a:cubicBezTo>
                  <a:pt x="4792751" y="576399"/>
                  <a:pt x="4795190" y="593874"/>
                  <a:pt x="4795190" y="612569"/>
                </a:cubicBezTo>
                <a:cubicBezTo>
                  <a:pt x="4746422" y="610130"/>
                  <a:pt x="4700093" y="608911"/>
                  <a:pt x="4656201" y="608911"/>
                </a:cubicBezTo>
                <a:cubicBezTo>
                  <a:pt x="4613123" y="608911"/>
                  <a:pt x="4567200" y="610130"/>
                  <a:pt x="4518432" y="612569"/>
                </a:cubicBezTo>
                <a:cubicBezTo>
                  <a:pt x="4518432" y="588997"/>
                  <a:pt x="4521276" y="571522"/>
                  <a:pt x="4526966" y="560143"/>
                </a:cubicBezTo>
                <a:cubicBezTo>
                  <a:pt x="4549725" y="557705"/>
                  <a:pt x="4565777" y="554047"/>
                  <a:pt x="4575125" y="549170"/>
                </a:cubicBezTo>
                <a:cubicBezTo>
                  <a:pt x="4584472" y="544293"/>
                  <a:pt x="4589145" y="536165"/>
                  <a:pt x="4589145" y="524786"/>
                </a:cubicBezTo>
                <a:cubicBezTo>
                  <a:pt x="4589145" y="515033"/>
                  <a:pt x="4583049" y="495119"/>
                  <a:pt x="4570857" y="465045"/>
                </a:cubicBezTo>
                <a:lnTo>
                  <a:pt x="4517212" y="340687"/>
                </a:lnTo>
                <a:cubicBezTo>
                  <a:pt x="4387977" y="340687"/>
                  <a:pt x="4280688" y="342313"/>
                  <a:pt x="4195344" y="345564"/>
                </a:cubicBezTo>
                <a:lnTo>
                  <a:pt x="4162425" y="429689"/>
                </a:lnTo>
                <a:cubicBezTo>
                  <a:pt x="4149420" y="463826"/>
                  <a:pt x="4142918" y="490649"/>
                  <a:pt x="4142918" y="510156"/>
                </a:cubicBezTo>
                <a:cubicBezTo>
                  <a:pt x="4142918" y="526412"/>
                  <a:pt x="4147998" y="538401"/>
                  <a:pt x="4158158" y="546122"/>
                </a:cubicBezTo>
                <a:cubicBezTo>
                  <a:pt x="4168318" y="553844"/>
                  <a:pt x="4184371" y="558517"/>
                  <a:pt x="4206317" y="560143"/>
                </a:cubicBezTo>
                <a:cubicBezTo>
                  <a:pt x="4212006" y="573961"/>
                  <a:pt x="4214851" y="591436"/>
                  <a:pt x="4214851" y="612569"/>
                </a:cubicBezTo>
                <a:cubicBezTo>
                  <a:pt x="4187215" y="610130"/>
                  <a:pt x="4148608" y="608911"/>
                  <a:pt x="4099027" y="608911"/>
                </a:cubicBezTo>
                <a:cubicBezTo>
                  <a:pt x="4077894" y="608911"/>
                  <a:pt x="4044163" y="610130"/>
                  <a:pt x="3997833" y="612569"/>
                </a:cubicBezTo>
                <a:cubicBezTo>
                  <a:pt x="3997833" y="592249"/>
                  <a:pt x="4000678" y="575180"/>
                  <a:pt x="4006368" y="561362"/>
                </a:cubicBezTo>
                <a:cubicBezTo>
                  <a:pt x="4027500" y="557298"/>
                  <a:pt x="4044163" y="546732"/>
                  <a:pt x="4056355" y="529663"/>
                </a:cubicBezTo>
                <a:cubicBezTo>
                  <a:pt x="4068547" y="512594"/>
                  <a:pt x="4084396" y="479269"/>
                  <a:pt x="4103904" y="429689"/>
                </a:cubicBezTo>
                <a:close/>
                <a:moveTo>
                  <a:pt x="3430524" y="0"/>
                </a:moveTo>
                <a:lnTo>
                  <a:pt x="3545129" y="0"/>
                </a:lnTo>
                <a:lnTo>
                  <a:pt x="3545129" y="167561"/>
                </a:lnTo>
                <a:lnTo>
                  <a:pt x="3621939" y="167561"/>
                </a:lnTo>
                <a:cubicBezTo>
                  <a:pt x="3673145" y="167561"/>
                  <a:pt x="3708298" y="160855"/>
                  <a:pt x="3727400" y="147444"/>
                </a:cubicBezTo>
                <a:cubicBezTo>
                  <a:pt x="3746500" y="134033"/>
                  <a:pt x="3756457" y="107820"/>
                  <a:pt x="3757270" y="68805"/>
                </a:cubicBezTo>
                <a:cubicBezTo>
                  <a:pt x="3776777" y="63116"/>
                  <a:pt x="3796284" y="60271"/>
                  <a:pt x="3815792" y="60271"/>
                </a:cubicBezTo>
                <a:cubicBezTo>
                  <a:pt x="3814166" y="87906"/>
                  <a:pt x="3813353" y="132204"/>
                  <a:pt x="3813353" y="193164"/>
                </a:cubicBezTo>
                <a:cubicBezTo>
                  <a:pt x="3813353" y="259813"/>
                  <a:pt x="3814166" y="306956"/>
                  <a:pt x="3815792" y="334591"/>
                </a:cubicBezTo>
                <a:cubicBezTo>
                  <a:pt x="3793846" y="334591"/>
                  <a:pt x="3775152" y="332559"/>
                  <a:pt x="3759708" y="328495"/>
                </a:cubicBezTo>
                <a:cubicBezTo>
                  <a:pt x="3756457" y="286229"/>
                  <a:pt x="3745281" y="257578"/>
                  <a:pt x="3726180" y="242541"/>
                </a:cubicBezTo>
                <a:cubicBezTo>
                  <a:pt x="3707079" y="227505"/>
                  <a:pt x="3672332" y="219986"/>
                  <a:pt x="3621939" y="219986"/>
                </a:cubicBezTo>
                <a:lnTo>
                  <a:pt x="3545129" y="219986"/>
                </a:lnTo>
                <a:lnTo>
                  <a:pt x="3545129" y="440661"/>
                </a:lnTo>
                <a:cubicBezTo>
                  <a:pt x="3545129" y="471548"/>
                  <a:pt x="3547974" y="494916"/>
                  <a:pt x="3553663" y="510765"/>
                </a:cubicBezTo>
                <a:cubicBezTo>
                  <a:pt x="3559353" y="526615"/>
                  <a:pt x="3570122" y="537791"/>
                  <a:pt x="3585972" y="544293"/>
                </a:cubicBezTo>
                <a:cubicBezTo>
                  <a:pt x="3601822" y="550796"/>
                  <a:pt x="3625190" y="554047"/>
                  <a:pt x="3656076" y="554047"/>
                </a:cubicBezTo>
                <a:lnTo>
                  <a:pt x="3663392" y="554047"/>
                </a:lnTo>
                <a:cubicBezTo>
                  <a:pt x="3719475" y="554047"/>
                  <a:pt x="3762553" y="548357"/>
                  <a:pt x="3792627" y="536978"/>
                </a:cubicBezTo>
                <a:cubicBezTo>
                  <a:pt x="3822700" y="525599"/>
                  <a:pt x="3844849" y="509749"/>
                  <a:pt x="3859073" y="489429"/>
                </a:cubicBezTo>
                <a:cubicBezTo>
                  <a:pt x="3873297" y="469109"/>
                  <a:pt x="3887318" y="439442"/>
                  <a:pt x="3901135" y="400428"/>
                </a:cubicBezTo>
                <a:cubicBezTo>
                  <a:pt x="3924706" y="407743"/>
                  <a:pt x="3942588" y="417497"/>
                  <a:pt x="3954780" y="429689"/>
                </a:cubicBezTo>
                <a:cubicBezTo>
                  <a:pt x="3939337" y="477644"/>
                  <a:pt x="3926739" y="538197"/>
                  <a:pt x="3916985" y="611349"/>
                </a:cubicBezTo>
                <a:cubicBezTo>
                  <a:pt x="3853587" y="609724"/>
                  <a:pt x="3766617" y="608911"/>
                  <a:pt x="3656076" y="608911"/>
                </a:cubicBezTo>
                <a:cubicBezTo>
                  <a:pt x="3506521" y="608911"/>
                  <a:pt x="3401263" y="610130"/>
                  <a:pt x="3340303" y="612569"/>
                </a:cubicBezTo>
                <a:cubicBezTo>
                  <a:pt x="3340303" y="588997"/>
                  <a:pt x="3342336" y="571522"/>
                  <a:pt x="3346400" y="560143"/>
                </a:cubicBezTo>
                <a:cubicBezTo>
                  <a:pt x="3369158" y="558517"/>
                  <a:pt x="3386430" y="554453"/>
                  <a:pt x="3398215" y="547951"/>
                </a:cubicBezTo>
                <a:cubicBezTo>
                  <a:pt x="3410001" y="541449"/>
                  <a:pt x="3418332" y="530069"/>
                  <a:pt x="3423209" y="513813"/>
                </a:cubicBezTo>
                <a:cubicBezTo>
                  <a:pt x="3428086" y="497557"/>
                  <a:pt x="3430524" y="473173"/>
                  <a:pt x="3430524" y="440661"/>
                </a:cubicBezTo>
                <a:close/>
                <a:moveTo>
                  <a:pt x="2899334" y="0"/>
                </a:moveTo>
                <a:lnTo>
                  <a:pt x="3013939" y="0"/>
                </a:lnTo>
                <a:lnTo>
                  <a:pt x="3013939" y="454073"/>
                </a:lnTo>
                <a:cubicBezTo>
                  <a:pt x="3013939" y="482521"/>
                  <a:pt x="3016377" y="503857"/>
                  <a:pt x="3021254" y="518081"/>
                </a:cubicBezTo>
                <a:cubicBezTo>
                  <a:pt x="3026131" y="532305"/>
                  <a:pt x="3035275" y="542465"/>
                  <a:pt x="3048686" y="548561"/>
                </a:cubicBezTo>
                <a:cubicBezTo>
                  <a:pt x="3062097" y="554657"/>
                  <a:pt x="3082214" y="558517"/>
                  <a:pt x="3109036" y="560143"/>
                </a:cubicBezTo>
                <a:cubicBezTo>
                  <a:pt x="3113100" y="571522"/>
                  <a:pt x="3115133" y="588997"/>
                  <a:pt x="3115133" y="612569"/>
                </a:cubicBezTo>
                <a:cubicBezTo>
                  <a:pt x="3063113" y="610130"/>
                  <a:pt x="3009875" y="608911"/>
                  <a:pt x="2955417" y="608911"/>
                </a:cubicBezTo>
                <a:cubicBezTo>
                  <a:pt x="2894457" y="608911"/>
                  <a:pt x="2841219" y="610130"/>
                  <a:pt x="2795702" y="612569"/>
                </a:cubicBezTo>
                <a:cubicBezTo>
                  <a:pt x="2795702" y="588997"/>
                  <a:pt x="2797734" y="571522"/>
                  <a:pt x="2801798" y="560143"/>
                </a:cubicBezTo>
                <a:cubicBezTo>
                  <a:pt x="2828620" y="558517"/>
                  <a:pt x="2848940" y="554657"/>
                  <a:pt x="2862758" y="548561"/>
                </a:cubicBezTo>
                <a:cubicBezTo>
                  <a:pt x="2876576" y="542465"/>
                  <a:pt x="2886126" y="532101"/>
                  <a:pt x="2891409" y="517471"/>
                </a:cubicBezTo>
                <a:cubicBezTo>
                  <a:pt x="2896692" y="502841"/>
                  <a:pt x="2899334" y="481708"/>
                  <a:pt x="2899334" y="454073"/>
                </a:cubicBezTo>
                <a:close/>
                <a:moveTo>
                  <a:pt x="1754124" y="0"/>
                </a:moveTo>
                <a:lnTo>
                  <a:pt x="1868729" y="0"/>
                </a:lnTo>
                <a:lnTo>
                  <a:pt x="1868729" y="177314"/>
                </a:lnTo>
                <a:cubicBezTo>
                  <a:pt x="1888236" y="179753"/>
                  <a:pt x="1906118" y="180972"/>
                  <a:pt x="1922374" y="180972"/>
                </a:cubicBezTo>
                <a:cubicBezTo>
                  <a:pt x="1993087" y="180972"/>
                  <a:pt x="2050390" y="165732"/>
                  <a:pt x="2094281" y="135252"/>
                </a:cubicBezTo>
                <a:cubicBezTo>
                  <a:pt x="2116227" y="120012"/>
                  <a:pt x="2132686" y="101063"/>
                  <a:pt x="2143659" y="78407"/>
                </a:cubicBezTo>
                <a:lnTo>
                  <a:pt x="2159975" y="0"/>
                </a:lnTo>
                <a:lnTo>
                  <a:pt x="2277269" y="0"/>
                </a:lnTo>
                <a:lnTo>
                  <a:pt x="2266036" y="62100"/>
                </a:lnTo>
                <a:cubicBezTo>
                  <a:pt x="2256994" y="85265"/>
                  <a:pt x="2243430" y="106601"/>
                  <a:pt x="2225345" y="126108"/>
                </a:cubicBezTo>
                <a:cubicBezTo>
                  <a:pt x="2189176" y="165122"/>
                  <a:pt x="2138985" y="192757"/>
                  <a:pt x="2074774" y="209013"/>
                </a:cubicBezTo>
                <a:cubicBezTo>
                  <a:pt x="2103222" y="239087"/>
                  <a:pt x="2127199" y="268551"/>
                  <a:pt x="2146707" y="297405"/>
                </a:cubicBezTo>
                <a:cubicBezTo>
                  <a:pt x="2166214" y="326260"/>
                  <a:pt x="2195068" y="373199"/>
                  <a:pt x="2233270" y="438223"/>
                </a:cubicBezTo>
                <a:cubicBezTo>
                  <a:pt x="2251965" y="469922"/>
                  <a:pt x="2267814" y="493493"/>
                  <a:pt x="2280819" y="508937"/>
                </a:cubicBezTo>
                <a:cubicBezTo>
                  <a:pt x="2293824" y="524380"/>
                  <a:pt x="2309063" y="535759"/>
                  <a:pt x="2326539" y="543074"/>
                </a:cubicBezTo>
                <a:cubicBezTo>
                  <a:pt x="2344014" y="550389"/>
                  <a:pt x="2367788" y="554860"/>
                  <a:pt x="2397862" y="556485"/>
                </a:cubicBezTo>
                <a:cubicBezTo>
                  <a:pt x="2397862" y="580057"/>
                  <a:pt x="2396236" y="597532"/>
                  <a:pt x="2392985" y="608911"/>
                </a:cubicBezTo>
                <a:cubicBezTo>
                  <a:pt x="2310079" y="608911"/>
                  <a:pt x="2246275" y="612569"/>
                  <a:pt x="2201571" y="619884"/>
                </a:cubicBezTo>
                <a:cubicBezTo>
                  <a:pt x="2170684" y="570303"/>
                  <a:pt x="2143456" y="522348"/>
                  <a:pt x="2119884" y="476018"/>
                </a:cubicBezTo>
                <a:lnTo>
                  <a:pt x="2105254" y="449196"/>
                </a:lnTo>
                <a:cubicBezTo>
                  <a:pt x="2080057" y="403679"/>
                  <a:pt x="2057095" y="365681"/>
                  <a:pt x="2036369" y="335201"/>
                </a:cubicBezTo>
                <a:cubicBezTo>
                  <a:pt x="2015643" y="304721"/>
                  <a:pt x="1988211" y="271193"/>
                  <a:pt x="1954073" y="234617"/>
                </a:cubicBezTo>
                <a:lnTo>
                  <a:pt x="1916278" y="235836"/>
                </a:lnTo>
                <a:cubicBezTo>
                  <a:pt x="1904086" y="235836"/>
                  <a:pt x="1888236" y="235023"/>
                  <a:pt x="1868729" y="233397"/>
                </a:cubicBezTo>
                <a:lnTo>
                  <a:pt x="1868729" y="454073"/>
                </a:lnTo>
                <a:cubicBezTo>
                  <a:pt x="1868729" y="494713"/>
                  <a:pt x="1874216" y="522145"/>
                  <a:pt x="1885188" y="536369"/>
                </a:cubicBezTo>
                <a:cubicBezTo>
                  <a:pt x="1896161" y="550593"/>
                  <a:pt x="1917497" y="558517"/>
                  <a:pt x="1949196" y="560143"/>
                </a:cubicBezTo>
                <a:cubicBezTo>
                  <a:pt x="1953260" y="572335"/>
                  <a:pt x="1955292" y="589810"/>
                  <a:pt x="1955292" y="612569"/>
                </a:cubicBezTo>
                <a:cubicBezTo>
                  <a:pt x="1920342" y="610130"/>
                  <a:pt x="1871980" y="608911"/>
                  <a:pt x="1810208" y="608911"/>
                </a:cubicBezTo>
                <a:cubicBezTo>
                  <a:pt x="1749248" y="608911"/>
                  <a:pt x="1700480" y="610130"/>
                  <a:pt x="1663904" y="612569"/>
                </a:cubicBezTo>
                <a:cubicBezTo>
                  <a:pt x="1663904" y="590623"/>
                  <a:pt x="1665936" y="573148"/>
                  <a:pt x="1670000" y="560143"/>
                </a:cubicBezTo>
                <a:cubicBezTo>
                  <a:pt x="1703324" y="558517"/>
                  <a:pt x="1725677" y="550593"/>
                  <a:pt x="1737056" y="536369"/>
                </a:cubicBezTo>
                <a:cubicBezTo>
                  <a:pt x="1748435" y="522145"/>
                  <a:pt x="1754124" y="494713"/>
                  <a:pt x="1754124" y="454073"/>
                </a:cubicBezTo>
                <a:close/>
                <a:moveTo>
                  <a:pt x="943813" y="0"/>
                </a:moveTo>
                <a:lnTo>
                  <a:pt x="1058418" y="0"/>
                </a:lnTo>
                <a:lnTo>
                  <a:pt x="1058418" y="310207"/>
                </a:lnTo>
                <a:cubicBezTo>
                  <a:pt x="1058418" y="386610"/>
                  <a:pt x="1074065" y="446554"/>
                  <a:pt x="1105357" y="490039"/>
                </a:cubicBezTo>
                <a:cubicBezTo>
                  <a:pt x="1136650" y="533524"/>
                  <a:pt x="1190092" y="555266"/>
                  <a:pt x="1265682" y="555266"/>
                </a:cubicBezTo>
                <a:cubicBezTo>
                  <a:pt x="1288441" y="555266"/>
                  <a:pt x="1311809" y="551405"/>
                  <a:pt x="1335787" y="543684"/>
                </a:cubicBezTo>
                <a:cubicBezTo>
                  <a:pt x="1359764" y="535962"/>
                  <a:pt x="1379475" y="524380"/>
                  <a:pt x="1394917" y="508937"/>
                </a:cubicBezTo>
                <a:cubicBezTo>
                  <a:pt x="1414425" y="489429"/>
                  <a:pt x="1428039" y="464029"/>
                  <a:pt x="1435761" y="432737"/>
                </a:cubicBezTo>
                <a:cubicBezTo>
                  <a:pt x="1443482" y="401444"/>
                  <a:pt x="1447343" y="354098"/>
                  <a:pt x="1447343" y="290700"/>
                </a:cubicBezTo>
                <a:lnTo>
                  <a:pt x="1447343" y="0"/>
                </a:lnTo>
                <a:lnTo>
                  <a:pt x="1509522" y="0"/>
                </a:lnTo>
                <a:lnTo>
                  <a:pt x="1509522" y="280946"/>
                </a:lnTo>
                <a:cubicBezTo>
                  <a:pt x="1509522" y="354098"/>
                  <a:pt x="1504646" y="410588"/>
                  <a:pt x="1494892" y="450415"/>
                </a:cubicBezTo>
                <a:cubicBezTo>
                  <a:pt x="1485138" y="490242"/>
                  <a:pt x="1466850" y="523567"/>
                  <a:pt x="1440028" y="550389"/>
                </a:cubicBezTo>
                <a:cubicBezTo>
                  <a:pt x="1393699" y="596719"/>
                  <a:pt x="1327862" y="619884"/>
                  <a:pt x="1242518" y="619884"/>
                </a:cubicBezTo>
                <a:cubicBezTo>
                  <a:pt x="1133602" y="619884"/>
                  <a:pt x="1056589" y="595906"/>
                  <a:pt x="1011479" y="547951"/>
                </a:cubicBezTo>
                <a:cubicBezTo>
                  <a:pt x="966369" y="499996"/>
                  <a:pt x="943813" y="426437"/>
                  <a:pt x="943813" y="327276"/>
                </a:cubicBezTo>
                <a:close/>
                <a:moveTo>
                  <a:pt x="43994" y="0"/>
                </a:moveTo>
                <a:lnTo>
                  <a:pt x="154730" y="0"/>
                </a:lnTo>
                <a:lnTo>
                  <a:pt x="133655" y="69720"/>
                </a:lnTo>
                <a:cubicBezTo>
                  <a:pt x="128270" y="98371"/>
                  <a:pt x="125578" y="128953"/>
                  <a:pt x="125578" y="161465"/>
                </a:cubicBezTo>
                <a:cubicBezTo>
                  <a:pt x="125578" y="231365"/>
                  <a:pt x="137567" y="296796"/>
                  <a:pt x="161544" y="357756"/>
                </a:cubicBezTo>
                <a:cubicBezTo>
                  <a:pt x="185522" y="418716"/>
                  <a:pt x="220269" y="467687"/>
                  <a:pt x="265786" y="504669"/>
                </a:cubicBezTo>
                <a:cubicBezTo>
                  <a:pt x="311303" y="541652"/>
                  <a:pt x="364947" y="560143"/>
                  <a:pt x="426720" y="560143"/>
                </a:cubicBezTo>
                <a:cubicBezTo>
                  <a:pt x="477927" y="560143"/>
                  <a:pt x="522834" y="545513"/>
                  <a:pt x="561442" y="516252"/>
                </a:cubicBezTo>
                <a:cubicBezTo>
                  <a:pt x="600050" y="486991"/>
                  <a:pt x="629514" y="446961"/>
                  <a:pt x="649834" y="396161"/>
                </a:cubicBezTo>
                <a:cubicBezTo>
                  <a:pt x="670154" y="345361"/>
                  <a:pt x="680314" y="288668"/>
                  <a:pt x="680314" y="226082"/>
                </a:cubicBezTo>
                <a:cubicBezTo>
                  <a:pt x="680314" y="153743"/>
                  <a:pt x="667106" y="87500"/>
                  <a:pt x="640690" y="27353"/>
                </a:cubicBezTo>
                <a:lnTo>
                  <a:pt x="624743" y="0"/>
                </a:lnTo>
                <a:lnTo>
                  <a:pt x="763345" y="0"/>
                </a:lnTo>
                <a:lnTo>
                  <a:pt x="792937" y="78102"/>
                </a:lnTo>
                <a:cubicBezTo>
                  <a:pt x="801573" y="114576"/>
                  <a:pt x="805891" y="153337"/>
                  <a:pt x="805891" y="194383"/>
                </a:cubicBezTo>
                <a:cubicBezTo>
                  <a:pt x="805891" y="274037"/>
                  <a:pt x="788619" y="346173"/>
                  <a:pt x="754076" y="410791"/>
                </a:cubicBezTo>
                <a:cubicBezTo>
                  <a:pt x="719531" y="475409"/>
                  <a:pt x="671576" y="526412"/>
                  <a:pt x="610210" y="563801"/>
                </a:cubicBezTo>
                <a:cubicBezTo>
                  <a:pt x="548843" y="601189"/>
                  <a:pt x="479552" y="619884"/>
                  <a:pt x="402336" y="619884"/>
                </a:cubicBezTo>
                <a:cubicBezTo>
                  <a:pt x="323495" y="619884"/>
                  <a:pt x="253594" y="601393"/>
                  <a:pt x="192634" y="564410"/>
                </a:cubicBezTo>
                <a:cubicBezTo>
                  <a:pt x="131674" y="527428"/>
                  <a:pt x="84328" y="476628"/>
                  <a:pt x="50597" y="412010"/>
                </a:cubicBezTo>
                <a:cubicBezTo>
                  <a:pt x="16866" y="347393"/>
                  <a:pt x="0" y="274850"/>
                  <a:pt x="0" y="194383"/>
                </a:cubicBezTo>
                <a:cubicBezTo>
                  <a:pt x="0" y="153743"/>
                  <a:pt x="4420" y="115287"/>
                  <a:pt x="13259" y="79016"/>
                </a:cubicBezTo>
                <a:close/>
              </a:path>
            </a:pathLst>
          </a:custGeom>
          <a:solidFill>
            <a:srgbClr val="CDB9A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id-ID" sz="9600" spc="-300" dirty="0">
              <a:solidFill>
                <a:srgbClr val="CDB9AB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09416" y="6199959"/>
            <a:ext cx="8130920" cy="658040"/>
          </a:xfrm>
          <a:custGeom>
            <a:avLst/>
            <a:gdLst/>
            <a:ahLst/>
            <a:cxnLst/>
            <a:rect l="l" t="t" r="r" b="b"/>
            <a:pathLst>
              <a:path w="8130920" h="658040">
                <a:moveTo>
                  <a:pt x="7380730" y="626669"/>
                </a:moveTo>
                <a:cubicBezTo>
                  <a:pt x="7404302" y="633984"/>
                  <a:pt x="7422184" y="643738"/>
                  <a:pt x="7434376" y="655930"/>
                </a:cubicBezTo>
                <a:lnTo>
                  <a:pt x="7433831" y="658040"/>
                </a:lnTo>
                <a:lnTo>
                  <a:pt x="7368015" y="658040"/>
                </a:lnTo>
                <a:close/>
                <a:moveTo>
                  <a:pt x="5860922" y="626669"/>
                </a:moveTo>
                <a:cubicBezTo>
                  <a:pt x="5884494" y="633984"/>
                  <a:pt x="5902375" y="643738"/>
                  <a:pt x="5914566" y="655930"/>
                </a:cubicBezTo>
                <a:lnTo>
                  <a:pt x="5914021" y="658040"/>
                </a:lnTo>
                <a:lnTo>
                  <a:pt x="5847910" y="658040"/>
                </a:lnTo>
                <a:close/>
                <a:moveTo>
                  <a:pt x="3456431" y="626669"/>
                </a:moveTo>
                <a:cubicBezTo>
                  <a:pt x="3480002" y="633984"/>
                  <a:pt x="3497884" y="643738"/>
                  <a:pt x="3510076" y="655930"/>
                </a:cubicBezTo>
                <a:lnTo>
                  <a:pt x="3509531" y="658040"/>
                </a:lnTo>
                <a:lnTo>
                  <a:pt x="3443716" y="658040"/>
                </a:lnTo>
                <a:close/>
                <a:moveTo>
                  <a:pt x="1203198" y="626669"/>
                </a:moveTo>
                <a:cubicBezTo>
                  <a:pt x="1226769" y="633984"/>
                  <a:pt x="1244650" y="643738"/>
                  <a:pt x="1256842" y="655930"/>
                </a:cubicBezTo>
                <a:lnTo>
                  <a:pt x="1256297" y="658040"/>
                </a:lnTo>
                <a:lnTo>
                  <a:pt x="1190186" y="658040"/>
                </a:lnTo>
                <a:close/>
                <a:moveTo>
                  <a:pt x="1626565" y="162154"/>
                </a:moveTo>
                <a:cubicBezTo>
                  <a:pt x="1617624" y="189789"/>
                  <a:pt x="1602181" y="233680"/>
                  <a:pt x="1580235" y="293827"/>
                </a:cubicBezTo>
                <a:lnTo>
                  <a:pt x="1496110" y="512064"/>
                </a:lnTo>
                <a:lnTo>
                  <a:pt x="1772869" y="512064"/>
                </a:lnTo>
                <a:lnTo>
                  <a:pt x="1680210" y="295047"/>
                </a:lnTo>
                <a:cubicBezTo>
                  <a:pt x="1655826" y="238963"/>
                  <a:pt x="1637944" y="194666"/>
                  <a:pt x="1626565" y="162154"/>
                </a:cubicBezTo>
                <a:close/>
                <a:moveTo>
                  <a:pt x="7810270" y="62179"/>
                </a:moveTo>
                <a:cubicBezTo>
                  <a:pt x="7781010" y="62179"/>
                  <a:pt x="7750936" y="65431"/>
                  <a:pt x="7720050" y="71933"/>
                </a:cubicBezTo>
                <a:lnTo>
                  <a:pt x="7720050" y="403555"/>
                </a:lnTo>
                <a:cubicBezTo>
                  <a:pt x="7739556" y="405994"/>
                  <a:pt x="7757438" y="407213"/>
                  <a:pt x="7773694" y="407213"/>
                </a:cubicBezTo>
                <a:cubicBezTo>
                  <a:pt x="7844408" y="407213"/>
                  <a:pt x="7901710" y="391973"/>
                  <a:pt x="7945602" y="361493"/>
                </a:cubicBezTo>
                <a:cubicBezTo>
                  <a:pt x="7989493" y="331013"/>
                  <a:pt x="8011438" y="285699"/>
                  <a:pt x="8011438" y="225552"/>
                </a:cubicBezTo>
                <a:cubicBezTo>
                  <a:pt x="8011438" y="174346"/>
                  <a:pt x="7995386" y="134315"/>
                  <a:pt x="7963280" y="105461"/>
                </a:cubicBezTo>
                <a:cubicBezTo>
                  <a:pt x="7931174" y="76607"/>
                  <a:pt x="7880171" y="62179"/>
                  <a:pt x="7810270" y="62179"/>
                </a:cubicBezTo>
                <a:close/>
                <a:moveTo>
                  <a:pt x="7515224" y="8535"/>
                </a:moveTo>
                <a:cubicBezTo>
                  <a:pt x="7547736" y="10160"/>
                  <a:pt x="7596504" y="10973"/>
                  <a:pt x="7661528" y="10973"/>
                </a:cubicBezTo>
                <a:cubicBezTo>
                  <a:pt x="7706232" y="10973"/>
                  <a:pt x="7739964" y="10567"/>
                  <a:pt x="7762722" y="9754"/>
                </a:cubicBezTo>
                <a:lnTo>
                  <a:pt x="7865134" y="8535"/>
                </a:lnTo>
                <a:cubicBezTo>
                  <a:pt x="7952916" y="8535"/>
                  <a:pt x="8019160" y="27432"/>
                  <a:pt x="8063864" y="65227"/>
                </a:cubicBezTo>
                <a:cubicBezTo>
                  <a:pt x="8108568" y="103023"/>
                  <a:pt x="8130920" y="152400"/>
                  <a:pt x="8130920" y="213360"/>
                </a:cubicBezTo>
                <a:cubicBezTo>
                  <a:pt x="8130920" y="267005"/>
                  <a:pt x="8112835" y="313335"/>
                  <a:pt x="8076666" y="352349"/>
                </a:cubicBezTo>
                <a:cubicBezTo>
                  <a:pt x="8040496" y="391363"/>
                  <a:pt x="7990305" y="418999"/>
                  <a:pt x="7926094" y="435255"/>
                </a:cubicBezTo>
                <a:cubicBezTo>
                  <a:pt x="7954543" y="465328"/>
                  <a:pt x="7978520" y="494792"/>
                  <a:pt x="7998028" y="523647"/>
                </a:cubicBezTo>
                <a:cubicBezTo>
                  <a:pt x="8007781" y="538074"/>
                  <a:pt x="8019871" y="557022"/>
                  <a:pt x="8034298" y="580492"/>
                </a:cubicBezTo>
                <a:lnTo>
                  <a:pt x="8080743" y="658040"/>
                </a:lnTo>
                <a:lnTo>
                  <a:pt x="7946542" y="658040"/>
                </a:lnTo>
                <a:lnTo>
                  <a:pt x="7920456" y="612801"/>
                </a:lnTo>
                <a:cubicBezTo>
                  <a:pt x="7908975" y="593801"/>
                  <a:pt x="7898053" y="576682"/>
                  <a:pt x="7887690" y="561442"/>
                </a:cubicBezTo>
                <a:cubicBezTo>
                  <a:pt x="7866963" y="530962"/>
                  <a:pt x="7839531" y="497434"/>
                  <a:pt x="7805394" y="460858"/>
                </a:cubicBezTo>
                <a:lnTo>
                  <a:pt x="7767598" y="462077"/>
                </a:lnTo>
                <a:cubicBezTo>
                  <a:pt x="7755406" y="462077"/>
                  <a:pt x="7739556" y="461264"/>
                  <a:pt x="7720050" y="459639"/>
                </a:cubicBezTo>
                <a:lnTo>
                  <a:pt x="7720050" y="658040"/>
                </a:lnTo>
                <a:lnTo>
                  <a:pt x="7605445" y="658040"/>
                </a:lnTo>
                <a:lnTo>
                  <a:pt x="7605445" y="165811"/>
                </a:lnTo>
                <a:cubicBezTo>
                  <a:pt x="7605445" y="125171"/>
                  <a:pt x="7599552" y="97333"/>
                  <a:pt x="7587766" y="82296"/>
                </a:cubicBezTo>
                <a:cubicBezTo>
                  <a:pt x="7575981" y="67259"/>
                  <a:pt x="7553832" y="59741"/>
                  <a:pt x="7521320" y="59741"/>
                </a:cubicBezTo>
                <a:cubicBezTo>
                  <a:pt x="7517256" y="46736"/>
                  <a:pt x="7515224" y="29667"/>
                  <a:pt x="7515224" y="8535"/>
                </a:cubicBezTo>
                <a:close/>
                <a:moveTo>
                  <a:pt x="6819900" y="7315"/>
                </a:moveTo>
                <a:cubicBezTo>
                  <a:pt x="6867854" y="9754"/>
                  <a:pt x="6936130" y="10973"/>
                  <a:pt x="7024724" y="10973"/>
                </a:cubicBezTo>
                <a:cubicBezTo>
                  <a:pt x="7172654" y="10973"/>
                  <a:pt x="7286852" y="9754"/>
                  <a:pt x="7367320" y="7315"/>
                </a:cubicBezTo>
                <a:cubicBezTo>
                  <a:pt x="7375448" y="96723"/>
                  <a:pt x="7383982" y="160935"/>
                  <a:pt x="7392923" y="199949"/>
                </a:cubicBezTo>
                <a:cubicBezTo>
                  <a:pt x="7380730" y="209703"/>
                  <a:pt x="7362443" y="214579"/>
                  <a:pt x="7338059" y="214579"/>
                </a:cubicBezTo>
                <a:cubicBezTo>
                  <a:pt x="7333994" y="169063"/>
                  <a:pt x="7317536" y="131877"/>
                  <a:pt x="7288681" y="103023"/>
                </a:cubicBezTo>
                <a:cubicBezTo>
                  <a:pt x="7259827" y="74168"/>
                  <a:pt x="7209636" y="59741"/>
                  <a:pt x="7138110" y="59741"/>
                </a:cubicBezTo>
                <a:lnTo>
                  <a:pt x="7024724" y="59741"/>
                </a:lnTo>
                <a:lnTo>
                  <a:pt x="7024724" y="393802"/>
                </a:lnTo>
                <a:lnTo>
                  <a:pt x="7101534" y="393802"/>
                </a:lnTo>
                <a:cubicBezTo>
                  <a:pt x="7152740" y="393802"/>
                  <a:pt x="7187894" y="387096"/>
                  <a:pt x="7206995" y="373685"/>
                </a:cubicBezTo>
                <a:cubicBezTo>
                  <a:pt x="7226096" y="360274"/>
                  <a:pt x="7236053" y="334061"/>
                  <a:pt x="7236865" y="295047"/>
                </a:cubicBezTo>
                <a:cubicBezTo>
                  <a:pt x="7256372" y="289357"/>
                  <a:pt x="7275880" y="286512"/>
                  <a:pt x="7295387" y="286512"/>
                </a:cubicBezTo>
                <a:cubicBezTo>
                  <a:pt x="7293761" y="314147"/>
                  <a:pt x="7292948" y="358445"/>
                  <a:pt x="7292948" y="419405"/>
                </a:cubicBezTo>
                <a:cubicBezTo>
                  <a:pt x="7292948" y="486055"/>
                  <a:pt x="7293761" y="533197"/>
                  <a:pt x="7295387" y="560832"/>
                </a:cubicBezTo>
                <a:cubicBezTo>
                  <a:pt x="7273442" y="560832"/>
                  <a:pt x="7254746" y="558800"/>
                  <a:pt x="7239304" y="554736"/>
                </a:cubicBezTo>
                <a:cubicBezTo>
                  <a:pt x="7236053" y="512471"/>
                  <a:pt x="7224876" y="483819"/>
                  <a:pt x="7205776" y="468783"/>
                </a:cubicBezTo>
                <a:cubicBezTo>
                  <a:pt x="7186675" y="453746"/>
                  <a:pt x="7151928" y="446227"/>
                  <a:pt x="7101534" y="446227"/>
                </a:cubicBezTo>
                <a:lnTo>
                  <a:pt x="7024724" y="446227"/>
                </a:lnTo>
                <a:lnTo>
                  <a:pt x="7024724" y="658040"/>
                </a:lnTo>
                <a:lnTo>
                  <a:pt x="6910120" y="658040"/>
                </a:lnTo>
                <a:lnTo>
                  <a:pt x="6910120" y="165811"/>
                </a:lnTo>
                <a:cubicBezTo>
                  <a:pt x="6910120" y="125171"/>
                  <a:pt x="6904226" y="97739"/>
                  <a:pt x="6892442" y="83515"/>
                </a:cubicBezTo>
                <a:cubicBezTo>
                  <a:pt x="6880656" y="69291"/>
                  <a:pt x="6858507" y="61367"/>
                  <a:pt x="6825995" y="59741"/>
                </a:cubicBezTo>
                <a:cubicBezTo>
                  <a:pt x="6821930" y="48362"/>
                  <a:pt x="6819900" y="30887"/>
                  <a:pt x="6819900" y="7315"/>
                </a:cubicBezTo>
                <a:close/>
                <a:moveTo>
                  <a:pt x="5973394" y="7315"/>
                </a:moveTo>
                <a:cubicBezTo>
                  <a:pt x="6010782" y="9754"/>
                  <a:pt x="6067678" y="10973"/>
                  <a:pt x="6144081" y="10973"/>
                </a:cubicBezTo>
                <a:lnTo>
                  <a:pt x="6216014" y="9754"/>
                </a:lnTo>
                <a:cubicBezTo>
                  <a:pt x="6232270" y="8941"/>
                  <a:pt x="6256248" y="8535"/>
                  <a:pt x="6287947" y="8535"/>
                </a:cubicBezTo>
                <a:cubicBezTo>
                  <a:pt x="6422059" y="8535"/>
                  <a:pt x="6532803" y="36373"/>
                  <a:pt x="6620179" y="92050"/>
                </a:cubicBezTo>
                <a:cubicBezTo>
                  <a:pt x="6707554" y="147727"/>
                  <a:pt x="6751243" y="251155"/>
                  <a:pt x="6751243" y="402336"/>
                </a:cubicBezTo>
                <a:cubicBezTo>
                  <a:pt x="6751243" y="488087"/>
                  <a:pt x="6739000" y="559715"/>
                  <a:pt x="6714515" y="617220"/>
                </a:cubicBezTo>
                <a:lnTo>
                  <a:pt x="6689747" y="658040"/>
                </a:lnTo>
                <a:lnTo>
                  <a:pt x="6568553" y="658040"/>
                </a:lnTo>
                <a:lnTo>
                  <a:pt x="6575259" y="649796"/>
                </a:lnTo>
                <a:cubicBezTo>
                  <a:pt x="6608863" y="594551"/>
                  <a:pt x="6625665" y="518160"/>
                  <a:pt x="6625665" y="420624"/>
                </a:cubicBezTo>
                <a:cubicBezTo>
                  <a:pt x="6625665" y="336906"/>
                  <a:pt x="6609206" y="267615"/>
                  <a:pt x="6576288" y="212751"/>
                </a:cubicBezTo>
                <a:cubicBezTo>
                  <a:pt x="6543369" y="157887"/>
                  <a:pt x="6500088" y="117856"/>
                  <a:pt x="6446443" y="92659"/>
                </a:cubicBezTo>
                <a:cubicBezTo>
                  <a:pt x="6392798" y="67463"/>
                  <a:pt x="6333464" y="54864"/>
                  <a:pt x="6268440" y="54864"/>
                </a:cubicBezTo>
                <a:cubicBezTo>
                  <a:pt x="6253810" y="54864"/>
                  <a:pt x="6237756" y="55880"/>
                  <a:pt x="6220281" y="57912"/>
                </a:cubicBezTo>
                <a:cubicBezTo>
                  <a:pt x="6202806" y="59944"/>
                  <a:pt x="6188785" y="62586"/>
                  <a:pt x="6178218" y="65837"/>
                </a:cubicBezTo>
                <a:lnTo>
                  <a:pt x="6178218" y="658040"/>
                </a:lnTo>
                <a:lnTo>
                  <a:pt x="6063614" y="658040"/>
                </a:lnTo>
                <a:lnTo>
                  <a:pt x="6063614" y="165811"/>
                </a:lnTo>
                <a:cubicBezTo>
                  <a:pt x="6063614" y="125171"/>
                  <a:pt x="6057721" y="97739"/>
                  <a:pt x="6045936" y="83515"/>
                </a:cubicBezTo>
                <a:cubicBezTo>
                  <a:pt x="6034150" y="69291"/>
                  <a:pt x="6012001" y="61367"/>
                  <a:pt x="5979489" y="59741"/>
                </a:cubicBezTo>
                <a:cubicBezTo>
                  <a:pt x="5975425" y="48362"/>
                  <a:pt x="5973394" y="30887"/>
                  <a:pt x="5973394" y="7315"/>
                </a:cubicBezTo>
                <a:close/>
                <a:moveTo>
                  <a:pt x="5325694" y="7315"/>
                </a:moveTo>
                <a:cubicBezTo>
                  <a:pt x="5372836" y="9754"/>
                  <a:pt x="5422010" y="10973"/>
                  <a:pt x="5473216" y="10973"/>
                </a:cubicBezTo>
                <a:cubicBezTo>
                  <a:pt x="5522797" y="10973"/>
                  <a:pt x="5571972" y="9754"/>
                  <a:pt x="5620740" y="7315"/>
                </a:cubicBezTo>
                <a:cubicBezTo>
                  <a:pt x="5620740" y="30887"/>
                  <a:pt x="5618708" y="48362"/>
                  <a:pt x="5614644" y="59741"/>
                </a:cubicBezTo>
                <a:cubicBezTo>
                  <a:pt x="5591886" y="61367"/>
                  <a:pt x="5574613" y="65227"/>
                  <a:pt x="5562828" y="71323"/>
                </a:cubicBezTo>
                <a:cubicBezTo>
                  <a:pt x="5551042" y="77419"/>
                  <a:pt x="5542711" y="88189"/>
                  <a:pt x="5537834" y="103632"/>
                </a:cubicBezTo>
                <a:cubicBezTo>
                  <a:pt x="5532958" y="119075"/>
                  <a:pt x="5530518" y="141021"/>
                  <a:pt x="5530518" y="169469"/>
                </a:cubicBezTo>
                <a:lnTo>
                  <a:pt x="5530518" y="658040"/>
                </a:lnTo>
                <a:lnTo>
                  <a:pt x="5415914" y="658040"/>
                </a:lnTo>
                <a:lnTo>
                  <a:pt x="5415914" y="165811"/>
                </a:lnTo>
                <a:cubicBezTo>
                  <a:pt x="5415914" y="125171"/>
                  <a:pt x="5410021" y="97739"/>
                  <a:pt x="5398236" y="83515"/>
                </a:cubicBezTo>
                <a:cubicBezTo>
                  <a:pt x="5386450" y="69291"/>
                  <a:pt x="5364301" y="61367"/>
                  <a:pt x="5331789" y="59741"/>
                </a:cubicBezTo>
                <a:cubicBezTo>
                  <a:pt x="5327725" y="48362"/>
                  <a:pt x="5325694" y="30887"/>
                  <a:pt x="5325694" y="7315"/>
                </a:cubicBezTo>
                <a:close/>
                <a:moveTo>
                  <a:pt x="3590924" y="7315"/>
                </a:moveTo>
                <a:cubicBezTo>
                  <a:pt x="3635629" y="9754"/>
                  <a:pt x="3684803" y="10973"/>
                  <a:pt x="3738448" y="10973"/>
                </a:cubicBezTo>
                <a:cubicBezTo>
                  <a:pt x="3788029" y="10973"/>
                  <a:pt x="3837203" y="9754"/>
                  <a:pt x="3885971" y="7315"/>
                </a:cubicBezTo>
                <a:cubicBezTo>
                  <a:pt x="3885971" y="30887"/>
                  <a:pt x="3883939" y="48362"/>
                  <a:pt x="3879875" y="59741"/>
                </a:cubicBezTo>
                <a:cubicBezTo>
                  <a:pt x="3847363" y="61367"/>
                  <a:pt x="3825214" y="69291"/>
                  <a:pt x="3813429" y="83515"/>
                </a:cubicBezTo>
                <a:cubicBezTo>
                  <a:pt x="3801643" y="97739"/>
                  <a:pt x="3795750" y="125171"/>
                  <a:pt x="3795750" y="165811"/>
                </a:cubicBezTo>
                <a:lnTo>
                  <a:pt x="3795750" y="386487"/>
                </a:lnTo>
                <a:lnTo>
                  <a:pt x="4167606" y="386487"/>
                </a:lnTo>
                <a:lnTo>
                  <a:pt x="4167606" y="165811"/>
                </a:lnTo>
                <a:cubicBezTo>
                  <a:pt x="4167606" y="125171"/>
                  <a:pt x="4161713" y="97739"/>
                  <a:pt x="4149928" y="83515"/>
                </a:cubicBezTo>
                <a:cubicBezTo>
                  <a:pt x="4138142" y="69291"/>
                  <a:pt x="4115994" y="61367"/>
                  <a:pt x="4083481" y="59741"/>
                </a:cubicBezTo>
                <a:cubicBezTo>
                  <a:pt x="4079417" y="48362"/>
                  <a:pt x="4077386" y="30887"/>
                  <a:pt x="4077386" y="7315"/>
                </a:cubicBezTo>
                <a:cubicBezTo>
                  <a:pt x="4122089" y="9754"/>
                  <a:pt x="4171264" y="10973"/>
                  <a:pt x="4224908" y="10973"/>
                </a:cubicBezTo>
                <a:cubicBezTo>
                  <a:pt x="4274489" y="10973"/>
                  <a:pt x="4323664" y="9754"/>
                  <a:pt x="4372432" y="7315"/>
                </a:cubicBezTo>
                <a:cubicBezTo>
                  <a:pt x="4372432" y="30887"/>
                  <a:pt x="4370400" y="48362"/>
                  <a:pt x="4366336" y="59741"/>
                </a:cubicBezTo>
                <a:cubicBezTo>
                  <a:pt x="4333824" y="61367"/>
                  <a:pt x="4311674" y="69291"/>
                  <a:pt x="4299889" y="83515"/>
                </a:cubicBezTo>
                <a:cubicBezTo>
                  <a:pt x="4288104" y="97739"/>
                  <a:pt x="4282210" y="125171"/>
                  <a:pt x="4282210" y="165811"/>
                </a:cubicBezTo>
                <a:lnTo>
                  <a:pt x="4282210" y="658040"/>
                </a:lnTo>
                <a:lnTo>
                  <a:pt x="4167606" y="658040"/>
                </a:lnTo>
                <a:lnTo>
                  <a:pt x="4167606" y="438912"/>
                </a:lnTo>
                <a:cubicBezTo>
                  <a:pt x="3981475" y="438912"/>
                  <a:pt x="3857523" y="441351"/>
                  <a:pt x="3795750" y="446227"/>
                </a:cubicBezTo>
                <a:lnTo>
                  <a:pt x="3795750" y="658040"/>
                </a:lnTo>
                <a:lnTo>
                  <a:pt x="3681146" y="658040"/>
                </a:lnTo>
                <a:lnTo>
                  <a:pt x="3681146" y="165811"/>
                </a:lnTo>
                <a:cubicBezTo>
                  <a:pt x="3681146" y="125171"/>
                  <a:pt x="3675252" y="97739"/>
                  <a:pt x="3663467" y="83515"/>
                </a:cubicBezTo>
                <a:cubicBezTo>
                  <a:pt x="3651681" y="69291"/>
                  <a:pt x="3629532" y="61367"/>
                  <a:pt x="3597021" y="59741"/>
                </a:cubicBezTo>
                <a:cubicBezTo>
                  <a:pt x="3592957" y="48362"/>
                  <a:pt x="3590924" y="30887"/>
                  <a:pt x="3590924" y="7315"/>
                </a:cubicBezTo>
                <a:close/>
                <a:moveTo>
                  <a:pt x="2895599" y="7315"/>
                </a:moveTo>
                <a:cubicBezTo>
                  <a:pt x="2943555" y="9754"/>
                  <a:pt x="3011830" y="10973"/>
                  <a:pt x="3100425" y="10973"/>
                </a:cubicBezTo>
                <a:cubicBezTo>
                  <a:pt x="3248355" y="10973"/>
                  <a:pt x="3362553" y="9754"/>
                  <a:pt x="3443020" y="7315"/>
                </a:cubicBezTo>
                <a:cubicBezTo>
                  <a:pt x="3451148" y="96723"/>
                  <a:pt x="3459683" y="160935"/>
                  <a:pt x="3468624" y="199949"/>
                </a:cubicBezTo>
                <a:cubicBezTo>
                  <a:pt x="3456431" y="209703"/>
                  <a:pt x="3438143" y="214579"/>
                  <a:pt x="3413760" y="214579"/>
                </a:cubicBezTo>
                <a:cubicBezTo>
                  <a:pt x="3409696" y="169063"/>
                  <a:pt x="3393236" y="131877"/>
                  <a:pt x="3364382" y="103023"/>
                </a:cubicBezTo>
                <a:cubicBezTo>
                  <a:pt x="3335527" y="74168"/>
                  <a:pt x="3285337" y="59741"/>
                  <a:pt x="3213810" y="59741"/>
                </a:cubicBezTo>
                <a:lnTo>
                  <a:pt x="3100425" y="59741"/>
                </a:lnTo>
                <a:lnTo>
                  <a:pt x="3100425" y="393802"/>
                </a:lnTo>
                <a:lnTo>
                  <a:pt x="3177235" y="393802"/>
                </a:lnTo>
                <a:cubicBezTo>
                  <a:pt x="3228441" y="393802"/>
                  <a:pt x="3263595" y="387096"/>
                  <a:pt x="3282696" y="373685"/>
                </a:cubicBezTo>
                <a:cubicBezTo>
                  <a:pt x="3301796" y="360274"/>
                  <a:pt x="3311753" y="334061"/>
                  <a:pt x="3312566" y="295047"/>
                </a:cubicBezTo>
                <a:cubicBezTo>
                  <a:pt x="3332073" y="289357"/>
                  <a:pt x="3351581" y="286512"/>
                  <a:pt x="3371088" y="286512"/>
                </a:cubicBezTo>
                <a:cubicBezTo>
                  <a:pt x="3369462" y="314147"/>
                  <a:pt x="3368649" y="358445"/>
                  <a:pt x="3368649" y="419405"/>
                </a:cubicBezTo>
                <a:cubicBezTo>
                  <a:pt x="3368649" y="486055"/>
                  <a:pt x="3369462" y="533197"/>
                  <a:pt x="3371088" y="560832"/>
                </a:cubicBezTo>
                <a:cubicBezTo>
                  <a:pt x="3349142" y="560832"/>
                  <a:pt x="3330448" y="558800"/>
                  <a:pt x="3315004" y="554736"/>
                </a:cubicBezTo>
                <a:cubicBezTo>
                  <a:pt x="3311753" y="512471"/>
                  <a:pt x="3300577" y="483819"/>
                  <a:pt x="3281476" y="468783"/>
                </a:cubicBezTo>
                <a:cubicBezTo>
                  <a:pt x="3262375" y="453746"/>
                  <a:pt x="3227628" y="446227"/>
                  <a:pt x="3177235" y="446227"/>
                </a:cubicBezTo>
                <a:lnTo>
                  <a:pt x="3100425" y="446227"/>
                </a:lnTo>
                <a:lnTo>
                  <a:pt x="3100425" y="658040"/>
                </a:lnTo>
                <a:lnTo>
                  <a:pt x="2985821" y="658040"/>
                </a:lnTo>
                <a:lnTo>
                  <a:pt x="2985821" y="165811"/>
                </a:lnTo>
                <a:cubicBezTo>
                  <a:pt x="2985821" y="125171"/>
                  <a:pt x="2979927" y="97739"/>
                  <a:pt x="2968142" y="83515"/>
                </a:cubicBezTo>
                <a:cubicBezTo>
                  <a:pt x="2956356" y="69291"/>
                  <a:pt x="2934207" y="61367"/>
                  <a:pt x="2901696" y="59741"/>
                </a:cubicBezTo>
                <a:cubicBezTo>
                  <a:pt x="2897632" y="48362"/>
                  <a:pt x="2895599" y="30887"/>
                  <a:pt x="2895599" y="7315"/>
                </a:cubicBezTo>
                <a:close/>
                <a:moveTo>
                  <a:pt x="667969" y="7315"/>
                </a:moveTo>
                <a:cubicBezTo>
                  <a:pt x="715111" y="9754"/>
                  <a:pt x="764285" y="10973"/>
                  <a:pt x="815492" y="10973"/>
                </a:cubicBezTo>
                <a:cubicBezTo>
                  <a:pt x="865073" y="10973"/>
                  <a:pt x="914247" y="9754"/>
                  <a:pt x="963015" y="7315"/>
                </a:cubicBezTo>
                <a:cubicBezTo>
                  <a:pt x="963015" y="30887"/>
                  <a:pt x="960983" y="48362"/>
                  <a:pt x="956919" y="59741"/>
                </a:cubicBezTo>
                <a:cubicBezTo>
                  <a:pt x="934161" y="61367"/>
                  <a:pt x="916889" y="65227"/>
                  <a:pt x="905103" y="71323"/>
                </a:cubicBezTo>
                <a:cubicBezTo>
                  <a:pt x="893317" y="77419"/>
                  <a:pt x="884986" y="88189"/>
                  <a:pt x="880110" y="103632"/>
                </a:cubicBezTo>
                <a:cubicBezTo>
                  <a:pt x="875233" y="119075"/>
                  <a:pt x="872794" y="141021"/>
                  <a:pt x="872794" y="169469"/>
                </a:cubicBezTo>
                <a:lnTo>
                  <a:pt x="872794" y="658040"/>
                </a:lnTo>
                <a:lnTo>
                  <a:pt x="758189" y="658040"/>
                </a:lnTo>
                <a:lnTo>
                  <a:pt x="758189" y="165811"/>
                </a:lnTo>
                <a:cubicBezTo>
                  <a:pt x="758189" y="125171"/>
                  <a:pt x="752297" y="97739"/>
                  <a:pt x="740511" y="83515"/>
                </a:cubicBezTo>
                <a:cubicBezTo>
                  <a:pt x="728726" y="69291"/>
                  <a:pt x="706577" y="61367"/>
                  <a:pt x="674065" y="59741"/>
                </a:cubicBezTo>
                <a:cubicBezTo>
                  <a:pt x="670001" y="48362"/>
                  <a:pt x="667969" y="30887"/>
                  <a:pt x="667969" y="7315"/>
                </a:cubicBezTo>
                <a:close/>
                <a:moveTo>
                  <a:pt x="0" y="7315"/>
                </a:moveTo>
                <a:cubicBezTo>
                  <a:pt x="42265" y="9754"/>
                  <a:pt x="97536" y="10973"/>
                  <a:pt x="165811" y="10973"/>
                </a:cubicBezTo>
                <a:lnTo>
                  <a:pt x="320649" y="8535"/>
                </a:lnTo>
                <a:cubicBezTo>
                  <a:pt x="415747" y="8535"/>
                  <a:pt x="485648" y="30683"/>
                  <a:pt x="530352" y="74981"/>
                </a:cubicBezTo>
                <a:cubicBezTo>
                  <a:pt x="575056" y="119279"/>
                  <a:pt x="597408" y="175971"/>
                  <a:pt x="597408" y="245059"/>
                </a:cubicBezTo>
                <a:cubicBezTo>
                  <a:pt x="597408" y="293827"/>
                  <a:pt x="586841" y="339547"/>
                  <a:pt x="565708" y="382219"/>
                </a:cubicBezTo>
                <a:cubicBezTo>
                  <a:pt x="544576" y="424891"/>
                  <a:pt x="513079" y="459639"/>
                  <a:pt x="471220" y="486461"/>
                </a:cubicBezTo>
                <a:cubicBezTo>
                  <a:pt x="429361" y="513283"/>
                  <a:pt x="379171" y="526695"/>
                  <a:pt x="320649" y="526695"/>
                </a:cubicBezTo>
                <a:cubicBezTo>
                  <a:pt x="286512" y="526695"/>
                  <a:pt x="258064" y="522224"/>
                  <a:pt x="235305" y="513283"/>
                </a:cubicBezTo>
                <a:cubicBezTo>
                  <a:pt x="233680" y="503530"/>
                  <a:pt x="232867" y="495808"/>
                  <a:pt x="232867" y="490119"/>
                </a:cubicBezTo>
                <a:cubicBezTo>
                  <a:pt x="232867" y="480365"/>
                  <a:pt x="234086" y="471424"/>
                  <a:pt x="236524" y="463296"/>
                </a:cubicBezTo>
                <a:cubicBezTo>
                  <a:pt x="256844" y="468173"/>
                  <a:pt x="278384" y="470611"/>
                  <a:pt x="301142" y="470611"/>
                </a:cubicBezTo>
                <a:cubicBezTo>
                  <a:pt x="415747" y="470611"/>
                  <a:pt x="473049" y="407213"/>
                  <a:pt x="473049" y="280416"/>
                </a:cubicBezTo>
                <a:cubicBezTo>
                  <a:pt x="473049" y="212141"/>
                  <a:pt x="456387" y="158699"/>
                  <a:pt x="423062" y="120091"/>
                </a:cubicBezTo>
                <a:cubicBezTo>
                  <a:pt x="389737" y="81483"/>
                  <a:pt x="337718" y="62179"/>
                  <a:pt x="267004" y="62179"/>
                </a:cubicBezTo>
                <a:cubicBezTo>
                  <a:pt x="249123" y="62179"/>
                  <a:pt x="228396" y="64618"/>
                  <a:pt x="204825" y="69495"/>
                </a:cubicBezTo>
                <a:lnTo>
                  <a:pt x="204825" y="655930"/>
                </a:lnTo>
                <a:lnTo>
                  <a:pt x="204951" y="658040"/>
                </a:lnTo>
                <a:lnTo>
                  <a:pt x="90220" y="658040"/>
                </a:lnTo>
                <a:lnTo>
                  <a:pt x="90220" y="165811"/>
                </a:lnTo>
                <a:cubicBezTo>
                  <a:pt x="90220" y="125171"/>
                  <a:pt x="84328" y="97739"/>
                  <a:pt x="72542" y="83515"/>
                </a:cubicBezTo>
                <a:cubicBezTo>
                  <a:pt x="60757" y="69291"/>
                  <a:pt x="38608" y="61367"/>
                  <a:pt x="6096" y="59741"/>
                </a:cubicBezTo>
                <a:cubicBezTo>
                  <a:pt x="2031" y="48362"/>
                  <a:pt x="0" y="30887"/>
                  <a:pt x="0" y="7315"/>
                </a:cubicBezTo>
                <a:close/>
                <a:moveTo>
                  <a:pt x="1682648" y="3658"/>
                </a:moveTo>
                <a:lnTo>
                  <a:pt x="1967891" y="658040"/>
                </a:lnTo>
                <a:lnTo>
                  <a:pt x="1835337" y="658040"/>
                </a:lnTo>
                <a:lnTo>
                  <a:pt x="1796034" y="566928"/>
                </a:lnTo>
                <a:cubicBezTo>
                  <a:pt x="1666798" y="566928"/>
                  <a:pt x="1559509" y="568554"/>
                  <a:pt x="1474165" y="571805"/>
                </a:cubicBezTo>
                <a:lnTo>
                  <a:pt x="1441246" y="655930"/>
                </a:lnTo>
                <a:lnTo>
                  <a:pt x="1440571" y="658040"/>
                </a:lnTo>
                <a:lnTo>
                  <a:pt x="1381825" y="658040"/>
                </a:lnTo>
                <a:lnTo>
                  <a:pt x="1382725" y="655930"/>
                </a:lnTo>
                <a:lnTo>
                  <a:pt x="1635099" y="8535"/>
                </a:lnTo>
                <a:cubicBezTo>
                  <a:pt x="1648917" y="5283"/>
                  <a:pt x="1664766" y="3658"/>
                  <a:pt x="1682648" y="3658"/>
                </a:cubicBezTo>
                <a:close/>
                <a:moveTo>
                  <a:pt x="4843956" y="0"/>
                </a:moveTo>
                <a:cubicBezTo>
                  <a:pt x="4921172" y="0"/>
                  <a:pt x="4990464" y="17679"/>
                  <a:pt x="5051830" y="53035"/>
                </a:cubicBezTo>
                <a:cubicBezTo>
                  <a:pt x="5113197" y="88392"/>
                  <a:pt x="5161152" y="137973"/>
                  <a:pt x="5195696" y="201778"/>
                </a:cubicBezTo>
                <a:cubicBezTo>
                  <a:pt x="5230240" y="265583"/>
                  <a:pt x="5247512" y="338531"/>
                  <a:pt x="5247512" y="420624"/>
                </a:cubicBezTo>
                <a:cubicBezTo>
                  <a:pt x="5247512" y="500279"/>
                  <a:pt x="5230240" y="572415"/>
                  <a:pt x="5195696" y="637032"/>
                </a:cubicBezTo>
                <a:lnTo>
                  <a:pt x="5180706" y="658040"/>
                </a:lnTo>
                <a:lnTo>
                  <a:pt x="5071921" y="658040"/>
                </a:lnTo>
                <a:lnTo>
                  <a:pt x="5091454" y="622402"/>
                </a:lnTo>
                <a:cubicBezTo>
                  <a:pt x="5111774" y="571602"/>
                  <a:pt x="5121934" y="514909"/>
                  <a:pt x="5121934" y="452323"/>
                </a:cubicBezTo>
                <a:cubicBezTo>
                  <a:pt x="5121934" y="379984"/>
                  <a:pt x="5108726" y="313741"/>
                  <a:pt x="5082310" y="253594"/>
                </a:cubicBezTo>
                <a:cubicBezTo>
                  <a:pt x="5055894" y="193447"/>
                  <a:pt x="5019522" y="145898"/>
                  <a:pt x="4973192" y="110947"/>
                </a:cubicBezTo>
                <a:cubicBezTo>
                  <a:pt x="4926862" y="75997"/>
                  <a:pt x="4875250" y="58522"/>
                  <a:pt x="4818354" y="58522"/>
                </a:cubicBezTo>
                <a:cubicBezTo>
                  <a:pt x="4770399" y="58522"/>
                  <a:pt x="4727320" y="72339"/>
                  <a:pt x="4689118" y="99975"/>
                </a:cubicBezTo>
                <a:cubicBezTo>
                  <a:pt x="4650917" y="127610"/>
                  <a:pt x="4621047" y="166218"/>
                  <a:pt x="4599508" y="215799"/>
                </a:cubicBezTo>
                <a:cubicBezTo>
                  <a:pt x="4577968" y="265379"/>
                  <a:pt x="4567198" y="322682"/>
                  <a:pt x="4567198" y="387706"/>
                </a:cubicBezTo>
                <a:cubicBezTo>
                  <a:pt x="4567198" y="457607"/>
                  <a:pt x="4579188" y="523037"/>
                  <a:pt x="4603165" y="583997"/>
                </a:cubicBezTo>
                <a:lnTo>
                  <a:pt x="4642718" y="658040"/>
                </a:lnTo>
                <a:lnTo>
                  <a:pt x="4506119" y="658040"/>
                </a:lnTo>
                <a:lnTo>
                  <a:pt x="4492218" y="638251"/>
                </a:lnTo>
                <a:cubicBezTo>
                  <a:pt x="4458486" y="573634"/>
                  <a:pt x="4441621" y="501091"/>
                  <a:pt x="4441621" y="420624"/>
                </a:cubicBezTo>
                <a:cubicBezTo>
                  <a:pt x="4441621" y="339344"/>
                  <a:pt x="4459300" y="266802"/>
                  <a:pt x="4494656" y="202997"/>
                </a:cubicBezTo>
                <a:cubicBezTo>
                  <a:pt x="4530013" y="139192"/>
                  <a:pt x="4578374" y="89408"/>
                  <a:pt x="4639741" y="53645"/>
                </a:cubicBezTo>
                <a:cubicBezTo>
                  <a:pt x="4701108" y="17882"/>
                  <a:pt x="4769180" y="0"/>
                  <a:pt x="4843956" y="0"/>
                </a:cubicBezTo>
                <a:close/>
                <a:moveTo>
                  <a:pt x="2515209" y="0"/>
                </a:moveTo>
                <a:cubicBezTo>
                  <a:pt x="2564790" y="0"/>
                  <a:pt x="2610713" y="5080"/>
                  <a:pt x="2652979" y="15240"/>
                </a:cubicBezTo>
                <a:cubicBezTo>
                  <a:pt x="2695244" y="25400"/>
                  <a:pt x="2739542" y="41453"/>
                  <a:pt x="2785871" y="63399"/>
                </a:cubicBezTo>
                <a:cubicBezTo>
                  <a:pt x="2776931" y="105664"/>
                  <a:pt x="2772460" y="168656"/>
                  <a:pt x="2772460" y="252375"/>
                </a:cubicBezTo>
                <a:cubicBezTo>
                  <a:pt x="2754579" y="259690"/>
                  <a:pt x="2733040" y="263347"/>
                  <a:pt x="2707843" y="263347"/>
                </a:cubicBezTo>
                <a:cubicBezTo>
                  <a:pt x="2704591" y="182067"/>
                  <a:pt x="2687929" y="126187"/>
                  <a:pt x="2657856" y="95707"/>
                </a:cubicBezTo>
                <a:cubicBezTo>
                  <a:pt x="2627782" y="65227"/>
                  <a:pt x="2583484" y="49987"/>
                  <a:pt x="2524963" y="49987"/>
                </a:cubicBezTo>
                <a:cubicBezTo>
                  <a:pt x="2459126" y="49987"/>
                  <a:pt x="2404668" y="65431"/>
                  <a:pt x="2361590" y="96317"/>
                </a:cubicBezTo>
                <a:cubicBezTo>
                  <a:pt x="2318511" y="127203"/>
                  <a:pt x="2286812" y="167843"/>
                  <a:pt x="2266492" y="218237"/>
                </a:cubicBezTo>
                <a:cubicBezTo>
                  <a:pt x="2246172" y="268631"/>
                  <a:pt x="2236012" y="323901"/>
                  <a:pt x="2236012" y="384048"/>
                </a:cubicBezTo>
                <a:cubicBezTo>
                  <a:pt x="2236012" y="457200"/>
                  <a:pt x="2248407" y="523240"/>
                  <a:pt x="2273198" y="582168"/>
                </a:cubicBezTo>
                <a:lnTo>
                  <a:pt x="2316993" y="658040"/>
                </a:lnTo>
                <a:lnTo>
                  <a:pt x="2169621" y="658040"/>
                </a:lnTo>
                <a:lnTo>
                  <a:pt x="2157374" y="640080"/>
                </a:lnTo>
                <a:cubicBezTo>
                  <a:pt x="2124455" y="575056"/>
                  <a:pt x="2107996" y="500685"/>
                  <a:pt x="2107996" y="416967"/>
                </a:cubicBezTo>
                <a:cubicBezTo>
                  <a:pt x="2107996" y="327559"/>
                  <a:pt x="2126894" y="251562"/>
                  <a:pt x="2164689" y="188976"/>
                </a:cubicBezTo>
                <a:cubicBezTo>
                  <a:pt x="2202484" y="126391"/>
                  <a:pt x="2252471" y="79248"/>
                  <a:pt x="2314651" y="47549"/>
                </a:cubicBezTo>
                <a:cubicBezTo>
                  <a:pt x="2376830" y="15850"/>
                  <a:pt x="2443682" y="0"/>
                  <a:pt x="2515209" y="0"/>
                </a:cubicBezTo>
                <a:close/>
              </a:path>
            </a:pathLst>
          </a:custGeom>
          <a:solidFill>
            <a:srgbClr val="CDB9A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id-ID" sz="9600" spc="-300" dirty="0">
              <a:solidFill>
                <a:srgbClr val="CDB9AB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9827" y="5094033"/>
            <a:ext cx="273684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spc="-300" dirty="0" smtClean="0">
                <a:solidFill>
                  <a:srgbClr val="C3AC9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MRS. JESSICA</a:t>
            </a:r>
            <a:endParaRPr lang="id-ID" sz="2400" spc="-300" dirty="0">
              <a:solidFill>
                <a:srgbClr val="C3AC9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37100" y="5094033"/>
            <a:ext cx="273684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spc="-300" dirty="0" smtClean="0">
                <a:solidFill>
                  <a:srgbClr val="C3AC9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MRS.  VICTORIA</a:t>
            </a:r>
            <a:endParaRPr lang="id-ID" sz="2400" spc="-300" dirty="0">
              <a:solidFill>
                <a:srgbClr val="C3AC9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34373" y="5087860"/>
            <a:ext cx="273684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spc="-300" dirty="0" smtClean="0">
                <a:solidFill>
                  <a:srgbClr val="C3AC9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MRS.   EVALINA</a:t>
            </a:r>
            <a:endParaRPr lang="id-ID" sz="2400" spc="-300" dirty="0">
              <a:solidFill>
                <a:srgbClr val="C3AC9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788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3AC9C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F6F3E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13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WWW.MOTHICE97.COM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01074" y="3977670"/>
            <a:ext cx="760890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b="1" spc="-300" dirty="0" smtClean="0">
                <a:solidFill>
                  <a:srgbClr val="F6F3EC"/>
                </a:solidFill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BREAK TIME</a:t>
            </a:r>
            <a:endParaRPr lang="id-ID" sz="9600" b="1" spc="-300" dirty="0">
              <a:solidFill>
                <a:srgbClr val="F6F3EC"/>
              </a:solidFill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63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129" cy="6858000"/>
          </a:xfrm>
          <a:prstGeom prst="rect">
            <a:avLst/>
          </a:prstGeom>
          <a:solidFill>
            <a:srgbClr val="CDB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2045" y="1188091"/>
            <a:ext cx="7100348" cy="596979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1" cy="2438400"/>
          </a:xfrm>
          <a:prstGeom prst="rect">
            <a:avLst/>
          </a:prstGeom>
          <a:solidFill>
            <a:srgbClr val="CDB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064255" y="3684722"/>
            <a:ext cx="5695945" cy="52925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hadower" pitchFamily="2" charset="0"/>
                <a:ea typeface="Shadower" pitchFamily="2" charset="0"/>
                <a:cs typeface="Rubik" pitchFamily="2" charset="-79"/>
              </a:rPr>
              <a:t>OUR DESKTOP ACTIVITIES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hadower" pitchFamily="2" charset="0"/>
              <a:ea typeface="Shadower" pitchFamily="2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037" y="4353681"/>
            <a:ext cx="4151963" cy="56121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037" y="5233977"/>
            <a:ext cx="2881963" cy="595235"/>
          </a:xfrm>
          <a:prstGeom prst="roundRect">
            <a:avLst>
              <a:gd name="adj" fmla="val 4452"/>
            </a:avLst>
          </a:prstGeom>
          <a:solidFill>
            <a:srgbClr val="CDB9A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7"/>
          </a:p>
        </p:txBody>
      </p:sp>
      <p:sp>
        <p:nvSpPr>
          <p:cNvPr id="66" name="Title 1"/>
          <p:cNvSpPr txBox="1"/>
          <p:nvPr/>
        </p:nvSpPr>
        <p:spPr>
          <a:xfrm>
            <a:off x="6393424" y="5347894"/>
            <a:ext cx="1990185" cy="367400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334" y="5559877"/>
            <a:ext cx="207279" cy="0"/>
          </a:xfrm>
          <a:prstGeom prst="straightConnector1">
            <a:avLst/>
          </a:prstGeom>
          <a:ln w="38100">
            <a:solidFill>
              <a:srgbClr val="F6F3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1" y="6308725"/>
            <a:ext cx="6096000" cy="549275"/>
          </a:xfrm>
          <a:prstGeom prst="rect">
            <a:avLst/>
          </a:prstGeom>
          <a:solidFill>
            <a:srgbClr val="CDB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31"/>
          </p:nvPr>
        </p:nvSpPr>
        <p:spPr/>
      </p:sp>
    </p:spTree>
    <p:extLst>
      <p:ext uri="{BB962C8B-B14F-4D97-AF65-F5344CB8AC3E}">
        <p14:creationId xmlns:p14="http://schemas.microsoft.com/office/powerpoint/2010/main" val="33524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A3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794500" y="0"/>
            <a:ext cx="5397500" cy="6858000"/>
          </a:xfrm>
          <a:prstGeom prst="rect">
            <a:avLst/>
          </a:prstGeom>
          <a:solidFill>
            <a:srgbClr val="D7C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84576" y="1526751"/>
            <a:ext cx="4413691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381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Shadower" pitchFamily="2" charset="0"/>
                <a:ea typeface="Shadower" pitchFamily="2" charset="0"/>
                <a:cs typeface="Arial" panose="020B0604020202020204" pitchFamily="34" charset="0"/>
              </a:rPr>
              <a:t>OUR CHART</a:t>
            </a:r>
            <a:endParaRPr lang="id-ID" sz="3600" b="1" dirty="0">
              <a:ln w="3810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Shadower" pitchFamily="2" charset="0"/>
              <a:ea typeface="Shadower" pitchFamily="2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4576" y="2060804"/>
            <a:ext cx="451532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381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Shadower" pitchFamily="2" charset="0"/>
                <a:ea typeface="Shadower" pitchFamily="2" charset="0"/>
                <a:cs typeface="Arial" panose="020B0604020202020204" pitchFamily="34" charset="0"/>
              </a:rPr>
              <a:t>STATISTIC HERE.</a:t>
            </a:r>
            <a:endParaRPr lang="id-ID" sz="3600" b="1" dirty="0">
              <a:ln w="3810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Shadower" pitchFamily="2" charset="0"/>
              <a:ea typeface="Shadower" pitchFamily="2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482" y="1216929"/>
            <a:ext cx="348871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381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Source Sans Pro" panose="020B0503030403020204" pitchFamily="34" charset="0"/>
                <a:cs typeface="Space Grotesk" pitchFamily="2" charset="0"/>
              </a:rPr>
              <a:t>Presentation Template Design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959" y="0"/>
            <a:ext cx="334962" cy="6858000"/>
          </a:xfrm>
          <a:prstGeom prst="rect">
            <a:avLst/>
          </a:prstGeom>
          <a:solidFill>
            <a:srgbClr val="D7C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4058933352"/>
              </p:ext>
            </p:extLst>
          </p:nvPr>
        </p:nvGraphicFramePr>
        <p:xfrm>
          <a:off x="825500" y="1608666"/>
          <a:ext cx="5461000" cy="364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82482" y="3059135"/>
            <a:ext cx="37592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individuals, whether natural persons. individuals, whether natural A company.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407882" y="5242166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496782" y="5500119"/>
            <a:ext cx="3429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70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B9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99752" y="48634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F6F3E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F6F3E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7655" y="5930152"/>
            <a:ext cx="1727198" cy="662419"/>
            <a:chOff x="247655" y="5930152"/>
            <a:chExt cx="1727198" cy="662419"/>
          </a:xfrm>
        </p:grpSpPr>
        <p:sp>
          <p:nvSpPr>
            <p:cNvPr id="4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WWW.MOTHICE97.COM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73903" y="2500352"/>
            <a:ext cx="9469592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800" spc="-300" dirty="0" smtClean="0">
                <a:ln>
                  <a:solidFill>
                    <a:schemeClr val="bg1"/>
                  </a:solidFill>
                </a:ln>
                <a:noFill/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*</a:t>
            </a:r>
            <a:r>
              <a:rPr lang="en-US" sz="11500" spc="-300" dirty="0" smtClean="0">
                <a:ln>
                  <a:solidFill>
                    <a:schemeClr val="bg1"/>
                  </a:solidFill>
                </a:ln>
                <a:noFill/>
                <a:latin typeface="Shadower" pitchFamily="2" charset="0"/>
                <a:ea typeface="Shadower" pitchFamily="2" charset="0"/>
                <a:cs typeface="Times New Roman" panose="02020603050405020304" pitchFamily="18" charset="0"/>
              </a:rPr>
              <a:t>THANKS*</a:t>
            </a:r>
            <a:endParaRPr lang="id-ID" sz="11500" spc="-300" dirty="0">
              <a:ln>
                <a:solidFill>
                  <a:schemeClr val="bg1"/>
                </a:solidFill>
              </a:ln>
              <a:noFill/>
              <a:latin typeface="Shadower" pitchFamily="2" charset="0"/>
              <a:ea typeface="Shadower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9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C"/>
        </a:solidFill>
        <a:effectLst/>
      </p:bgPr>
    </p:bg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Shape 4584"/>
          <p:cNvSpPr/>
          <p:nvPr/>
        </p:nvSpPr>
        <p:spPr>
          <a:xfrm>
            <a:off x="10417736" y="5601466"/>
            <a:ext cx="227524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498815" y="5550304"/>
            <a:ext cx="126991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429976" y="5516783"/>
            <a:ext cx="30513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519875" y="5516783"/>
            <a:ext cx="1269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470439" y="5529133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391279" y="5068671"/>
            <a:ext cx="305131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414155" y="501927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429976" y="5019273"/>
            <a:ext cx="30513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447562" y="5019273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470439" y="5019273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391279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414155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429976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447562" y="4532348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470439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391279" y="3562321"/>
            <a:ext cx="310423" cy="2540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414155" y="3661118"/>
            <a:ext cx="296312" cy="72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429976" y="3562321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447562" y="35464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470439" y="35464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391279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414155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429976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447562" y="30506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470439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417736" y="2149475"/>
            <a:ext cx="269855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414155" y="2170647"/>
            <a:ext cx="296312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451140" y="2170647"/>
            <a:ext cx="26280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447562" y="2149475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484548" y="2170647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391279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421210" y="1651965"/>
            <a:ext cx="296312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429976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504001" y="1731354"/>
            <a:ext cx="190486" cy="1693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470439" y="1667843"/>
            <a:ext cx="296312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391279" y="1179154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414155" y="1165040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488181" y="1165040"/>
            <a:ext cx="19048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468727" y="1207381"/>
            <a:ext cx="283966" cy="1852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470439" y="1165040"/>
            <a:ext cx="296312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440401" y="554148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466805" y="5507963"/>
            <a:ext cx="26809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519666" y="5507963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484338" y="5507963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508977" y="5507963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428054" y="5017510"/>
            <a:ext cx="305131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450931" y="5047501"/>
            <a:ext cx="296312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503792" y="5047501"/>
            <a:ext cx="227524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526668" y="5017510"/>
            <a:ext cx="234579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516032" y="5047501"/>
            <a:ext cx="283967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428054" y="4535877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457986" y="4523528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503792" y="4523528"/>
            <a:ext cx="248689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484338" y="452352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508977" y="452352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482731" y="3546442"/>
            <a:ext cx="164028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445640" y="3567614"/>
            <a:ext cx="310423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503792" y="35746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505502" y="3604663"/>
            <a:ext cx="262799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501922" y="3553500"/>
            <a:ext cx="305131" cy="269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449220" y="3066576"/>
            <a:ext cx="262800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493260" y="3066576"/>
            <a:ext cx="21165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473807" y="3087747"/>
            <a:ext cx="283967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512558" y="3087747"/>
            <a:ext cx="24163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544252" y="3050698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477440" y="2142419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457986" y="2142419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468516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484338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565417" y="2142419"/>
            <a:ext cx="1851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470385" y="1651967"/>
            <a:ext cx="21165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479151" y="1651967"/>
            <a:ext cx="241636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468516" y="1701365"/>
            <a:ext cx="305130" cy="206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563706" y="1651967"/>
            <a:ext cx="13581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607747" y="1651967"/>
            <a:ext cx="10053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449220" y="1179154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479151" y="1165040"/>
            <a:ext cx="24163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468516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484338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544252" y="1165040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rgbClr val="BDA39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79582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255</Words>
  <Application>Microsoft Office PowerPoint</Application>
  <PresentationFormat>Custom</PresentationFormat>
  <Paragraphs>47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28</cp:revision>
  <dcterms:created xsi:type="dcterms:W3CDTF">2021-10-06T06:04:58Z</dcterms:created>
  <dcterms:modified xsi:type="dcterms:W3CDTF">2023-04-08T02:56:28Z</dcterms:modified>
</cp:coreProperties>
</file>