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310" r:id="rId2"/>
    <p:sldId id="311" r:id="rId3"/>
    <p:sldId id="312" r:id="rId4"/>
    <p:sldId id="314" r:id="rId5"/>
    <p:sldId id="313" r:id="rId6"/>
    <p:sldId id="315" r:id="rId7"/>
    <p:sldId id="316" r:id="rId8"/>
    <p:sldId id="318" r:id="rId9"/>
    <p:sldId id="317" r:id="rId10"/>
    <p:sldId id="320" r:id="rId1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4046B25-1CD6-4BDF-92BA-5F34AA971286}">
          <p14:sldIdLst>
            <p14:sldId id="310"/>
            <p14:sldId id="311"/>
            <p14:sldId id="312"/>
            <p14:sldId id="314"/>
            <p14:sldId id="313"/>
            <p14:sldId id="315"/>
            <p14:sldId id="316"/>
            <p14:sldId id="318"/>
            <p14:sldId id="317"/>
          </p14:sldIdLst>
        </p14:section>
        <p14:section name="Closing Section" id="{F9018635-FA30-4337-8773-261AA56F254A}">
          <p14:sldIdLst>
            <p14:sldId id="320"/>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37" autoAdjust="0"/>
    <p:restoredTop sz="94660"/>
  </p:normalViewPr>
  <p:slideViewPr>
    <p:cSldViewPr snapToGrid="0">
      <p:cViewPr varScale="1">
        <p:scale>
          <a:sx n="101" d="100"/>
          <a:sy n="101" d="100"/>
        </p:scale>
        <p:origin x="280" y="184"/>
      </p:cViewPr>
      <p:guideLst>
        <p:guide orient="horz" pos="2160"/>
        <p:guide pos="3840"/>
      </p:guideLst>
    </p:cSldViewPr>
  </p:slideViewPr>
  <p:notesTextViewPr>
    <p:cViewPr>
      <p:scale>
        <a:sx n="1" d="1"/>
        <a:sy n="1" d="1"/>
      </p:scale>
      <p:origin x="0" y="0"/>
    </p:cViewPr>
  </p:notesTextViewPr>
  <p:notesViewPr>
    <p:cSldViewPr snapToGrid="0">
      <p:cViewPr varScale="1">
        <p:scale>
          <a:sx n="56" d="100"/>
          <a:sy n="56" d="100"/>
        </p:scale>
        <p:origin x="285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2C2A53-E32C-4C5E-ADA7-D79FB0BA762E}" type="datetimeFigureOut">
              <a:rPr lang="id-ID" smtClean="0"/>
              <a:t>01/10/22</a:t>
            </a:fld>
            <a:endParaRPr lang="id-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5880536-9986-4883-89D2-475E07E85C6D}" type="slidenum">
              <a:rPr lang="id-ID" smtClean="0"/>
              <a:t>‹#›</a:t>
            </a:fld>
            <a:endParaRPr lang="id-ID"/>
          </a:p>
        </p:txBody>
      </p:sp>
    </p:spTree>
    <p:extLst>
      <p:ext uri="{BB962C8B-B14F-4D97-AF65-F5344CB8AC3E}">
        <p14:creationId xmlns:p14="http://schemas.microsoft.com/office/powerpoint/2010/main" val="9581228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470ACA-6663-46EC-B8D9-3B809DFCA7CE}" type="datetimeFigureOut">
              <a:rPr lang="en-US" smtClean="0"/>
              <a:t>10/1/22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C4E5E3-5945-42E1-95B7-2F0223F6C280}" type="slidenum">
              <a:rPr lang="en-US" smtClean="0"/>
              <a:t>‹#›</a:t>
            </a:fld>
            <a:endParaRPr lang="en-US"/>
          </a:p>
        </p:txBody>
      </p:sp>
    </p:spTree>
    <p:extLst>
      <p:ext uri="{BB962C8B-B14F-4D97-AF65-F5344CB8AC3E}">
        <p14:creationId xmlns:p14="http://schemas.microsoft.com/office/powerpoint/2010/main" val="3679376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id-ID"/>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d-ID"/>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023933C4-7ABC-44A7-8649-D87A89DB0F5C}" type="datetimeFigureOut">
              <a:rPr lang="id-ID" smtClean="0"/>
              <a:t>01/10/22</a:t>
            </a:fld>
            <a:endParaRPr lang="id-ID"/>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id-ID"/>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E5BA7C5E-6161-46A3-81EF-3D88EA024A6C}" type="slidenum">
              <a:rPr lang="id-ID" smtClean="0"/>
              <a:t>‹#›</a:t>
            </a:fld>
            <a:endParaRPr lang="id-ID"/>
          </a:p>
        </p:txBody>
      </p:sp>
    </p:spTree>
    <p:extLst>
      <p:ext uri="{BB962C8B-B14F-4D97-AF65-F5344CB8AC3E}">
        <p14:creationId xmlns:p14="http://schemas.microsoft.com/office/powerpoint/2010/main" val="4125282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6BB8996-D55A-5940-9ADB-B4B259A3CDA2}"/>
              </a:ext>
            </a:extLst>
          </p:cNvPr>
          <p:cNvSpPr/>
          <p:nvPr userDrawn="1"/>
        </p:nvSpPr>
        <p:spPr>
          <a:xfrm>
            <a:off x="0" y="0"/>
            <a:ext cx="9429750" cy="6272213"/>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8">
            <a:extLst>
              <a:ext uri="{FF2B5EF4-FFF2-40B4-BE49-F238E27FC236}">
                <a16:creationId xmlns:a16="http://schemas.microsoft.com/office/drawing/2014/main" id="{7BC60129-A5CB-A741-85B1-FE5FEEFFB60D}"/>
              </a:ext>
            </a:extLst>
          </p:cNvPr>
          <p:cNvSpPr>
            <a:spLocks noGrp="1"/>
          </p:cNvSpPr>
          <p:nvPr>
            <p:ph type="pic" sz="quarter" idx="10"/>
          </p:nvPr>
        </p:nvSpPr>
        <p:spPr>
          <a:xfrm>
            <a:off x="6479597" y="0"/>
            <a:ext cx="3463637" cy="5555673"/>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noFill/>
        </p:spPr>
        <p:txBody>
          <a:bodyPr wrap="square">
            <a:noAutofit/>
          </a:bodyPr>
          <a:lstStyle/>
          <a:p>
            <a:endParaRPr lang="id-ID"/>
          </a:p>
        </p:txBody>
      </p:sp>
    </p:spTree>
    <p:extLst>
      <p:ext uri="{BB962C8B-B14F-4D97-AF65-F5344CB8AC3E}">
        <p14:creationId xmlns:p14="http://schemas.microsoft.com/office/powerpoint/2010/main" val="28845094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4" name="Picture Placeholder 8">
            <a:extLst>
              <a:ext uri="{FF2B5EF4-FFF2-40B4-BE49-F238E27FC236}">
                <a16:creationId xmlns:a16="http://schemas.microsoft.com/office/drawing/2014/main" id="{7BC60129-A5CB-A741-85B1-FE5FEEFFB60D}"/>
              </a:ext>
            </a:extLst>
          </p:cNvPr>
          <p:cNvSpPr>
            <a:spLocks noGrp="1"/>
          </p:cNvSpPr>
          <p:nvPr>
            <p:ph type="pic" sz="quarter" idx="10"/>
          </p:nvPr>
        </p:nvSpPr>
        <p:spPr>
          <a:xfrm>
            <a:off x="2467263" y="0"/>
            <a:ext cx="3463637" cy="5555673"/>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noFill/>
        </p:spPr>
        <p:txBody>
          <a:bodyPr wrap="square">
            <a:noAutofit/>
          </a:bodyPr>
          <a:lstStyle/>
          <a:p>
            <a:endParaRPr lang="id-ID"/>
          </a:p>
        </p:txBody>
      </p:sp>
    </p:spTree>
    <p:extLst>
      <p:ext uri="{BB962C8B-B14F-4D97-AF65-F5344CB8AC3E}">
        <p14:creationId xmlns:p14="http://schemas.microsoft.com/office/powerpoint/2010/main" val="24728794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0115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8"/>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noFill/>
        </p:spPr>
        <p:txBody>
          <a:bodyPr wrap="square">
            <a:noAutofit/>
          </a:bodyPr>
          <a:lstStyle/>
          <a:p>
            <a:endParaRPr lang="id-ID"/>
          </a:p>
        </p:txBody>
      </p:sp>
    </p:spTree>
    <p:extLst>
      <p:ext uri="{BB962C8B-B14F-4D97-AF65-F5344CB8AC3E}">
        <p14:creationId xmlns:p14="http://schemas.microsoft.com/office/powerpoint/2010/main" val="26080130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Picture Placeholder 8"/>
          <p:cNvSpPr>
            <a:spLocks noGrp="1"/>
          </p:cNvSpPr>
          <p:nvPr>
            <p:ph type="pic" sz="quarter" idx="10"/>
          </p:nvPr>
        </p:nvSpPr>
        <p:spPr>
          <a:xfrm>
            <a:off x="2205318" y="0"/>
            <a:ext cx="3916081"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noFill/>
        </p:spPr>
        <p:txBody>
          <a:bodyPr wrap="square">
            <a:noAutofit/>
          </a:bodyPr>
          <a:lstStyle/>
          <a:p>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C89F3A6-E4D1-5446-876A-B2DE34D82036}"/>
              </a:ext>
            </a:extLst>
          </p:cNvPr>
          <p:cNvSpPr/>
          <p:nvPr userDrawn="1"/>
        </p:nvSpPr>
        <p:spPr>
          <a:xfrm>
            <a:off x="0" y="0"/>
            <a:ext cx="12191999" cy="25019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3" name="Picture Placeholder 8"/>
          <p:cNvSpPr>
            <a:spLocks noGrp="1"/>
          </p:cNvSpPr>
          <p:nvPr>
            <p:ph type="pic" sz="quarter" idx="10"/>
          </p:nvPr>
        </p:nvSpPr>
        <p:spPr>
          <a:xfrm>
            <a:off x="1775759" y="1054100"/>
            <a:ext cx="8640482" cy="28956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noFill/>
        </p:spPr>
        <p:txBody>
          <a:bodyPr wrap="square">
            <a:noAutofit/>
          </a:bodyPr>
          <a:lstStyle/>
          <a:p>
            <a:endParaRPr lang="id-ID"/>
          </a:p>
        </p:txBody>
      </p:sp>
    </p:spTree>
    <p:extLst>
      <p:ext uri="{BB962C8B-B14F-4D97-AF65-F5344CB8AC3E}">
        <p14:creationId xmlns:p14="http://schemas.microsoft.com/office/powerpoint/2010/main" val="702264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C89F3A6-E4D1-5446-876A-B2DE34D82036}"/>
              </a:ext>
            </a:extLst>
          </p:cNvPr>
          <p:cNvSpPr/>
          <p:nvPr userDrawn="1"/>
        </p:nvSpPr>
        <p:spPr>
          <a:xfrm>
            <a:off x="1" y="0"/>
            <a:ext cx="38862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3" name="Picture Placeholder 8"/>
          <p:cNvSpPr>
            <a:spLocks noGrp="1"/>
          </p:cNvSpPr>
          <p:nvPr>
            <p:ph type="pic" sz="quarter" idx="10"/>
          </p:nvPr>
        </p:nvSpPr>
        <p:spPr>
          <a:xfrm>
            <a:off x="1928159" y="863600"/>
            <a:ext cx="3647141" cy="49276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noFill/>
        </p:spPr>
        <p:txBody>
          <a:bodyPr wrap="square">
            <a:noAutofit/>
          </a:bodyPr>
          <a:lstStyle/>
          <a:p>
            <a:endParaRPr lang="id-ID"/>
          </a:p>
        </p:txBody>
      </p:sp>
    </p:spTree>
    <p:extLst>
      <p:ext uri="{BB962C8B-B14F-4D97-AF65-F5344CB8AC3E}">
        <p14:creationId xmlns:p14="http://schemas.microsoft.com/office/powerpoint/2010/main" val="26105926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C89F3A6-E4D1-5446-876A-B2DE34D82036}"/>
              </a:ext>
            </a:extLst>
          </p:cNvPr>
          <p:cNvSpPr/>
          <p:nvPr userDrawn="1"/>
        </p:nvSpPr>
        <p:spPr>
          <a:xfrm>
            <a:off x="8305800" y="0"/>
            <a:ext cx="38862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3" name="Picture Placeholder 8"/>
          <p:cNvSpPr>
            <a:spLocks noGrp="1"/>
          </p:cNvSpPr>
          <p:nvPr>
            <p:ph type="pic" sz="quarter" idx="10"/>
          </p:nvPr>
        </p:nvSpPr>
        <p:spPr>
          <a:xfrm>
            <a:off x="6601759" y="825500"/>
            <a:ext cx="3647141" cy="49276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noFill/>
        </p:spPr>
        <p:txBody>
          <a:bodyPr wrap="square">
            <a:noAutofit/>
          </a:bodyPr>
          <a:lstStyle/>
          <a:p>
            <a:endParaRPr lang="id-ID"/>
          </a:p>
        </p:txBody>
      </p:sp>
    </p:spTree>
    <p:extLst>
      <p:ext uri="{BB962C8B-B14F-4D97-AF65-F5344CB8AC3E}">
        <p14:creationId xmlns:p14="http://schemas.microsoft.com/office/powerpoint/2010/main" val="4244198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9E37FEB-1AD5-204F-A935-7F8809063E27}"/>
              </a:ext>
            </a:extLst>
          </p:cNvPr>
          <p:cNvSpPr/>
          <p:nvPr userDrawn="1"/>
        </p:nvSpPr>
        <p:spPr>
          <a:xfrm>
            <a:off x="3581400" y="0"/>
            <a:ext cx="8610600" cy="6858000"/>
          </a:xfrm>
          <a:prstGeom prst="rect">
            <a:avLst/>
          </a:prstGeom>
          <a:solidFill>
            <a:schemeClr val="accent5">
              <a:lumMod val="75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3" name="Picture Placeholder 8"/>
          <p:cNvSpPr>
            <a:spLocks noGrp="1"/>
          </p:cNvSpPr>
          <p:nvPr>
            <p:ph type="pic" sz="quarter" idx="10"/>
          </p:nvPr>
        </p:nvSpPr>
        <p:spPr>
          <a:xfrm>
            <a:off x="2004359" y="965200"/>
            <a:ext cx="3139141" cy="49276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noFill/>
        </p:spPr>
        <p:txBody>
          <a:bodyPr wrap="square">
            <a:noAutofit/>
          </a:bodyPr>
          <a:lstStyle/>
          <a:p>
            <a:endParaRPr lang="id-ID"/>
          </a:p>
        </p:txBody>
      </p:sp>
    </p:spTree>
    <p:extLst>
      <p:ext uri="{BB962C8B-B14F-4D97-AF65-F5344CB8AC3E}">
        <p14:creationId xmlns:p14="http://schemas.microsoft.com/office/powerpoint/2010/main" val="734112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9E37FEB-1AD5-204F-A935-7F8809063E27}"/>
              </a:ext>
            </a:extLst>
          </p:cNvPr>
          <p:cNvSpPr/>
          <p:nvPr userDrawn="1"/>
        </p:nvSpPr>
        <p:spPr>
          <a:xfrm>
            <a:off x="6908800" y="0"/>
            <a:ext cx="5283200" cy="6858000"/>
          </a:xfrm>
          <a:prstGeom prst="rect">
            <a:avLst/>
          </a:prstGeom>
          <a:solidFill>
            <a:schemeClr val="accent5">
              <a:lumMod val="75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3" name="Picture Placeholder 8"/>
          <p:cNvSpPr>
            <a:spLocks noGrp="1"/>
          </p:cNvSpPr>
          <p:nvPr>
            <p:ph type="pic" sz="quarter" idx="10"/>
          </p:nvPr>
        </p:nvSpPr>
        <p:spPr>
          <a:xfrm>
            <a:off x="8064500" y="482600"/>
            <a:ext cx="3139141" cy="27305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noFill/>
        </p:spPr>
        <p:txBody>
          <a:bodyPr wrap="square">
            <a:noAutofit/>
          </a:bodyPr>
          <a:lstStyle/>
          <a:p>
            <a:endParaRPr lang="id-ID"/>
          </a:p>
        </p:txBody>
      </p:sp>
      <p:sp>
        <p:nvSpPr>
          <p:cNvPr id="4" name="Picture Placeholder 8">
            <a:extLst>
              <a:ext uri="{FF2B5EF4-FFF2-40B4-BE49-F238E27FC236}">
                <a16:creationId xmlns:a16="http://schemas.microsoft.com/office/drawing/2014/main" id="{19167CB6-C6F8-7C48-A3A2-552E73034228}"/>
              </a:ext>
            </a:extLst>
          </p:cNvPr>
          <p:cNvSpPr>
            <a:spLocks noGrp="1"/>
          </p:cNvSpPr>
          <p:nvPr>
            <p:ph type="pic" sz="quarter" idx="11"/>
          </p:nvPr>
        </p:nvSpPr>
        <p:spPr>
          <a:xfrm>
            <a:off x="8064499" y="3632200"/>
            <a:ext cx="3139141" cy="27305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noFill/>
        </p:spPr>
        <p:txBody>
          <a:bodyPr wrap="square">
            <a:noAutofit/>
          </a:bodyPr>
          <a:lstStyle/>
          <a:p>
            <a:endParaRPr lang="id-ID"/>
          </a:p>
        </p:txBody>
      </p:sp>
    </p:spTree>
    <p:extLst>
      <p:ext uri="{BB962C8B-B14F-4D97-AF65-F5344CB8AC3E}">
        <p14:creationId xmlns:p14="http://schemas.microsoft.com/office/powerpoint/2010/main" val="2045065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038743"/>
      </p:ext>
    </p:extLst>
  </p:cSld>
  <p:clrMap bg1="lt1" tx1="dk1" bg2="lt2" tx2="dk2" accent1="accent1" accent2="accent2" accent3="accent3" accent4="accent4" accent5="accent5" accent6="accent6" hlink="hlink" folHlink="folHlink"/>
  <p:sldLayoutIdLst>
    <p:sldLayoutId id="2147483649" r:id="rId1"/>
    <p:sldLayoutId id="2147483665" r:id="rId2"/>
    <p:sldLayoutId id="2147483650"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2C40F48-EF85-48B0-B2B4-FA66AEBEBEF1}"/>
              </a:ext>
            </a:extLst>
          </p:cNvPr>
          <p:cNvSpPr/>
          <p:nvPr/>
        </p:nvSpPr>
        <p:spPr>
          <a:xfrm>
            <a:off x="0" y="0"/>
            <a:ext cx="12192000" cy="6858000"/>
          </a:xfrm>
          <a:prstGeom prst="rect">
            <a:avLst/>
          </a:prstGeom>
          <a:solidFill>
            <a:schemeClr val="tx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A863DD2E-CA85-4A3B-BAA3-879808D1010F}"/>
              </a:ext>
            </a:extLst>
          </p:cNvPr>
          <p:cNvSpPr txBox="1"/>
          <p:nvPr/>
        </p:nvSpPr>
        <p:spPr>
          <a:xfrm>
            <a:off x="4678070" y="4328318"/>
            <a:ext cx="2835861" cy="830997"/>
          </a:xfrm>
          <a:prstGeom prst="rect">
            <a:avLst/>
          </a:prstGeom>
          <a:noFill/>
        </p:spPr>
        <p:txBody>
          <a:bodyPr wrap="square" rtlCol="0">
            <a:spAutoFit/>
          </a:bodyPr>
          <a:lstStyle/>
          <a:p>
            <a:pPr algn="ctr"/>
            <a:r>
              <a:rPr lang="en-US" sz="2400" spc="300" dirty="0">
                <a:solidFill>
                  <a:srgbClr val="F6F4F2"/>
                </a:solidFill>
                <a:latin typeface="Playfair Display" pitchFamily="2" charset="77"/>
                <a:ea typeface="EB Garamond SC 12" panose="02020502060206020403" pitchFamily="18" charset="0"/>
              </a:rPr>
              <a:t>Awesome Fashion</a:t>
            </a:r>
          </a:p>
        </p:txBody>
      </p:sp>
      <p:cxnSp>
        <p:nvCxnSpPr>
          <p:cNvPr id="11" name="Straight Connector 10">
            <a:extLst>
              <a:ext uri="{FF2B5EF4-FFF2-40B4-BE49-F238E27FC236}">
                <a16:creationId xmlns:a16="http://schemas.microsoft.com/office/drawing/2014/main" id="{0952F38D-92C9-47F9-ACEC-82C64FA03967}"/>
              </a:ext>
            </a:extLst>
          </p:cNvPr>
          <p:cNvCxnSpPr>
            <a:cxnSpLocks/>
          </p:cNvCxnSpPr>
          <p:nvPr/>
        </p:nvCxnSpPr>
        <p:spPr>
          <a:xfrm>
            <a:off x="5733966" y="3730488"/>
            <a:ext cx="577831" cy="0"/>
          </a:xfrm>
          <a:prstGeom prst="line">
            <a:avLst/>
          </a:prstGeom>
          <a:ln w="12700">
            <a:solidFill>
              <a:srgbClr val="F6F4F2"/>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F4EC52C-5422-4E61-8248-0B50AE098913}"/>
              </a:ext>
            </a:extLst>
          </p:cNvPr>
          <p:cNvSpPr txBox="1"/>
          <p:nvPr/>
        </p:nvSpPr>
        <p:spPr>
          <a:xfrm>
            <a:off x="4384926" y="2281524"/>
            <a:ext cx="3275909" cy="1323439"/>
          </a:xfrm>
          <a:prstGeom prst="rect">
            <a:avLst/>
          </a:prstGeom>
          <a:noFill/>
        </p:spPr>
        <p:txBody>
          <a:bodyPr wrap="square" rtlCol="0">
            <a:spAutoFit/>
          </a:bodyPr>
          <a:lstStyle/>
          <a:p>
            <a:pPr algn="ctr"/>
            <a:r>
              <a:rPr lang="id-ID" sz="8000" dirty="0">
                <a:solidFill>
                  <a:srgbClr val="F6F4F2"/>
                </a:solidFill>
                <a:latin typeface="Playfair Display" pitchFamily="2" charset="77"/>
                <a:ea typeface="EB Garamond SC 12" panose="02020502060206020403" pitchFamily="18" charset="0"/>
              </a:rPr>
              <a:t>SICK</a:t>
            </a:r>
            <a:endParaRPr lang="en-US" sz="8000" dirty="0">
              <a:solidFill>
                <a:srgbClr val="F6F4F2"/>
              </a:solidFill>
              <a:latin typeface="Playfair Display" pitchFamily="2" charset="77"/>
              <a:ea typeface="EB Garamond SC 12" panose="02020502060206020403" pitchFamily="18" charset="0"/>
            </a:endParaRPr>
          </a:p>
        </p:txBody>
      </p:sp>
      <p:sp>
        <p:nvSpPr>
          <p:cNvPr id="13" name="Right Triangle 12">
            <a:extLst>
              <a:ext uri="{FF2B5EF4-FFF2-40B4-BE49-F238E27FC236}">
                <a16:creationId xmlns:a16="http://schemas.microsoft.com/office/drawing/2014/main" id="{9AF6F0BC-5267-EE4E-B82C-754280248AF7}"/>
              </a:ext>
            </a:extLst>
          </p:cNvPr>
          <p:cNvSpPr/>
          <p:nvPr/>
        </p:nvSpPr>
        <p:spPr>
          <a:xfrm rot="10800000">
            <a:off x="9347201" y="0"/>
            <a:ext cx="2844799" cy="2044700"/>
          </a:xfrm>
          <a:prstGeom prst="r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xtBox 13">
            <a:extLst>
              <a:ext uri="{FF2B5EF4-FFF2-40B4-BE49-F238E27FC236}">
                <a16:creationId xmlns:a16="http://schemas.microsoft.com/office/drawing/2014/main" id="{7C13110D-5802-334F-AAA6-7FB9276DDF12}"/>
              </a:ext>
            </a:extLst>
          </p:cNvPr>
          <p:cNvSpPr txBox="1"/>
          <p:nvPr/>
        </p:nvSpPr>
        <p:spPr>
          <a:xfrm>
            <a:off x="10515600" y="382299"/>
            <a:ext cx="1412838" cy="415498"/>
          </a:xfrm>
          <a:prstGeom prst="rect">
            <a:avLst/>
          </a:prstGeom>
          <a:noFill/>
          <a:ln>
            <a:noFill/>
          </a:ln>
        </p:spPr>
        <p:txBody>
          <a:bodyPr wrap="square" rtlCol="0">
            <a:spAutoFit/>
          </a:bodyPr>
          <a:lstStyle/>
          <a:p>
            <a:pPr algn="r"/>
            <a:r>
              <a:rPr lang="id-ID" sz="1050" spc="650" dirty="0">
                <a:solidFill>
                  <a:schemeClr val="bg1"/>
                </a:solidFill>
                <a:latin typeface="EB Garamond SC 08" panose="02020502060206020403" pitchFamily="18" charset="0"/>
                <a:ea typeface="EB Garamond" panose="00000500000000000000" pitchFamily="2" charset="0"/>
              </a:rPr>
              <a:t>SICK THEMES</a:t>
            </a:r>
            <a:endParaRPr lang="en-US" sz="1050" spc="650" dirty="0">
              <a:solidFill>
                <a:schemeClr val="bg1"/>
              </a:solidFill>
              <a:latin typeface="EB Garamond SC 08" panose="02020502060206020403" pitchFamily="18" charset="0"/>
              <a:ea typeface="EB Garamond" panose="00000500000000000000" pitchFamily="2" charset="0"/>
            </a:endParaRPr>
          </a:p>
        </p:txBody>
      </p:sp>
      <p:sp>
        <p:nvSpPr>
          <p:cNvPr id="3" name="Picture Placeholder 2">
            <a:extLst>
              <a:ext uri="{FF2B5EF4-FFF2-40B4-BE49-F238E27FC236}">
                <a16:creationId xmlns:a16="http://schemas.microsoft.com/office/drawing/2014/main" id="{EBC02C3E-7998-0E47-AA58-77199B8A0C1B}"/>
              </a:ext>
            </a:extLst>
          </p:cNvPr>
          <p:cNvSpPr>
            <a:spLocks noGrp="1"/>
          </p:cNvSpPr>
          <p:nvPr>
            <p:ph type="pic" sz="quarter" idx="10"/>
          </p:nvPr>
        </p:nvSpPr>
        <p:spPr/>
      </p:sp>
    </p:spTree>
    <p:extLst>
      <p:ext uri="{BB962C8B-B14F-4D97-AF65-F5344CB8AC3E}">
        <p14:creationId xmlns:p14="http://schemas.microsoft.com/office/powerpoint/2010/main" val="4187727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2C40F48-EF85-48B0-B2B4-FA66AEBEBEF1}"/>
              </a:ext>
            </a:extLst>
          </p:cNvPr>
          <p:cNvSpPr/>
          <p:nvPr/>
        </p:nvSpPr>
        <p:spPr>
          <a:xfrm>
            <a:off x="0" y="0"/>
            <a:ext cx="12192000" cy="6858000"/>
          </a:xfrm>
          <a:prstGeom prst="rect">
            <a:avLst/>
          </a:prstGeom>
          <a:solidFill>
            <a:schemeClr val="tx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A863DD2E-CA85-4A3B-BAA3-879808D1010F}"/>
              </a:ext>
            </a:extLst>
          </p:cNvPr>
          <p:cNvSpPr txBox="1"/>
          <p:nvPr/>
        </p:nvSpPr>
        <p:spPr>
          <a:xfrm>
            <a:off x="4678070" y="4328318"/>
            <a:ext cx="2835861" cy="830997"/>
          </a:xfrm>
          <a:prstGeom prst="rect">
            <a:avLst/>
          </a:prstGeom>
          <a:noFill/>
        </p:spPr>
        <p:txBody>
          <a:bodyPr wrap="square" rtlCol="0">
            <a:spAutoFit/>
          </a:bodyPr>
          <a:lstStyle/>
          <a:p>
            <a:pPr algn="ctr"/>
            <a:r>
              <a:rPr lang="en-US" sz="2400" spc="300" dirty="0">
                <a:solidFill>
                  <a:srgbClr val="F6F4F2"/>
                </a:solidFill>
                <a:latin typeface="Playfair Display" pitchFamily="2" charset="77"/>
                <a:ea typeface="EB Garamond SC 12" panose="02020502060206020403" pitchFamily="18" charset="0"/>
              </a:rPr>
              <a:t>Thanks For</a:t>
            </a:r>
          </a:p>
          <a:p>
            <a:pPr algn="ctr"/>
            <a:r>
              <a:rPr lang="en-US" sz="2400" spc="300" dirty="0">
                <a:solidFill>
                  <a:srgbClr val="F6F4F2"/>
                </a:solidFill>
                <a:latin typeface="Playfair Display" pitchFamily="2" charset="77"/>
                <a:ea typeface="EB Garamond SC 12" panose="02020502060206020403" pitchFamily="18" charset="0"/>
              </a:rPr>
              <a:t>Watching</a:t>
            </a:r>
          </a:p>
        </p:txBody>
      </p:sp>
      <p:cxnSp>
        <p:nvCxnSpPr>
          <p:cNvPr id="11" name="Straight Connector 10">
            <a:extLst>
              <a:ext uri="{FF2B5EF4-FFF2-40B4-BE49-F238E27FC236}">
                <a16:creationId xmlns:a16="http://schemas.microsoft.com/office/drawing/2014/main" id="{0952F38D-92C9-47F9-ACEC-82C64FA03967}"/>
              </a:ext>
            </a:extLst>
          </p:cNvPr>
          <p:cNvCxnSpPr>
            <a:cxnSpLocks/>
          </p:cNvCxnSpPr>
          <p:nvPr/>
        </p:nvCxnSpPr>
        <p:spPr>
          <a:xfrm>
            <a:off x="5733966" y="3730488"/>
            <a:ext cx="577831" cy="0"/>
          </a:xfrm>
          <a:prstGeom prst="line">
            <a:avLst/>
          </a:prstGeom>
          <a:ln w="12700">
            <a:solidFill>
              <a:srgbClr val="F6F4F2"/>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F4EC52C-5422-4E61-8248-0B50AE098913}"/>
              </a:ext>
            </a:extLst>
          </p:cNvPr>
          <p:cNvSpPr txBox="1"/>
          <p:nvPr/>
        </p:nvSpPr>
        <p:spPr>
          <a:xfrm>
            <a:off x="4384926" y="2281524"/>
            <a:ext cx="3275909" cy="1323439"/>
          </a:xfrm>
          <a:prstGeom prst="rect">
            <a:avLst/>
          </a:prstGeom>
          <a:noFill/>
        </p:spPr>
        <p:txBody>
          <a:bodyPr wrap="square" rtlCol="0">
            <a:spAutoFit/>
          </a:bodyPr>
          <a:lstStyle/>
          <a:p>
            <a:pPr algn="ctr"/>
            <a:r>
              <a:rPr lang="id-ID" sz="8000" dirty="0">
                <a:solidFill>
                  <a:srgbClr val="F6F4F2"/>
                </a:solidFill>
                <a:latin typeface="Playfair Display" pitchFamily="2" charset="77"/>
                <a:ea typeface="EB Garamond SC 12" panose="02020502060206020403" pitchFamily="18" charset="0"/>
              </a:rPr>
              <a:t>SICK</a:t>
            </a:r>
            <a:endParaRPr lang="en-US" sz="8000" dirty="0">
              <a:solidFill>
                <a:srgbClr val="F6F4F2"/>
              </a:solidFill>
              <a:latin typeface="Playfair Display" pitchFamily="2" charset="77"/>
              <a:ea typeface="EB Garamond SC 12" panose="02020502060206020403" pitchFamily="18" charset="0"/>
            </a:endParaRPr>
          </a:p>
        </p:txBody>
      </p:sp>
      <p:sp>
        <p:nvSpPr>
          <p:cNvPr id="13" name="Right Triangle 12">
            <a:extLst>
              <a:ext uri="{FF2B5EF4-FFF2-40B4-BE49-F238E27FC236}">
                <a16:creationId xmlns:a16="http://schemas.microsoft.com/office/drawing/2014/main" id="{9AF6F0BC-5267-EE4E-B82C-754280248AF7}"/>
              </a:ext>
            </a:extLst>
          </p:cNvPr>
          <p:cNvSpPr/>
          <p:nvPr/>
        </p:nvSpPr>
        <p:spPr>
          <a:xfrm rot="10800000">
            <a:off x="9347201" y="0"/>
            <a:ext cx="2844799" cy="2044700"/>
          </a:xfrm>
          <a:prstGeom prst="r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xtBox 13">
            <a:extLst>
              <a:ext uri="{FF2B5EF4-FFF2-40B4-BE49-F238E27FC236}">
                <a16:creationId xmlns:a16="http://schemas.microsoft.com/office/drawing/2014/main" id="{7C13110D-5802-334F-AAA6-7FB9276DDF12}"/>
              </a:ext>
            </a:extLst>
          </p:cNvPr>
          <p:cNvSpPr txBox="1"/>
          <p:nvPr/>
        </p:nvSpPr>
        <p:spPr>
          <a:xfrm>
            <a:off x="10515600" y="382299"/>
            <a:ext cx="1412838" cy="415498"/>
          </a:xfrm>
          <a:prstGeom prst="rect">
            <a:avLst/>
          </a:prstGeom>
          <a:noFill/>
          <a:ln>
            <a:noFill/>
          </a:ln>
        </p:spPr>
        <p:txBody>
          <a:bodyPr wrap="square" rtlCol="0">
            <a:spAutoFit/>
          </a:bodyPr>
          <a:lstStyle/>
          <a:p>
            <a:pPr algn="r"/>
            <a:r>
              <a:rPr lang="id-ID" sz="1050" spc="650" dirty="0">
                <a:solidFill>
                  <a:schemeClr val="bg1"/>
                </a:solidFill>
                <a:latin typeface="EB Garamond SC 08" panose="02020502060206020403" pitchFamily="18" charset="0"/>
                <a:ea typeface="EB Garamond" panose="00000500000000000000" pitchFamily="2" charset="0"/>
              </a:rPr>
              <a:t>SICK THEMES</a:t>
            </a:r>
            <a:endParaRPr lang="en-US" sz="1050" spc="650" dirty="0">
              <a:solidFill>
                <a:schemeClr val="bg1"/>
              </a:solidFill>
              <a:latin typeface="EB Garamond SC 08" panose="02020502060206020403" pitchFamily="18" charset="0"/>
              <a:ea typeface="EB Garamond" panose="00000500000000000000" pitchFamily="2" charset="0"/>
            </a:endParaRPr>
          </a:p>
        </p:txBody>
      </p:sp>
      <p:sp>
        <p:nvSpPr>
          <p:cNvPr id="3" name="Picture Placeholder 2">
            <a:extLst>
              <a:ext uri="{FF2B5EF4-FFF2-40B4-BE49-F238E27FC236}">
                <a16:creationId xmlns:a16="http://schemas.microsoft.com/office/drawing/2014/main" id="{380F8C2B-9468-3746-A8FB-082390F1B750}"/>
              </a:ext>
            </a:extLst>
          </p:cNvPr>
          <p:cNvSpPr>
            <a:spLocks noGrp="1"/>
          </p:cNvSpPr>
          <p:nvPr>
            <p:ph type="pic" sz="quarter" idx="10"/>
          </p:nvPr>
        </p:nvSpPr>
        <p:spPr/>
      </p:sp>
    </p:spTree>
    <p:extLst>
      <p:ext uri="{BB962C8B-B14F-4D97-AF65-F5344CB8AC3E}">
        <p14:creationId xmlns:p14="http://schemas.microsoft.com/office/powerpoint/2010/main" val="3724455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ight Triangle 4">
            <a:extLst>
              <a:ext uri="{FF2B5EF4-FFF2-40B4-BE49-F238E27FC236}">
                <a16:creationId xmlns:a16="http://schemas.microsoft.com/office/drawing/2014/main" id="{31F0B881-089A-6141-9E91-4150A1A63A6E}"/>
              </a:ext>
            </a:extLst>
          </p:cNvPr>
          <p:cNvSpPr/>
          <p:nvPr/>
        </p:nvSpPr>
        <p:spPr>
          <a:xfrm rot="10800000">
            <a:off x="10134601" y="0"/>
            <a:ext cx="2057398" cy="1529750"/>
          </a:xfrm>
          <a:prstGeom prst="r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TextBox 10">
            <a:extLst>
              <a:ext uri="{FF2B5EF4-FFF2-40B4-BE49-F238E27FC236}">
                <a16:creationId xmlns:a16="http://schemas.microsoft.com/office/drawing/2014/main" id="{DCB91422-A981-46F7-9B4D-1AEBBD83D346}"/>
              </a:ext>
            </a:extLst>
          </p:cNvPr>
          <p:cNvSpPr txBox="1"/>
          <p:nvPr/>
        </p:nvSpPr>
        <p:spPr>
          <a:xfrm>
            <a:off x="6926002" y="4298353"/>
            <a:ext cx="3780098" cy="1029897"/>
          </a:xfrm>
          <a:prstGeom prst="rect">
            <a:avLst/>
          </a:prstGeom>
          <a:noFill/>
        </p:spPr>
        <p:txBody>
          <a:bodyPr wrap="square" rtlCol="0">
            <a:spAutoFit/>
          </a:bodyPr>
          <a:lstStyle/>
          <a:p>
            <a:pPr algn="just">
              <a:lnSpc>
                <a:spcPct val="150000"/>
              </a:lnSpc>
            </a:pPr>
            <a:r>
              <a:rPr lang="en-US" sz="1050">
                <a:solidFill>
                  <a:schemeClr val="tx1">
                    <a:lumMod val="75000"/>
                    <a:lumOff val="25000"/>
                  </a:schemeClr>
                </a:solidFill>
                <a:latin typeface="Lato Light" panose="020F0302020204030203" pitchFamily="34" charset="0"/>
                <a:ea typeface="Roboto" panose="02000000000000000000" pitchFamily="2" charset="0"/>
              </a:rPr>
              <a:t>Leverage agile frameworks to provide another robust overall synopsis for alterant high level overviews. Iterative having dan approaches to have corporate foster coaborative thinking to further the value iterative altern proposition. </a:t>
            </a:r>
          </a:p>
        </p:txBody>
      </p:sp>
      <p:sp>
        <p:nvSpPr>
          <p:cNvPr id="12" name="TextBox 11">
            <a:extLst>
              <a:ext uri="{FF2B5EF4-FFF2-40B4-BE49-F238E27FC236}">
                <a16:creationId xmlns:a16="http://schemas.microsoft.com/office/drawing/2014/main" id="{183AB9E6-7E13-4DD1-A7B4-B1F37D388207}"/>
              </a:ext>
            </a:extLst>
          </p:cNvPr>
          <p:cNvSpPr txBox="1"/>
          <p:nvPr/>
        </p:nvSpPr>
        <p:spPr>
          <a:xfrm>
            <a:off x="4298882" y="1162056"/>
            <a:ext cx="4698650" cy="2554545"/>
          </a:xfrm>
          <a:prstGeom prst="rect">
            <a:avLst/>
          </a:prstGeom>
          <a:noFill/>
        </p:spPr>
        <p:txBody>
          <a:bodyPr wrap="square" rtlCol="0">
            <a:spAutoFit/>
          </a:bodyPr>
          <a:lstStyle/>
          <a:p>
            <a:r>
              <a:rPr lang="en-US" sz="8000">
                <a:solidFill>
                  <a:schemeClr val="bg1"/>
                </a:solidFill>
                <a:latin typeface="Playfair Display" pitchFamily="2" charset="77"/>
                <a:ea typeface="EB Garamond 12" panose="02020502060206020403" pitchFamily="18" charset="0"/>
              </a:rPr>
              <a:t>SIC</a:t>
            </a:r>
            <a:r>
              <a:rPr lang="en-US" sz="8000">
                <a:solidFill>
                  <a:schemeClr val="tx1">
                    <a:lumMod val="75000"/>
                    <a:lumOff val="25000"/>
                  </a:schemeClr>
                </a:solidFill>
                <a:latin typeface="Playfair Display" pitchFamily="2" charset="77"/>
                <a:ea typeface="EB Garamond 12" panose="02020502060206020403" pitchFamily="18" charset="0"/>
              </a:rPr>
              <a:t>K</a:t>
            </a:r>
          </a:p>
          <a:p>
            <a:r>
              <a:rPr lang="en-US" sz="8000">
                <a:solidFill>
                  <a:schemeClr val="bg1"/>
                </a:solidFill>
                <a:latin typeface="Playfair Display" pitchFamily="2" charset="77"/>
                <a:ea typeface="EB Garamond 12" panose="02020502060206020403" pitchFamily="18" charset="0"/>
              </a:rPr>
              <a:t>FAS</a:t>
            </a:r>
            <a:r>
              <a:rPr lang="en-US" sz="8000">
                <a:solidFill>
                  <a:schemeClr val="tx1">
                    <a:lumMod val="75000"/>
                    <a:lumOff val="25000"/>
                  </a:schemeClr>
                </a:solidFill>
                <a:latin typeface="Playfair Display" pitchFamily="2" charset="77"/>
                <a:ea typeface="EB Garamond 12" panose="02020502060206020403" pitchFamily="18" charset="0"/>
              </a:rPr>
              <a:t>HION</a:t>
            </a:r>
          </a:p>
        </p:txBody>
      </p:sp>
      <p:sp>
        <p:nvSpPr>
          <p:cNvPr id="13" name="Rectangle 12">
            <a:extLst>
              <a:ext uri="{FF2B5EF4-FFF2-40B4-BE49-F238E27FC236}">
                <a16:creationId xmlns:a16="http://schemas.microsoft.com/office/drawing/2014/main" id="{38893B7B-79AD-40D9-9140-6181CCCD6F1D}"/>
              </a:ext>
            </a:extLst>
          </p:cNvPr>
          <p:cNvSpPr/>
          <p:nvPr/>
        </p:nvSpPr>
        <p:spPr>
          <a:xfrm>
            <a:off x="1" y="0"/>
            <a:ext cx="2205318"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17" name="TextBox 16">
            <a:extLst>
              <a:ext uri="{FF2B5EF4-FFF2-40B4-BE49-F238E27FC236}">
                <a16:creationId xmlns:a16="http://schemas.microsoft.com/office/drawing/2014/main" id="{CE7D1AA4-7BD8-4BEB-B7E1-838BB46C8FD9}"/>
              </a:ext>
            </a:extLst>
          </p:cNvPr>
          <p:cNvSpPr txBox="1"/>
          <p:nvPr/>
        </p:nvSpPr>
        <p:spPr>
          <a:xfrm>
            <a:off x="334866" y="3091524"/>
            <a:ext cx="1573307" cy="2400657"/>
          </a:xfrm>
          <a:prstGeom prst="rect">
            <a:avLst/>
          </a:prstGeom>
          <a:noFill/>
        </p:spPr>
        <p:txBody>
          <a:bodyPr wrap="square" rtlCol="0">
            <a:spAutoFit/>
          </a:bodyPr>
          <a:lstStyle/>
          <a:p>
            <a:pPr>
              <a:lnSpc>
                <a:spcPct val="150000"/>
              </a:lnSpc>
            </a:pPr>
            <a:r>
              <a:rPr lang="en-US" sz="1000" spc="150" dirty="0">
                <a:solidFill>
                  <a:schemeClr val="bg1"/>
                </a:solidFill>
                <a:latin typeface="EB Garamond Medium" panose="00000600000000000000" pitchFamily="2" charset="0"/>
                <a:ea typeface="EB Garamond Medium" panose="00000600000000000000" pitchFamily="2" charset="0"/>
              </a:rPr>
              <a:t>Thousands of candles can be lighted from a single candle, and the life of the candle will not be shortened. Happiness never decreases by being shared.</a:t>
            </a:r>
          </a:p>
        </p:txBody>
      </p:sp>
      <p:sp>
        <p:nvSpPr>
          <p:cNvPr id="21" name="TextBox 20">
            <a:extLst>
              <a:ext uri="{FF2B5EF4-FFF2-40B4-BE49-F238E27FC236}">
                <a16:creationId xmlns:a16="http://schemas.microsoft.com/office/drawing/2014/main" id="{D2240F3B-BC18-4274-A472-C64318E4968C}"/>
              </a:ext>
            </a:extLst>
          </p:cNvPr>
          <p:cNvSpPr txBox="1"/>
          <p:nvPr/>
        </p:nvSpPr>
        <p:spPr>
          <a:xfrm>
            <a:off x="603082" y="569654"/>
            <a:ext cx="1074319" cy="246221"/>
          </a:xfrm>
          <a:prstGeom prst="rect">
            <a:avLst/>
          </a:prstGeom>
          <a:noFill/>
        </p:spPr>
        <p:txBody>
          <a:bodyPr wrap="square" rtlCol="0">
            <a:spAutoFit/>
          </a:bodyPr>
          <a:lstStyle/>
          <a:p>
            <a:r>
              <a:rPr lang="id-ID" sz="1000" spc="650" dirty="0">
                <a:solidFill>
                  <a:schemeClr val="bg1"/>
                </a:solidFill>
                <a:latin typeface="EB Garamond SC 08" panose="02020502060206020403" pitchFamily="18" charset="0"/>
                <a:ea typeface="EB Garamond" panose="00000500000000000000" pitchFamily="2" charset="0"/>
              </a:rPr>
              <a:t>SICK</a:t>
            </a:r>
            <a:endParaRPr lang="en-US" sz="1000" spc="650" dirty="0">
              <a:solidFill>
                <a:schemeClr val="bg1"/>
              </a:solidFill>
              <a:latin typeface="EB Garamond SC 08" panose="02020502060206020403" pitchFamily="18" charset="0"/>
              <a:ea typeface="EB Garamond" panose="00000500000000000000" pitchFamily="2" charset="0"/>
            </a:endParaRPr>
          </a:p>
        </p:txBody>
      </p:sp>
      <p:sp>
        <p:nvSpPr>
          <p:cNvPr id="22" name="TextBox 21">
            <a:extLst>
              <a:ext uri="{FF2B5EF4-FFF2-40B4-BE49-F238E27FC236}">
                <a16:creationId xmlns:a16="http://schemas.microsoft.com/office/drawing/2014/main" id="{62DC4DDB-ADE6-4FDA-A737-13D2C84FF1E1}"/>
              </a:ext>
            </a:extLst>
          </p:cNvPr>
          <p:cNvSpPr txBox="1"/>
          <p:nvPr/>
        </p:nvSpPr>
        <p:spPr>
          <a:xfrm>
            <a:off x="11093618" y="308044"/>
            <a:ext cx="990600" cy="261610"/>
          </a:xfrm>
          <a:prstGeom prst="rect">
            <a:avLst/>
          </a:prstGeom>
          <a:noFill/>
          <a:ln>
            <a:noFill/>
          </a:ln>
        </p:spPr>
        <p:txBody>
          <a:bodyPr wrap="square" rtlCol="0">
            <a:spAutoFit/>
          </a:bodyPr>
          <a:lstStyle/>
          <a:p>
            <a:pPr algn="r"/>
            <a:r>
              <a:rPr lang="id-ID" sz="1100" b="1" spc="650" dirty="0">
                <a:solidFill>
                  <a:schemeClr val="bg1"/>
                </a:solidFill>
                <a:latin typeface="EB Garamond SC 08" panose="02020502060206020403" pitchFamily="18" charset="0"/>
                <a:ea typeface="EB Garamond" panose="00000500000000000000" pitchFamily="2" charset="0"/>
              </a:rPr>
              <a:t>SICK</a:t>
            </a:r>
            <a:endParaRPr lang="en-US" sz="1100" b="1" spc="650" dirty="0">
              <a:solidFill>
                <a:schemeClr val="bg1"/>
              </a:solidFill>
              <a:latin typeface="EB Garamond SC 08" panose="02020502060206020403" pitchFamily="18" charset="0"/>
              <a:ea typeface="EB Garamond" panose="00000500000000000000" pitchFamily="2" charset="0"/>
            </a:endParaRPr>
          </a:p>
        </p:txBody>
      </p:sp>
      <p:sp>
        <p:nvSpPr>
          <p:cNvPr id="3" name="Picture Placeholder 2">
            <a:extLst>
              <a:ext uri="{FF2B5EF4-FFF2-40B4-BE49-F238E27FC236}">
                <a16:creationId xmlns:a16="http://schemas.microsoft.com/office/drawing/2014/main" id="{29106FA6-C1B5-2444-8467-56525C842EAE}"/>
              </a:ext>
            </a:extLst>
          </p:cNvPr>
          <p:cNvSpPr>
            <a:spLocks noGrp="1"/>
          </p:cNvSpPr>
          <p:nvPr>
            <p:ph type="pic" sz="quarter" idx="10"/>
          </p:nvPr>
        </p:nvSpPr>
        <p:spPr/>
      </p:sp>
    </p:spTree>
    <p:extLst>
      <p:ext uri="{BB962C8B-B14F-4D97-AF65-F5344CB8AC3E}">
        <p14:creationId xmlns:p14="http://schemas.microsoft.com/office/powerpoint/2010/main" val="374270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C5F9B3E5-4F7E-4246-B6DB-FDA0A39E7BA0}"/>
              </a:ext>
            </a:extLst>
          </p:cNvPr>
          <p:cNvSpPr txBox="1"/>
          <p:nvPr/>
        </p:nvSpPr>
        <p:spPr>
          <a:xfrm>
            <a:off x="6367201" y="4615852"/>
            <a:ext cx="3780098" cy="1029897"/>
          </a:xfrm>
          <a:prstGeom prst="rect">
            <a:avLst/>
          </a:prstGeom>
          <a:noFill/>
        </p:spPr>
        <p:txBody>
          <a:bodyPr wrap="square" rtlCol="0">
            <a:spAutoFit/>
          </a:bodyPr>
          <a:lstStyle/>
          <a:p>
            <a:pPr algn="just">
              <a:lnSpc>
                <a:spcPct val="150000"/>
              </a:lnSpc>
            </a:pPr>
            <a:r>
              <a:rPr lang="en-US" sz="1050">
                <a:solidFill>
                  <a:schemeClr val="tx1">
                    <a:lumMod val="75000"/>
                    <a:lumOff val="25000"/>
                  </a:schemeClr>
                </a:solidFill>
                <a:latin typeface="Lato Light" panose="020F0302020204030203" pitchFamily="34" charset="0"/>
                <a:ea typeface="Roboto" panose="02000000000000000000" pitchFamily="2" charset="0"/>
              </a:rPr>
              <a:t>Leverage agile frameworks to provide another robust overall synopsis for alterant high level overviews. Iterative having dan approaches to have corporate foster coaborative thinking to further the value iterative altern proposition. </a:t>
            </a:r>
          </a:p>
        </p:txBody>
      </p:sp>
      <p:cxnSp>
        <p:nvCxnSpPr>
          <p:cNvPr id="8" name="Straight Connector 7">
            <a:extLst>
              <a:ext uri="{FF2B5EF4-FFF2-40B4-BE49-F238E27FC236}">
                <a16:creationId xmlns:a16="http://schemas.microsoft.com/office/drawing/2014/main" id="{A4CBB434-0390-7E4D-9CB9-F999FF4F1B4B}"/>
              </a:ext>
            </a:extLst>
          </p:cNvPr>
          <p:cNvCxnSpPr>
            <a:cxnSpLocks/>
          </p:cNvCxnSpPr>
          <p:nvPr/>
        </p:nvCxnSpPr>
        <p:spPr>
          <a:xfrm>
            <a:off x="3219366" y="3247888"/>
            <a:ext cx="577831" cy="0"/>
          </a:xfrm>
          <a:prstGeom prst="line">
            <a:avLst/>
          </a:prstGeom>
          <a:ln w="12700">
            <a:solidFill>
              <a:srgbClr val="F6F4F2"/>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DB30F432-5F1E-7149-899A-1CB7E652D8E6}"/>
              </a:ext>
            </a:extLst>
          </p:cNvPr>
          <p:cNvSpPr txBox="1"/>
          <p:nvPr/>
        </p:nvSpPr>
        <p:spPr>
          <a:xfrm>
            <a:off x="1870326" y="1798924"/>
            <a:ext cx="3275909" cy="1323439"/>
          </a:xfrm>
          <a:prstGeom prst="rect">
            <a:avLst/>
          </a:prstGeom>
          <a:noFill/>
        </p:spPr>
        <p:txBody>
          <a:bodyPr wrap="square" rtlCol="0">
            <a:spAutoFit/>
          </a:bodyPr>
          <a:lstStyle/>
          <a:p>
            <a:pPr algn="ctr"/>
            <a:r>
              <a:rPr lang="id-ID" sz="8000" dirty="0">
                <a:solidFill>
                  <a:srgbClr val="F6F4F2"/>
                </a:solidFill>
                <a:latin typeface="Playfair Display" pitchFamily="2" charset="77"/>
                <a:ea typeface="EB Garamond SC 12" panose="02020502060206020403" pitchFamily="18" charset="0"/>
              </a:rPr>
              <a:t>SICK</a:t>
            </a:r>
            <a:endParaRPr lang="en-US" sz="8000" dirty="0">
              <a:solidFill>
                <a:srgbClr val="F6F4F2"/>
              </a:solidFill>
              <a:latin typeface="Playfair Display" pitchFamily="2" charset="77"/>
              <a:ea typeface="EB Garamond SC 12" panose="02020502060206020403" pitchFamily="18" charset="0"/>
            </a:endParaRPr>
          </a:p>
        </p:txBody>
      </p:sp>
      <p:sp>
        <p:nvSpPr>
          <p:cNvPr id="10" name="TextBox 9">
            <a:extLst>
              <a:ext uri="{FF2B5EF4-FFF2-40B4-BE49-F238E27FC236}">
                <a16:creationId xmlns:a16="http://schemas.microsoft.com/office/drawing/2014/main" id="{B8FC7E29-9C97-664C-B95E-07EB4D12B146}"/>
              </a:ext>
            </a:extLst>
          </p:cNvPr>
          <p:cNvSpPr txBox="1"/>
          <p:nvPr/>
        </p:nvSpPr>
        <p:spPr>
          <a:xfrm>
            <a:off x="1968979" y="4161305"/>
            <a:ext cx="3275909" cy="1754326"/>
          </a:xfrm>
          <a:prstGeom prst="rect">
            <a:avLst/>
          </a:prstGeom>
          <a:noFill/>
        </p:spPr>
        <p:txBody>
          <a:bodyPr wrap="square" rtlCol="0">
            <a:spAutoFit/>
          </a:bodyPr>
          <a:lstStyle/>
          <a:p>
            <a:r>
              <a:rPr lang="id-ID" sz="5400" b="1" spc="300" dirty="0">
                <a:solidFill>
                  <a:schemeClr val="tx1">
                    <a:lumMod val="75000"/>
                    <a:lumOff val="25000"/>
                  </a:schemeClr>
                </a:solidFill>
                <a:latin typeface="Playfair Display" pitchFamily="2" charset="77"/>
                <a:ea typeface="EB Garamond SC 12" panose="02020502060206020403" pitchFamily="18" charset="0"/>
              </a:rPr>
              <a:t>Our </a:t>
            </a:r>
            <a:r>
              <a:rPr lang="id-ID" sz="5400" spc="300" dirty="0">
                <a:solidFill>
                  <a:schemeClr val="tx1">
                    <a:lumMod val="75000"/>
                    <a:lumOff val="25000"/>
                  </a:schemeClr>
                </a:solidFill>
                <a:latin typeface="Playfair Display" pitchFamily="2" charset="77"/>
                <a:ea typeface="EB Garamond SC 12" panose="02020502060206020403" pitchFamily="18" charset="0"/>
              </a:rPr>
              <a:t>Profiles</a:t>
            </a:r>
            <a:endParaRPr lang="en-US" sz="5400" spc="300" dirty="0">
              <a:solidFill>
                <a:schemeClr val="tx1">
                  <a:lumMod val="75000"/>
                  <a:lumOff val="25000"/>
                </a:schemeClr>
              </a:solidFill>
              <a:latin typeface="Playfair Display" pitchFamily="2" charset="77"/>
              <a:ea typeface="EB Garamond SC 12" panose="02020502060206020403" pitchFamily="18" charset="0"/>
            </a:endParaRPr>
          </a:p>
        </p:txBody>
      </p:sp>
      <p:sp>
        <p:nvSpPr>
          <p:cNvPr id="13" name="Right Triangle 12">
            <a:extLst>
              <a:ext uri="{FF2B5EF4-FFF2-40B4-BE49-F238E27FC236}">
                <a16:creationId xmlns:a16="http://schemas.microsoft.com/office/drawing/2014/main" id="{7667862C-F719-614F-AFFC-D8DD045118C6}"/>
              </a:ext>
            </a:extLst>
          </p:cNvPr>
          <p:cNvSpPr/>
          <p:nvPr/>
        </p:nvSpPr>
        <p:spPr>
          <a:xfrm rot="16200000">
            <a:off x="10398426" y="5064426"/>
            <a:ext cx="2057398" cy="1529750"/>
          </a:xfrm>
          <a:prstGeom prst="r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xtBox 13">
            <a:extLst>
              <a:ext uri="{FF2B5EF4-FFF2-40B4-BE49-F238E27FC236}">
                <a16:creationId xmlns:a16="http://schemas.microsoft.com/office/drawing/2014/main" id="{D84B6BBB-E6E6-E746-B596-10711E5A1F0F}"/>
              </a:ext>
            </a:extLst>
          </p:cNvPr>
          <p:cNvSpPr txBox="1"/>
          <p:nvPr/>
        </p:nvSpPr>
        <p:spPr>
          <a:xfrm rot="5400000">
            <a:off x="11306643" y="6010244"/>
            <a:ext cx="990600" cy="261610"/>
          </a:xfrm>
          <a:prstGeom prst="rect">
            <a:avLst/>
          </a:prstGeom>
          <a:noFill/>
          <a:ln>
            <a:noFill/>
          </a:ln>
        </p:spPr>
        <p:txBody>
          <a:bodyPr wrap="square" rtlCol="0">
            <a:spAutoFit/>
          </a:bodyPr>
          <a:lstStyle/>
          <a:p>
            <a:pPr algn="r"/>
            <a:r>
              <a:rPr lang="id-ID" sz="1100" b="1" spc="650" dirty="0">
                <a:solidFill>
                  <a:schemeClr val="bg1"/>
                </a:solidFill>
                <a:latin typeface="EB Garamond SC 08" panose="02020502060206020403" pitchFamily="18" charset="0"/>
                <a:ea typeface="EB Garamond" panose="00000500000000000000" pitchFamily="2" charset="0"/>
              </a:rPr>
              <a:t>SICK</a:t>
            </a:r>
            <a:endParaRPr lang="en-US" sz="1100" b="1" spc="650" dirty="0">
              <a:solidFill>
                <a:schemeClr val="bg1"/>
              </a:solidFill>
              <a:latin typeface="EB Garamond SC 08" panose="02020502060206020403" pitchFamily="18" charset="0"/>
              <a:ea typeface="EB Garamond" panose="00000500000000000000" pitchFamily="2" charset="0"/>
            </a:endParaRPr>
          </a:p>
        </p:txBody>
      </p:sp>
      <p:sp>
        <p:nvSpPr>
          <p:cNvPr id="3" name="Picture Placeholder 2">
            <a:extLst>
              <a:ext uri="{FF2B5EF4-FFF2-40B4-BE49-F238E27FC236}">
                <a16:creationId xmlns:a16="http://schemas.microsoft.com/office/drawing/2014/main" id="{E593EBCE-10D0-ED4C-A695-F98C887E9512}"/>
              </a:ext>
            </a:extLst>
          </p:cNvPr>
          <p:cNvSpPr>
            <a:spLocks noGrp="1"/>
          </p:cNvSpPr>
          <p:nvPr>
            <p:ph type="pic" sz="quarter" idx="10"/>
          </p:nvPr>
        </p:nvSpPr>
        <p:spPr/>
      </p:sp>
    </p:spTree>
    <p:extLst>
      <p:ext uri="{BB962C8B-B14F-4D97-AF65-F5344CB8AC3E}">
        <p14:creationId xmlns:p14="http://schemas.microsoft.com/office/powerpoint/2010/main" val="4002554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AC53FD8-241E-C143-8B17-96EAB6D2DD42}"/>
              </a:ext>
            </a:extLst>
          </p:cNvPr>
          <p:cNvSpPr txBox="1"/>
          <p:nvPr/>
        </p:nvSpPr>
        <p:spPr>
          <a:xfrm>
            <a:off x="1810144" y="3942752"/>
            <a:ext cx="3780098" cy="1029897"/>
          </a:xfrm>
          <a:prstGeom prst="rect">
            <a:avLst/>
          </a:prstGeom>
          <a:noFill/>
        </p:spPr>
        <p:txBody>
          <a:bodyPr wrap="square" rtlCol="0">
            <a:spAutoFit/>
          </a:bodyPr>
          <a:lstStyle/>
          <a:p>
            <a:pPr algn="just">
              <a:lnSpc>
                <a:spcPct val="150000"/>
              </a:lnSpc>
            </a:pPr>
            <a:r>
              <a:rPr lang="en-US" sz="1050">
                <a:solidFill>
                  <a:schemeClr val="tx1">
                    <a:lumMod val="75000"/>
                    <a:lumOff val="25000"/>
                  </a:schemeClr>
                </a:solidFill>
                <a:latin typeface="Lato Light" panose="020F0302020204030203" pitchFamily="34" charset="0"/>
                <a:ea typeface="Roboto" panose="02000000000000000000" pitchFamily="2" charset="0"/>
              </a:rPr>
              <a:t>Leverage agile frameworks to provide another robust overall synopsis for alterant high level overviews. Iterative having dan approaches to have corporate foster coaborative thinking to further the value iterative altern proposition. </a:t>
            </a:r>
          </a:p>
        </p:txBody>
      </p:sp>
      <p:sp>
        <p:nvSpPr>
          <p:cNvPr id="7" name="TextBox 6">
            <a:extLst>
              <a:ext uri="{FF2B5EF4-FFF2-40B4-BE49-F238E27FC236}">
                <a16:creationId xmlns:a16="http://schemas.microsoft.com/office/drawing/2014/main" id="{4020BEB9-36D2-2D40-8C28-6176C4BDF141}"/>
              </a:ext>
            </a:extLst>
          </p:cNvPr>
          <p:cNvSpPr txBox="1"/>
          <p:nvPr/>
        </p:nvSpPr>
        <p:spPr>
          <a:xfrm>
            <a:off x="1810144" y="1674674"/>
            <a:ext cx="3275909" cy="1754326"/>
          </a:xfrm>
          <a:prstGeom prst="rect">
            <a:avLst/>
          </a:prstGeom>
          <a:noFill/>
        </p:spPr>
        <p:txBody>
          <a:bodyPr wrap="square" rtlCol="0">
            <a:spAutoFit/>
          </a:bodyPr>
          <a:lstStyle/>
          <a:p>
            <a:r>
              <a:rPr lang="id-ID" sz="5400" b="1" spc="300" dirty="0">
                <a:solidFill>
                  <a:schemeClr val="tx1">
                    <a:lumMod val="75000"/>
                    <a:lumOff val="25000"/>
                  </a:schemeClr>
                </a:solidFill>
                <a:latin typeface="Playfair Display" pitchFamily="2" charset="77"/>
                <a:ea typeface="EB Garamond SC 12" panose="02020502060206020403" pitchFamily="18" charset="0"/>
              </a:rPr>
              <a:t>Our Gallery</a:t>
            </a:r>
            <a:endParaRPr lang="en-US" sz="5400" b="1" spc="300" dirty="0">
              <a:solidFill>
                <a:schemeClr val="tx1">
                  <a:lumMod val="75000"/>
                  <a:lumOff val="25000"/>
                </a:schemeClr>
              </a:solidFill>
              <a:latin typeface="Playfair Display" pitchFamily="2" charset="77"/>
              <a:ea typeface="EB Garamond SC 12" panose="02020502060206020403" pitchFamily="18" charset="0"/>
            </a:endParaRPr>
          </a:p>
        </p:txBody>
      </p:sp>
      <p:sp>
        <p:nvSpPr>
          <p:cNvPr id="8" name="Rectangle 7">
            <a:extLst>
              <a:ext uri="{FF2B5EF4-FFF2-40B4-BE49-F238E27FC236}">
                <a16:creationId xmlns:a16="http://schemas.microsoft.com/office/drawing/2014/main" id="{1A63E484-8E51-B04A-BF60-6BBECA1F2D18}"/>
              </a:ext>
            </a:extLst>
          </p:cNvPr>
          <p:cNvSpPr/>
          <p:nvPr/>
        </p:nvSpPr>
        <p:spPr>
          <a:xfrm rot="5400000">
            <a:off x="9635616" y="3244334"/>
            <a:ext cx="2629245" cy="369332"/>
          </a:xfrm>
          <a:prstGeom prst="rect">
            <a:avLst/>
          </a:prstGeom>
        </p:spPr>
        <p:txBody>
          <a:bodyPr wrap="none">
            <a:spAutoFit/>
          </a:bodyPr>
          <a:lstStyle/>
          <a:p>
            <a:pPr algn="ctr"/>
            <a:r>
              <a:rPr lang="en-US" spc="300" dirty="0">
                <a:solidFill>
                  <a:srgbClr val="F6F4F2"/>
                </a:solidFill>
                <a:latin typeface="Playfair Display" pitchFamily="2" charset="77"/>
                <a:ea typeface="EB Garamond SC 12" panose="02020502060206020403" pitchFamily="18" charset="0"/>
              </a:rPr>
              <a:t>Awesome Fashion</a:t>
            </a:r>
          </a:p>
        </p:txBody>
      </p:sp>
      <p:sp>
        <p:nvSpPr>
          <p:cNvPr id="9" name="Right Triangle 8">
            <a:extLst>
              <a:ext uri="{FF2B5EF4-FFF2-40B4-BE49-F238E27FC236}">
                <a16:creationId xmlns:a16="http://schemas.microsoft.com/office/drawing/2014/main" id="{129BA16F-69FE-4F4D-BE27-6020DCEF0AF8}"/>
              </a:ext>
            </a:extLst>
          </p:cNvPr>
          <p:cNvSpPr/>
          <p:nvPr/>
        </p:nvSpPr>
        <p:spPr>
          <a:xfrm rot="5400000">
            <a:off x="-263824" y="263824"/>
            <a:ext cx="2057398" cy="1529750"/>
          </a:xfrm>
          <a:prstGeom prst="r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a:extLst>
              <a:ext uri="{FF2B5EF4-FFF2-40B4-BE49-F238E27FC236}">
                <a16:creationId xmlns:a16="http://schemas.microsoft.com/office/drawing/2014/main" id="{38FDDF06-C018-274B-81A3-278D8007FADD}"/>
              </a:ext>
            </a:extLst>
          </p:cNvPr>
          <p:cNvSpPr txBox="1"/>
          <p:nvPr/>
        </p:nvSpPr>
        <p:spPr>
          <a:xfrm rot="16200000">
            <a:off x="-104907" y="536542"/>
            <a:ext cx="990600" cy="261610"/>
          </a:xfrm>
          <a:prstGeom prst="rect">
            <a:avLst/>
          </a:prstGeom>
          <a:noFill/>
          <a:ln>
            <a:noFill/>
          </a:ln>
        </p:spPr>
        <p:txBody>
          <a:bodyPr wrap="square" rtlCol="0">
            <a:spAutoFit/>
          </a:bodyPr>
          <a:lstStyle/>
          <a:p>
            <a:pPr algn="r"/>
            <a:r>
              <a:rPr lang="id-ID" sz="1100" b="1" spc="650" dirty="0">
                <a:solidFill>
                  <a:schemeClr val="bg1"/>
                </a:solidFill>
                <a:latin typeface="EB Garamond SC 08" panose="02020502060206020403" pitchFamily="18" charset="0"/>
                <a:ea typeface="EB Garamond" panose="00000500000000000000" pitchFamily="2" charset="0"/>
              </a:rPr>
              <a:t>SICK</a:t>
            </a:r>
            <a:endParaRPr lang="en-US" sz="1100" b="1" spc="650" dirty="0">
              <a:solidFill>
                <a:schemeClr val="bg1"/>
              </a:solidFill>
              <a:latin typeface="EB Garamond SC 08" panose="02020502060206020403" pitchFamily="18" charset="0"/>
              <a:ea typeface="EB Garamond" panose="00000500000000000000" pitchFamily="2" charset="0"/>
            </a:endParaRPr>
          </a:p>
        </p:txBody>
      </p:sp>
      <p:sp>
        <p:nvSpPr>
          <p:cNvPr id="3" name="Picture Placeholder 2">
            <a:extLst>
              <a:ext uri="{FF2B5EF4-FFF2-40B4-BE49-F238E27FC236}">
                <a16:creationId xmlns:a16="http://schemas.microsoft.com/office/drawing/2014/main" id="{F0848BD5-1530-3341-B8AE-520F647AC1FE}"/>
              </a:ext>
            </a:extLst>
          </p:cNvPr>
          <p:cNvSpPr>
            <a:spLocks noGrp="1"/>
          </p:cNvSpPr>
          <p:nvPr>
            <p:ph type="pic" sz="quarter" idx="10"/>
          </p:nvPr>
        </p:nvSpPr>
        <p:spPr/>
      </p:sp>
    </p:spTree>
    <p:extLst>
      <p:ext uri="{BB962C8B-B14F-4D97-AF65-F5344CB8AC3E}">
        <p14:creationId xmlns:p14="http://schemas.microsoft.com/office/powerpoint/2010/main" val="27735828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0FF7D7B0-50D1-CF43-B262-EEDA4845C6FE}"/>
              </a:ext>
            </a:extLst>
          </p:cNvPr>
          <p:cNvSpPr txBox="1"/>
          <p:nvPr/>
        </p:nvSpPr>
        <p:spPr>
          <a:xfrm>
            <a:off x="6782279" y="3841152"/>
            <a:ext cx="3780098" cy="1029897"/>
          </a:xfrm>
          <a:prstGeom prst="rect">
            <a:avLst/>
          </a:prstGeom>
          <a:noFill/>
        </p:spPr>
        <p:txBody>
          <a:bodyPr wrap="square" rtlCol="0">
            <a:spAutoFit/>
          </a:bodyPr>
          <a:lstStyle/>
          <a:p>
            <a:pPr algn="just">
              <a:lnSpc>
                <a:spcPct val="150000"/>
              </a:lnSpc>
            </a:pPr>
            <a:r>
              <a:rPr lang="en-US" sz="1050">
                <a:solidFill>
                  <a:schemeClr val="tx1">
                    <a:lumMod val="75000"/>
                    <a:lumOff val="25000"/>
                  </a:schemeClr>
                </a:solidFill>
                <a:latin typeface="Lato Light" panose="020F0302020204030203" pitchFamily="34" charset="0"/>
                <a:ea typeface="Roboto" panose="02000000000000000000" pitchFamily="2" charset="0"/>
              </a:rPr>
              <a:t>Leverage agile frameworks to provide another robust overall synopsis for alterant high level overviews. Iterative having dan approaches to have corporate foster coaborative thinking to further the value iterative altern proposition. </a:t>
            </a:r>
          </a:p>
        </p:txBody>
      </p:sp>
      <p:sp>
        <p:nvSpPr>
          <p:cNvPr id="11" name="TextBox 10">
            <a:extLst>
              <a:ext uri="{FF2B5EF4-FFF2-40B4-BE49-F238E27FC236}">
                <a16:creationId xmlns:a16="http://schemas.microsoft.com/office/drawing/2014/main" id="{B15A0FFA-17F4-D345-9D19-0195E18BA9C3}"/>
              </a:ext>
            </a:extLst>
          </p:cNvPr>
          <p:cNvSpPr txBox="1"/>
          <p:nvPr/>
        </p:nvSpPr>
        <p:spPr>
          <a:xfrm>
            <a:off x="6782279" y="1573074"/>
            <a:ext cx="3275909" cy="1754326"/>
          </a:xfrm>
          <a:prstGeom prst="rect">
            <a:avLst/>
          </a:prstGeom>
          <a:noFill/>
        </p:spPr>
        <p:txBody>
          <a:bodyPr wrap="square" rtlCol="0">
            <a:spAutoFit/>
          </a:bodyPr>
          <a:lstStyle/>
          <a:p>
            <a:r>
              <a:rPr lang="id-ID" sz="5400" b="1" spc="300" dirty="0">
                <a:solidFill>
                  <a:schemeClr val="tx1">
                    <a:lumMod val="75000"/>
                    <a:lumOff val="25000"/>
                  </a:schemeClr>
                </a:solidFill>
                <a:latin typeface="Playfair Display" pitchFamily="2" charset="77"/>
                <a:ea typeface="EB Garamond SC 12" panose="02020502060206020403" pitchFamily="18" charset="0"/>
              </a:rPr>
              <a:t>Our Styles</a:t>
            </a:r>
            <a:endParaRPr lang="en-US" sz="5400" b="1" spc="300" dirty="0">
              <a:solidFill>
                <a:schemeClr val="tx1">
                  <a:lumMod val="75000"/>
                  <a:lumOff val="25000"/>
                </a:schemeClr>
              </a:solidFill>
              <a:latin typeface="Playfair Display" pitchFamily="2" charset="77"/>
              <a:ea typeface="EB Garamond SC 12" panose="02020502060206020403" pitchFamily="18" charset="0"/>
            </a:endParaRPr>
          </a:p>
        </p:txBody>
      </p:sp>
      <p:sp>
        <p:nvSpPr>
          <p:cNvPr id="18" name="Rectangle 17">
            <a:extLst>
              <a:ext uri="{FF2B5EF4-FFF2-40B4-BE49-F238E27FC236}">
                <a16:creationId xmlns:a16="http://schemas.microsoft.com/office/drawing/2014/main" id="{3230167B-D329-E24A-AB91-4A983A50D441}"/>
              </a:ext>
            </a:extLst>
          </p:cNvPr>
          <p:cNvSpPr/>
          <p:nvPr/>
        </p:nvSpPr>
        <p:spPr>
          <a:xfrm rot="16200000">
            <a:off x="-359285" y="3383596"/>
            <a:ext cx="2629245" cy="369332"/>
          </a:xfrm>
          <a:prstGeom prst="rect">
            <a:avLst/>
          </a:prstGeom>
        </p:spPr>
        <p:txBody>
          <a:bodyPr wrap="none">
            <a:spAutoFit/>
          </a:bodyPr>
          <a:lstStyle/>
          <a:p>
            <a:pPr algn="ctr"/>
            <a:r>
              <a:rPr lang="en-US" spc="300" dirty="0">
                <a:solidFill>
                  <a:srgbClr val="F6F4F2"/>
                </a:solidFill>
                <a:latin typeface="Playfair Display" pitchFamily="2" charset="77"/>
                <a:ea typeface="EB Garamond SC 12" panose="02020502060206020403" pitchFamily="18" charset="0"/>
              </a:rPr>
              <a:t>Awesome Fashion</a:t>
            </a:r>
          </a:p>
        </p:txBody>
      </p:sp>
      <p:sp>
        <p:nvSpPr>
          <p:cNvPr id="23" name="Right Triangle 22">
            <a:extLst>
              <a:ext uri="{FF2B5EF4-FFF2-40B4-BE49-F238E27FC236}">
                <a16:creationId xmlns:a16="http://schemas.microsoft.com/office/drawing/2014/main" id="{A0773737-1F2F-A24E-A8A1-E3A98D808625}"/>
              </a:ext>
            </a:extLst>
          </p:cNvPr>
          <p:cNvSpPr/>
          <p:nvPr/>
        </p:nvSpPr>
        <p:spPr>
          <a:xfrm rot="10800000">
            <a:off x="10134600" y="0"/>
            <a:ext cx="2057398" cy="1529750"/>
          </a:xfrm>
          <a:prstGeom prst="r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4" name="TextBox 23">
            <a:extLst>
              <a:ext uri="{FF2B5EF4-FFF2-40B4-BE49-F238E27FC236}">
                <a16:creationId xmlns:a16="http://schemas.microsoft.com/office/drawing/2014/main" id="{8C31FF5D-C2D2-0B41-A481-6647A06FE4A5}"/>
              </a:ext>
            </a:extLst>
          </p:cNvPr>
          <p:cNvSpPr txBox="1"/>
          <p:nvPr/>
        </p:nvSpPr>
        <p:spPr>
          <a:xfrm>
            <a:off x="11093618" y="308044"/>
            <a:ext cx="990600" cy="261610"/>
          </a:xfrm>
          <a:prstGeom prst="rect">
            <a:avLst/>
          </a:prstGeom>
          <a:noFill/>
          <a:ln>
            <a:noFill/>
          </a:ln>
        </p:spPr>
        <p:txBody>
          <a:bodyPr wrap="square" rtlCol="0">
            <a:spAutoFit/>
          </a:bodyPr>
          <a:lstStyle/>
          <a:p>
            <a:pPr algn="r"/>
            <a:r>
              <a:rPr lang="id-ID" sz="1100" b="1" spc="650" dirty="0">
                <a:solidFill>
                  <a:schemeClr val="bg1"/>
                </a:solidFill>
                <a:latin typeface="EB Garamond SC 08" panose="02020502060206020403" pitchFamily="18" charset="0"/>
                <a:ea typeface="EB Garamond" panose="00000500000000000000" pitchFamily="2" charset="0"/>
              </a:rPr>
              <a:t>SICK</a:t>
            </a:r>
            <a:endParaRPr lang="en-US" sz="1100" b="1" spc="650" dirty="0">
              <a:solidFill>
                <a:schemeClr val="bg1"/>
              </a:solidFill>
              <a:latin typeface="EB Garamond SC 08" panose="02020502060206020403" pitchFamily="18" charset="0"/>
              <a:ea typeface="EB Garamond" panose="00000500000000000000" pitchFamily="2" charset="0"/>
            </a:endParaRPr>
          </a:p>
        </p:txBody>
      </p:sp>
      <p:sp>
        <p:nvSpPr>
          <p:cNvPr id="3" name="Picture Placeholder 2">
            <a:extLst>
              <a:ext uri="{FF2B5EF4-FFF2-40B4-BE49-F238E27FC236}">
                <a16:creationId xmlns:a16="http://schemas.microsoft.com/office/drawing/2014/main" id="{A02E5909-BBBC-9940-B156-D410BD9A2241}"/>
              </a:ext>
            </a:extLst>
          </p:cNvPr>
          <p:cNvSpPr>
            <a:spLocks noGrp="1"/>
          </p:cNvSpPr>
          <p:nvPr>
            <p:ph type="pic" sz="quarter" idx="10"/>
          </p:nvPr>
        </p:nvSpPr>
        <p:spPr/>
      </p:sp>
    </p:spTree>
    <p:extLst>
      <p:ext uri="{BB962C8B-B14F-4D97-AF65-F5344CB8AC3E}">
        <p14:creationId xmlns:p14="http://schemas.microsoft.com/office/powerpoint/2010/main" val="2785017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8BC9C29-0B53-E945-945D-C85F9065A005}"/>
              </a:ext>
            </a:extLst>
          </p:cNvPr>
          <p:cNvSpPr/>
          <p:nvPr/>
        </p:nvSpPr>
        <p:spPr>
          <a:xfrm>
            <a:off x="6701785" y="2484366"/>
            <a:ext cx="2687728" cy="480453"/>
          </a:xfrm>
          <a:prstGeom prst="rect">
            <a:avLst/>
          </a:prstGeom>
        </p:spPr>
        <p:txBody>
          <a:bodyPr wrap="square">
            <a:spAutoFit/>
          </a:bodyPr>
          <a:lstStyle/>
          <a:p>
            <a:pPr algn="just">
              <a:lnSpc>
                <a:spcPct val="150000"/>
              </a:lnSpc>
            </a:pPr>
            <a:r>
              <a:rPr lang="id-ID" sz="900" b="1" i="0" dirty="0">
                <a:solidFill>
                  <a:sysClr val="windowText" lastClr="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a:solidFill>
                  <a:sysClr val="windowText" lastClr="000000"/>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a:t>
            </a:r>
            <a:endParaRPr lang="id-ID" sz="900" dirty="0">
              <a:solidFill>
                <a:sysClr val="windowText" lastClr="000000"/>
              </a:solidFill>
              <a:latin typeface="Lato" panose="020F0502020204030203" pitchFamily="34" charset="0"/>
              <a:ea typeface="Lato" panose="020F0502020204030203" pitchFamily="34" charset="0"/>
              <a:cs typeface="Lato" panose="020F0502020204030203" pitchFamily="34" charset="0"/>
            </a:endParaRPr>
          </a:p>
        </p:txBody>
      </p:sp>
      <p:sp>
        <p:nvSpPr>
          <p:cNvPr id="7" name="TextBox 6">
            <a:extLst>
              <a:ext uri="{FF2B5EF4-FFF2-40B4-BE49-F238E27FC236}">
                <a16:creationId xmlns:a16="http://schemas.microsoft.com/office/drawing/2014/main" id="{D4739252-8BA3-844B-8805-EFA0F4D0B2A6}"/>
              </a:ext>
            </a:extLst>
          </p:cNvPr>
          <p:cNvSpPr txBox="1"/>
          <p:nvPr/>
        </p:nvSpPr>
        <p:spPr>
          <a:xfrm>
            <a:off x="6701784" y="2145812"/>
            <a:ext cx="2008883" cy="307777"/>
          </a:xfrm>
          <a:prstGeom prst="rect">
            <a:avLst/>
          </a:prstGeom>
          <a:noFill/>
        </p:spPr>
        <p:txBody>
          <a:bodyPr wrap="none" rtlCol="0">
            <a:spAutoFit/>
          </a:bodyPr>
          <a:lstStyle/>
          <a:p>
            <a:r>
              <a:rPr lang="id-ID" sz="1400" spc="3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Write title here</a:t>
            </a:r>
          </a:p>
        </p:txBody>
      </p:sp>
      <p:sp>
        <p:nvSpPr>
          <p:cNvPr id="8" name="Rectangle 7">
            <a:extLst>
              <a:ext uri="{FF2B5EF4-FFF2-40B4-BE49-F238E27FC236}">
                <a16:creationId xmlns:a16="http://schemas.microsoft.com/office/drawing/2014/main" id="{CA48EF8F-F022-EB48-AD1C-B6C71F0A81E3}"/>
              </a:ext>
            </a:extLst>
          </p:cNvPr>
          <p:cNvSpPr/>
          <p:nvPr/>
        </p:nvSpPr>
        <p:spPr>
          <a:xfrm>
            <a:off x="6701785" y="3564270"/>
            <a:ext cx="2687728" cy="480453"/>
          </a:xfrm>
          <a:prstGeom prst="rect">
            <a:avLst/>
          </a:prstGeom>
        </p:spPr>
        <p:txBody>
          <a:bodyPr wrap="square">
            <a:spAutoFit/>
          </a:bodyPr>
          <a:lstStyle/>
          <a:p>
            <a:pPr algn="just">
              <a:lnSpc>
                <a:spcPct val="150000"/>
              </a:lnSpc>
            </a:pPr>
            <a:r>
              <a:rPr lang="id-ID" sz="900" b="1" i="0" dirty="0">
                <a:solidFill>
                  <a:sysClr val="windowText" lastClr="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a:solidFill>
                  <a:sysClr val="windowText" lastClr="000000"/>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a:t>
            </a:r>
            <a:endParaRPr lang="id-ID" sz="900" dirty="0">
              <a:solidFill>
                <a:sysClr val="windowText" lastClr="000000"/>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id="{56D920BE-21FF-8449-845F-078416C89EF1}"/>
              </a:ext>
            </a:extLst>
          </p:cNvPr>
          <p:cNvSpPr txBox="1"/>
          <p:nvPr/>
        </p:nvSpPr>
        <p:spPr>
          <a:xfrm>
            <a:off x="6701784" y="3225716"/>
            <a:ext cx="2008883" cy="307777"/>
          </a:xfrm>
          <a:prstGeom prst="rect">
            <a:avLst/>
          </a:prstGeom>
          <a:noFill/>
        </p:spPr>
        <p:txBody>
          <a:bodyPr wrap="none" rtlCol="0">
            <a:spAutoFit/>
          </a:bodyPr>
          <a:lstStyle/>
          <a:p>
            <a:r>
              <a:rPr lang="id-ID" sz="1400" spc="3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Write title here</a:t>
            </a:r>
          </a:p>
        </p:txBody>
      </p:sp>
      <p:sp>
        <p:nvSpPr>
          <p:cNvPr id="10" name="Rectangle 9">
            <a:extLst>
              <a:ext uri="{FF2B5EF4-FFF2-40B4-BE49-F238E27FC236}">
                <a16:creationId xmlns:a16="http://schemas.microsoft.com/office/drawing/2014/main" id="{85981980-21B3-5145-B591-B2C511B13F41}"/>
              </a:ext>
            </a:extLst>
          </p:cNvPr>
          <p:cNvSpPr/>
          <p:nvPr/>
        </p:nvSpPr>
        <p:spPr>
          <a:xfrm>
            <a:off x="6701785" y="4644174"/>
            <a:ext cx="2687728" cy="480453"/>
          </a:xfrm>
          <a:prstGeom prst="rect">
            <a:avLst/>
          </a:prstGeom>
        </p:spPr>
        <p:txBody>
          <a:bodyPr wrap="square">
            <a:spAutoFit/>
          </a:bodyPr>
          <a:lstStyle/>
          <a:p>
            <a:pPr algn="just">
              <a:lnSpc>
                <a:spcPct val="150000"/>
              </a:lnSpc>
            </a:pPr>
            <a:r>
              <a:rPr lang="id-ID" sz="900" b="1" i="0" dirty="0">
                <a:solidFill>
                  <a:sysClr val="windowText" lastClr="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a:solidFill>
                  <a:sysClr val="windowText" lastClr="000000"/>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a:t>
            </a:r>
            <a:endParaRPr lang="id-ID" sz="900" dirty="0">
              <a:solidFill>
                <a:sysClr val="windowText" lastClr="000000"/>
              </a:solidFill>
              <a:latin typeface="Lato" panose="020F0502020204030203" pitchFamily="34" charset="0"/>
              <a:ea typeface="Lato" panose="020F0502020204030203" pitchFamily="34" charset="0"/>
              <a:cs typeface="Lato" panose="020F0502020204030203" pitchFamily="34" charset="0"/>
            </a:endParaRPr>
          </a:p>
        </p:txBody>
      </p:sp>
      <p:sp>
        <p:nvSpPr>
          <p:cNvPr id="11" name="TextBox 10">
            <a:extLst>
              <a:ext uri="{FF2B5EF4-FFF2-40B4-BE49-F238E27FC236}">
                <a16:creationId xmlns:a16="http://schemas.microsoft.com/office/drawing/2014/main" id="{EF93FAB2-7463-944B-8410-2D1EBBCDE8DF}"/>
              </a:ext>
            </a:extLst>
          </p:cNvPr>
          <p:cNvSpPr txBox="1"/>
          <p:nvPr/>
        </p:nvSpPr>
        <p:spPr>
          <a:xfrm>
            <a:off x="6701784" y="4305620"/>
            <a:ext cx="2008883" cy="307777"/>
          </a:xfrm>
          <a:prstGeom prst="rect">
            <a:avLst/>
          </a:prstGeom>
          <a:noFill/>
        </p:spPr>
        <p:txBody>
          <a:bodyPr wrap="none" rtlCol="0">
            <a:spAutoFit/>
          </a:bodyPr>
          <a:lstStyle/>
          <a:p>
            <a:r>
              <a:rPr lang="id-ID" sz="1400" spc="3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Write title here</a:t>
            </a:r>
          </a:p>
        </p:txBody>
      </p:sp>
      <p:sp>
        <p:nvSpPr>
          <p:cNvPr id="12" name="TextBox 11">
            <a:extLst>
              <a:ext uri="{FF2B5EF4-FFF2-40B4-BE49-F238E27FC236}">
                <a16:creationId xmlns:a16="http://schemas.microsoft.com/office/drawing/2014/main" id="{FB58183F-03FF-2247-A58A-0B3AF5CB6AE5}"/>
              </a:ext>
            </a:extLst>
          </p:cNvPr>
          <p:cNvSpPr txBox="1"/>
          <p:nvPr/>
        </p:nvSpPr>
        <p:spPr>
          <a:xfrm>
            <a:off x="6515579" y="788909"/>
            <a:ext cx="4000021" cy="923330"/>
          </a:xfrm>
          <a:prstGeom prst="rect">
            <a:avLst/>
          </a:prstGeom>
          <a:noFill/>
        </p:spPr>
        <p:txBody>
          <a:bodyPr wrap="square" rtlCol="0">
            <a:spAutoFit/>
          </a:bodyPr>
          <a:lstStyle/>
          <a:p>
            <a:r>
              <a:rPr lang="id-ID" sz="5400" b="1" spc="300" dirty="0">
                <a:solidFill>
                  <a:schemeClr val="tx1">
                    <a:lumMod val="75000"/>
                    <a:lumOff val="25000"/>
                  </a:schemeClr>
                </a:solidFill>
                <a:latin typeface="Playfair Display" pitchFamily="2" charset="77"/>
                <a:ea typeface="EB Garamond SC 12" panose="02020502060206020403" pitchFamily="18" charset="0"/>
              </a:rPr>
              <a:t>Our Titles</a:t>
            </a:r>
            <a:endParaRPr lang="en-US" sz="5400" b="1" spc="300" dirty="0">
              <a:solidFill>
                <a:schemeClr val="tx1">
                  <a:lumMod val="75000"/>
                  <a:lumOff val="25000"/>
                </a:schemeClr>
              </a:solidFill>
              <a:latin typeface="Playfair Display" pitchFamily="2" charset="77"/>
              <a:ea typeface="EB Garamond SC 12" panose="02020502060206020403" pitchFamily="18" charset="0"/>
            </a:endParaRPr>
          </a:p>
        </p:txBody>
      </p:sp>
      <p:sp>
        <p:nvSpPr>
          <p:cNvPr id="18" name="Rectangle 17">
            <a:extLst>
              <a:ext uri="{FF2B5EF4-FFF2-40B4-BE49-F238E27FC236}">
                <a16:creationId xmlns:a16="http://schemas.microsoft.com/office/drawing/2014/main" id="{61BB0E2D-A5CD-6E49-8537-82BA390B54F8}"/>
              </a:ext>
            </a:extLst>
          </p:cNvPr>
          <p:cNvSpPr/>
          <p:nvPr/>
        </p:nvSpPr>
        <p:spPr>
          <a:xfrm rot="16200000">
            <a:off x="-359285" y="3383596"/>
            <a:ext cx="2629245" cy="369332"/>
          </a:xfrm>
          <a:prstGeom prst="rect">
            <a:avLst/>
          </a:prstGeom>
        </p:spPr>
        <p:txBody>
          <a:bodyPr wrap="none">
            <a:spAutoFit/>
          </a:bodyPr>
          <a:lstStyle/>
          <a:p>
            <a:pPr algn="ctr"/>
            <a:r>
              <a:rPr lang="en-US" spc="300" dirty="0">
                <a:solidFill>
                  <a:schemeClr val="tx1">
                    <a:lumMod val="75000"/>
                    <a:lumOff val="25000"/>
                  </a:schemeClr>
                </a:solidFill>
                <a:latin typeface="Playfair Display" pitchFamily="2" charset="77"/>
                <a:ea typeface="EB Garamond SC 12" panose="02020502060206020403" pitchFamily="18" charset="0"/>
              </a:rPr>
              <a:t>Awesome Fashion</a:t>
            </a:r>
          </a:p>
        </p:txBody>
      </p:sp>
      <p:cxnSp>
        <p:nvCxnSpPr>
          <p:cNvPr id="19" name="Straight Connector 18">
            <a:extLst>
              <a:ext uri="{FF2B5EF4-FFF2-40B4-BE49-F238E27FC236}">
                <a16:creationId xmlns:a16="http://schemas.microsoft.com/office/drawing/2014/main" id="{099EFE02-C183-0143-9C8A-4A440C3AECBE}"/>
              </a:ext>
            </a:extLst>
          </p:cNvPr>
          <p:cNvCxnSpPr>
            <a:cxnSpLocks/>
          </p:cNvCxnSpPr>
          <p:nvPr/>
        </p:nvCxnSpPr>
        <p:spPr>
          <a:xfrm>
            <a:off x="3353399" y="3933330"/>
            <a:ext cx="577831" cy="0"/>
          </a:xfrm>
          <a:prstGeom prst="line">
            <a:avLst/>
          </a:prstGeom>
          <a:ln w="12700">
            <a:solidFill>
              <a:srgbClr val="F6F4F2"/>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8FE4114E-EBBD-BA43-A2B9-5EF8B3E3A6E5}"/>
              </a:ext>
            </a:extLst>
          </p:cNvPr>
          <p:cNvSpPr txBox="1"/>
          <p:nvPr/>
        </p:nvSpPr>
        <p:spPr>
          <a:xfrm>
            <a:off x="2004359" y="2484366"/>
            <a:ext cx="3275909" cy="1323439"/>
          </a:xfrm>
          <a:prstGeom prst="rect">
            <a:avLst/>
          </a:prstGeom>
          <a:noFill/>
        </p:spPr>
        <p:txBody>
          <a:bodyPr wrap="square" rtlCol="0">
            <a:spAutoFit/>
          </a:bodyPr>
          <a:lstStyle/>
          <a:p>
            <a:pPr algn="ctr"/>
            <a:r>
              <a:rPr lang="id-ID" sz="8000" dirty="0">
                <a:solidFill>
                  <a:srgbClr val="F6F4F2"/>
                </a:solidFill>
                <a:latin typeface="Playfair Display" pitchFamily="2" charset="77"/>
                <a:ea typeface="EB Garamond SC 12" panose="02020502060206020403" pitchFamily="18" charset="0"/>
              </a:rPr>
              <a:t>SICK</a:t>
            </a:r>
            <a:endParaRPr lang="en-US" sz="8000" dirty="0">
              <a:solidFill>
                <a:srgbClr val="F6F4F2"/>
              </a:solidFill>
              <a:latin typeface="Playfair Display" pitchFamily="2" charset="77"/>
              <a:ea typeface="EB Garamond SC 12" panose="02020502060206020403" pitchFamily="18" charset="0"/>
            </a:endParaRPr>
          </a:p>
        </p:txBody>
      </p:sp>
      <p:sp>
        <p:nvSpPr>
          <p:cNvPr id="3" name="Picture Placeholder 2">
            <a:extLst>
              <a:ext uri="{FF2B5EF4-FFF2-40B4-BE49-F238E27FC236}">
                <a16:creationId xmlns:a16="http://schemas.microsoft.com/office/drawing/2014/main" id="{D45E939D-D016-1C4E-B57E-61458E4AC9B5}"/>
              </a:ext>
            </a:extLst>
          </p:cNvPr>
          <p:cNvSpPr>
            <a:spLocks noGrp="1"/>
          </p:cNvSpPr>
          <p:nvPr>
            <p:ph type="pic" sz="quarter" idx="10"/>
          </p:nvPr>
        </p:nvSpPr>
        <p:spPr/>
      </p:sp>
    </p:spTree>
    <p:extLst>
      <p:ext uri="{BB962C8B-B14F-4D97-AF65-F5344CB8AC3E}">
        <p14:creationId xmlns:p14="http://schemas.microsoft.com/office/powerpoint/2010/main" val="2345105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78E2A62-BCCA-D14A-8D6E-37ECE0816819}"/>
              </a:ext>
            </a:extLst>
          </p:cNvPr>
          <p:cNvSpPr/>
          <p:nvPr/>
        </p:nvSpPr>
        <p:spPr>
          <a:xfrm>
            <a:off x="988359" y="2226675"/>
            <a:ext cx="2332209" cy="1200329"/>
          </a:xfrm>
          <a:prstGeom prst="rect">
            <a:avLst/>
          </a:prstGeom>
        </p:spPr>
        <p:txBody>
          <a:bodyPr wrap="square">
            <a:spAutoFit/>
          </a:bodyPr>
          <a:lstStyle/>
          <a:p>
            <a:pPr>
              <a:lnSpc>
                <a:spcPct val="200000"/>
              </a:lnSpc>
            </a:pPr>
            <a:r>
              <a:rPr lang="id-ID" sz="900" b="1" i="0" dirty="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a:extLst>
              <a:ext uri="{FF2B5EF4-FFF2-40B4-BE49-F238E27FC236}">
                <a16:creationId xmlns:a16="http://schemas.microsoft.com/office/drawing/2014/main" id="{7BB7A4B5-3B02-034A-8428-AF44ACCE73F6}"/>
              </a:ext>
            </a:extLst>
          </p:cNvPr>
          <p:cNvSpPr txBox="1"/>
          <p:nvPr/>
        </p:nvSpPr>
        <p:spPr>
          <a:xfrm>
            <a:off x="988359" y="1888121"/>
            <a:ext cx="2188420" cy="338554"/>
          </a:xfrm>
          <a:prstGeom prst="rect">
            <a:avLst/>
          </a:prstGeom>
          <a:noFill/>
        </p:spPr>
        <p:txBody>
          <a:bodyPr wrap="none" rtlCol="0">
            <a:spAutoFit/>
          </a:bodyPr>
          <a:lstStyle/>
          <a:p>
            <a:r>
              <a:rPr lang="id-ID" sz="1600" spc="3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Write title here</a:t>
            </a:r>
          </a:p>
        </p:txBody>
      </p:sp>
      <p:sp>
        <p:nvSpPr>
          <p:cNvPr id="11" name="Rectangle 10">
            <a:extLst>
              <a:ext uri="{FF2B5EF4-FFF2-40B4-BE49-F238E27FC236}">
                <a16:creationId xmlns:a16="http://schemas.microsoft.com/office/drawing/2014/main" id="{989F879B-FE7B-6149-AF8B-14319D72ADA3}"/>
              </a:ext>
            </a:extLst>
          </p:cNvPr>
          <p:cNvSpPr/>
          <p:nvPr/>
        </p:nvSpPr>
        <p:spPr>
          <a:xfrm>
            <a:off x="3810199" y="2226675"/>
            <a:ext cx="2332209" cy="1200329"/>
          </a:xfrm>
          <a:prstGeom prst="rect">
            <a:avLst/>
          </a:prstGeom>
        </p:spPr>
        <p:txBody>
          <a:bodyPr wrap="square">
            <a:spAutoFit/>
          </a:bodyPr>
          <a:lstStyle/>
          <a:p>
            <a:pPr>
              <a:lnSpc>
                <a:spcPct val="200000"/>
              </a:lnSpc>
            </a:pPr>
            <a:r>
              <a:rPr lang="id-ID" sz="900" b="1" i="0" dirty="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TextBox 11">
            <a:extLst>
              <a:ext uri="{FF2B5EF4-FFF2-40B4-BE49-F238E27FC236}">
                <a16:creationId xmlns:a16="http://schemas.microsoft.com/office/drawing/2014/main" id="{09E25F57-01A4-7348-8F1C-90654AE91EB3}"/>
              </a:ext>
            </a:extLst>
          </p:cNvPr>
          <p:cNvSpPr txBox="1"/>
          <p:nvPr/>
        </p:nvSpPr>
        <p:spPr>
          <a:xfrm>
            <a:off x="3810199" y="1888121"/>
            <a:ext cx="2188420" cy="338554"/>
          </a:xfrm>
          <a:prstGeom prst="rect">
            <a:avLst/>
          </a:prstGeom>
          <a:noFill/>
        </p:spPr>
        <p:txBody>
          <a:bodyPr wrap="none" rtlCol="0">
            <a:spAutoFit/>
          </a:bodyPr>
          <a:lstStyle/>
          <a:p>
            <a:r>
              <a:rPr lang="id-ID" sz="1600" spc="3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Write title here</a:t>
            </a:r>
          </a:p>
        </p:txBody>
      </p:sp>
      <p:sp>
        <p:nvSpPr>
          <p:cNvPr id="13" name="Rectangle 12">
            <a:extLst>
              <a:ext uri="{FF2B5EF4-FFF2-40B4-BE49-F238E27FC236}">
                <a16:creationId xmlns:a16="http://schemas.microsoft.com/office/drawing/2014/main" id="{7233302E-2464-0347-BDC9-58921F087962}"/>
              </a:ext>
            </a:extLst>
          </p:cNvPr>
          <p:cNvSpPr/>
          <p:nvPr/>
        </p:nvSpPr>
        <p:spPr>
          <a:xfrm>
            <a:off x="988359" y="4588875"/>
            <a:ext cx="2332209" cy="1200329"/>
          </a:xfrm>
          <a:prstGeom prst="rect">
            <a:avLst/>
          </a:prstGeom>
        </p:spPr>
        <p:txBody>
          <a:bodyPr wrap="square">
            <a:spAutoFit/>
          </a:bodyPr>
          <a:lstStyle/>
          <a:p>
            <a:pPr>
              <a:lnSpc>
                <a:spcPct val="200000"/>
              </a:lnSpc>
            </a:pPr>
            <a:r>
              <a:rPr lang="id-ID" sz="900" b="1" i="0" dirty="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TextBox 13">
            <a:extLst>
              <a:ext uri="{FF2B5EF4-FFF2-40B4-BE49-F238E27FC236}">
                <a16:creationId xmlns:a16="http://schemas.microsoft.com/office/drawing/2014/main" id="{EF96AED6-DA2D-3241-B8A0-96FD08BCED4D}"/>
              </a:ext>
            </a:extLst>
          </p:cNvPr>
          <p:cNvSpPr txBox="1"/>
          <p:nvPr/>
        </p:nvSpPr>
        <p:spPr>
          <a:xfrm>
            <a:off x="988359" y="4250321"/>
            <a:ext cx="2188420" cy="338554"/>
          </a:xfrm>
          <a:prstGeom prst="rect">
            <a:avLst/>
          </a:prstGeom>
          <a:noFill/>
        </p:spPr>
        <p:txBody>
          <a:bodyPr wrap="none" rtlCol="0">
            <a:spAutoFit/>
          </a:bodyPr>
          <a:lstStyle/>
          <a:p>
            <a:r>
              <a:rPr lang="id-ID" sz="1600" spc="3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Write title here</a:t>
            </a:r>
          </a:p>
        </p:txBody>
      </p:sp>
      <p:sp>
        <p:nvSpPr>
          <p:cNvPr id="15" name="Rectangle 14">
            <a:extLst>
              <a:ext uri="{FF2B5EF4-FFF2-40B4-BE49-F238E27FC236}">
                <a16:creationId xmlns:a16="http://schemas.microsoft.com/office/drawing/2014/main" id="{D60E1187-475A-EB47-89BC-0D9A18B166AF}"/>
              </a:ext>
            </a:extLst>
          </p:cNvPr>
          <p:cNvSpPr/>
          <p:nvPr/>
        </p:nvSpPr>
        <p:spPr>
          <a:xfrm>
            <a:off x="3810199" y="4588875"/>
            <a:ext cx="2332209" cy="1200329"/>
          </a:xfrm>
          <a:prstGeom prst="rect">
            <a:avLst/>
          </a:prstGeom>
        </p:spPr>
        <p:txBody>
          <a:bodyPr wrap="square">
            <a:spAutoFit/>
          </a:bodyPr>
          <a:lstStyle/>
          <a:p>
            <a:pPr>
              <a:lnSpc>
                <a:spcPct val="200000"/>
              </a:lnSpc>
            </a:pPr>
            <a:r>
              <a:rPr lang="id-ID" sz="900" b="1" i="0" dirty="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TextBox 15">
            <a:extLst>
              <a:ext uri="{FF2B5EF4-FFF2-40B4-BE49-F238E27FC236}">
                <a16:creationId xmlns:a16="http://schemas.microsoft.com/office/drawing/2014/main" id="{05349745-2F1A-654A-B6BF-88063A494091}"/>
              </a:ext>
            </a:extLst>
          </p:cNvPr>
          <p:cNvSpPr txBox="1"/>
          <p:nvPr/>
        </p:nvSpPr>
        <p:spPr>
          <a:xfrm>
            <a:off x="3810199" y="4250321"/>
            <a:ext cx="2188420" cy="338554"/>
          </a:xfrm>
          <a:prstGeom prst="rect">
            <a:avLst/>
          </a:prstGeom>
          <a:noFill/>
        </p:spPr>
        <p:txBody>
          <a:bodyPr wrap="none" rtlCol="0">
            <a:spAutoFit/>
          </a:bodyPr>
          <a:lstStyle/>
          <a:p>
            <a:r>
              <a:rPr lang="id-ID" sz="1600" spc="3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Write title here</a:t>
            </a:r>
          </a:p>
        </p:txBody>
      </p:sp>
      <p:sp>
        <p:nvSpPr>
          <p:cNvPr id="17" name="Right Triangle 16">
            <a:extLst>
              <a:ext uri="{FF2B5EF4-FFF2-40B4-BE49-F238E27FC236}">
                <a16:creationId xmlns:a16="http://schemas.microsoft.com/office/drawing/2014/main" id="{61D86204-964E-254A-885C-847FB77C675D}"/>
              </a:ext>
            </a:extLst>
          </p:cNvPr>
          <p:cNvSpPr/>
          <p:nvPr/>
        </p:nvSpPr>
        <p:spPr>
          <a:xfrm rot="5400000">
            <a:off x="-263824" y="263824"/>
            <a:ext cx="2057398" cy="1529750"/>
          </a:xfrm>
          <a:prstGeom prst="r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TextBox 17">
            <a:extLst>
              <a:ext uri="{FF2B5EF4-FFF2-40B4-BE49-F238E27FC236}">
                <a16:creationId xmlns:a16="http://schemas.microsoft.com/office/drawing/2014/main" id="{699FC49E-8B2F-AE4D-9407-2D164850D436}"/>
              </a:ext>
            </a:extLst>
          </p:cNvPr>
          <p:cNvSpPr txBox="1"/>
          <p:nvPr/>
        </p:nvSpPr>
        <p:spPr>
          <a:xfrm rot="16200000">
            <a:off x="-104907" y="536542"/>
            <a:ext cx="990600" cy="261610"/>
          </a:xfrm>
          <a:prstGeom prst="rect">
            <a:avLst/>
          </a:prstGeom>
          <a:noFill/>
          <a:ln>
            <a:noFill/>
          </a:ln>
        </p:spPr>
        <p:txBody>
          <a:bodyPr wrap="square" rtlCol="0">
            <a:spAutoFit/>
          </a:bodyPr>
          <a:lstStyle/>
          <a:p>
            <a:pPr algn="r"/>
            <a:r>
              <a:rPr lang="id-ID" sz="1100" b="1" spc="650" dirty="0">
                <a:solidFill>
                  <a:schemeClr val="bg1"/>
                </a:solidFill>
                <a:latin typeface="EB Garamond SC 08" panose="02020502060206020403" pitchFamily="18" charset="0"/>
                <a:ea typeface="EB Garamond" panose="00000500000000000000" pitchFamily="2" charset="0"/>
              </a:rPr>
              <a:t>SICK</a:t>
            </a:r>
            <a:endParaRPr lang="en-US" sz="1100" b="1" spc="650" dirty="0">
              <a:solidFill>
                <a:schemeClr val="bg1"/>
              </a:solidFill>
              <a:latin typeface="EB Garamond SC 08" panose="02020502060206020403" pitchFamily="18" charset="0"/>
              <a:ea typeface="EB Garamond" panose="00000500000000000000" pitchFamily="2" charset="0"/>
            </a:endParaRPr>
          </a:p>
        </p:txBody>
      </p:sp>
      <p:sp>
        <p:nvSpPr>
          <p:cNvPr id="3" name="Picture Placeholder 2">
            <a:extLst>
              <a:ext uri="{FF2B5EF4-FFF2-40B4-BE49-F238E27FC236}">
                <a16:creationId xmlns:a16="http://schemas.microsoft.com/office/drawing/2014/main" id="{EF471337-4DF2-2941-9C1B-ECE0EDC68BE0}"/>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64686D48-313F-0749-9C82-27E31465FAAA}"/>
              </a:ext>
            </a:extLst>
          </p:cNvPr>
          <p:cNvSpPr>
            <a:spLocks noGrp="1"/>
          </p:cNvSpPr>
          <p:nvPr>
            <p:ph type="pic" sz="quarter" idx="11"/>
          </p:nvPr>
        </p:nvSpPr>
        <p:spPr/>
      </p:sp>
    </p:spTree>
    <p:extLst>
      <p:ext uri="{BB962C8B-B14F-4D97-AF65-F5344CB8AC3E}">
        <p14:creationId xmlns:p14="http://schemas.microsoft.com/office/powerpoint/2010/main" val="42821196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5">
            <a:lumMod val="75000"/>
            <a:alpha val="43000"/>
          </a:schemeClr>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A194FC9-1633-F04E-80C0-261B91A207E5}"/>
              </a:ext>
            </a:extLst>
          </p:cNvPr>
          <p:cNvSpPr txBox="1"/>
          <p:nvPr/>
        </p:nvSpPr>
        <p:spPr>
          <a:xfrm>
            <a:off x="6998179" y="3942752"/>
            <a:ext cx="3780098" cy="1029897"/>
          </a:xfrm>
          <a:prstGeom prst="rect">
            <a:avLst/>
          </a:prstGeom>
          <a:noFill/>
        </p:spPr>
        <p:txBody>
          <a:bodyPr wrap="square" rtlCol="0">
            <a:spAutoFit/>
          </a:bodyPr>
          <a:lstStyle/>
          <a:p>
            <a:pPr algn="just">
              <a:lnSpc>
                <a:spcPct val="150000"/>
              </a:lnSpc>
            </a:pPr>
            <a:r>
              <a:rPr lang="en-US" sz="1050">
                <a:solidFill>
                  <a:schemeClr val="tx1">
                    <a:lumMod val="75000"/>
                    <a:lumOff val="25000"/>
                  </a:schemeClr>
                </a:solidFill>
                <a:latin typeface="Lato Light" panose="020F0302020204030203" pitchFamily="34" charset="0"/>
                <a:ea typeface="Roboto" panose="02000000000000000000" pitchFamily="2" charset="0"/>
              </a:rPr>
              <a:t>Leverage agile frameworks to provide another robust overall synopsis for alterant high level overviews. Iterative having dan approaches to have corporate foster coaborative thinking to further the value iterative altern proposition. </a:t>
            </a:r>
          </a:p>
        </p:txBody>
      </p:sp>
      <p:sp>
        <p:nvSpPr>
          <p:cNvPr id="7" name="TextBox 6">
            <a:extLst>
              <a:ext uri="{FF2B5EF4-FFF2-40B4-BE49-F238E27FC236}">
                <a16:creationId xmlns:a16="http://schemas.microsoft.com/office/drawing/2014/main" id="{02ECF151-9E17-6045-8969-D2D03F299CAF}"/>
              </a:ext>
            </a:extLst>
          </p:cNvPr>
          <p:cNvSpPr txBox="1"/>
          <p:nvPr/>
        </p:nvSpPr>
        <p:spPr>
          <a:xfrm>
            <a:off x="6998179" y="1674674"/>
            <a:ext cx="3275909" cy="1754326"/>
          </a:xfrm>
          <a:prstGeom prst="rect">
            <a:avLst/>
          </a:prstGeom>
          <a:noFill/>
        </p:spPr>
        <p:txBody>
          <a:bodyPr wrap="square" rtlCol="0">
            <a:spAutoFit/>
          </a:bodyPr>
          <a:lstStyle/>
          <a:p>
            <a:r>
              <a:rPr lang="id-ID" sz="5400" b="1" spc="300" dirty="0">
                <a:solidFill>
                  <a:schemeClr val="tx1">
                    <a:lumMod val="75000"/>
                    <a:lumOff val="25000"/>
                  </a:schemeClr>
                </a:solidFill>
                <a:latin typeface="Playfair Display" pitchFamily="2" charset="77"/>
                <a:ea typeface="EB Garamond SC 12" panose="02020502060206020403" pitchFamily="18" charset="0"/>
              </a:rPr>
              <a:t>Our Styles</a:t>
            </a:r>
            <a:endParaRPr lang="en-US" sz="5400" b="1" spc="300" dirty="0">
              <a:solidFill>
                <a:schemeClr val="tx1">
                  <a:lumMod val="75000"/>
                  <a:lumOff val="25000"/>
                </a:schemeClr>
              </a:solidFill>
              <a:latin typeface="Playfair Display" pitchFamily="2" charset="77"/>
              <a:ea typeface="EB Garamond SC 12" panose="02020502060206020403" pitchFamily="18" charset="0"/>
            </a:endParaRPr>
          </a:p>
        </p:txBody>
      </p:sp>
      <p:sp>
        <p:nvSpPr>
          <p:cNvPr id="8" name="Right Triangle 7">
            <a:extLst>
              <a:ext uri="{FF2B5EF4-FFF2-40B4-BE49-F238E27FC236}">
                <a16:creationId xmlns:a16="http://schemas.microsoft.com/office/drawing/2014/main" id="{8D4F855F-9ED8-204F-9FB8-4AFAE9C8FB3C}"/>
              </a:ext>
            </a:extLst>
          </p:cNvPr>
          <p:cNvSpPr/>
          <p:nvPr/>
        </p:nvSpPr>
        <p:spPr>
          <a:xfrm rot="10800000">
            <a:off x="10134600" y="0"/>
            <a:ext cx="2057398" cy="1529750"/>
          </a:xfrm>
          <a:prstGeom prst="r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a:extLst>
              <a:ext uri="{FF2B5EF4-FFF2-40B4-BE49-F238E27FC236}">
                <a16:creationId xmlns:a16="http://schemas.microsoft.com/office/drawing/2014/main" id="{0D094CF5-5F7E-424E-AAA3-D403ECF014D0}"/>
              </a:ext>
            </a:extLst>
          </p:cNvPr>
          <p:cNvSpPr txBox="1"/>
          <p:nvPr/>
        </p:nvSpPr>
        <p:spPr>
          <a:xfrm>
            <a:off x="11093618" y="308044"/>
            <a:ext cx="990600" cy="261610"/>
          </a:xfrm>
          <a:prstGeom prst="rect">
            <a:avLst/>
          </a:prstGeom>
          <a:noFill/>
          <a:ln>
            <a:noFill/>
          </a:ln>
        </p:spPr>
        <p:txBody>
          <a:bodyPr wrap="square" rtlCol="0">
            <a:spAutoFit/>
          </a:bodyPr>
          <a:lstStyle/>
          <a:p>
            <a:pPr algn="r"/>
            <a:r>
              <a:rPr lang="id-ID" sz="1100" b="1" spc="650" dirty="0">
                <a:solidFill>
                  <a:schemeClr val="bg1"/>
                </a:solidFill>
                <a:latin typeface="EB Garamond SC 08" panose="02020502060206020403" pitchFamily="18" charset="0"/>
                <a:ea typeface="EB Garamond" panose="00000500000000000000" pitchFamily="2" charset="0"/>
              </a:rPr>
              <a:t>SICK</a:t>
            </a:r>
            <a:endParaRPr lang="en-US" sz="1100" b="1" spc="650" dirty="0">
              <a:solidFill>
                <a:schemeClr val="bg1"/>
              </a:solidFill>
              <a:latin typeface="EB Garamond SC 08" panose="02020502060206020403" pitchFamily="18" charset="0"/>
              <a:ea typeface="EB Garamond" panose="00000500000000000000" pitchFamily="2" charset="0"/>
            </a:endParaRPr>
          </a:p>
        </p:txBody>
      </p:sp>
      <p:sp>
        <p:nvSpPr>
          <p:cNvPr id="10" name="Rectangle 9">
            <a:extLst>
              <a:ext uri="{FF2B5EF4-FFF2-40B4-BE49-F238E27FC236}">
                <a16:creationId xmlns:a16="http://schemas.microsoft.com/office/drawing/2014/main" id="{B32812C3-9E59-4B48-88E8-7371C5832BDF}"/>
              </a:ext>
            </a:extLst>
          </p:cNvPr>
          <p:cNvSpPr/>
          <p:nvPr/>
        </p:nvSpPr>
        <p:spPr>
          <a:xfrm rot="16200000">
            <a:off x="-359285" y="3383596"/>
            <a:ext cx="2629245" cy="369332"/>
          </a:xfrm>
          <a:prstGeom prst="rect">
            <a:avLst/>
          </a:prstGeom>
        </p:spPr>
        <p:txBody>
          <a:bodyPr wrap="none">
            <a:spAutoFit/>
          </a:bodyPr>
          <a:lstStyle/>
          <a:p>
            <a:pPr algn="ctr"/>
            <a:r>
              <a:rPr lang="en-US" spc="300" dirty="0">
                <a:solidFill>
                  <a:schemeClr val="tx1">
                    <a:lumMod val="75000"/>
                    <a:lumOff val="25000"/>
                  </a:schemeClr>
                </a:solidFill>
                <a:latin typeface="Playfair Display" pitchFamily="2" charset="77"/>
                <a:ea typeface="EB Garamond SC 12" panose="02020502060206020403" pitchFamily="18" charset="0"/>
              </a:rPr>
              <a:t>Awesome Fashion</a:t>
            </a:r>
          </a:p>
        </p:txBody>
      </p:sp>
      <p:sp>
        <p:nvSpPr>
          <p:cNvPr id="3" name="Picture Placeholder 2">
            <a:extLst>
              <a:ext uri="{FF2B5EF4-FFF2-40B4-BE49-F238E27FC236}">
                <a16:creationId xmlns:a16="http://schemas.microsoft.com/office/drawing/2014/main" id="{5F548B8F-41CA-4743-B7EF-AC04C095325D}"/>
              </a:ext>
            </a:extLst>
          </p:cNvPr>
          <p:cNvSpPr>
            <a:spLocks noGrp="1"/>
          </p:cNvSpPr>
          <p:nvPr>
            <p:ph type="pic" sz="quarter" idx="10"/>
          </p:nvPr>
        </p:nvSpPr>
        <p:spPr/>
      </p:sp>
    </p:spTree>
    <p:extLst>
      <p:ext uri="{BB962C8B-B14F-4D97-AF65-F5344CB8AC3E}">
        <p14:creationId xmlns:p14="http://schemas.microsoft.com/office/powerpoint/2010/main" val="39828462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062FCFF-F493-1E42-B554-8E809F7AC7D0}"/>
              </a:ext>
            </a:extLst>
          </p:cNvPr>
          <p:cNvSpPr txBox="1"/>
          <p:nvPr/>
        </p:nvSpPr>
        <p:spPr>
          <a:xfrm>
            <a:off x="1810144" y="3942752"/>
            <a:ext cx="3780098" cy="1029897"/>
          </a:xfrm>
          <a:prstGeom prst="rect">
            <a:avLst/>
          </a:prstGeom>
          <a:noFill/>
        </p:spPr>
        <p:txBody>
          <a:bodyPr wrap="square" rtlCol="0">
            <a:spAutoFit/>
          </a:bodyPr>
          <a:lstStyle/>
          <a:p>
            <a:pPr algn="just">
              <a:lnSpc>
                <a:spcPct val="150000"/>
              </a:lnSpc>
            </a:pPr>
            <a:r>
              <a:rPr lang="en-US" sz="1050">
                <a:solidFill>
                  <a:schemeClr val="bg1"/>
                </a:solidFill>
                <a:latin typeface="Lato Light" panose="020F0302020204030203" pitchFamily="34" charset="0"/>
                <a:ea typeface="Roboto" panose="02000000000000000000" pitchFamily="2" charset="0"/>
              </a:rPr>
              <a:t>Leverage agile frameworks to provide another robust overall synopsis for alterant high level overviews. Iterative having dan approaches to have corporate foster coaborative thinking to further the value iterative altern proposition. </a:t>
            </a:r>
          </a:p>
        </p:txBody>
      </p:sp>
      <p:sp>
        <p:nvSpPr>
          <p:cNvPr id="8" name="TextBox 7">
            <a:extLst>
              <a:ext uri="{FF2B5EF4-FFF2-40B4-BE49-F238E27FC236}">
                <a16:creationId xmlns:a16="http://schemas.microsoft.com/office/drawing/2014/main" id="{445BD348-D5A6-0E43-A179-A085C1CC593C}"/>
              </a:ext>
            </a:extLst>
          </p:cNvPr>
          <p:cNvSpPr txBox="1"/>
          <p:nvPr/>
        </p:nvSpPr>
        <p:spPr>
          <a:xfrm>
            <a:off x="1810144" y="1674674"/>
            <a:ext cx="3275909" cy="1754326"/>
          </a:xfrm>
          <a:prstGeom prst="rect">
            <a:avLst/>
          </a:prstGeom>
          <a:noFill/>
        </p:spPr>
        <p:txBody>
          <a:bodyPr wrap="square" rtlCol="0">
            <a:spAutoFit/>
          </a:bodyPr>
          <a:lstStyle/>
          <a:p>
            <a:r>
              <a:rPr lang="id-ID" sz="5400" b="1" spc="300" dirty="0">
                <a:solidFill>
                  <a:schemeClr val="bg1"/>
                </a:solidFill>
                <a:latin typeface="Playfair Display" pitchFamily="2" charset="77"/>
                <a:ea typeface="EB Garamond SC 12" panose="02020502060206020403" pitchFamily="18" charset="0"/>
              </a:rPr>
              <a:t>Sick Gallery</a:t>
            </a:r>
            <a:endParaRPr lang="en-US" sz="5400" b="1" spc="300" dirty="0">
              <a:solidFill>
                <a:schemeClr val="bg1"/>
              </a:solidFill>
              <a:latin typeface="Playfair Display" pitchFamily="2" charset="77"/>
              <a:ea typeface="EB Garamond SC 12" panose="02020502060206020403" pitchFamily="18" charset="0"/>
            </a:endParaRPr>
          </a:p>
        </p:txBody>
      </p:sp>
      <p:sp>
        <p:nvSpPr>
          <p:cNvPr id="9" name="Right Triangle 8">
            <a:extLst>
              <a:ext uri="{FF2B5EF4-FFF2-40B4-BE49-F238E27FC236}">
                <a16:creationId xmlns:a16="http://schemas.microsoft.com/office/drawing/2014/main" id="{2498A568-3647-5045-B182-F9FDCC3EB47A}"/>
              </a:ext>
            </a:extLst>
          </p:cNvPr>
          <p:cNvSpPr/>
          <p:nvPr/>
        </p:nvSpPr>
        <p:spPr>
          <a:xfrm rot="5400000">
            <a:off x="-263824" y="263824"/>
            <a:ext cx="2057398" cy="1529750"/>
          </a:xfrm>
          <a:prstGeom prst="r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a:extLst>
              <a:ext uri="{FF2B5EF4-FFF2-40B4-BE49-F238E27FC236}">
                <a16:creationId xmlns:a16="http://schemas.microsoft.com/office/drawing/2014/main" id="{D8A9C98C-3479-A64E-81F2-601475FFCE7F}"/>
              </a:ext>
            </a:extLst>
          </p:cNvPr>
          <p:cNvSpPr txBox="1"/>
          <p:nvPr/>
        </p:nvSpPr>
        <p:spPr>
          <a:xfrm rot="16200000">
            <a:off x="-104907" y="536542"/>
            <a:ext cx="990600" cy="261610"/>
          </a:xfrm>
          <a:prstGeom prst="rect">
            <a:avLst/>
          </a:prstGeom>
          <a:noFill/>
          <a:ln>
            <a:noFill/>
          </a:ln>
        </p:spPr>
        <p:txBody>
          <a:bodyPr wrap="square" rtlCol="0">
            <a:spAutoFit/>
          </a:bodyPr>
          <a:lstStyle/>
          <a:p>
            <a:pPr algn="r"/>
            <a:r>
              <a:rPr lang="id-ID" sz="1100" b="1" spc="650" dirty="0">
                <a:solidFill>
                  <a:schemeClr val="bg1"/>
                </a:solidFill>
                <a:latin typeface="EB Garamond SC 08" panose="02020502060206020403" pitchFamily="18" charset="0"/>
                <a:ea typeface="EB Garamond" panose="00000500000000000000" pitchFamily="2" charset="0"/>
              </a:rPr>
              <a:t>SICK</a:t>
            </a:r>
            <a:endParaRPr lang="en-US" sz="1100" b="1" spc="650" dirty="0">
              <a:solidFill>
                <a:schemeClr val="bg1"/>
              </a:solidFill>
              <a:latin typeface="EB Garamond SC 08" panose="02020502060206020403" pitchFamily="18" charset="0"/>
              <a:ea typeface="EB Garamond" panose="00000500000000000000" pitchFamily="2" charset="0"/>
            </a:endParaRPr>
          </a:p>
        </p:txBody>
      </p:sp>
      <p:sp>
        <p:nvSpPr>
          <p:cNvPr id="11" name="Rectangle 10">
            <a:extLst>
              <a:ext uri="{FF2B5EF4-FFF2-40B4-BE49-F238E27FC236}">
                <a16:creationId xmlns:a16="http://schemas.microsoft.com/office/drawing/2014/main" id="{F6DA136C-69BE-B44C-9BD2-1B7B92D91844}"/>
              </a:ext>
            </a:extLst>
          </p:cNvPr>
          <p:cNvSpPr/>
          <p:nvPr/>
        </p:nvSpPr>
        <p:spPr>
          <a:xfrm rot="5400000">
            <a:off x="9702634" y="2958412"/>
            <a:ext cx="2629245" cy="369332"/>
          </a:xfrm>
          <a:prstGeom prst="rect">
            <a:avLst/>
          </a:prstGeom>
        </p:spPr>
        <p:txBody>
          <a:bodyPr wrap="none">
            <a:spAutoFit/>
          </a:bodyPr>
          <a:lstStyle/>
          <a:p>
            <a:pPr algn="ctr"/>
            <a:r>
              <a:rPr lang="en-US" spc="300" dirty="0">
                <a:solidFill>
                  <a:schemeClr val="tx1">
                    <a:lumMod val="75000"/>
                    <a:lumOff val="25000"/>
                  </a:schemeClr>
                </a:solidFill>
                <a:latin typeface="Playfair Display" pitchFamily="2" charset="77"/>
                <a:ea typeface="EB Garamond SC 12" panose="02020502060206020403" pitchFamily="18" charset="0"/>
              </a:rPr>
              <a:t>Awesome Fashion</a:t>
            </a:r>
          </a:p>
        </p:txBody>
      </p:sp>
      <p:sp>
        <p:nvSpPr>
          <p:cNvPr id="3" name="Picture Placeholder 2">
            <a:extLst>
              <a:ext uri="{FF2B5EF4-FFF2-40B4-BE49-F238E27FC236}">
                <a16:creationId xmlns:a16="http://schemas.microsoft.com/office/drawing/2014/main" id="{9CD053F6-1744-1442-A7BF-860EEA45A884}"/>
              </a:ext>
            </a:extLst>
          </p:cNvPr>
          <p:cNvSpPr>
            <a:spLocks noGrp="1"/>
          </p:cNvSpPr>
          <p:nvPr>
            <p:ph type="pic" sz="quarter" idx="10"/>
          </p:nvPr>
        </p:nvSpPr>
        <p:spPr/>
      </p:sp>
    </p:spTree>
    <p:extLst>
      <p:ext uri="{BB962C8B-B14F-4D97-AF65-F5344CB8AC3E}">
        <p14:creationId xmlns:p14="http://schemas.microsoft.com/office/powerpoint/2010/main" val="1276418939"/>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505046"/>
      </a:dk2>
      <a:lt2>
        <a:srgbClr val="EEECE1"/>
      </a:lt2>
      <a:accent1>
        <a:srgbClr val="E84C22"/>
      </a:accent1>
      <a:accent2>
        <a:srgbClr val="B43513"/>
      </a:accent2>
      <a:accent3>
        <a:srgbClr val="B64926"/>
      </a:accent3>
      <a:accent4>
        <a:srgbClr val="FF8427"/>
      </a:accent4>
      <a:accent5>
        <a:srgbClr val="CC9900"/>
      </a:accent5>
      <a:accent6>
        <a:srgbClr val="B22600"/>
      </a:accent6>
      <a:hlink>
        <a:srgbClr val="CC9900"/>
      </a:hlink>
      <a:folHlink>
        <a:srgbClr val="66669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739</TotalTime>
  <Words>456</Words>
  <Application>Microsoft Macintosh PowerPoint</Application>
  <PresentationFormat>Widescreen</PresentationFormat>
  <Paragraphs>51</Paragraphs>
  <Slides>10</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vt:i4>
      </vt:variant>
    </vt:vector>
  </HeadingPairs>
  <TitlesOfParts>
    <vt:vector size="19" baseType="lpstr">
      <vt:lpstr>Arial</vt:lpstr>
      <vt:lpstr>Calibri</vt:lpstr>
      <vt:lpstr>Calibri Light</vt:lpstr>
      <vt:lpstr>EB Garamond Medium</vt:lpstr>
      <vt:lpstr>EB Garamond SC 08</vt:lpstr>
      <vt:lpstr>Lato</vt:lpstr>
      <vt:lpstr>Lato Light</vt:lpstr>
      <vt:lpstr>Playfair Display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 Putra</dc:creator>
  <cp:lastModifiedBy>Microsoft Office User</cp:lastModifiedBy>
  <cp:revision>347</cp:revision>
  <dcterms:created xsi:type="dcterms:W3CDTF">2018-07-17T11:16:02Z</dcterms:created>
  <dcterms:modified xsi:type="dcterms:W3CDTF">2022-10-01T13:42:10Z</dcterms:modified>
</cp:coreProperties>
</file>