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handoutMasterIdLst>
    <p:handoutMasterId r:id="rId13"/>
  </p:handoutMasterIdLst>
  <p:sldIdLst>
    <p:sldId id="310" r:id="rId2"/>
    <p:sldId id="311" r:id="rId3"/>
    <p:sldId id="312" r:id="rId4"/>
    <p:sldId id="314" r:id="rId5"/>
    <p:sldId id="313" r:id="rId6"/>
    <p:sldId id="315" r:id="rId7"/>
    <p:sldId id="316" r:id="rId8"/>
    <p:sldId id="318" r:id="rId9"/>
    <p:sldId id="317" r:id="rId10"/>
    <p:sldId id="320" r:id="rId11"/>
  </p:sldIdLst>
  <p:sldSz cx="12192000" cy="6858000"/>
  <p:notesSz cx="6858000" cy="9144000"/>
  <p:defaultText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44046B25-1CD6-4BDF-92BA-5F34AA971286}">
          <p14:sldIdLst>
            <p14:sldId id="310"/>
            <p14:sldId id="311"/>
            <p14:sldId id="312"/>
            <p14:sldId id="314"/>
            <p14:sldId id="313"/>
            <p14:sldId id="315"/>
            <p14:sldId id="316"/>
            <p14:sldId id="318"/>
            <p14:sldId id="317"/>
          </p14:sldIdLst>
        </p14:section>
        <p14:section name="Closing Section" id="{F9018635-FA30-4337-8773-261AA56F254A}">
          <p14:sldIdLst>
            <p14:sldId id="320"/>
          </p14:sldIdLst>
        </p14:section>
      </p14:sectionLst>
    </p:ex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7F7F7"/>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9137" autoAdjust="0"/>
    <p:restoredTop sz="94660"/>
  </p:normalViewPr>
  <p:slideViewPr>
    <p:cSldViewPr snapToGrid="0">
      <p:cViewPr varScale="1">
        <p:scale>
          <a:sx n="101" d="100"/>
          <a:sy n="101" d="100"/>
        </p:scale>
        <p:origin x="280" y="184"/>
      </p:cViewPr>
      <p:guideLst>
        <p:guide orient="horz" pos="2160"/>
        <p:guide pos="3840"/>
      </p:guideLst>
    </p:cSldViewPr>
  </p:slideViewPr>
  <p:notesTextViewPr>
    <p:cViewPr>
      <p:scale>
        <a:sx n="1" d="1"/>
        <a:sy n="1" d="1"/>
      </p:scale>
      <p:origin x="0" y="0"/>
    </p:cViewPr>
  </p:notesTextViewPr>
  <p:notesViewPr>
    <p:cSldViewPr snapToGrid="0">
      <p:cViewPr varScale="1">
        <p:scale>
          <a:sx n="56" d="100"/>
          <a:sy n="56" d="100"/>
        </p:scale>
        <p:origin x="2856" y="78"/>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handoutMaster" Target="handoutMasters/handout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id-ID"/>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CF2C2A53-E32C-4C5E-ADA7-D79FB0BA762E}" type="datetimeFigureOut">
              <a:rPr lang="id-ID" smtClean="0"/>
              <a:t>01/10/22</a:t>
            </a:fld>
            <a:endParaRPr lang="id-ID"/>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id-ID"/>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5880536-9986-4883-89D2-475E07E85C6D}" type="slidenum">
              <a:rPr lang="id-ID" smtClean="0"/>
              <a:t>‹#›</a:t>
            </a:fld>
            <a:endParaRPr lang="id-ID"/>
          </a:p>
        </p:txBody>
      </p:sp>
    </p:spTree>
    <p:extLst>
      <p:ext uri="{BB962C8B-B14F-4D97-AF65-F5344CB8AC3E}">
        <p14:creationId xmlns:p14="http://schemas.microsoft.com/office/powerpoint/2010/main" val="958122884"/>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B470ACA-6663-46EC-B8D9-3B809DFCA7CE}" type="datetimeFigureOut">
              <a:rPr lang="en-US" smtClean="0"/>
              <a:t>10/1/22</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C4E5E3-5945-42E1-95B7-2F0223F6C280}" type="slidenum">
              <a:rPr lang="en-US" smtClean="0"/>
              <a:t>‹#›</a:t>
            </a:fld>
            <a:endParaRPr lang="en-US"/>
          </a:p>
        </p:txBody>
      </p:sp>
    </p:spTree>
    <p:extLst>
      <p:ext uri="{BB962C8B-B14F-4D97-AF65-F5344CB8AC3E}">
        <p14:creationId xmlns:p14="http://schemas.microsoft.com/office/powerpoint/2010/main" val="367937626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a:prstGeom prst="rect">
            <a:avLst/>
          </a:prstGeom>
        </p:spPr>
        <p:txBody>
          <a:bodyPr anchor="b"/>
          <a:lstStyle>
            <a:lvl1pPr algn="ctr">
              <a:defRPr sz="6000"/>
            </a:lvl1pPr>
          </a:lstStyle>
          <a:p>
            <a:r>
              <a:rPr lang="en-US"/>
              <a:t>Click to edit Master title style</a:t>
            </a:r>
            <a:endParaRPr lang="id-ID"/>
          </a:p>
        </p:txBody>
      </p:sp>
      <p:sp>
        <p:nvSpPr>
          <p:cNvPr id="3" name="Subtitle 2"/>
          <p:cNvSpPr>
            <a:spLocks noGrp="1"/>
          </p:cNvSpPr>
          <p:nvPr>
            <p:ph type="subTitle" idx="1"/>
          </p:nvPr>
        </p:nvSpPr>
        <p:spPr>
          <a:xfrm>
            <a:off x="1524000" y="3602038"/>
            <a:ext cx="9144000" cy="1655762"/>
          </a:xfrm>
          <a:prstGeom prst="rect">
            <a:avLst/>
          </a:prstGeo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id-ID"/>
          </a:p>
        </p:txBody>
      </p:sp>
      <p:sp>
        <p:nvSpPr>
          <p:cNvPr id="4" name="Date Placeholder 3"/>
          <p:cNvSpPr>
            <a:spLocks noGrp="1"/>
          </p:cNvSpPr>
          <p:nvPr>
            <p:ph type="dt" sz="half" idx="10"/>
          </p:nvPr>
        </p:nvSpPr>
        <p:spPr>
          <a:xfrm>
            <a:off x="838200" y="6356350"/>
            <a:ext cx="2743200" cy="365125"/>
          </a:xfrm>
          <a:prstGeom prst="rect">
            <a:avLst/>
          </a:prstGeom>
        </p:spPr>
        <p:txBody>
          <a:bodyPr/>
          <a:lstStyle/>
          <a:p>
            <a:fld id="{023933C4-7ABC-44A7-8649-D87A89DB0F5C}" type="datetimeFigureOut">
              <a:rPr lang="id-ID" smtClean="0"/>
              <a:t>01/10/22</a:t>
            </a:fld>
            <a:endParaRPr lang="id-ID"/>
          </a:p>
        </p:txBody>
      </p:sp>
      <p:sp>
        <p:nvSpPr>
          <p:cNvPr id="5" name="Footer Placeholder 4"/>
          <p:cNvSpPr>
            <a:spLocks noGrp="1"/>
          </p:cNvSpPr>
          <p:nvPr>
            <p:ph type="ftr" sz="quarter" idx="11"/>
          </p:nvPr>
        </p:nvSpPr>
        <p:spPr>
          <a:xfrm>
            <a:off x="4038600" y="6356350"/>
            <a:ext cx="4114800" cy="365125"/>
          </a:xfrm>
          <a:prstGeom prst="rect">
            <a:avLst/>
          </a:prstGeom>
        </p:spPr>
        <p:txBody>
          <a:bodyPr/>
          <a:lstStyle/>
          <a:p>
            <a:endParaRPr lang="id-ID"/>
          </a:p>
        </p:txBody>
      </p:sp>
      <p:sp>
        <p:nvSpPr>
          <p:cNvPr id="6" name="Slide Number Placeholder 5"/>
          <p:cNvSpPr>
            <a:spLocks noGrp="1"/>
          </p:cNvSpPr>
          <p:nvPr>
            <p:ph type="sldNum" sz="quarter" idx="12"/>
          </p:nvPr>
        </p:nvSpPr>
        <p:spPr>
          <a:xfrm>
            <a:off x="8610600" y="6356350"/>
            <a:ext cx="2743200" cy="365125"/>
          </a:xfrm>
          <a:prstGeom prst="rect">
            <a:avLst/>
          </a:prstGeom>
        </p:spPr>
        <p:txBody>
          <a:bodyPr/>
          <a:lstStyle/>
          <a:p>
            <a:fld id="{E5BA7C5E-6161-46A3-81EF-3D88EA024A6C}" type="slidenum">
              <a:rPr lang="id-ID" smtClean="0"/>
              <a:t>‹#›</a:t>
            </a:fld>
            <a:endParaRPr lang="id-ID"/>
          </a:p>
        </p:txBody>
      </p:sp>
    </p:spTree>
    <p:extLst>
      <p:ext uri="{BB962C8B-B14F-4D97-AF65-F5344CB8AC3E}">
        <p14:creationId xmlns:p14="http://schemas.microsoft.com/office/powerpoint/2010/main" val="412528230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7_Custom Layout">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16BB8996-D55A-5940-9ADB-B4B259A3CDA2}"/>
              </a:ext>
            </a:extLst>
          </p:cNvPr>
          <p:cNvSpPr/>
          <p:nvPr userDrawn="1"/>
        </p:nvSpPr>
        <p:spPr>
          <a:xfrm>
            <a:off x="0" y="0"/>
            <a:ext cx="9429750" cy="6272213"/>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id-ID"/>
          </a:p>
        </p:txBody>
      </p:sp>
      <p:sp>
        <p:nvSpPr>
          <p:cNvPr id="4" name="Picture Placeholder 8">
            <a:extLst>
              <a:ext uri="{FF2B5EF4-FFF2-40B4-BE49-F238E27FC236}">
                <a16:creationId xmlns:a16="http://schemas.microsoft.com/office/drawing/2014/main" id="{7BC60129-A5CB-A741-85B1-FE5FEEFFB60D}"/>
              </a:ext>
            </a:extLst>
          </p:cNvPr>
          <p:cNvSpPr>
            <a:spLocks noGrp="1"/>
          </p:cNvSpPr>
          <p:nvPr>
            <p:ph type="pic" sz="quarter" idx="10"/>
          </p:nvPr>
        </p:nvSpPr>
        <p:spPr>
          <a:xfrm>
            <a:off x="6479597" y="0"/>
            <a:ext cx="3463637" cy="5555673"/>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extLst>
      <p:ext uri="{BB962C8B-B14F-4D97-AF65-F5344CB8AC3E}">
        <p14:creationId xmlns:p14="http://schemas.microsoft.com/office/powerpoint/2010/main" val="288450943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8_Custom Layout">
    <p:spTree>
      <p:nvGrpSpPr>
        <p:cNvPr id="1" name=""/>
        <p:cNvGrpSpPr/>
        <p:nvPr/>
      </p:nvGrpSpPr>
      <p:grpSpPr>
        <a:xfrm>
          <a:off x="0" y="0"/>
          <a:ext cx="0" cy="0"/>
          <a:chOff x="0" y="0"/>
          <a:chExt cx="0" cy="0"/>
        </a:xfrm>
      </p:grpSpPr>
      <p:sp>
        <p:nvSpPr>
          <p:cNvPr id="4" name="Picture Placeholder 8">
            <a:extLst>
              <a:ext uri="{FF2B5EF4-FFF2-40B4-BE49-F238E27FC236}">
                <a16:creationId xmlns:a16="http://schemas.microsoft.com/office/drawing/2014/main" id="{7BC60129-A5CB-A741-85B1-FE5FEEFFB60D}"/>
              </a:ext>
            </a:extLst>
          </p:cNvPr>
          <p:cNvSpPr>
            <a:spLocks noGrp="1"/>
          </p:cNvSpPr>
          <p:nvPr>
            <p:ph type="pic" sz="quarter" idx="10"/>
          </p:nvPr>
        </p:nvSpPr>
        <p:spPr>
          <a:xfrm>
            <a:off x="2467263" y="0"/>
            <a:ext cx="3463637" cy="5555673"/>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extLst>
      <p:ext uri="{BB962C8B-B14F-4D97-AF65-F5344CB8AC3E}">
        <p14:creationId xmlns:p14="http://schemas.microsoft.com/office/powerpoint/2010/main" val="247287946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5_Custom Layout">
    <p:spTree>
      <p:nvGrpSpPr>
        <p:cNvPr id="1" name=""/>
        <p:cNvGrpSpPr/>
        <p:nvPr/>
      </p:nvGrpSpPr>
      <p:grpSpPr>
        <a:xfrm>
          <a:off x="0" y="0"/>
          <a:ext cx="0" cy="0"/>
          <a:chOff x="0" y="0"/>
          <a:chExt cx="0" cy="0"/>
        </a:xfrm>
      </p:grpSpPr>
    </p:spTree>
    <p:extLst>
      <p:ext uri="{BB962C8B-B14F-4D97-AF65-F5344CB8AC3E}">
        <p14:creationId xmlns:p14="http://schemas.microsoft.com/office/powerpoint/2010/main" val="198011597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3" name="Picture Placeholder 8"/>
          <p:cNvSpPr>
            <a:spLocks noGrp="1"/>
          </p:cNvSpPr>
          <p:nvPr>
            <p:ph type="pic" sz="quarter" idx="10"/>
          </p:nvPr>
        </p:nvSpPr>
        <p:spPr>
          <a:xfrm>
            <a:off x="0" y="0"/>
            <a:ext cx="12192000" cy="68580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extLst>
      <p:ext uri="{BB962C8B-B14F-4D97-AF65-F5344CB8AC3E}">
        <p14:creationId xmlns:p14="http://schemas.microsoft.com/office/powerpoint/2010/main" val="260801304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3" name="Picture Placeholder 8"/>
          <p:cNvSpPr>
            <a:spLocks noGrp="1"/>
          </p:cNvSpPr>
          <p:nvPr>
            <p:ph type="pic" sz="quarter" idx="10"/>
          </p:nvPr>
        </p:nvSpPr>
        <p:spPr>
          <a:xfrm>
            <a:off x="2205318" y="0"/>
            <a:ext cx="3916081" cy="68580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2_Custom Layout">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C89F3A6-E4D1-5446-876A-B2DE34D82036}"/>
              </a:ext>
            </a:extLst>
          </p:cNvPr>
          <p:cNvSpPr/>
          <p:nvPr userDrawn="1"/>
        </p:nvSpPr>
        <p:spPr>
          <a:xfrm>
            <a:off x="0" y="0"/>
            <a:ext cx="12191999" cy="250190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450"/>
          </a:p>
        </p:txBody>
      </p:sp>
      <p:sp>
        <p:nvSpPr>
          <p:cNvPr id="3" name="Picture Placeholder 8"/>
          <p:cNvSpPr>
            <a:spLocks noGrp="1"/>
          </p:cNvSpPr>
          <p:nvPr>
            <p:ph type="pic" sz="quarter" idx="10"/>
          </p:nvPr>
        </p:nvSpPr>
        <p:spPr>
          <a:xfrm>
            <a:off x="1775759" y="1054100"/>
            <a:ext cx="8640482" cy="28956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extLst>
      <p:ext uri="{BB962C8B-B14F-4D97-AF65-F5344CB8AC3E}">
        <p14:creationId xmlns:p14="http://schemas.microsoft.com/office/powerpoint/2010/main" val="70226443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3_Custom Layout">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C89F3A6-E4D1-5446-876A-B2DE34D82036}"/>
              </a:ext>
            </a:extLst>
          </p:cNvPr>
          <p:cNvSpPr/>
          <p:nvPr userDrawn="1"/>
        </p:nvSpPr>
        <p:spPr>
          <a:xfrm>
            <a:off x="1" y="0"/>
            <a:ext cx="3886200" cy="685800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450"/>
          </a:p>
        </p:txBody>
      </p:sp>
      <p:sp>
        <p:nvSpPr>
          <p:cNvPr id="3" name="Picture Placeholder 8"/>
          <p:cNvSpPr>
            <a:spLocks noGrp="1"/>
          </p:cNvSpPr>
          <p:nvPr>
            <p:ph type="pic" sz="quarter" idx="10"/>
          </p:nvPr>
        </p:nvSpPr>
        <p:spPr>
          <a:xfrm>
            <a:off x="1928159" y="863600"/>
            <a:ext cx="3647141" cy="49276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extLst>
      <p:ext uri="{BB962C8B-B14F-4D97-AF65-F5344CB8AC3E}">
        <p14:creationId xmlns:p14="http://schemas.microsoft.com/office/powerpoint/2010/main" val="26105926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4_Custom Layout">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3C89F3A6-E4D1-5446-876A-B2DE34D82036}"/>
              </a:ext>
            </a:extLst>
          </p:cNvPr>
          <p:cNvSpPr/>
          <p:nvPr userDrawn="1"/>
        </p:nvSpPr>
        <p:spPr>
          <a:xfrm>
            <a:off x="8305800" y="0"/>
            <a:ext cx="3886200" cy="6858000"/>
          </a:xfrm>
          <a:prstGeom prst="rect">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450"/>
          </a:p>
        </p:txBody>
      </p:sp>
      <p:sp>
        <p:nvSpPr>
          <p:cNvPr id="3" name="Picture Placeholder 8"/>
          <p:cNvSpPr>
            <a:spLocks noGrp="1"/>
          </p:cNvSpPr>
          <p:nvPr>
            <p:ph type="pic" sz="quarter" idx="10"/>
          </p:nvPr>
        </p:nvSpPr>
        <p:spPr>
          <a:xfrm>
            <a:off x="6601759" y="825500"/>
            <a:ext cx="3647141" cy="49276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extLst>
      <p:ext uri="{BB962C8B-B14F-4D97-AF65-F5344CB8AC3E}">
        <p14:creationId xmlns:p14="http://schemas.microsoft.com/office/powerpoint/2010/main" val="42441980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5_Custom Layout">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19E37FEB-1AD5-204F-A935-7F8809063E27}"/>
              </a:ext>
            </a:extLst>
          </p:cNvPr>
          <p:cNvSpPr/>
          <p:nvPr userDrawn="1"/>
        </p:nvSpPr>
        <p:spPr>
          <a:xfrm>
            <a:off x="3581400" y="0"/>
            <a:ext cx="8610600" cy="6858000"/>
          </a:xfrm>
          <a:prstGeom prst="rect">
            <a:avLst/>
          </a:prstGeom>
          <a:solidFill>
            <a:schemeClr val="accent5">
              <a:lumMod val="75000"/>
              <a:alpha val="3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450"/>
          </a:p>
        </p:txBody>
      </p:sp>
      <p:sp>
        <p:nvSpPr>
          <p:cNvPr id="3" name="Picture Placeholder 8"/>
          <p:cNvSpPr>
            <a:spLocks noGrp="1"/>
          </p:cNvSpPr>
          <p:nvPr>
            <p:ph type="pic" sz="quarter" idx="10"/>
          </p:nvPr>
        </p:nvSpPr>
        <p:spPr>
          <a:xfrm>
            <a:off x="2004359" y="965200"/>
            <a:ext cx="3139141" cy="49276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extLst>
      <p:ext uri="{BB962C8B-B14F-4D97-AF65-F5344CB8AC3E}">
        <p14:creationId xmlns:p14="http://schemas.microsoft.com/office/powerpoint/2010/main" val="73411297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6_Custom Layout">
    <p:spTree>
      <p:nvGrpSpPr>
        <p:cNvPr id="1" name=""/>
        <p:cNvGrpSpPr/>
        <p:nvPr/>
      </p:nvGrpSpPr>
      <p:grpSpPr>
        <a:xfrm>
          <a:off x="0" y="0"/>
          <a:ext cx="0" cy="0"/>
          <a:chOff x="0" y="0"/>
          <a:chExt cx="0" cy="0"/>
        </a:xfrm>
      </p:grpSpPr>
      <p:sp>
        <p:nvSpPr>
          <p:cNvPr id="5" name="Rectangle 4">
            <a:extLst>
              <a:ext uri="{FF2B5EF4-FFF2-40B4-BE49-F238E27FC236}">
                <a16:creationId xmlns:a16="http://schemas.microsoft.com/office/drawing/2014/main" id="{19E37FEB-1AD5-204F-A935-7F8809063E27}"/>
              </a:ext>
            </a:extLst>
          </p:cNvPr>
          <p:cNvSpPr/>
          <p:nvPr userDrawn="1"/>
        </p:nvSpPr>
        <p:spPr>
          <a:xfrm>
            <a:off x="6908800" y="0"/>
            <a:ext cx="5283200" cy="6858000"/>
          </a:xfrm>
          <a:prstGeom prst="rect">
            <a:avLst/>
          </a:prstGeom>
          <a:solidFill>
            <a:schemeClr val="accent5">
              <a:lumMod val="75000"/>
              <a:alpha val="3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450"/>
          </a:p>
        </p:txBody>
      </p:sp>
      <p:sp>
        <p:nvSpPr>
          <p:cNvPr id="3" name="Picture Placeholder 8"/>
          <p:cNvSpPr>
            <a:spLocks noGrp="1"/>
          </p:cNvSpPr>
          <p:nvPr>
            <p:ph type="pic" sz="quarter" idx="10"/>
          </p:nvPr>
        </p:nvSpPr>
        <p:spPr>
          <a:xfrm>
            <a:off x="8064500" y="482600"/>
            <a:ext cx="3139141" cy="27305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
        <p:nvSpPr>
          <p:cNvPr id="4" name="Picture Placeholder 8">
            <a:extLst>
              <a:ext uri="{FF2B5EF4-FFF2-40B4-BE49-F238E27FC236}">
                <a16:creationId xmlns:a16="http://schemas.microsoft.com/office/drawing/2014/main" id="{19167CB6-C6F8-7C48-A3A2-552E73034228}"/>
              </a:ext>
            </a:extLst>
          </p:cNvPr>
          <p:cNvSpPr>
            <a:spLocks noGrp="1"/>
          </p:cNvSpPr>
          <p:nvPr>
            <p:ph type="pic" sz="quarter" idx="11"/>
          </p:nvPr>
        </p:nvSpPr>
        <p:spPr>
          <a:xfrm>
            <a:off x="8064499" y="3632200"/>
            <a:ext cx="3139141" cy="2730500"/>
          </a:xfrm>
          <a:custGeom>
            <a:avLst/>
            <a:gdLst>
              <a:gd name="connsiteX0" fmla="*/ 0 w 12192000"/>
              <a:gd name="connsiteY0" fmla="*/ 0 h 6858000"/>
              <a:gd name="connsiteX1" fmla="*/ 12192000 w 12192000"/>
              <a:gd name="connsiteY1" fmla="*/ 0 h 6858000"/>
              <a:gd name="connsiteX2" fmla="*/ 12192000 w 12192000"/>
              <a:gd name="connsiteY2" fmla="*/ 6858000 h 6858000"/>
              <a:gd name="connsiteX3" fmla="*/ 0 w 12192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12192000" h="6858000">
                <a:moveTo>
                  <a:pt x="0" y="0"/>
                </a:moveTo>
                <a:lnTo>
                  <a:pt x="12192000" y="0"/>
                </a:lnTo>
                <a:lnTo>
                  <a:pt x="12192000" y="6858000"/>
                </a:lnTo>
                <a:lnTo>
                  <a:pt x="0" y="6858000"/>
                </a:lnTo>
                <a:close/>
              </a:path>
            </a:pathLst>
          </a:custGeom>
          <a:noFill/>
        </p:spPr>
        <p:txBody>
          <a:bodyPr wrap="square">
            <a:noAutofit/>
          </a:bodyPr>
          <a:lstStyle/>
          <a:p>
            <a:endParaRPr lang="id-ID"/>
          </a:p>
        </p:txBody>
      </p:sp>
    </p:spTree>
    <p:extLst>
      <p:ext uri="{BB962C8B-B14F-4D97-AF65-F5344CB8AC3E}">
        <p14:creationId xmlns:p14="http://schemas.microsoft.com/office/powerpoint/2010/main" val="204506529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92038743"/>
      </p:ext>
    </p:extLst>
  </p:cSld>
  <p:clrMap bg1="lt1" tx1="dk1" bg2="lt2" tx2="dk2" accent1="accent1" accent2="accent2" accent3="accent3" accent4="accent4" accent5="accent5" accent6="accent6" hlink="hlink" folHlink="folHlink"/>
  <p:sldLayoutIdLst>
    <p:sldLayoutId id="2147483649" r:id="rId1"/>
    <p:sldLayoutId id="2147483665" r:id="rId2"/>
    <p:sldLayoutId id="2147483650" r:id="rId3"/>
    <p:sldLayoutId id="2147483666" r:id="rId4"/>
    <p:sldLayoutId id="2147483667" r:id="rId5"/>
    <p:sldLayoutId id="2147483668" r:id="rId6"/>
    <p:sldLayoutId id="2147483669" r:id="rId7"/>
    <p:sldLayoutId id="2147483670" r:id="rId8"/>
    <p:sldLayoutId id="2147483671" r:id="rId9"/>
    <p:sldLayoutId id="2147483672" r:id="rId10"/>
    <p:sldLayoutId id="2147483673"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id-ID"/>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92C40F48-EF85-48B0-B2B4-FA66AEBEBEF1}"/>
              </a:ext>
            </a:extLst>
          </p:cNvPr>
          <p:cNvSpPr/>
          <p:nvPr/>
        </p:nvSpPr>
        <p:spPr>
          <a:xfrm>
            <a:off x="0" y="0"/>
            <a:ext cx="12192000" cy="6858000"/>
          </a:xfrm>
          <a:prstGeom prst="rect">
            <a:avLst/>
          </a:prstGeom>
          <a:solidFill>
            <a:schemeClr val="tx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TextBox 9">
            <a:extLst>
              <a:ext uri="{FF2B5EF4-FFF2-40B4-BE49-F238E27FC236}">
                <a16:creationId xmlns:a16="http://schemas.microsoft.com/office/drawing/2014/main" id="{A863DD2E-CA85-4A3B-BAA3-879808D1010F}"/>
              </a:ext>
            </a:extLst>
          </p:cNvPr>
          <p:cNvSpPr txBox="1"/>
          <p:nvPr/>
        </p:nvSpPr>
        <p:spPr>
          <a:xfrm>
            <a:off x="4678070" y="4328318"/>
            <a:ext cx="2835861" cy="830997"/>
          </a:xfrm>
          <a:prstGeom prst="rect">
            <a:avLst/>
          </a:prstGeom>
          <a:noFill/>
        </p:spPr>
        <p:txBody>
          <a:bodyPr wrap="square" rtlCol="0">
            <a:spAutoFit/>
          </a:bodyPr>
          <a:lstStyle/>
          <a:p>
            <a:pPr algn="ctr"/>
            <a:r>
              <a:rPr lang="en-US" sz="2400" spc="300" dirty="0">
                <a:solidFill>
                  <a:srgbClr val="F6F4F2"/>
                </a:solidFill>
                <a:latin typeface="Playfair Display" pitchFamily="2" charset="77"/>
                <a:ea typeface="EB Garamond SC 12" panose="02020502060206020403" pitchFamily="18" charset="0"/>
              </a:rPr>
              <a:t>Awesome Fashion</a:t>
            </a:r>
          </a:p>
        </p:txBody>
      </p:sp>
      <p:cxnSp>
        <p:nvCxnSpPr>
          <p:cNvPr id="11" name="Straight Connector 10">
            <a:extLst>
              <a:ext uri="{FF2B5EF4-FFF2-40B4-BE49-F238E27FC236}">
                <a16:creationId xmlns:a16="http://schemas.microsoft.com/office/drawing/2014/main" id="{0952F38D-92C9-47F9-ACEC-82C64FA03967}"/>
              </a:ext>
            </a:extLst>
          </p:cNvPr>
          <p:cNvCxnSpPr>
            <a:cxnSpLocks/>
          </p:cNvCxnSpPr>
          <p:nvPr/>
        </p:nvCxnSpPr>
        <p:spPr>
          <a:xfrm>
            <a:off x="5733966" y="3730488"/>
            <a:ext cx="577831" cy="0"/>
          </a:xfrm>
          <a:prstGeom prst="line">
            <a:avLst/>
          </a:prstGeom>
          <a:ln w="12700">
            <a:solidFill>
              <a:srgbClr val="F6F4F2"/>
            </a:solidFill>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7F4EC52C-5422-4E61-8248-0B50AE098913}"/>
              </a:ext>
            </a:extLst>
          </p:cNvPr>
          <p:cNvSpPr txBox="1"/>
          <p:nvPr/>
        </p:nvSpPr>
        <p:spPr>
          <a:xfrm>
            <a:off x="4384926" y="2281524"/>
            <a:ext cx="3275909" cy="1323439"/>
          </a:xfrm>
          <a:prstGeom prst="rect">
            <a:avLst/>
          </a:prstGeom>
          <a:noFill/>
        </p:spPr>
        <p:txBody>
          <a:bodyPr wrap="square" rtlCol="0">
            <a:spAutoFit/>
          </a:bodyPr>
          <a:lstStyle/>
          <a:p>
            <a:pPr algn="ctr"/>
            <a:r>
              <a:rPr lang="id-ID" sz="8000" dirty="0">
                <a:solidFill>
                  <a:srgbClr val="F6F4F2"/>
                </a:solidFill>
                <a:latin typeface="Playfair Display" pitchFamily="2" charset="77"/>
                <a:ea typeface="EB Garamond SC 12" panose="02020502060206020403" pitchFamily="18" charset="0"/>
              </a:rPr>
              <a:t>SICK</a:t>
            </a:r>
            <a:endParaRPr lang="en-US" sz="8000" dirty="0">
              <a:solidFill>
                <a:srgbClr val="F6F4F2"/>
              </a:solidFill>
              <a:latin typeface="Playfair Display" pitchFamily="2" charset="77"/>
              <a:ea typeface="EB Garamond SC 12" panose="02020502060206020403" pitchFamily="18" charset="0"/>
            </a:endParaRPr>
          </a:p>
        </p:txBody>
      </p:sp>
      <p:sp>
        <p:nvSpPr>
          <p:cNvPr id="13" name="Right Triangle 12">
            <a:extLst>
              <a:ext uri="{FF2B5EF4-FFF2-40B4-BE49-F238E27FC236}">
                <a16:creationId xmlns:a16="http://schemas.microsoft.com/office/drawing/2014/main" id="{9AF6F0BC-5267-EE4E-B82C-754280248AF7}"/>
              </a:ext>
            </a:extLst>
          </p:cNvPr>
          <p:cNvSpPr/>
          <p:nvPr/>
        </p:nvSpPr>
        <p:spPr>
          <a:xfrm rot="10800000">
            <a:off x="9347201" y="0"/>
            <a:ext cx="2844799" cy="2044700"/>
          </a:xfrm>
          <a:prstGeom prst="rtTriangl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4" name="TextBox 13">
            <a:extLst>
              <a:ext uri="{FF2B5EF4-FFF2-40B4-BE49-F238E27FC236}">
                <a16:creationId xmlns:a16="http://schemas.microsoft.com/office/drawing/2014/main" id="{7C13110D-5802-334F-AAA6-7FB9276DDF12}"/>
              </a:ext>
            </a:extLst>
          </p:cNvPr>
          <p:cNvSpPr txBox="1"/>
          <p:nvPr/>
        </p:nvSpPr>
        <p:spPr>
          <a:xfrm>
            <a:off x="10515600" y="382299"/>
            <a:ext cx="1412838" cy="415498"/>
          </a:xfrm>
          <a:prstGeom prst="rect">
            <a:avLst/>
          </a:prstGeom>
          <a:noFill/>
          <a:ln>
            <a:noFill/>
          </a:ln>
        </p:spPr>
        <p:txBody>
          <a:bodyPr wrap="square" rtlCol="0">
            <a:spAutoFit/>
          </a:bodyPr>
          <a:lstStyle/>
          <a:p>
            <a:pPr algn="r"/>
            <a:r>
              <a:rPr lang="id-ID" sz="1050" spc="650" dirty="0">
                <a:solidFill>
                  <a:schemeClr val="bg1"/>
                </a:solidFill>
                <a:latin typeface="EB Garamond SC 08" panose="02020502060206020403" pitchFamily="18" charset="0"/>
                <a:ea typeface="EB Garamond" panose="00000500000000000000" pitchFamily="2" charset="0"/>
              </a:rPr>
              <a:t>SICK THEMES</a:t>
            </a:r>
            <a:endParaRPr lang="en-US" sz="1050" spc="650" dirty="0">
              <a:solidFill>
                <a:schemeClr val="bg1"/>
              </a:solidFill>
              <a:latin typeface="EB Garamond SC 08" panose="02020502060206020403" pitchFamily="18" charset="0"/>
              <a:ea typeface="EB Garamond" panose="00000500000000000000" pitchFamily="2" charset="0"/>
            </a:endParaRPr>
          </a:p>
        </p:txBody>
      </p:sp>
      <p:sp>
        <p:nvSpPr>
          <p:cNvPr id="3" name="Picture Placeholder 2">
            <a:extLst>
              <a:ext uri="{FF2B5EF4-FFF2-40B4-BE49-F238E27FC236}">
                <a16:creationId xmlns:a16="http://schemas.microsoft.com/office/drawing/2014/main" id="{EBC02C3E-7998-0E47-AA58-77199B8A0C1B}"/>
              </a:ext>
            </a:extLst>
          </p:cNvPr>
          <p:cNvSpPr>
            <a:spLocks noGrp="1"/>
          </p:cNvSpPr>
          <p:nvPr>
            <p:ph type="pic" sz="quarter" idx="10"/>
          </p:nvPr>
        </p:nvSpPr>
        <p:spPr/>
      </p:sp>
    </p:spTree>
    <p:extLst>
      <p:ext uri="{BB962C8B-B14F-4D97-AF65-F5344CB8AC3E}">
        <p14:creationId xmlns:p14="http://schemas.microsoft.com/office/powerpoint/2010/main" val="41877277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Rectangle 3">
            <a:extLst>
              <a:ext uri="{FF2B5EF4-FFF2-40B4-BE49-F238E27FC236}">
                <a16:creationId xmlns:a16="http://schemas.microsoft.com/office/drawing/2014/main" id="{92C40F48-EF85-48B0-B2B4-FA66AEBEBEF1}"/>
              </a:ext>
            </a:extLst>
          </p:cNvPr>
          <p:cNvSpPr/>
          <p:nvPr/>
        </p:nvSpPr>
        <p:spPr>
          <a:xfrm>
            <a:off x="0" y="0"/>
            <a:ext cx="12192000" cy="6858000"/>
          </a:xfrm>
          <a:prstGeom prst="rect">
            <a:avLst/>
          </a:prstGeom>
          <a:solidFill>
            <a:schemeClr val="tx1">
              <a:alpha val="21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TextBox 9">
            <a:extLst>
              <a:ext uri="{FF2B5EF4-FFF2-40B4-BE49-F238E27FC236}">
                <a16:creationId xmlns:a16="http://schemas.microsoft.com/office/drawing/2014/main" id="{A863DD2E-CA85-4A3B-BAA3-879808D1010F}"/>
              </a:ext>
            </a:extLst>
          </p:cNvPr>
          <p:cNvSpPr txBox="1"/>
          <p:nvPr/>
        </p:nvSpPr>
        <p:spPr>
          <a:xfrm>
            <a:off x="4678070" y="4328318"/>
            <a:ext cx="2835861" cy="830997"/>
          </a:xfrm>
          <a:prstGeom prst="rect">
            <a:avLst/>
          </a:prstGeom>
          <a:noFill/>
        </p:spPr>
        <p:txBody>
          <a:bodyPr wrap="square" rtlCol="0">
            <a:spAutoFit/>
          </a:bodyPr>
          <a:lstStyle/>
          <a:p>
            <a:pPr algn="ctr"/>
            <a:r>
              <a:rPr lang="en-US" sz="2400" spc="300" dirty="0">
                <a:solidFill>
                  <a:srgbClr val="F6F4F2"/>
                </a:solidFill>
                <a:latin typeface="Playfair Display" pitchFamily="2" charset="77"/>
                <a:ea typeface="EB Garamond SC 12" panose="02020502060206020403" pitchFamily="18" charset="0"/>
              </a:rPr>
              <a:t>Thanks For</a:t>
            </a:r>
          </a:p>
          <a:p>
            <a:pPr algn="ctr"/>
            <a:r>
              <a:rPr lang="en-US" sz="2400" spc="300" dirty="0">
                <a:solidFill>
                  <a:srgbClr val="F6F4F2"/>
                </a:solidFill>
                <a:latin typeface="Playfair Display" pitchFamily="2" charset="77"/>
                <a:ea typeface="EB Garamond SC 12" panose="02020502060206020403" pitchFamily="18" charset="0"/>
              </a:rPr>
              <a:t>Watching</a:t>
            </a:r>
          </a:p>
        </p:txBody>
      </p:sp>
      <p:cxnSp>
        <p:nvCxnSpPr>
          <p:cNvPr id="11" name="Straight Connector 10">
            <a:extLst>
              <a:ext uri="{FF2B5EF4-FFF2-40B4-BE49-F238E27FC236}">
                <a16:creationId xmlns:a16="http://schemas.microsoft.com/office/drawing/2014/main" id="{0952F38D-92C9-47F9-ACEC-82C64FA03967}"/>
              </a:ext>
            </a:extLst>
          </p:cNvPr>
          <p:cNvCxnSpPr>
            <a:cxnSpLocks/>
          </p:cNvCxnSpPr>
          <p:nvPr/>
        </p:nvCxnSpPr>
        <p:spPr>
          <a:xfrm>
            <a:off x="5733966" y="3730488"/>
            <a:ext cx="577831" cy="0"/>
          </a:xfrm>
          <a:prstGeom prst="line">
            <a:avLst/>
          </a:prstGeom>
          <a:ln w="12700">
            <a:solidFill>
              <a:srgbClr val="F6F4F2"/>
            </a:solidFill>
          </a:ln>
        </p:spPr>
        <p:style>
          <a:lnRef idx="1">
            <a:schemeClr val="accent1"/>
          </a:lnRef>
          <a:fillRef idx="0">
            <a:schemeClr val="accent1"/>
          </a:fillRef>
          <a:effectRef idx="0">
            <a:schemeClr val="accent1"/>
          </a:effectRef>
          <a:fontRef idx="minor">
            <a:schemeClr val="tx1"/>
          </a:fontRef>
        </p:style>
      </p:cxnSp>
      <p:sp>
        <p:nvSpPr>
          <p:cNvPr id="12" name="TextBox 11">
            <a:extLst>
              <a:ext uri="{FF2B5EF4-FFF2-40B4-BE49-F238E27FC236}">
                <a16:creationId xmlns:a16="http://schemas.microsoft.com/office/drawing/2014/main" id="{7F4EC52C-5422-4E61-8248-0B50AE098913}"/>
              </a:ext>
            </a:extLst>
          </p:cNvPr>
          <p:cNvSpPr txBox="1"/>
          <p:nvPr/>
        </p:nvSpPr>
        <p:spPr>
          <a:xfrm>
            <a:off x="4384926" y="2281524"/>
            <a:ext cx="3275909" cy="1323439"/>
          </a:xfrm>
          <a:prstGeom prst="rect">
            <a:avLst/>
          </a:prstGeom>
          <a:noFill/>
        </p:spPr>
        <p:txBody>
          <a:bodyPr wrap="square" rtlCol="0">
            <a:spAutoFit/>
          </a:bodyPr>
          <a:lstStyle/>
          <a:p>
            <a:pPr algn="ctr"/>
            <a:r>
              <a:rPr lang="id-ID" sz="8000" dirty="0">
                <a:solidFill>
                  <a:srgbClr val="F6F4F2"/>
                </a:solidFill>
                <a:latin typeface="Playfair Display" pitchFamily="2" charset="77"/>
                <a:ea typeface="EB Garamond SC 12" panose="02020502060206020403" pitchFamily="18" charset="0"/>
              </a:rPr>
              <a:t>SICK</a:t>
            </a:r>
            <a:endParaRPr lang="en-US" sz="8000" dirty="0">
              <a:solidFill>
                <a:srgbClr val="F6F4F2"/>
              </a:solidFill>
              <a:latin typeface="Playfair Display" pitchFamily="2" charset="77"/>
              <a:ea typeface="EB Garamond SC 12" panose="02020502060206020403" pitchFamily="18" charset="0"/>
            </a:endParaRPr>
          </a:p>
        </p:txBody>
      </p:sp>
      <p:sp>
        <p:nvSpPr>
          <p:cNvPr id="13" name="Right Triangle 12">
            <a:extLst>
              <a:ext uri="{FF2B5EF4-FFF2-40B4-BE49-F238E27FC236}">
                <a16:creationId xmlns:a16="http://schemas.microsoft.com/office/drawing/2014/main" id="{9AF6F0BC-5267-EE4E-B82C-754280248AF7}"/>
              </a:ext>
            </a:extLst>
          </p:cNvPr>
          <p:cNvSpPr/>
          <p:nvPr/>
        </p:nvSpPr>
        <p:spPr>
          <a:xfrm rot="10800000">
            <a:off x="9347201" y="0"/>
            <a:ext cx="2844799" cy="2044700"/>
          </a:xfrm>
          <a:prstGeom prst="rtTriangl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4" name="TextBox 13">
            <a:extLst>
              <a:ext uri="{FF2B5EF4-FFF2-40B4-BE49-F238E27FC236}">
                <a16:creationId xmlns:a16="http://schemas.microsoft.com/office/drawing/2014/main" id="{7C13110D-5802-334F-AAA6-7FB9276DDF12}"/>
              </a:ext>
            </a:extLst>
          </p:cNvPr>
          <p:cNvSpPr txBox="1"/>
          <p:nvPr/>
        </p:nvSpPr>
        <p:spPr>
          <a:xfrm>
            <a:off x="10515600" y="382299"/>
            <a:ext cx="1412838" cy="415498"/>
          </a:xfrm>
          <a:prstGeom prst="rect">
            <a:avLst/>
          </a:prstGeom>
          <a:noFill/>
          <a:ln>
            <a:noFill/>
          </a:ln>
        </p:spPr>
        <p:txBody>
          <a:bodyPr wrap="square" rtlCol="0">
            <a:spAutoFit/>
          </a:bodyPr>
          <a:lstStyle/>
          <a:p>
            <a:pPr algn="r"/>
            <a:r>
              <a:rPr lang="id-ID" sz="1050" spc="650" dirty="0">
                <a:solidFill>
                  <a:schemeClr val="bg1"/>
                </a:solidFill>
                <a:latin typeface="EB Garamond SC 08" panose="02020502060206020403" pitchFamily="18" charset="0"/>
                <a:ea typeface="EB Garamond" panose="00000500000000000000" pitchFamily="2" charset="0"/>
              </a:rPr>
              <a:t>SICK THEMES</a:t>
            </a:r>
            <a:endParaRPr lang="en-US" sz="1050" spc="650" dirty="0">
              <a:solidFill>
                <a:schemeClr val="bg1"/>
              </a:solidFill>
              <a:latin typeface="EB Garamond SC 08" panose="02020502060206020403" pitchFamily="18" charset="0"/>
              <a:ea typeface="EB Garamond" panose="00000500000000000000" pitchFamily="2" charset="0"/>
            </a:endParaRPr>
          </a:p>
        </p:txBody>
      </p:sp>
      <p:sp>
        <p:nvSpPr>
          <p:cNvPr id="3" name="Picture Placeholder 2">
            <a:extLst>
              <a:ext uri="{FF2B5EF4-FFF2-40B4-BE49-F238E27FC236}">
                <a16:creationId xmlns:a16="http://schemas.microsoft.com/office/drawing/2014/main" id="{380F8C2B-9468-3746-A8FB-082390F1B750}"/>
              </a:ext>
            </a:extLst>
          </p:cNvPr>
          <p:cNvSpPr>
            <a:spLocks noGrp="1"/>
          </p:cNvSpPr>
          <p:nvPr>
            <p:ph type="pic" sz="quarter" idx="10"/>
          </p:nvPr>
        </p:nvSpPr>
        <p:spPr/>
      </p:sp>
    </p:spTree>
    <p:extLst>
      <p:ext uri="{BB962C8B-B14F-4D97-AF65-F5344CB8AC3E}">
        <p14:creationId xmlns:p14="http://schemas.microsoft.com/office/powerpoint/2010/main" val="372445539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ight Triangle 4">
            <a:extLst>
              <a:ext uri="{FF2B5EF4-FFF2-40B4-BE49-F238E27FC236}">
                <a16:creationId xmlns:a16="http://schemas.microsoft.com/office/drawing/2014/main" id="{31F0B881-089A-6141-9E91-4150A1A63A6E}"/>
              </a:ext>
            </a:extLst>
          </p:cNvPr>
          <p:cNvSpPr/>
          <p:nvPr/>
        </p:nvSpPr>
        <p:spPr>
          <a:xfrm rot="10800000">
            <a:off x="10134601" y="0"/>
            <a:ext cx="2057398" cy="1529750"/>
          </a:xfrm>
          <a:prstGeom prst="rtTriangl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1" name="TextBox 10">
            <a:extLst>
              <a:ext uri="{FF2B5EF4-FFF2-40B4-BE49-F238E27FC236}">
                <a16:creationId xmlns:a16="http://schemas.microsoft.com/office/drawing/2014/main" id="{DCB91422-A981-46F7-9B4D-1AEBBD83D346}"/>
              </a:ext>
            </a:extLst>
          </p:cNvPr>
          <p:cNvSpPr txBox="1"/>
          <p:nvPr/>
        </p:nvSpPr>
        <p:spPr>
          <a:xfrm>
            <a:off x="6926002" y="4298353"/>
            <a:ext cx="3780098" cy="1029897"/>
          </a:xfrm>
          <a:prstGeom prst="rect">
            <a:avLst/>
          </a:prstGeom>
          <a:noFill/>
        </p:spPr>
        <p:txBody>
          <a:bodyPr wrap="square" rtlCol="0">
            <a:spAutoFit/>
          </a:bodyPr>
          <a:lstStyle/>
          <a:p>
            <a:pPr algn="just">
              <a:lnSpc>
                <a:spcPct val="150000"/>
              </a:lnSpc>
            </a:pPr>
            <a:r>
              <a:rPr lang="en-US" sz="1050">
                <a:solidFill>
                  <a:schemeClr val="tx1">
                    <a:lumMod val="75000"/>
                    <a:lumOff val="25000"/>
                  </a:schemeClr>
                </a:solidFill>
                <a:latin typeface="Lato Light" panose="020F0302020204030203" pitchFamily="34" charset="0"/>
                <a:ea typeface="Roboto" panose="02000000000000000000" pitchFamily="2" charset="0"/>
              </a:rPr>
              <a:t>Leverage agile frameworks to provide another robust overall synopsis for alterant high level overviews. Iterative having dan approaches to have corporate foster coaborative thinking to further the value iterative altern proposition. </a:t>
            </a:r>
          </a:p>
        </p:txBody>
      </p:sp>
      <p:sp>
        <p:nvSpPr>
          <p:cNvPr id="12" name="TextBox 11">
            <a:extLst>
              <a:ext uri="{FF2B5EF4-FFF2-40B4-BE49-F238E27FC236}">
                <a16:creationId xmlns:a16="http://schemas.microsoft.com/office/drawing/2014/main" id="{183AB9E6-7E13-4DD1-A7B4-B1F37D388207}"/>
              </a:ext>
            </a:extLst>
          </p:cNvPr>
          <p:cNvSpPr txBox="1"/>
          <p:nvPr/>
        </p:nvSpPr>
        <p:spPr>
          <a:xfrm>
            <a:off x="4298882" y="1162056"/>
            <a:ext cx="4698650" cy="2554545"/>
          </a:xfrm>
          <a:prstGeom prst="rect">
            <a:avLst/>
          </a:prstGeom>
          <a:noFill/>
        </p:spPr>
        <p:txBody>
          <a:bodyPr wrap="square" rtlCol="0">
            <a:spAutoFit/>
          </a:bodyPr>
          <a:lstStyle/>
          <a:p>
            <a:r>
              <a:rPr lang="en-US" sz="8000">
                <a:solidFill>
                  <a:schemeClr val="bg1"/>
                </a:solidFill>
                <a:latin typeface="Playfair Display" pitchFamily="2" charset="77"/>
                <a:ea typeface="EB Garamond 12" panose="02020502060206020403" pitchFamily="18" charset="0"/>
              </a:rPr>
              <a:t>SIC</a:t>
            </a:r>
            <a:r>
              <a:rPr lang="en-US" sz="8000">
                <a:solidFill>
                  <a:schemeClr val="tx1">
                    <a:lumMod val="75000"/>
                    <a:lumOff val="25000"/>
                  </a:schemeClr>
                </a:solidFill>
                <a:latin typeface="Playfair Display" pitchFamily="2" charset="77"/>
                <a:ea typeface="EB Garamond 12" panose="02020502060206020403" pitchFamily="18" charset="0"/>
              </a:rPr>
              <a:t>K</a:t>
            </a:r>
          </a:p>
          <a:p>
            <a:r>
              <a:rPr lang="en-US" sz="8000">
                <a:solidFill>
                  <a:schemeClr val="bg1"/>
                </a:solidFill>
                <a:latin typeface="Playfair Display" pitchFamily="2" charset="77"/>
                <a:ea typeface="EB Garamond 12" panose="02020502060206020403" pitchFamily="18" charset="0"/>
              </a:rPr>
              <a:t>FAS</a:t>
            </a:r>
            <a:r>
              <a:rPr lang="en-US" sz="8000">
                <a:solidFill>
                  <a:schemeClr val="tx1">
                    <a:lumMod val="75000"/>
                    <a:lumOff val="25000"/>
                  </a:schemeClr>
                </a:solidFill>
                <a:latin typeface="Playfair Display" pitchFamily="2" charset="77"/>
                <a:ea typeface="EB Garamond 12" panose="02020502060206020403" pitchFamily="18" charset="0"/>
              </a:rPr>
              <a:t>HION</a:t>
            </a:r>
          </a:p>
        </p:txBody>
      </p:sp>
      <p:sp>
        <p:nvSpPr>
          <p:cNvPr id="13" name="Rectangle 12">
            <a:extLst>
              <a:ext uri="{FF2B5EF4-FFF2-40B4-BE49-F238E27FC236}">
                <a16:creationId xmlns:a16="http://schemas.microsoft.com/office/drawing/2014/main" id="{38893B7B-79AD-40D9-9140-6181CCCD6F1D}"/>
              </a:ext>
            </a:extLst>
          </p:cNvPr>
          <p:cNvSpPr/>
          <p:nvPr/>
        </p:nvSpPr>
        <p:spPr>
          <a:xfrm>
            <a:off x="1" y="0"/>
            <a:ext cx="2205318" cy="685800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450"/>
          </a:p>
        </p:txBody>
      </p:sp>
      <p:sp>
        <p:nvSpPr>
          <p:cNvPr id="17" name="TextBox 16">
            <a:extLst>
              <a:ext uri="{FF2B5EF4-FFF2-40B4-BE49-F238E27FC236}">
                <a16:creationId xmlns:a16="http://schemas.microsoft.com/office/drawing/2014/main" id="{CE7D1AA4-7BD8-4BEB-B7E1-838BB46C8FD9}"/>
              </a:ext>
            </a:extLst>
          </p:cNvPr>
          <p:cNvSpPr txBox="1"/>
          <p:nvPr/>
        </p:nvSpPr>
        <p:spPr>
          <a:xfrm>
            <a:off x="334866" y="3091524"/>
            <a:ext cx="1573307" cy="2400657"/>
          </a:xfrm>
          <a:prstGeom prst="rect">
            <a:avLst/>
          </a:prstGeom>
          <a:noFill/>
        </p:spPr>
        <p:txBody>
          <a:bodyPr wrap="square" rtlCol="0">
            <a:spAutoFit/>
          </a:bodyPr>
          <a:lstStyle/>
          <a:p>
            <a:pPr>
              <a:lnSpc>
                <a:spcPct val="150000"/>
              </a:lnSpc>
            </a:pPr>
            <a:r>
              <a:rPr lang="en-US" sz="1000" spc="150" dirty="0">
                <a:solidFill>
                  <a:schemeClr val="bg1"/>
                </a:solidFill>
                <a:latin typeface="EB Garamond Medium" panose="00000600000000000000" pitchFamily="2" charset="0"/>
                <a:ea typeface="EB Garamond Medium" panose="00000600000000000000" pitchFamily="2" charset="0"/>
              </a:rPr>
              <a:t>Thousands of candles can be lighted from a single candle, and the life of the candle will not be shortened. Happiness never decreases by being shared.</a:t>
            </a:r>
          </a:p>
        </p:txBody>
      </p:sp>
      <p:sp>
        <p:nvSpPr>
          <p:cNvPr id="21" name="TextBox 20">
            <a:extLst>
              <a:ext uri="{FF2B5EF4-FFF2-40B4-BE49-F238E27FC236}">
                <a16:creationId xmlns:a16="http://schemas.microsoft.com/office/drawing/2014/main" id="{D2240F3B-BC18-4274-A472-C64318E4968C}"/>
              </a:ext>
            </a:extLst>
          </p:cNvPr>
          <p:cNvSpPr txBox="1"/>
          <p:nvPr/>
        </p:nvSpPr>
        <p:spPr>
          <a:xfrm>
            <a:off x="603082" y="569654"/>
            <a:ext cx="1074319" cy="246221"/>
          </a:xfrm>
          <a:prstGeom prst="rect">
            <a:avLst/>
          </a:prstGeom>
          <a:noFill/>
        </p:spPr>
        <p:txBody>
          <a:bodyPr wrap="square" rtlCol="0">
            <a:spAutoFit/>
          </a:bodyPr>
          <a:lstStyle/>
          <a:p>
            <a:r>
              <a:rPr lang="id-ID" sz="1000" spc="650" dirty="0">
                <a:solidFill>
                  <a:schemeClr val="bg1"/>
                </a:solidFill>
                <a:latin typeface="EB Garamond SC 08" panose="02020502060206020403" pitchFamily="18" charset="0"/>
                <a:ea typeface="EB Garamond" panose="00000500000000000000" pitchFamily="2" charset="0"/>
              </a:rPr>
              <a:t>SICK</a:t>
            </a:r>
            <a:endParaRPr lang="en-US" sz="1000" spc="650" dirty="0">
              <a:solidFill>
                <a:schemeClr val="bg1"/>
              </a:solidFill>
              <a:latin typeface="EB Garamond SC 08" panose="02020502060206020403" pitchFamily="18" charset="0"/>
              <a:ea typeface="EB Garamond" panose="00000500000000000000" pitchFamily="2" charset="0"/>
            </a:endParaRPr>
          </a:p>
        </p:txBody>
      </p:sp>
      <p:sp>
        <p:nvSpPr>
          <p:cNvPr id="22" name="TextBox 21">
            <a:extLst>
              <a:ext uri="{FF2B5EF4-FFF2-40B4-BE49-F238E27FC236}">
                <a16:creationId xmlns:a16="http://schemas.microsoft.com/office/drawing/2014/main" id="{62DC4DDB-ADE6-4FDA-A737-13D2C84FF1E1}"/>
              </a:ext>
            </a:extLst>
          </p:cNvPr>
          <p:cNvSpPr txBox="1"/>
          <p:nvPr/>
        </p:nvSpPr>
        <p:spPr>
          <a:xfrm>
            <a:off x="11093618" y="308044"/>
            <a:ext cx="990600" cy="261610"/>
          </a:xfrm>
          <a:prstGeom prst="rect">
            <a:avLst/>
          </a:prstGeom>
          <a:noFill/>
          <a:ln>
            <a:noFill/>
          </a:ln>
        </p:spPr>
        <p:txBody>
          <a:bodyPr wrap="square" rtlCol="0">
            <a:spAutoFit/>
          </a:bodyPr>
          <a:lstStyle/>
          <a:p>
            <a:pPr algn="r"/>
            <a:r>
              <a:rPr lang="id-ID" sz="1100" b="1" spc="650" dirty="0">
                <a:solidFill>
                  <a:schemeClr val="bg1"/>
                </a:solidFill>
                <a:latin typeface="EB Garamond SC 08" panose="02020502060206020403" pitchFamily="18" charset="0"/>
                <a:ea typeface="EB Garamond" panose="00000500000000000000" pitchFamily="2" charset="0"/>
              </a:rPr>
              <a:t>SICK</a:t>
            </a:r>
            <a:endParaRPr lang="en-US" sz="1100" b="1" spc="650" dirty="0">
              <a:solidFill>
                <a:schemeClr val="bg1"/>
              </a:solidFill>
              <a:latin typeface="EB Garamond SC 08" panose="02020502060206020403" pitchFamily="18" charset="0"/>
              <a:ea typeface="EB Garamond" panose="00000500000000000000" pitchFamily="2" charset="0"/>
            </a:endParaRPr>
          </a:p>
        </p:txBody>
      </p:sp>
      <p:sp>
        <p:nvSpPr>
          <p:cNvPr id="3" name="Picture Placeholder 2">
            <a:extLst>
              <a:ext uri="{FF2B5EF4-FFF2-40B4-BE49-F238E27FC236}">
                <a16:creationId xmlns:a16="http://schemas.microsoft.com/office/drawing/2014/main" id="{29106FA6-C1B5-2444-8467-56525C842EAE}"/>
              </a:ext>
            </a:extLst>
          </p:cNvPr>
          <p:cNvSpPr>
            <a:spLocks noGrp="1"/>
          </p:cNvSpPr>
          <p:nvPr>
            <p:ph type="pic" sz="quarter" idx="10"/>
          </p:nvPr>
        </p:nvSpPr>
        <p:spPr/>
      </p:sp>
    </p:spTree>
    <p:extLst>
      <p:ext uri="{BB962C8B-B14F-4D97-AF65-F5344CB8AC3E}">
        <p14:creationId xmlns:p14="http://schemas.microsoft.com/office/powerpoint/2010/main" val="37427032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a:extLst>
              <a:ext uri="{FF2B5EF4-FFF2-40B4-BE49-F238E27FC236}">
                <a16:creationId xmlns:a16="http://schemas.microsoft.com/office/drawing/2014/main" id="{C5F9B3E5-4F7E-4246-B6DB-FDA0A39E7BA0}"/>
              </a:ext>
            </a:extLst>
          </p:cNvPr>
          <p:cNvSpPr txBox="1"/>
          <p:nvPr/>
        </p:nvSpPr>
        <p:spPr>
          <a:xfrm>
            <a:off x="6367201" y="4615852"/>
            <a:ext cx="3780098" cy="1029897"/>
          </a:xfrm>
          <a:prstGeom prst="rect">
            <a:avLst/>
          </a:prstGeom>
          <a:noFill/>
        </p:spPr>
        <p:txBody>
          <a:bodyPr wrap="square" rtlCol="0">
            <a:spAutoFit/>
          </a:bodyPr>
          <a:lstStyle/>
          <a:p>
            <a:pPr algn="just">
              <a:lnSpc>
                <a:spcPct val="150000"/>
              </a:lnSpc>
            </a:pPr>
            <a:r>
              <a:rPr lang="en-US" sz="1050">
                <a:solidFill>
                  <a:schemeClr val="tx1">
                    <a:lumMod val="75000"/>
                    <a:lumOff val="25000"/>
                  </a:schemeClr>
                </a:solidFill>
                <a:latin typeface="Lato Light" panose="020F0302020204030203" pitchFamily="34" charset="0"/>
                <a:ea typeface="Roboto" panose="02000000000000000000" pitchFamily="2" charset="0"/>
              </a:rPr>
              <a:t>Leverage agile frameworks to provide another robust overall synopsis for alterant high level overviews. Iterative having dan approaches to have corporate foster coaborative thinking to further the value iterative altern proposition. </a:t>
            </a:r>
          </a:p>
        </p:txBody>
      </p:sp>
      <p:cxnSp>
        <p:nvCxnSpPr>
          <p:cNvPr id="8" name="Straight Connector 7">
            <a:extLst>
              <a:ext uri="{FF2B5EF4-FFF2-40B4-BE49-F238E27FC236}">
                <a16:creationId xmlns:a16="http://schemas.microsoft.com/office/drawing/2014/main" id="{A4CBB434-0390-7E4D-9CB9-F999FF4F1B4B}"/>
              </a:ext>
            </a:extLst>
          </p:cNvPr>
          <p:cNvCxnSpPr>
            <a:cxnSpLocks/>
          </p:cNvCxnSpPr>
          <p:nvPr/>
        </p:nvCxnSpPr>
        <p:spPr>
          <a:xfrm>
            <a:off x="3219366" y="3247888"/>
            <a:ext cx="577831" cy="0"/>
          </a:xfrm>
          <a:prstGeom prst="line">
            <a:avLst/>
          </a:prstGeom>
          <a:ln w="12700">
            <a:solidFill>
              <a:srgbClr val="F6F4F2"/>
            </a:solidFill>
          </a:ln>
        </p:spPr>
        <p:style>
          <a:lnRef idx="1">
            <a:schemeClr val="accent1"/>
          </a:lnRef>
          <a:fillRef idx="0">
            <a:schemeClr val="accent1"/>
          </a:fillRef>
          <a:effectRef idx="0">
            <a:schemeClr val="accent1"/>
          </a:effectRef>
          <a:fontRef idx="minor">
            <a:schemeClr val="tx1"/>
          </a:fontRef>
        </p:style>
      </p:cxnSp>
      <p:sp>
        <p:nvSpPr>
          <p:cNvPr id="9" name="TextBox 8">
            <a:extLst>
              <a:ext uri="{FF2B5EF4-FFF2-40B4-BE49-F238E27FC236}">
                <a16:creationId xmlns:a16="http://schemas.microsoft.com/office/drawing/2014/main" id="{DB30F432-5F1E-7149-899A-1CB7E652D8E6}"/>
              </a:ext>
            </a:extLst>
          </p:cNvPr>
          <p:cNvSpPr txBox="1"/>
          <p:nvPr/>
        </p:nvSpPr>
        <p:spPr>
          <a:xfrm>
            <a:off x="1870326" y="1798924"/>
            <a:ext cx="3275909" cy="1323439"/>
          </a:xfrm>
          <a:prstGeom prst="rect">
            <a:avLst/>
          </a:prstGeom>
          <a:noFill/>
        </p:spPr>
        <p:txBody>
          <a:bodyPr wrap="square" rtlCol="0">
            <a:spAutoFit/>
          </a:bodyPr>
          <a:lstStyle/>
          <a:p>
            <a:pPr algn="ctr"/>
            <a:r>
              <a:rPr lang="id-ID" sz="8000" dirty="0">
                <a:solidFill>
                  <a:srgbClr val="F6F4F2"/>
                </a:solidFill>
                <a:latin typeface="Playfair Display" pitchFamily="2" charset="77"/>
                <a:ea typeface="EB Garamond SC 12" panose="02020502060206020403" pitchFamily="18" charset="0"/>
              </a:rPr>
              <a:t>SICK</a:t>
            </a:r>
            <a:endParaRPr lang="en-US" sz="8000" dirty="0">
              <a:solidFill>
                <a:srgbClr val="F6F4F2"/>
              </a:solidFill>
              <a:latin typeface="Playfair Display" pitchFamily="2" charset="77"/>
              <a:ea typeface="EB Garamond SC 12" panose="02020502060206020403" pitchFamily="18" charset="0"/>
            </a:endParaRPr>
          </a:p>
        </p:txBody>
      </p:sp>
      <p:sp>
        <p:nvSpPr>
          <p:cNvPr id="10" name="TextBox 9">
            <a:extLst>
              <a:ext uri="{FF2B5EF4-FFF2-40B4-BE49-F238E27FC236}">
                <a16:creationId xmlns:a16="http://schemas.microsoft.com/office/drawing/2014/main" id="{B8FC7E29-9C97-664C-B95E-07EB4D12B146}"/>
              </a:ext>
            </a:extLst>
          </p:cNvPr>
          <p:cNvSpPr txBox="1"/>
          <p:nvPr/>
        </p:nvSpPr>
        <p:spPr>
          <a:xfrm>
            <a:off x="1968979" y="4161305"/>
            <a:ext cx="3275909" cy="1754326"/>
          </a:xfrm>
          <a:prstGeom prst="rect">
            <a:avLst/>
          </a:prstGeom>
          <a:noFill/>
        </p:spPr>
        <p:txBody>
          <a:bodyPr wrap="square" rtlCol="0">
            <a:spAutoFit/>
          </a:bodyPr>
          <a:lstStyle/>
          <a:p>
            <a:r>
              <a:rPr lang="id-ID" sz="5400" b="1" spc="300" dirty="0">
                <a:solidFill>
                  <a:schemeClr val="tx1">
                    <a:lumMod val="75000"/>
                    <a:lumOff val="25000"/>
                  </a:schemeClr>
                </a:solidFill>
                <a:latin typeface="Playfair Display" pitchFamily="2" charset="77"/>
                <a:ea typeface="EB Garamond SC 12" panose="02020502060206020403" pitchFamily="18" charset="0"/>
              </a:rPr>
              <a:t>Our </a:t>
            </a:r>
            <a:r>
              <a:rPr lang="id-ID" sz="5400" spc="300" dirty="0">
                <a:solidFill>
                  <a:schemeClr val="tx1">
                    <a:lumMod val="75000"/>
                    <a:lumOff val="25000"/>
                  </a:schemeClr>
                </a:solidFill>
                <a:latin typeface="Playfair Display" pitchFamily="2" charset="77"/>
                <a:ea typeface="EB Garamond SC 12" panose="02020502060206020403" pitchFamily="18" charset="0"/>
              </a:rPr>
              <a:t>Profiles</a:t>
            </a:r>
            <a:endParaRPr lang="en-US" sz="5400" spc="300" dirty="0">
              <a:solidFill>
                <a:schemeClr val="tx1">
                  <a:lumMod val="75000"/>
                  <a:lumOff val="25000"/>
                </a:schemeClr>
              </a:solidFill>
              <a:latin typeface="Playfair Display" pitchFamily="2" charset="77"/>
              <a:ea typeface="EB Garamond SC 12" panose="02020502060206020403" pitchFamily="18" charset="0"/>
            </a:endParaRPr>
          </a:p>
        </p:txBody>
      </p:sp>
      <p:sp>
        <p:nvSpPr>
          <p:cNvPr id="13" name="Right Triangle 12">
            <a:extLst>
              <a:ext uri="{FF2B5EF4-FFF2-40B4-BE49-F238E27FC236}">
                <a16:creationId xmlns:a16="http://schemas.microsoft.com/office/drawing/2014/main" id="{7667862C-F719-614F-AFFC-D8DD045118C6}"/>
              </a:ext>
            </a:extLst>
          </p:cNvPr>
          <p:cNvSpPr/>
          <p:nvPr/>
        </p:nvSpPr>
        <p:spPr>
          <a:xfrm rot="16200000">
            <a:off x="10398426" y="5064426"/>
            <a:ext cx="2057398" cy="1529750"/>
          </a:xfrm>
          <a:prstGeom prst="rtTriangl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4" name="TextBox 13">
            <a:extLst>
              <a:ext uri="{FF2B5EF4-FFF2-40B4-BE49-F238E27FC236}">
                <a16:creationId xmlns:a16="http://schemas.microsoft.com/office/drawing/2014/main" id="{D84B6BBB-E6E6-E746-B596-10711E5A1F0F}"/>
              </a:ext>
            </a:extLst>
          </p:cNvPr>
          <p:cNvSpPr txBox="1"/>
          <p:nvPr/>
        </p:nvSpPr>
        <p:spPr>
          <a:xfrm rot="5400000">
            <a:off x="11306643" y="6010244"/>
            <a:ext cx="990600" cy="261610"/>
          </a:xfrm>
          <a:prstGeom prst="rect">
            <a:avLst/>
          </a:prstGeom>
          <a:noFill/>
          <a:ln>
            <a:noFill/>
          </a:ln>
        </p:spPr>
        <p:txBody>
          <a:bodyPr wrap="square" rtlCol="0">
            <a:spAutoFit/>
          </a:bodyPr>
          <a:lstStyle/>
          <a:p>
            <a:pPr algn="r"/>
            <a:r>
              <a:rPr lang="id-ID" sz="1100" b="1" spc="650" dirty="0">
                <a:solidFill>
                  <a:schemeClr val="bg1"/>
                </a:solidFill>
                <a:latin typeface="EB Garamond SC 08" panose="02020502060206020403" pitchFamily="18" charset="0"/>
                <a:ea typeface="EB Garamond" panose="00000500000000000000" pitchFamily="2" charset="0"/>
              </a:rPr>
              <a:t>SICK</a:t>
            </a:r>
            <a:endParaRPr lang="en-US" sz="1100" b="1" spc="650" dirty="0">
              <a:solidFill>
                <a:schemeClr val="bg1"/>
              </a:solidFill>
              <a:latin typeface="EB Garamond SC 08" panose="02020502060206020403" pitchFamily="18" charset="0"/>
              <a:ea typeface="EB Garamond" panose="00000500000000000000" pitchFamily="2" charset="0"/>
            </a:endParaRPr>
          </a:p>
        </p:txBody>
      </p:sp>
      <p:sp>
        <p:nvSpPr>
          <p:cNvPr id="3" name="Picture Placeholder 2">
            <a:extLst>
              <a:ext uri="{FF2B5EF4-FFF2-40B4-BE49-F238E27FC236}">
                <a16:creationId xmlns:a16="http://schemas.microsoft.com/office/drawing/2014/main" id="{E593EBCE-10D0-ED4C-A695-F98C887E9512}"/>
              </a:ext>
            </a:extLst>
          </p:cNvPr>
          <p:cNvSpPr>
            <a:spLocks noGrp="1"/>
          </p:cNvSpPr>
          <p:nvPr>
            <p:ph type="pic" sz="quarter" idx="10"/>
          </p:nvPr>
        </p:nvSpPr>
        <p:spPr/>
      </p:sp>
    </p:spTree>
    <p:extLst>
      <p:ext uri="{BB962C8B-B14F-4D97-AF65-F5344CB8AC3E}">
        <p14:creationId xmlns:p14="http://schemas.microsoft.com/office/powerpoint/2010/main" val="400255421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EAC53FD8-241E-C143-8B17-96EAB6D2DD42}"/>
              </a:ext>
            </a:extLst>
          </p:cNvPr>
          <p:cNvSpPr txBox="1"/>
          <p:nvPr/>
        </p:nvSpPr>
        <p:spPr>
          <a:xfrm>
            <a:off x="1810144" y="3942752"/>
            <a:ext cx="3780098" cy="1029897"/>
          </a:xfrm>
          <a:prstGeom prst="rect">
            <a:avLst/>
          </a:prstGeom>
          <a:noFill/>
        </p:spPr>
        <p:txBody>
          <a:bodyPr wrap="square" rtlCol="0">
            <a:spAutoFit/>
          </a:bodyPr>
          <a:lstStyle/>
          <a:p>
            <a:pPr algn="just">
              <a:lnSpc>
                <a:spcPct val="150000"/>
              </a:lnSpc>
            </a:pPr>
            <a:r>
              <a:rPr lang="en-US" sz="1050">
                <a:solidFill>
                  <a:schemeClr val="tx1">
                    <a:lumMod val="75000"/>
                    <a:lumOff val="25000"/>
                  </a:schemeClr>
                </a:solidFill>
                <a:latin typeface="Lato Light" panose="020F0302020204030203" pitchFamily="34" charset="0"/>
                <a:ea typeface="Roboto" panose="02000000000000000000" pitchFamily="2" charset="0"/>
              </a:rPr>
              <a:t>Leverage agile frameworks to provide another robust overall synopsis for alterant high level overviews. Iterative having dan approaches to have corporate foster coaborative thinking to further the value iterative altern proposition. </a:t>
            </a:r>
          </a:p>
        </p:txBody>
      </p:sp>
      <p:sp>
        <p:nvSpPr>
          <p:cNvPr id="7" name="TextBox 6">
            <a:extLst>
              <a:ext uri="{FF2B5EF4-FFF2-40B4-BE49-F238E27FC236}">
                <a16:creationId xmlns:a16="http://schemas.microsoft.com/office/drawing/2014/main" id="{4020BEB9-36D2-2D40-8C28-6176C4BDF141}"/>
              </a:ext>
            </a:extLst>
          </p:cNvPr>
          <p:cNvSpPr txBox="1"/>
          <p:nvPr/>
        </p:nvSpPr>
        <p:spPr>
          <a:xfrm>
            <a:off x="1810144" y="1674674"/>
            <a:ext cx="3275909" cy="1754326"/>
          </a:xfrm>
          <a:prstGeom prst="rect">
            <a:avLst/>
          </a:prstGeom>
          <a:noFill/>
        </p:spPr>
        <p:txBody>
          <a:bodyPr wrap="square" rtlCol="0">
            <a:spAutoFit/>
          </a:bodyPr>
          <a:lstStyle/>
          <a:p>
            <a:r>
              <a:rPr lang="id-ID" sz="5400" b="1" spc="300" dirty="0">
                <a:solidFill>
                  <a:schemeClr val="tx1">
                    <a:lumMod val="75000"/>
                    <a:lumOff val="25000"/>
                  </a:schemeClr>
                </a:solidFill>
                <a:latin typeface="Playfair Display" pitchFamily="2" charset="77"/>
                <a:ea typeface="EB Garamond SC 12" panose="02020502060206020403" pitchFamily="18" charset="0"/>
              </a:rPr>
              <a:t>Our Gallery</a:t>
            </a:r>
            <a:endParaRPr lang="en-US" sz="5400" b="1" spc="300" dirty="0">
              <a:solidFill>
                <a:schemeClr val="tx1">
                  <a:lumMod val="75000"/>
                  <a:lumOff val="25000"/>
                </a:schemeClr>
              </a:solidFill>
              <a:latin typeface="Playfair Display" pitchFamily="2" charset="77"/>
              <a:ea typeface="EB Garamond SC 12" panose="02020502060206020403" pitchFamily="18" charset="0"/>
            </a:endParaRPr>
          </a:p>
        </p:txBody>
      </p:sp>
      <p:sp>
        <p:nvSpPr>
          <p:cNvPr id="8" name="Rectangle 7">
            <a:extLst>
              <a:ext uri="{FF2B5EF4-FFF2-40B4-BE49-F238E27FC236}">
                <a16:creationId xmlns:a16="http://schemas.microsoft.com/office/drawing/2014/main" id="{1A63E484-8E51-B04A-BF60-6BBECA1F2D18}"/>
              </a:ext>
            </a:extLst>
          </p:cNvPr>
          <p:cNvSpPr/>
          <p:nvPr/>
        </p:nvSpPr>
        <p:spPr>
          <a:xfrm rot="5400000">
            <a:off x="9635616" y="3244334"/>
            <a:ext cx="2629245" cy="369332"/>
          </a:xfrm>
          <a:prstGeom prst="rect">
            <a:avLst/>
          </a:prstGeom>
        </p:spPr>
        <p:txBody>
          <a:bodyPr wrap="none">
            <a:spAutoFit/>
          </a:bodyPr>
          <a:lstStyle/>
          <a:p>
            <a:pPr algn="ctr"/>
            <a:r>
              <a:rPr lang="en-US" spc="300" dirty="0">
                <a:solidFill>
                  <a:srgbClr val="F6F4F2"/>
                </a:solidFill>
                <a:latin typeface="Playfair Display" pitchFamily="2" charset="77"/>
                <a:ea typeface="EB Garamond SC 12" panose="02020502060206020403" pitchFamily="18" charset="0"/>
              </a:rPr>
              <a:t>Awesome Fashion</a:t>
            </a:r>
          </a:p>
        </p:txBody>
      </p:sp>
      <p:sp>
        <p:nvSpPr>
          <p:cNvPr id="9" name="Right Triangle 8">
            <a:extLst>
              <a:ext uri="{FF2B5EF4-FFF2-40B4-BE49-F238E27FC236}">
                <a16:creationId xmlns:a16="http://schemas.microsoft.com/office/drawing/2014/main" id="{129BA16F-69FE-4F4D-BE27-6020DCEF0AF8}"/>
              </a:ext>
            </a:extLst>
          </p:cNvPr>
          <p:cNvSpPr/>
          <p:nvPr/>
        </p:nvSpPr>
        <p:spPr>
          <a:xfrm rot="5400000">
            <a:off x="-263824" y="263824"/>
            <a:ext cx="2057398" cy="1529750"/>
          </a:xfrm>
          <a:prstGeom prst="rtTriangl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a:extLst>
              <a:ext uri="{FF2B5EF4-FFF2-40B4-BE49-F238E27FC236}">
                <a16:creationId xmlns:a16="http://schemas.microsoft.com/office/drawing/2014/main" id="{38FDDF06-C018-274B-81A3-278D8007FADD}"/>
              </a:ext>
            </a:extLst>
          </p:cNvPr>
          <p:cNvSpPr txBox="1"/>
          <p:nvPr/>
        </p:nvSpPr>
        <p:spPr>
          <a:xfrm rot="16200000">
            <a:off x="-104907" y="536542"/>
            <a:ext cx="990600" cy="261610"/>
          </a:xfrm>
          <a:prstGeom prst="rect">
            <a:avLst/>
          </a:prstGeom>
          <a:noFill/>
          <a:ln>
            <a:noFill/>
          </a:ln>
        </p:spPr>
        <p:txBody>
          <a:bodyPr wrap="square" rtlCol="0">
            <a:spAutoFit/>
          </a:bodyPr>
          <a:lstStyle/>
          <a:p>
            <a:pPr algn="r"/>
            <a:r>
              <a:rPr lang="id-ID" sz="1100" b="1" spc="650" dirty="0">
                <a:solidFill>
                  <a:schemeClr val="bg1"/>
                </a:solidFill>
                <a:latin typeface="EB Garamond SC 08" panose="02020502060206020403" pitchFamily="18" charset="0"/>
                <a:ea typeface="EB Garamond" panose="00000500000000000000" pitchFamily="2" charset="0"/>
              </a:rPr>
              <a:t>SICK</a:t>
            </a:r>
            <a:endParaRPr lang="en-US" sz="1100" b="1" spc="650" dirty="0">
              <a:solidFill>
                <a:schemeClr val="bg1"/>
              </a:solidFill>
              <a:latin typeface="EB Garamond SC 08" panose="02020502060206020403" pitchFamily="18" charset="0"/>
              <a:ea typeface="EB Garamond" panose="00000500000000000000" pitchFamily="2" charset="0"/>
            </a:endParaRPr>
          </a:p>
        </p:txBody>
      </p:sp>
      <p:sp>
        <p:nvSpPr>
          <p:cNvPr id="3" name="Picture Placeholder 2">
            <a:extLst>
              <a:ext uri="{FF2B5EF4-FFF2-40B4-BE49-F238E27FC236}">
                <a16:creationId xmlns:a16="http://schemas.microsoft.com/office/drawing/2014/main" id="{F0848BD5-1530-3341-B8AE-520F647AC1FE}"/>
              </a:ext>
            </a:extLst>
          </p:cNvPr>
          <p:cNvSpPr>
            <a:spLocks noGrp="1"/>
          </p:cNvSpPr>
          <p:nvPr>
            <p:ph type="pic" sz="quarter" idx="10"/>
          </p:nvPr>
        </p:nvSpPr>
        <p:spPr/>
      </p:sp>
    </p:spTree>
    <p:extLst>
      <p:ext uri="{BB962C8B-B14F-4D97-AF65-F5344CB8AC3E}">
        <p14:creationId xmlns:p14="http://schemas.microsoft.com/office/powerpoint/2010/main" val="277358285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extBox 9">
            <a:extLst>
              <a:ext uri="{FF2B5EF4-FFF2-40B4-BE49-F238E27FC236}">
                <a16:creationId xmlns:a16="http://schemas.microsoft.com/office/drawing/2014/main" id="{0FF7D7B0-50D1-CF43-B262-EEDA4845C6FE}"/>
              </a:ext>
            </a:extLst>
          </p:cNvPr>
          <p:cNvSpPr txBox="1"/>
          <p:nvPr/>
        </p:nvSpPr>
        <p:spPr>
          <a:xfrm>
            <a:off x="6782279" y="3841152"/>
            <a:ext cx="3780098" cy="1029897"/>
          </a:xfrm>
          <a:prstGeom prst="rect">
            <a:avLst/>
          </a:prstGeom>
          <a:noFill/>
        </p:spPr>
        <p:txBody>
          <a:bodyPr wrap="square" rtlCol="0">
            <a:spAutoFit/>
          </a:bodyPr>
          <a:lstStyle/>
          <a:p>
            <a:pPr algn="just">
              <a:lnSpc>
                <a:spcPct val="150000"/>
              </a:lnSpc>
            </a:pPr>
            <a:r>
              <a:rPr lang="en-US" sz="1050">
                <a:solidFill>
                  <a:schemeClr val="tx1">
                    <a:lumMod val="75000"/>
                    <a:lumOff val="25000"/>
                  </a:schemeClr>
                </a:solidFill>
                <a:latin typeface="Lato Light" panose="020F0302020204030203" pitchFamily="34" charset="0"/>
                <a:ea typeface="Roboto" panose="02000000000000000000" pitchFamily="2" charset="0"/>
              </a:rPr>
              <a:t>Leverage agile frameworks to provide another robust overall synopsis for alterant high level overviews. Iterative having dan approaches to have corporate foster coaborative thinking to further the value iterative altern proposition. </a:t>
            </a:r>
          </a:p>
        </p:txBody>
      </p:sp>
      <p:sp>
        <p:nvSpPr>
          <p:cNvPr id="11" name="TextBox 10">
            <a:extLst>
              <a:ext uri="{FF2B5EF4-FFF2-40B4-BE49-F238E27FC236}">
                <a16:creationId xmlns:a16="http://schemas.microsoft.com/office/drawing/2014/main" id="{B15A0FFA-17F4-D345-9D19-0195E18BA9C3}"/>
              </a:ext>
            </a:extLst>
          </p:cNvPr>
          <p:cNvSpPr txBox="1"/>
          <p:nvPr/>
        </p:nvSpPr>
        <p:spPr>
          <a:xfrm>
            <a:off x="6782279" y="1573074"/>
            <a:ext cx="3275909" cy="1754326"/>
          </a:xfrm>
          <a:prstGeom prst="rect">
            <a:avLst/>
          </a:prstGeom>
          <a:noFill/>
        </p:spPr>
        <p:txBody>
          <a:bodyPr wrap="square" rtlCol="0">
            <a:spAutoFit/>
          </a:bodyPr>
          <a:lstStyle/>
          <a:p>
            <a:r>
              <a:rPr lang="id-ID" sz="5400" b="1" spc="300" dirty="0">
                <a:solidFill>
                  <a:schemeClr val="tx1">
                    <a:lumMod val="75000"/>
                    <a:lumOff val="25000"/>
                  </a:schemeClr>
                </a:solidFill>
                <a:latin typeface="Playfair Display" pitchFamily="2" charset="77"/>
                <a:ea typeface="EB Garamond SC 12" panose="02020502060206020403" pitchFamily="18" charset="0"/>
              </a:rPr>
              <a:t>Our Styles</a:t>
            </a:r>
            <a:endParaRPr lang="en-US" sz="5400" b="1" spc="300" dirty="0">
              <a:solidFill>
                <a:schemeClr val="tx1">
                  <a:lumMod val="75000"/>
                  <a:lumOff val="25000"/>
                </a:schemeClr>
              </a:solidFill>
              <a:latin typeface="Playfair Display" pitchFamily="2" charset="77"/>
              <a:ea typeface="EB Garamond SC 12" panose="02020502060206020403" pitchFamily="18" charset="0"/>
            </a:endParaRPr>
          </a:p>
        </p:txBody>
      </p:sp>
      <p:sp>
        <p:nvSpPr>
          <p:cNvPr id="18" name="Rectangle 17">
            <a:extLst>
              <a:ext uri="{FF2B5EF4-FFF2-40B4-BE49-F238E27FC236}">
                <a16:creationId xmlns:a16="http://schemas.microsoft.com/office/drawing/2014/main" id="{3230167B-D329-E24A-AB91-4A983A50D441}"/>
              </a:ext>
            </a:extLst>
          </p:cNvPr>
          <p:cNvSpPr/>
          <p:nvPr/>
        </p:nvSpPr>
        <p:spPr>
          <a:xfrm rot="16200000">
            <a:off x="-359285" y="3383596"/>
            <a:ext cx="2629245" cy="369332"/>
          </a:xfrm>
          <a:prstGeom prst="rect">
            <a:avLst/>
          </a:prstGeom>
        </p:spPr>
        <p:txBody>
          <a:bodyPr wrap="none">
            <a:spAutoFit/>
          </a:bodyPr>
          <a:lstStyle/>
          <a:p>
            <a:pPr algn="ctr"/>
            <a:r>
              <a:rPr lang="en-US" spc="300" dirty="0">
                <a:solidFill>
                  <a:srgbClr val="F6F4F2"/>
                </a:solidFill>
                <a:latin typeface="Playfair Display" pitchFamily="2" charset="77"/>
                <a:ea typeface="EB Garamond SC 12" panose="02020502060206020403" pitchFamily="18" charset="0"/>
              </a:rPr>
              <a:t>Awesome Fashion</a:t>
            </a:r>
          </a:p>
        </p:txBody>
      </p:sp>
      <p:sp>
        <p:nvSpPr>
          <p:cNvPr id="23" name="Right Triangle 22">
            <a:extLst>
              <a:ext uri="{FF2B5EF4-FFF2-40B4-BE49-F238E27FC236}">
                <a16:creationId xmlns:a16="http://schemas.microsoft.com/office/drawing/2014/main" id="{A0773737-1F2F-A24E-A8A1-E3A98D808625}"/>
              </a:ext>
            </a:extLst>
          </p:cNvPr>
          <p:cNvSpPr/>
          <p:nvPr/>
        </p:nvSpPr>
        <p:spPr>
          <a:xfrm rot="10800000">
            <a:off x="10134600" y="0"/>
            <a:ext cx="2057398" cy="1529750"/>
          </a:xfrm>
          <a:prstGeom prst="rtTriangl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4" name="TextBox 23">
            <a:extLst>
              <a:ext uri="{FF2B5EF4-FFF2-40B4-BE49-F238E27FC236}">
                <a16:creationId xmlns:a16="http://schemas.microsoft.com/office/drawing/2014/main" id="{8C31FF5D-C2D2-0B41-A481-6647A06FE4A5}"/>
              </a:ext>
            </a:extLst>
          </p:cNvPr>
          <p:cNvSpPr txBox="1"/>
          <p:nvPr/>
        </p:nvSpPr>
        <p:spPr>
          <a:xfrm>
            <a:off x="11093618" y="308044"/>
            <a:ext cx="990600" cy="261610"/>
          </a:xfrm>
          <a:prstGeom prst="rect">
            <a:avLst/>
          </a:prstGeom>
          <a:noFill/>
          <a:ln>
            <a:noFill/>
          </a:ln>
        </p:spPr>
        <p:txBody>
          <a:bodyPr wrap="square" rtlCol="0">
            <a:spAutoFit/>
          </a:bodyPr>
          <a:lstStyle/>
          <a:p>
            <a:pPr algn="r"/>
            <a:r>
              <a:rPr lang="id-ID" sz="1100" b="1" spc="650" dirty="0">
                <a:solidFill>
                  <a:schemeClr val="bg1"/>
                </a:solidFill>
                <a:latin typeface="EB Garamond SC 08" panose="02020502060206020403" pitchFamily="18" charset="0"/>
                <a:ea typeface="EB Garamond" panose="00000500000000000000" pitchFamily="2" charset="0"/>
              </a:rPr>
              <a:t>SICK</a:t>
            </a:r>
            <a:endParaRPr lang="en-US" sz="1100" b="1" spc="650" dirty="0">
              <a:solidFill>
                <a:schemeClr val="bg1"/>
              </a:solidFill>
              <a:latin typeface="EB Garamond SC 08" panose="02020502060206020403" pitchFamily="18" charset="0"/>
              <a:ea typeface="EB Garamond" panose="00000500000000000000" pitchFamily="2" charset="0"/>
            </a:endParaRPr>
          </a:p>
        </p:txBody>
      </p:sp>
      <p:sp>
        <p:nvSpPr>
          <p:cNvPr id="3" name="Picture Placeholder 2">
            <a:extLst>
              <a:ext uri="{FF2B5EF4-FFF2-40B4-BE49-F238E27FC236}">
                <a16:creationId xmlns:a16="http://schemas.microsoft.com/office/drawing/2014/main" id="{A02E5909-BBBC-9940-B156-D410BD9A2241}"/>
              </a:ext>
            </a:extLst>
          </p:cNvPr>
          <p:cNvSpPr>
            <a:spLocks noGrp="1"/>
          </p:cNvSpPr>
          <p:nvPr>
            <p:ph type="pic" sz="quarter" idx="10"/>
          </p:nvPr>
        </p:nvSpPr>
        <p:spPr/>
      </p:sp>
    </p:spTree>
    <p:extLst>
      <p:ext uri="{BB962C8B-B14F-4D97-AF65-F5344CB8AC3E}">
        <p14:creationId xmlns:p14="http://schemas.microsoft.com/office/powerpoint/2010/main" val="278501753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a:extLst>
              <a:ext uri="{FF2B5EF4-FFF2-40B4-BE49-F238E27FC236}">
                <a16:creationId xmlns:a16="http://schemas.microsoft.com/office/drawing/2014/main" id="{A8BC9C29-0B53-E945-945D-C85F9065A005}"/>
              </a:ext>
            </a:extLst>
          </p:cNvPr>
          <p:cNvSpPr/>
          <p:nvPr/>
        </p:nvSpPr>
        <p:spPr>
          <a:xfrm>
            <a:off x="6701785" y="2484366"/>
            <a:ext cx="2687728" cy="480453"/>
          </a:xfrm>
          <a:prstGeom prst="rect">
            <a:avLst/>
          </a:prstGeom>
        </p:spPr>
        <p:txBody>
          <a:bodyPr wrap="square">
            <a:spAutoFit/>
          </a:bodyPr>
          <a:lstStyle/>
          <a:p>
            <a:pPr algn="just">
              <a:lnSpc>
                <a:spcPct val="150000"/>
              </a:lnSpc>
            </a:pPr>
            <a:r>
              <a:rPr lang="id-ID" sz="900" b="1" i="0" dirty="0">
                <a:solidFill>
                  <a:sysClr val="windowText" lastClr="000000"/>
                </a:solidFill>
                <a:effectLst/>
                <a:latin typeface="Lato" panose="020F0502020204030203" pitchFamily="34" charset="0"/>
                <a:ea typeface="Lato" panose="020F0502020204030203" pitchFamily="34" charset="0"/>
                <a:cs typeface="Lato" panose="020F0502020204030203" pitchFamily="34" charset="0"/>
              </a:rPr>
              <a:t>Lorem ipsum dolor sit amet, lacus nulla ac </a:t>
            </a:r>
            <a:r>
              <a:rPr lang="id-ID" sz="900" i="0" dirty="0">
                <a:solidFill>
                  <a:sysClr val="windowText" lastClr="000000"/>
                </a:solidFill>
                <a:effectLst/>
                <a:latin typeface="Lato" panose="020F0502020204030203" pitchFamily="34" charset="0"/>
                <a:ea typeface="Lato" panose="020F0502020204030203" pitchFamily="34" charset="0"/>
                <a:cs typeface="Lato" panose="020F0502020204030203" pitchFamily="34" charset="0"/>
              </a:rPr>
              <a:t>netus nibh aliquet, porttitor ligula justo libero</a:t>
            </a:r>
            <a:endParaRPr lang="id-ID" sz="900" dirty="0">
              <a:solidFill>
                <a:sysClr val="windowText" lastClr="000000"/>
              </a:solidFill>
              <a:latin typeface="Lato" panose="020F0502020204030203" pitchFamily="34" charset="0"/>
              <a:ea typeface="Lato" panose="020F0502020204030203" pitchFamily="34" charset="0"/>
              <a:cs typeface="Lato" panose="020F0502020204030203" pitchFamily="34" charset="0"/>
            </a:endParaRPr>
          </a:p>
        </p:txBody>
      </p:sp>
      <p:sp>
        <p:nvSpPr>
          <p:cNvPr id="7" name="TextBox 6">
            <a:extLst>
              <a:ext uri="{FF2B5EF4-FFF2-40B4-BE49-F238E27FC236}">
                <a16:creationId xmlns:a16="http://schemas.microsoft.com/office/drawing/2014/main" id="{D4739252-8BA3-844B-8805-EFA0F4D0B2A6}"/>
              </a:ext>
            </a:extLst>
          </p:cNvPr>
          <p:cNvSpPr txBox="1"/>
          <p:nvPr/>
        </p:nvSpPr>
        <p:spPr>
          <a:xfrm>
            <a:off x="6701784" y="2145812"/>
            <a:ext cx="2008883" cy="307777"/>
          </a:xfrm>
          <a:prstGeom prst="rect">
            <a:avLst/>
          </a:prstGeom>
          <a:noFill/>
        </p:spPr>
        <p:txBody>
          <a:bodyPr wrap="none" rtlCol="0">
            <a:spAutoFit/>
          </a:bodyPr>
          <a:lstStyle/>
          <a:p>
            <a:r>
              <a:rPr lang="id-ID" sz="1400" spc="3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Write title here</a:t>
            </a:r>
          </a:p>
        </p:txBody>
      </p:sp>
      <p:sp>
        <p:nvSpPr>
          <p:cNvPr id="8" name="Rectangle 7">
            <a:extLst>
              <a:ext uri="{FF2B5EF4-FFF2-40B4-BE49-F238E27FC236}">
                <a16:creationId xmlns:a16="http://schemas.microsoft.com/office/drawing/2014/main" id="{CA48EF8F-F022-EB48-AD1C-B6C71F0A81E3}"/>
              </a:ext>
            </a:extLst>
          </p:cNvPr>
          <p:cNvSpPr/>
          <p:nvPr/>
        </p:nvSpPr>
        <p:spPr>
          <a:xfrm>
            <a:off x="6701785" y="3564270"/>
            <a:ext cx="2687728" cy="480453"/>
          </a:xfrm>
          <a:prstGeom prst="rect">
            <a:avLst/>
          </a:prstGeom>
        </p:spPr>
        <p:txBody>
          <a:bodyPr wrap="square">
            <a:spAutoFit/>
          </a:bodyPr>
          <a:lstStyle/>
          <a:p>
            <a:pPr algn="just">
              <a:lnSpc>
                <a:spcPct val="150000"/>
              </a:lnSpc>
            </a:pPr>
            <a:r>
              <a:rPr lang="id-ID" sz="900" b="1" i="0" dirty="0">
                <a:solidFill>
                  <a:sysClr val="windowText" lastClr="000000"/>
                </a:solidFill>
                <a:effectLst/>
                <a:latin typeface="Lato" panose="020F0502020204030203" pitchFamily="34" charset="0"/>
                <a:ea typeface="Lato" panose="020F0502020204030203" pitchFamily="34" charset="0"/>
                <a:cs typeface="Lato" panose="020F0502020204030203" pitchFamily="34" charset="0"/>
              </a:rPr>
              <a:t>Lorem ipsum dolor sit amet, lacus nulla ac </a:t>
            </a:r>
            <a:r>
              <a:rPr lang="id-ID" sz="900" i="0" dirty="0">
                <a:solidFill>
                  <a:sysClr val="windowText" lastClr="000000"/>
                </a:solidFill>
                <a:effectLst/>
                <a:latin typeface="Lato" panose="020F0502020204030203" pitchFamily="34" charset="0"/>
                <a:ea typeface="Lato" panose="020F0502020204030203" pitchFamily="34" charset="0"/>
                <a:cs typeface="Lato" panose="020F0502020204030203" pitchFamily="34" charset="0"/>
              </a:rPr>
              <a:t>netus nibh aliquet, porttitor ligula justo libero</a:t>
            </a:r>
            <a:endParaRPr lang="id-ID" sz="900" dirty="0">
              <a:solidFill>
                <a:sysClr val="windowText" lastClr="000000"/>
              </a:solidFill>
              <a:latin typeface="Lato" panose="020F0502020204030203" pitchFamily="34" charset="0"/>
              <a:ea typeface="Lato" panose="020F0502020204030203" pitchFamily="34" charset="0"/>
              <a:cs typeface="Lato" panose="020F0502020204030203" pitchFamily="34" charset="0"/>
            </a:endParaRPr>
          </a:p>
        </p:txBody>
      </p:sp>
      <p:sp>
        <p:nvSpPr>
          <p:cNvPr id="9" name="TextBox 8">
            <a:extLst>
              <a:ext uri="{FF2B5EF4-FFF2-40B4-BE49-F238E27FC236}">
                <a16:creationId xmlns:a16="http://schemas.microsoft.com/office/drawing/2014/main" id="{56D920BE-21FF-8449-845F-078416C89EF1}"/>
              </a:ext>
            </a:extLst>
          </p:cNvPr>
          <p:cNvSpPr txBox="1"/>
          <p:nvPr/>
        </p:nvSpPr>
        <p:spPr>
          <a:xfrm>
            <a:off x="6701784" y="3225716"/>
            <a:ext cx="2008883" cy="307777"/>
          </a:xfrm>
          <a:prstGeom prst="rect">
            <a:avLst/>
          </a:prstGeom>
          <a:noFill/>
        </p:spPr>
        <p:txBody>
          <a:bodyPr wrap="none" rtlCol="0">
            <a:spAutoFit/>
          </a:bodyPr>
          <a:lstStyle/>
          <a:p>
            <a:r>
              <a:rPr lang="id-ID" sz="1400" spc="3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Write title here</a:t>
            </a:r>
          </a:p>
        </p:txBody>
      </p:sp>
      <p:sp>
        <p:nvSpPr>
          <p:cNvPr id="10" name="Rectangle 9">
            <a:extLst>
              <a:ext uri="{FF2B5EF4-FFF2-40B4-BE49-F238E27FC236}">
                <a16:creationId xmlns:a16="http://schemas.microsoft.com/office/drawing/2014/main" id="{85981980-21B3-5145-B591-B2C511B13F41}"/>
              </a:ext>
            </a:extLst>
          </p:cNvPr>
          <p:cNvSpPr/>
          <p:nvPr/>
        </p:nvSpPr>
        <p:spPr>
          <a:xfrm>
            <a:off x="6701785" y="4644174"/>
            <a:ext cx="2687728" cy="480453"/>
          </a:xfrm>
          <a:prstGeom prst="rect">
            <a:avLst/>
          </a:prstGeom>
        </p:spPr>
        <p:txBody>
          <a:bodyPr wrap="square">
            <a:spAutoFit/>
          </a:bodyPr>
          <a:lstStyle/>
          <a:p>
            <a:pPr algn="just">
              <a:lnSpc>
                <a:spcPct val="150000"/>
              </a:lnSpc>
            </a:pPr>
            <a:r>
              <a:rPr lang="id-ID" sz="900" b="1" i="0" dirty="0">
                <a:solidFill>
                  <a:sysClr val="windowText" lastClr="000000"/>
                </a:solidFill>
                <a:effectLst/>
                <a:latin typeface="Lato" panose="020F0502020204030203" pitchFamily="34" charset="0"/>
                <a:ea typeface="Lato" panose="020F0502020204030203" pitchFamily="34" charset="0"/>
                <a:cs typeface="Lato" panose="020F0502020204030203" pitchFamily="34" charset="0"/>
              </a:rPr>
              <a:t>Lorem ipsum dolor sit amet, lacus nulla ac </a:t>
            </a:r>
            <a:r>
              <a:rPr lang="id-ID" sz="900" i="0" dirty="0">
                <a:solidFill>
                  <a:sysClr val="windowText" lastClr="000000"/>
                </a:solidFill>
                <a:effectLst/>
                <a:latin typeface="Lato" panose="020F0502020204030203" pitchFamily="34" charset="0"/>
                <a:ea typeface="Lato" panose="020F0502020204030203" pitchFamily="34" charset="0"/>
                <a:cs typeface="Lato" panose="020F0502020204030203" pitchFamily="34" charset="0"/>
              </a:rPr>
              <a:t>netus nibh aliquet, porttitor ligula justo libero</a:t>
            </a:r>
            <a:endParaRPr lang="id-ID" sz="900" dirty="0">
              <a:solidFill>
                <a:sysClr val="windowText" lastClr="000000"/>
              </a:solidFill>
              <a:latin typeface="Lato" panose="020F0502020204030203" pitchFamily="34" charset="0"/>
              <a:ea typeface="Lato" panose="020F0502020204030203" pitchFamily="34" charset="0"/>
              <a:cs typeface="Lato" panose="020F0502020204030203" pitchFamily="34" charset="0"/>
            </a:endParaRPr>
          </a:p>
        </p:txBody>
      </p:sp>
      <p:sp>
        <p:nvSpPr>
          <p:cNvPr id="11" name="TextBox 10">
            <a:extLst>
              <a:ext uri="{FF2B5EF4-FFF2-40B4-BE49-F238E27FC236}">
                <a16:creationId xmlns:a16="http://schemas.microsoft.com/office/drawing/2014/main" id="{EF93FAB2-7463-944B-8410-2D1EBBCDE8DF}"/>
              </a:ext>
            </a:extLst>
          </p:cNvPr>
          <p:cNvSpPr txBox="1"/>
          <p:nvPr/>
        </p:nvSpPr>
        <p:spPr>
          <a:xfrm>
            <a:off x="6701784" y="4305620"/>
            <a:ext cx="2008883" cy="307777"/>
          </a:xfrm>
          <a:prstGeom prst="rect">
            <a:avLst/>
          </a:prstGeom>
          <a:noFill/>
        </p:spPr>
        <p:txBody>
          <a:bodyPr wrap="none" rtlCol="0">
            <a:spAutoFit/>
          </a:bodyPr>
          <a:lstStyle/>
          <a:p>
            <a:r>
              <a:rPr lang="id-ID" sz="1400" spc="3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Write title here</a:t>
            </a:r>
          </a:p>
        </p:txBody>
      </p:sp>
      <p:sp>
        <p:nvSpPr>
          <p:cNvPr id="12" name="TextBox 11">
            <a:extLst>
              <a:ext uri="{FF2B5EF4-FFF2-40B4-BE49-F238E27FC236}">
                <a16:creationId xmlns:a16="http://schemas.microsoft.com/office/drawing/2014/main" id="{FB58183F-03FF-2247-A58A-0B3AF5CB6AE5}"/>
              </a:ext>
            </a:extLst>
          </p:cNvPr>
          <p:cNvSpPr txBox="1"/>
          <p:nvPr/>
        </p:nvSpPr>
        <p:spPr>
          <a:xfrm>
            <a:off x="6515579" y="788909"/>
            <a:ext cx="4000021" cy="923330"/>
          </a:xfrm>
          <a:prstGeom prst="rect">
            <a:avLst/>
          </a:prstGeom>
          <a:noFill/>
        </p:spPr>
        <p:txBody>
          <a:bodyPr wrap="square" rtlCol="0">
            <a:spAutoFit/>
          </a:bodyPr>
          <a:lstStyle/>
          <a:p>
            <a:r>
              <a:rPr lang="id-ID" sz="5400" b="1" spc="300" dirty="0">
                <a:solidFill>
                  <a:schemeClr val="tx1">
                    <a:lumMod val="75000"/>
                    <a:lumOff val="25000"/>
                  </a:schemeClr>
                </a:solidFill>
                <a:latin typeface="Playfair Display" pitchFamily="2" charset="77"/>
                <a:ea typeface="EB Garamond SC 12" panose="02020502060206020403" pitchFamily="18" charset="0"/>
              </a:rPr>
              <a:t>Our Titles</a:t>
            </a:r>
            <a:endParaRPr lang="en-US" sz="5400" b="1" spc="300" dirty="0">
              <a:solidFill>
                <a:schemeClr val="tx1">
                  <a:lumMod val="75000"/>
                  <a:lumOff val="25000"/>
                </a:schemeClr>
              </a:solidFill>
              <a:latin typeface="Playfair Display" pitchFamily="2" charset="77"/>
              <a:ea typeface="EB Garamond SC 12" panose="02020502060206020403" pitchFamily="18" charset="0"/>
            </a:endParaRPr>
          </a:p>
        </p:txBody>
      </p:sp>
      <p:sp>
        <p:nvSpPr>
          <p:cNvPr id="18" name="Rectangle 17">
            <a:extLst>
              <a:ext uri="{FF2B5EF4-FFF2-40B4-BE49-F238E27FC236}">
                <a16:creationId xmlns:a16="http://schemas.microsoft.com/office/drawing/2014/main" id="{61BB0E2D-A5CD-6E49-8537-82BA390B54F8}"/>
              </a:ext>
            </a:extLst>
          </p:cNvPr>
          <p:cNvSpPr/>
          <p:nvPr/>
        </p:nvSpPr>
        <p:spPr>
          <a:xfrm rot="16200000">
            <a:off x="-359285" y="3383596"/>
            <a:ext cx="2629245" cy="369332"/>
          </a:xfrm>
          <a:prstGeom prst="rect">
            <a:avLst/>
          </a:prstGeom>
        </p:spPr>
        <p:txBody>
          <a:bodyPr wrap="none">
            <a:spAutoFit/>
          </a:bodyPr>
          <a:lstStyle/>
          <a:p>
            <a:pPr algn="ctr"/>
            <a:r>
              <a:rPr lang="en-US" spc="300" dirty="0">
                <a:solidFill>
                  <a:schemeClr val="tx1">
                    <a:lumMod val="75000"/>
                    <a:lumOff val="25000"/>
                  </a:schemeClr>
                </a:solidFill>
                <a:latin typeface="Playfair Display" pitchFamily="2" charset="77"/>
                <a:ea typeface="EB Garamond SC 12" panose="02020502060206020403" pitchFamily="18" charset="0"/>
              </a:rPr>
              <a:t>Awesome Fashion</a:t>
            </a:r>
          </a:p>
        </p:txBody>
      </p:sp>
      <p:cxnSp>
        <p:nvCxnSpPr>
          <p:cNvPr id="19" name="Straight Connector 18">
            <a:extLst>
              <a:ext uri="{FF2B5EF4-FFF2-40B4-BE49-F238E27FC236}">
                <a16:creationId xmlns:a16="http://schemas.microsoft.com/office/drawing/2014/main" id="{099EFE02-C183-0143-9C8A-4A440C3AECBE}"/>
              </a:ext>
            </a:extLst>
          </p:cNvPr>
          <p:cNvCxnSpPr>
            <a:cxnSpLocks/>
          </p:cNvCxnSpPr>
          <p:nvPr/>
        </p:nvCxnSpPr>
        <p:spPr>
          <a:xfrm>
            <a:off x="3353399" y="3933330"/>
            <a:ext cx="577831" cy="0"/>
          </a:xfrm>
          <a:prstGeom prst="line">
            <a:avLst/>
          </a:prstGeom>
          <a:ln w="12700">
            <a:solidFill>
              <a:srgbClr val="F6F4F2"/>
            </a:solidFill>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8FE4114E-EBBD-BA43-A2B9-5EF8B3E3A6E5}"/>
              </a:ext>
            </a:extLst>
          </p:cNvPr>
          <p:cNvSpPr txBox="1"/>
          <p:nvPr/>
        </p:nvSpPr>
        <p:spPr>
          <a:xfrm>
            <a:off x="2004359" y="2484366"/>
            <a:ext cx="3275909" cy="1323439"/>
          </a:xfrm>
          <a:prstGeom prst="rect">
            <a:avLst/>
          </a:prstGeom>
          <a:noFill/>
        </p:spPr>
        <p:txBody>
          <a:bodyPr wrap="square" rtlCol="0">
            <a:spAutoFit/>
          </a:bodyPr>
          <a:lstStyle/>
          <a:p>
            <a:pPr algn="ctr"/>
            <a:r>
              <a:rPr lang="id-ID" sz="8000" dirty="0">
                <a:solidFill>
                  <a:srgbClr val="F6F4F2"/>
                </a:solidFill>
                <a:latin typeface="Playfair Display" pitchFamily="2" charset="77"/>
                <a:ea typeface="EB Garamond SC 12" panose="02020502060206020403" pitchFamily="18" charset="0"/>
              </a:rPr>
              <a:t>SICK</a:t>
            </a:r>
            <a:endParaRPr lang="en-US" sz="8000" dirty="0">
              <a:solidFill>
                <a:srgbClr val="F6F4F2"/>
              </a:solidFill>
              <a:latin typeface="Playfair Display" pitchFamily="2" charset="77"/>
              <a:ea typeface="EB Garamond SC 12" panose="02020502060206020403" pitchFamily="18" charset="0"/>
            </a:endParaRPr>
          </a:p>
        </p:txBody>
      </p:sp>
      <p:sp>
        <p:nvSpPr>
          <p:cNvPr id="3" name="Picture Placeholder 2">
            <a:extLst>
              <a:ext uri="{FF2B5EF4-FFF2-40B4-BE49-F238E27FC236}">
                <a16:creationId xmlns:a16="http://schemas.microsoft.com/office/drawing/2014/main" id="{D45E939D-D016-1C4E-B57E-61458E4AC9B5}"/>
              </a:ext>
            </a:extLst>
          </p:cNvPr>
          <p:cNvSpPr>
            <a:spLocks noGrp="1"/>
          </p:cNvSpPr>
          <p:nvPr>
            <p:ph type="pic" sz="quarter" idx="10"/>
          </p:nvPr>
        </p:nvSpPr>
        <p:spPr/>
      </p:sp>
    </p:spTree>
    <p:extLst>
      <p:ext uri="{BB962C8B-B14F-4D97-AF65-F5344CB8AC3E}">
        <p14:creationId xmlns:p14="http://schemas.microsoft.com/office/powerpoint/2010/main" val="234510522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Rectangle 8">
            <a:extLst>
              <a:ext uri="{FF2B5EF4-FFF2-40B4-BE49-F238E27FC236}">
                <a16:creationId xmlns:a16="http://schemas.microsoft.com/office/drawing/2014/main" id="{978E2A62-BCCA-D14A-8D6E-37ECE0816819}"/>
              </a:ext>
            </a:extLst>
          </p:cNvPr>
          <p:cNvSpPr/>
          <p:nvPr/>
        </p:nvSpPr>
        <p:spPr>
          <a:xfrm>
            <a:off x="988359" y="2226675"/>
            <a:ext cx="2332209" cy="1200329"/>
          </a:xfrm>
          <a:prstGeom prst="rect">
            <a:avLst/>
          </a:prstGeom>
        </p:spPr>
        <p:txBody>
          <a:bodyPr wrap="square">
            <a:spAutoFit/>
          </a:bodyPr>
          <a:lstStyle/>
          <a:p>
            <a:pPr>
              <a:lnSpc>
                <a:spcPct val="200000"/>
              </a:lnSpc>
            </a:pPr>
            <a:r>
              <a:rPr lang="id-ID" sz="900" b="1" i="0" dirty="0">
                <a:solidFill>
                  <a:schemeClr val="bg1">
                    <a:lumMod val="50000"/>
                  </a:schemeClr>
                </a:solidFill>
                <a:effectLst/>
                <a:latin typeface="Lato" panose="020F0502020204030203" pitchFamily="34" charset="0"/>
                <a:ea typeface="Lato" panose="020F0502020204030203" pitchFamily="34" charset="0"/>
                <a:cs typeface="Lato" panose="020F0502020204030203" pitchFamily="34" charset="0"/>
              </a:rPr>
              <a:t>Lorem ipsum dolor sit amet, lacus nulla ac </a:t>
            </a:r>
            <a:r>
              <a:rPr lang="id-ID" sz="900" i="0" dirty="0">
                <a:solidFill>
                  <a:schemeClr val="bg1">
                    <a:lumMod val="50000"/>
                  </a:schemeClr>
                </a:solidFill>
                <a:effectLst/>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a:t>
            </a:r>
            <a:endParaRPr lang="id-ID" sz="9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endParaRPr>
          </a:p>
        </p:txBody>
      </p:sp>
      <p:sp>
        <p:nvSpPr>
          <p:cNvPr id="10" name="TextBox 9">
            <a:extLst>
              <a:ext uri="{FF2B5EF4-FFF2-40B4-BE49-F238E27FC236}">
                <a16:creationId xmlns:a16="http://schemas.microsoft.com/office/drawing/2014/main" id="{7BB7A4B5-3B02-034A-8428-AF44ACCE73F6}"/>
              </a:ext>
            </a:extLst>
          </p:cNvPr>
          <p:cNvSpPr txBox="1"/>
          <p:nvPr/>
        </p:nvSpPr>
        <p:spPr>
          <a:xfrm>
            <a:off x="988359" y="1888121"/>
            <a:ext cx="2188420" cy="338554"/>
          </a:xfrm>
          <a:prstGeom prst="rect">
            <a:avLst/>
          </a:prstGeom>
          <a:noFill/>
        </p:spPr>
        <p:txBody>
          <a:bodyPr wrap="none" rtlCol="0">
            <a:spAutoFit/>
          </a:bodyPr>
          <a:lstStyle/>
          <a:p>
            <a:r>
              <a:rPr lang="id-ID" sz="1600" spc="3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Write title here</a:t>
            </a:r>
          </a:p>
        </p:txBody>
      </p:sp>
      <p:sp>
        <p:nvSpPr>
          <p:cNvPr id="11" name="Rectangle 10">
            <a:extLst>
              <a:ext uri="{FF2B5EF4-FFF2-40B4-BE49-F238E27FC236}">
                <a16:creationId xmlns:a16="http://schemas.microsoft.com/office/drawing/2014/main" id="{989F879B-FE7B-6149-AF8B-14319D72ADA3}"/>
              </a:ext>
            </a:extLst>
          </p:cNvPr>
          <p:cNvSpPr/>
          <p:nvPr/>
        </p:nvSpPr>
        <p:spPr>
          <a:xfrm>
            <a:off x="3810199" y="2226675"/>
            <a:ext cx="2332209" cy="1200329"/>
          </a:xfrm>
          <a:prstGeom prst="rect">
            <a:avLst/>
          </a:prstGeom>
        </p:spPr>
        <p:txBody>
          <a:bodyPr wrap="square">
            <a:spAutoFit/>
          </a:bodyPr>
          <a:lstStyle/>
          <a:p>
            <a:pPr>
              <a:lnSpc>
                <a:spcPct val="200000"/>
              </a:lnSpc>
            </a:pPr>
            <a:r>
              <a:rPr lang="id-ID" sz="900" b="1" i="0" dirty="0">
                <a:solidFill>
                  <a:schemeClr val="bg1">
                    <a:lumMod val="50000"/>
                  </a:schemeClr>
                </a:solidFill>
                <a:effectLst/>
                <a:latin typeface="Lato" panose="020F0502020204030203" pitchFamily="34" charset="0"/>
                <a:ea typeface="Lato" panose="020F0502020204030203" pitchFamily="34" charset="0"/>
                <a:cs typeface="Lato" panose="020F0502020204030203" pitchFamily="34" charset="0"/>
              </a:rPr>
              <a:t>Lorem ipsum dolor sit amet, lacus nulla ac </a:t>
            </a:r>
            <a:r>
              <a:rPr lang="id-ID" sz="900" i="0" dirty="0">
                <a:solidFill>
                  <a:schemeClr val="bg1">
                    <a:lumMod val="50000"/>
                  </a:schemeClr>
                </a:solidFill>
                <a:effectLst/>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a:t>
            </a:r>
            <a:endParaRPr lang="id-ID" sz="9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endParaRPr>
          </a:p>
        </p:txBody>
      </p:sp>
      <p:sp>
        <p:nvSpPr>
          <p:cNvPr id="12" name="TextBox 11">
            <a:extLst>
              <a:ext uri="{FF2B5EF4-FFF2-40B4-BE49-F238E27FC236}">
                <a16:creationId xmlns:a16="http://schemas.microsoft.com/office/drawing/2014/main" id="{09E25F57-01A4-7348-8F1C-90654AE91EB3}"/>
              </a:ext>
            </a:extLst>
          </p:cNvPr>
          <p:cNvSpPr txBox="1"/>
          <p:nvPr/>
        </p:nvSpPr>
        <p:spPr>
          <a:xfrm>
            <a:off x="3810199" y="1888121"/>
            <a:ext cx="2188420" cy="338554"/>
          </a:xfrm>
          <a:prstGeom prst="rect">
            <a:avLst/>
          </a:prstGeom>
          <a:noFill/>
        </p:spPr>
        <p:txBody>
          <a:bodyPr wrap="none" rtlCol="0">
            <a:spAutoFit/>
          </a:bodyPr>
          <a:lstStyle/>
          <a:p>
            <a:r>
              <a:rPr lang="id-ID" sz="1600" spc="3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Write title here</a:t>
            </a:r>
          </a:p>
        </p:txBody>
      </p:sp>
      <p:sp>
        <p:nvSpPr>
          <p:cNvPr id="13" name="Rectangle 12">
            <a:extLst>
              <a:ext uri="{FF2B5EF4-FFF2-40B4-BE49-F238E27FC236}">
                <a16:creationId xmlns:a16="http://schemas.microsoft.com/office/drawing/2014/main" id="{7233302E-2464-0347-BDC9-58921F087962}"/>
              </a:ext>
            </a:extLst>
          </p:cNvPr>
          <p:cNvSpPr/>
          <p:nvPr/>
        </p:nvSpPr>
        <p:spPr>
          <a:xfrm>
            <a:off x="988359" y="4588875"/>
            <a:ext cx="2332209" cy="1200329"/>
          </a:xfrm>
          <a:prstGeom prst="rect">
            <a:avLst/>
          </a:prstGeom>
        </p:spPr>
        <p:txBody>
          <a:bodyPr wrap="square">
            <a:spAutoFit/>
          </a:bodyPr>
          <a:lstStyle/>
          <a:p>
            <a:pPr>
              <a:lnSpc>
                <a:spcPct val="200000"/>
              </a:lnSpc>
            </a:pPr>
            <a:r>
              <a:rPr lang="id-ID" sz="900" b="1" i="0" dirty="0">
                <a:solidFill>
                  <a:schemeClr val="bg1">
                    <a:lumMod val="50000"/>
                  </a:schemeClr>
                </a:solidFill>
                <a:effectLst/>
                <a:latin typeface="Lato" panose="020F0502020204030203" pitchFamily="34" charset="0"/>
                <a:ea typeface="Lato" panose="020F0502020204030203" pitchFamily="34" charset="0"/>
                <a:cs typeface="Lato" panose="020F0502020204030203" pitchFamily="34" charset="0"/>
              </a:rPr>
              <a:t>Lorem ipsum dolor sit amet, lacus nulla ac </a:t>
            </a:r>
            <a:r>
              <a:rPr lang="id-ID" sz="900" i="0" dirty="0">
                <a:solidFill>
                  <a:schemeClr val="bg1">
                    <a:lumMod val="50000"/>
                  </a:schemeClr>
                </a:solidFill>
                <a:effectLst/>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a:t>
            </a:r>
            <a:endParaRPr lang="id-ID" sz="9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endParaRPr>
          </a:p>
        </p:txBody>
      </p:sp>
      <p:sp>
        <p:nvSpPr>
          <p:cNvPr id="14" name="TextBox 13">
            <a:extLst>
              <a:ext uri="{FF2B5EF4-FFF2-40B4-BE49-F238E27FC236}">
                <a16:creationId xmlns:a16="http://schemas.microsoft.com/office/drawing/2014/main" id="{EF96AED6-DA2D-3241-B8A0-96FD08BCED4D}"/>
              </a:ext>
            </a:extLst>
          </p:cNvPr>
          <p:cNvSpPr txBox="1"/>
          <p:nvPr/>
        </p:nvSpPr>
        <p:spPr>
          <a:xfrm>
            <a:off x="988359" y="4250321"/>
            <a:ext cx="2188420" cy="338554"/>
          </a:xfrm>
          <a:prstGeom prst="rect">
            <a:avLst/>
          </a:prstGeom>
          <a:noFill/>
        </p:spPr>
        <p:txBody>
          <a:bodyPr wrap="none" rtlCol="0">
            <a:spAutoFit/>
          </a:bodyPr>
          <a:lstStyle/>
          <a:p>
            <a:r>
              <a:rPr lang="id-ID" sz="1600" spc="3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Write title here</a:t>
            </a:r>
          </a:p>
        </p:txBody>
      </p:sp>
      <p:sp>
        <p:nvSpPr>
          <p:cNvPr id="15" name="Rectangle 14">
            <a:extLst>
              <a:ext uri="{FF2B5EF4-FFF2-40B4-BE49-F238E27FC236}">
                <a16:creationId xmlns:a16="http://schemas.microsoft.com/office/drawing/2014/main" id="{D60E1187-475A-EB47-89BC-0D9A18B166AF}"/>
              </a:ext>
            </a:extLst>
          </p:cNvPr>
          <p:cNvSpPr/>
          <p:nvPr/>
        </p:nvSpPr>
        <p:spPr>
          <a:xfrm>
            <a:off x="3810199" y="4588875"/>
            <a:ext cx="2332209" cy="1200329"/>
          </a:xfrm>
          <a:prstGeom prst="rect">
            <a:avLst/>
          </a:prstGeom>
        </p:spPr>
        <p:txBody>
          <a:bodyPr wrap="square">
            <a:spAutoFit/>
          </a:bodyPr>
          <a:lstStyle/>
          <a:p>
            <a:pPr>
              <a:lnSpc>
                <a:spcPct val="200000"/>
              </a:lnSpc>
            </a:pPr>
            <a:r>
              <a:rPr lang="id-ID" sz="900" b="1" i="0" dirty="0">
                <a:solidFill>
                  <a:schemeClr val="bg1">
                    <a:lumMod val="50000"/>
                  </a:schemeClr>
                </a:solidFill>
                <a:effectLst/>
                <a:latin typeface="Lato" panose="020F0502020204030203" pitchFamily="34" charset="0"/>
                <a:ea typeface="Lato" panose="020F0502020204030203" pitchFamily="34" charset="0"/>
                <a:cs typeface="Lato" panose="020F0502020204030203" pitchFamily="34" charset="0"/>
              </a:rPr>
              <a:t>Lorem ipsum dolor sit amet, lacus nulla ac </a:t>
            </a:r>
            <a:r>
              <a:rPr lang="id-ID" sz="900" i="0" dirty="0">
                <a:solidFill>
                  <a:schemeClr val="bg1">
                    <a:lumMod val="50000"/>
                  </a:schemeClr>
                </a:solidFill>
                <a:effectLst/>
                <a:latin typeface="Lato" panose="020F0502020204030203" pitchFamily="34" charset="0"/>
                <a:ea typeface="Lato" panose="020F0502020204030203" pitchFamily="34" charset="0"/>
                <a:cs typeface="Lato" panose="020F0502020204030203" pitchFamily="34" charset="0"/>
              </a:rPr>
              <a:t>netus nibh aliquet, porttitor ligula justo libero vivamus porttitor dolor, conubia mollit. Sapien nam suspendisse,</a:t>
            </a:r>
            <a:endParaRPr lang="id-ID" sz="900" dirty="0">
              <a:solidFill>
                <a:schemeClr val="bg1">
                  <a:lumMod val="50000"/>
                </a:schemeClr>
              </a:solidFill>
              <a:latin typeface="Lato" panose="020F0502020204030203" pitchFamily="34" charset="0"/>
              <a:ea typeface="Lato" panose="020F0502020204030203" pitchFamily="34" charset="0"/>
              <a:cs typeface="Lato" panose="020F0502020204030203" pitchFamily="34" charset="0"/>
            </a:endParaRPr>
          </a:p>
        </p:txBody>
      </p:sp>
      <p:sp>
        <p:nvSpPr>
          <p:cNvPr id="16" name="TextBox 15">
            <a:extLst>
              <a:ext uri="{FF2B5EF4-FFF2-40B4-BE49-F238E27FC236}">
                <a16:creationId xmlns:a16="http://schemas.microsoft.com/office/drawing/2014/main" id="{05349745-2F1A-654A-B6BF-88063A494091}"/>
              </a:ext>
            </a:extLst>
          </p:cNvPr>
          <p:cNvSpPr txBox="1"/>
          <p:nvPr/>
        </p:nvSpPr>
        <p:spPr>
          <a:xfrm>
            <a:off x="3810199" y="4250321"/>
            <a:ext cx="2188420" cy="338554"/>
          </a:xfrm>
          <a:prstGeom prst="rect">
            <a:avLst/>
          </a:prstGeom>
          <a:noFill/>
        </p:spPr>
        <p:txBody>
          <a:bodyPr wrap="none" rtlCol="0">
            <a:spAutoFit/>
          </a:bodyPr>
          <a:lstStyle/>
          <a:p>
            <a:r>
              <a:rPr lang="id-ID" sz="1600" spc="300" dirty="0">
                <a:solidFill>
                  <a:schemeClr val="bg2">
                    <a:lumMod val="10000"/>
                  </a:schemeClr>
                </a:solidFill>
                <a:latin typeface="Lato" panose="020F0502020204030203" pitchFamily="34" charset="0"/>
                <a:ea typeface="Lato" panose="020F0502020204030203" pitchFamily="34" charset="0"/>
                <a:cs typeface="Lato" panose="020F0502020204030203" pitchFamily="34" charset="0"/>
              </a:rPr>
              <a:t>Write title here</a:t>
            </a:r>
          </a:p>
        </p:txBody>
      </p:sp>
      <p:sp>
        <p:nvSpPr>
          <p:cNvPr id="17" name="Right Triangle 16">
            <a:extLst>
              <a:ext uri="{FF2B5EF4-FFF2-40B4-BE49-F238E27FC236}">
                <a16:creationId xmlns:a16="http://schemas.microsoft.com/office/drawing/2014/main" id="{61D86204-964E-254A-885C-847FB77C675D}"/>
              </a:ext>
            </a:extLst>
          </p:cNvPr>
          <p:cNvSpPr/>
          <p:nvPr/>
        </p:nvSpPr>
        <p:spPr>
          <a:xfrm rot="5400000">
            <a:off x="-263824" y="263824"/>
            <a:ext cx="2057398" cy="1529750"/>
          </a:xfrm>
          <a:prstGeom prst="rtTriangl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8" name="TextBox 17">
            <a:extLst>
              <a:ext uri="{FF2B5EF4-FFF2-40B4-BE49-F238E27FC236}">
                <a16:creationId xmlns:a16="http://schemas.microsoft.com/office/drawing/2014/main" id="{699FC49E-8B2F-AE4D-9407-2D164850D436}"/>
              </a:ext>
            </a:extLst>
          </p:cNvPr>
          <p:cNvSpPr txBox="1"/>
          <p:nvPr/>
        </p:nvSpPr>
        <p:spPr>
          <a:xfrm rot="16200000">
            <a:off x="-104907" y="536542"/>
            <a:ext cx="990600" cy="261610"/>
          </a:xfrm>
          <a:prstGeom prst="rect">
            <a:avLst/>
          </a:prstGeom>
          <a:noFill/>
          <a:ln>
            <a:noFill/>
          </a:ln>
        </p:spPr>
        <p:txBody>
          <a:bodyPr wrap="square" rtlCol="0">
            <a:spAutoFit/>
          </a:bodyPr>
          <a:lstStyle/>
          <a:p>
            <a:pPr algn="r"/>
            <a:r>
              <a:rPr lang="id-ID" sz="1100" b="1" spc="650" dirty="0">
                <a:solidFill>
                  <a:schemeClr val="bg1"/>
                </a:solidFill>
                <a:latin typeface="EB Garamond SC 08" panose="02020502060206020403" pitchFamily="18" charset="0"/>
                <a:ea typeface="EB Garamond" panose="00000500000000000000" pitchFamily="2" charset="0"/>
              </a:rPr>
              <a:t>SICK</a:t>
            </a:r>
            <a:endParaRPr lang="en-US" sz="1100" b="1" spc="650" dirty="0">
              <a:solidFill>
                <a:schemeClr val="bg1"/>
              </a:solidFill>
              <a:latin typeface="EB Garamond SC 08" panose="02020502060206020403" pitchFamily="18" charset="0"/>
              <a:ea typeface="EB Garamond" panose="00000500000000000000" pitchFamily="2" charset="0"/>
            </a:endParaRPr>
          </a:p>
        </p:txBody>
      </p:sp>
      <p:sp>
        <p:nvSpPr>
          <p:cNvPr id="3" name="Picture Placeholder 2">
            <a:extLst>
              <a:ext uri="{FF2B5EF4-FFF2-40B4-BE49-F238E27FC236}">
                <a16:creationId xmlns:a16="http://schemas.microsoft.com/office/drawing/2014/main" id="{EF471337-4DF2-2941-9C1B-ECE0EDC68BE0}"/>
              </a:ext>
            </a:extLst>
          </p:cNvPr>
          <p:cNvSpPr>
            <a:spLocks noGrp="1"/>
          </p:cNvSpPr>
          <p:nvPr>
            <p:ph type="pic" sz="quarter" idx="10"/>
          </p:nvPr>
        </p:nvSpPr>
        <p:spPr/>
      </p:sp>
      <p:sp>
        <p:nvSpPr>
          <p:cNvPr id="5" name="Picture Placeholder 4">
            <a:extLst>
              <a:ext uri="{FF2B5EF4-FFF2-40B4-BE49-F238E27FC236}">
                <a16:creationId xmlns:a16="http://schemas.microsoft.com/office/drawing/2014/main" id="{64686D48-313F-0749-9C82-27E31465FAAA}"/>
              </a:ext>
            </a:extLst>
          </p:cNvPr>
          <p:cNvSpPr>
            <a:spLocks noGrp="1"/>
          </p:cNvSpPr>
          <p:nvPr>
            <p:ph type="pic" sz="quarter" idx="11"/>
          </p:nvPr>
        </p:nvSpPr>
        <p:spPr/>
      </p:sp>
    </p:spTree>
    <p:extLst>
      <p:ext uri="{BB962C8B-B14F-4D97-AF65-F5344CB8AC3E}">
        <p14:creationId xmlns:p14="http://schemas.microsoft.com/office/powerpoint/2010/main" val="4282119671"/>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accent5">
            <a:lumMod val="75000"/>
            <a:alpha val="43000"/>
          </a:schemeClr>
        </a:solidFill>
        <a:effectLst/>
      </p:bgPr>
    </p:bg>
    <p:spTree>
      <p:nvGrpSpPr>
        <p:cNvPr id="1" name=""/>
        <p:cNvGrpSpPr/>
        <p:nvPr/>
      </p:nvGrpSpPr>
      <p:grpSpPr>
        <a:xfrm>
          <a:off x="0" y="0"/>
          <a:ext cx="0" cy="0"/>
          <a:chOff x="0" y="0"/>
          <a:chExt cx="0" cy="0"/>
        </a:xfrm>
      </p:grpSpPr>
      <p:sp>
        <p:nvSpPr>
          <p:cNvPr id="6" name="TextBox 5">
            <a:extLst>
              <a:ext uri="{FF2B5EF4-FFF2-40B4-BE49-F238E27FC236}">
                <a16:creationId xmlns:a16="http://schemas.microsoft.com/office/drawing/2014/main" id="{1A194FC9-1633-F04E-80C0-261B91A207E5}"/>
              </a:ext>
            </a:extLst>
          </p:cNvPr>
          <p:cNvSpPr txBox="1"/>
          <p:nvPr/>
        </p:nvSpPr>
        <p:spPr>
          <a:xfrm>
            <a:off x="6998179" y="3942752"/>
            <a:ext cx="3780098" cy="1029897"/>
          </a:xfrm>
          <a:prstGeom prst="rect">
            <a:avLst/>
          </a:prstGeom>
          <a:noFill/>
        </p:spPr>
        <p:txBody>
          <a:bodyPr wrap="square" rtlCol="0">
            <a:spAutoFit/>
          </a:bodyPr>
          <a:lstStyle/>
          <a:p>
            <a:pPr algn="just">
              <a:lnSpc>
                <a:spcPct val="150000"/>
              </a:lnSpc>
            </a:pPr>
            <a:r>
              <a:rPr lang="en-US" sz="1050">
                <a:solidFill>
                  <a:schemeClr val="tx1">
                    <a:lumMod val="75000"/>
                    <a:lumOff val="25000"/>
                  </a:schemeClr>
                </a:solidFill>
                <a:latin typeface="Lato Light" panose="020F0302020204030203" pitchFamily="34" charset="0"/>
                <a:ea typeface="Roboto" panose="02000000000000000000" pitchFamily="2" charset="0"/>
              </a:rPr>
              <a:t>Leverage agile frameworks to provide another robust overall synopsis for alterant high level overviews. Iterative having dan approaches to have corporate foster coaborative thinking to further the value iterative altern proposition. </a:t>
            </a:r>
          </a:p>
        </p:txBody>
      </p:sp>
      <p:sp>
        <p:nvSpPr>
          <p:cNvPr id="7" name="TextBox 6">
            <a:extLst>
              <a:ext uri="{FF2B5EF4-FFF2-40B4-BE49-F238E27FC236}">
                <a16:creationId xmlns:a16="http://schemas.microsoft.com/office/drawing/2014/main" id="{02ECF151-9E17-6045-8969-D2D03F299CAF}"/>
              </a:ext>
            </a:extLst>
          </p:cNvPr>
          <p:cNvSpPr txBox="1"/>
          <p:nvPr/>
        </p:nvSpPr>
        <p:spPr>
          <a:xfrm>
            <a:off x="6998179" y="1674674"/>
            <a:ext cx="3275909" cy="1754326"/>
          </a:xfrm>
          <a:prstGeom prst="rect">
            <a:avLst/>
          </a:prstGeom>
          <a:noFill/>
        </p:spPr>
        <p:txBody>
          <a:bodyPr wrap="square" rtlCol="0">
            <a:spAutoFit/>
          </a:bodyPr>
          <a:lstStyle/>
          <a:p>
            <a:r>
              <a:rPr lang="id-ID" sz="5400" b="1" spc="300" dirty="0">
                <a:solidFill>
                  <a:schemeClr val="tx1">
                    <a:lumMod val="75000"/>
                    <a:lumOff val="25000"/>
                  </a:schemeClr>
                </a:solidFill>
                <a:latin typeface="Playfair Display" pitchFamily="2" charset="77"/>
                <a:ea typeface="EB Garamond SC 12" panose="02020502060206020403" pitchFamily="18" charset="0"/>
              </a:rPr>
              <a:t>Our Styles</a:t>
            </a:r>
            <a:endParaRPr lang="en-US" sz="5400" b="1" spc="300" dirty="0">
              <a:solidFill>
                <a:schemeClr val="tx1">
                  <a:lumMod val="75000"/>
                  <a:lumOff val="25000"/>
                </a:schemeClr>
              </a:solidFill>
              <a:latin typeface="Playfair Display" pitchFamily="2" charset="77"/>
              <a:ea typeface="EB Garamond SC 12" panose="02020502060206020403" pitchFamily="18" charset="0"/>
            </a:endParaRPr>
          </a:p>
        </p:txBody>
      </p:sp>
      <p:sp>
        <p:nvSpPr>
          <p:cNvPr id="8" name="Right Triangle 7">
            <a:extLst>
              <a:ext uri="{FF2B5EF4-FFF2-40B4-BE49-F238E27FC236}">
                <a16:creationId xmlns:a16="http://schemas.microsoft.com/office/drawing/2014/main" id="{8D4F855F-9ED8-204F-9FB8-4AFAE9C8FB3C}"/>
              </a:ext>
            </a:extLst>
          </p:cNvPr>
          <p:cNvSpPr/>
          <p:nvPr/>
        </p:nvSpPr>
        <p:spPr>
          <a:xfrm rot="10800000">
            <a:off x="10134600" y="0"/>
            <a:ext cx="2057398" cy="1529750"/>
          </a:xfrm>
          <a:prstGeom prst="rtTriangl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9" name="TextBox 8">
            <a:extLst>
              <a:ext uri="{FF2B5EF4-FFF2-40B4-BE49-F238E27FC236}">
                <a16:creationId xmlns:a16="http://schemas.microsoft.com/office/drawing/2014/main" id="{0D094CF5-5F7E-424E-AAA3-D403ECF014D0}"/>
              </a:ext>
            </a:extLst>
          </p:cNvPr>
          <p:cNvSpPr txBox="1"/>
          <p:nvPr/>
        </p:nvSpPr>
        <p:spPr>
          <a:xfrm>
            <a:off x="11093618" y="308044"/>
            <a:ext cx="990600" cy="261610"/>
          </a:xfrm>
          <a:prstGeom prst="rect">
            <a:avLst/>
          </a:prstGeom>
          <a:noFill/>
          <a:ln>
            <a:noFill/>
          </a:ln>
        </p:spPr>
        <p:txBody>
          <a:bodyPr wrap="square" rtlCol="0">
            <a:spAutoFit/>
          </a:bodyPr>
          <a:lstStyle/>
          <a:p>
            <a:pPr algn="r"/>
            <a:r>
              <a:rPr lang="id-ID" sz="1100" b="1" spc="650" dirty="0">
                <a:solidFill>
                  <a:schemeClr val="bg1"/>
                </a:solidFill>
                <a:latin typeface="EB Garamond SC 08" panose="02020502060206020403" pitchFamily="18" charset="0"/>
                <a:ea typeface="EB Garamond" panose="00000500000000000000" pitchFamily="2" charset="0"/>
              </a:rPr>
              <a:t>SICK</a:t>
            </a:r>
            <a:endParaRPr lang="en-US" sz="1100" b="1" spc="650" dirty="0">
              <a:solidFill>
                <a:schemeClr val="bg1"/>
              </a:solidFill>
              <a:latin typeface="EB Garamond SC 08" panose="02020502060206020403" pitchFamily="18" charset="0"/>
              <a:ea typeface="EB Garamond" panose="00000500000000000000" pitchFamily="2" charset="0"/>
            </a:endParaRPr>
          </a:p>
        </p:txBody>
      </p:sp>
      <p:sp>
        <p:nvSpPr>
          <p:cNvPr id="10" name="Rectangle 9">
            <a:extLst>
              <a:ext uri="{FF2B5EF4-FFF2-40B4-BE49-F238E27FC236}">
                <a16:creationId xmlns:a16="http://schemas.microsoft.com/office/drawing/2014/main" id="{B32812C3-9E59-4B48-88E8-7371C5832BDF}"/>
              </a:ext>
            </a:extLst>
          </p:cNvPr>
          <p:cNvSpPr/>
          <p:nvPr/>
        </p:nvSpPr>
        <p:spPr>
          <a:xfrm rot="16200000">
            <a:off x="-359285" y="3383596"/>
            <a:ext cx="2629245" cy="369332"/>
          </a:xfrm>
          <a:prstGeom prst="rect">
            <a:avLst/>
          </a:prstGeom>
        </p:spPr>
        <p:txBody>
          <a:bodyPr wrap="none">
            <a:spAutoFit/>
          </a:bodyPr>
          <a:lstStyle/>
          <a:p>
            <a:pPr algn="ctr"/>
            <a:r>
              <a:rPr lang="en-US" spc="300" dirty="0">
                <a:solidFill>
                  <a:schemeClr val="tx1">
                    <a:lumMod val="75000"/>
                    <a:lumOff val="25000"/>
                  </a:schemeClr>
                </a:solidFill>
                <a:latin typeface="Playfair Display" pitchFamily="2" charset="77"/>
                <a:ea typeface="EB Garamond SC 12" panose="02020502060206020403" pitchFamily="18" charset="0"/>
              </a:rPr>
              <a:t>Awesome Fashion</a:t>
            </a:r>
          </a:p>
        </p:txBody>
      </p:sp>
      <p:sp>
        <p:nvSpPr>
          <p:cNvPr id="3" name="Picture Placeholder 2">
            <a:extLst>
              <a:ext uri="{FF2B5EF4-FFF2-40B4-BE49-F238E27FC236}">
                <a16:creationId xmlns:a16="http://schemas.microsoft.com/office/drawing/2014/main" id="{5F548B8F-41CA-4743-B7EF-AC04C095325D}"/>
              </a:ext>
            </a:extLst>
          </p:cNvPr>
          <p:cNvSpPr>
            <a:spLocks noGrp="1"/>
          </p:cNvSpPr>
          <p:nvPr>
            <p:ph type="pic" sz="quarter" idx="10"/>
          </p:nvPr>
        </p:nvSpPr>
        <p:spPr/>
      </p:sp>
    </p:spTree>
    <p:extLst>
      <p:ext uri="{BB962C8B-B14F-4D97-AF65-F5344CB8AC3E}">
        <p14:creationId xmlns:p14="http://schemas.microsoft.com/office/powerpoint/2010/main" val="398284620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extBox 6">
            <a:extLst>
              <a:ext uri="{FF2B5EF4-FFF2-40B4-BE49-F238E27FC236}">
                <a16:creationId xmlns:a16="http://schemas.microsoft.com/office/drawing/2014/main" id="{E062FCFF-F493-1E42-B554-8E809F7AC7D0}"/>
              </a:ext>
            </a:extLst>
          </p:cNvPr>
          <p:cNvSpPr txBox="1"/>
          <p:nvPr/>
        </p:nvSpPr>
        <p:spPr>
          <a:xfrm>
            <a:off x="1810144" y="3942752"/>
            <a:ext cx="3780098" cy="1029897"/>
          </a:xfrm>
          <a:prstGeom prst="rect">
            <a:avLst/>
          </a:prstGeom>
          <a:noFill/>
        </p:spPr>
        <p:txBody>
          <a:bodyPr wrap="square" rtlCol="0">
            <a:spAutoFit/>
          </a:bodyPr>
          <a:lstStyle/>
          <a:p>
            <a:pPr algn="just">
              <a:lnSpc>
                <a:spcPct val="150000"/>
              </a:lnSpc>
            </a:pPr>
            <a:r>
              <a:rPr lang="en-US" sz="1050">
                <a:solidFill>
                  <a:schemeClr val="bg1"/>
                </a:solidFill>
                <a:latin typeface="Lato Light" panose="020F0302020204030203" pitchFamily="34" charset="0"/>
                <a:ea typeface="Roboto" panose="02000000000000000000" pitchFamily="2" charset="0"/>
              </a:rPr>
              <a:t>Leverage agile frameworks to provide another robust overall synopsis for alterant high level overviews. Iterative having dan approaches to have corporate foster coaborative thinking to further the value iterative altern proposition. </a:t>
            </a:r>
          </a:p>
        </p:txBody>
      </p:sp>
      <p:sp>
        <p:nvSpPr>
          <p:cNvPr id="8" name="TextBox 7">
            <a:extLst>
              <a:ext uri="{FF2B5EF4-FFF2-40B4-BE49-F238E27FC236}">
                <a16:creationId xmlns:a16="http://schemas.microsoft.com/office/drawing/2014/main" id="{445BD348-D5A6-0E43-A179-A085C1CC593C}"/>
              </a:ext>
            </a:extLst>
          </p:cNvPr>
          <p:cNvSpPr txBox="1"/>
          <p:nvPr/>
        </p:nvSpPr>
        <p:spPr>
          <a:xfrm>
            <a:off x="1810144" y="1674674"/>
            <a:ext cx="3275909" cy="1754326"/>
          </a:xfrm>
          <a:prstGeom prst="rect">
            <a:avLst/>
          </a:prstGeom>
          <a:noFill/>
        </p:spPr>
        <p:txBody>
          <a:bodyPr wrap="square" rtlCol="0">
            <a:spAutoFit/>
          </a:bodyPr>
          <a:lstStyle/>
          <a:p>
            <a:r>
              <a:rPr lang="id-ID" sz="5400" b="1" spc="300" dirty="0">
                <a:solidFill>
                  <a:schemeClr val="bg1"/>
                </a:solidFill>
                <a:latin typeface="Playfair Display" pitchFamily="2" charset="77"/>
                <a:ea typeface="EB Garamond SC 12" panose="02020502060206020403" pitchFamily="18" charset="0"/>
              </a:rPr>
              <a:t>Sick Gallery</a:t>
            </a:r>
            <a:endParaRPr lang="en-US" sz="5400" b="1" spc="300" dirty="0">
              <a:solidFill>
                <a:schemeClr val="bg1"/>
              </a:solidFill>
              <a:latin typeface="Playfair Display" pitchFamily="2" charset="77"/>
              <a:ea typeface="EB Garamond SC 12" panose="02020502060206020403" pitchFamily="18" charset="0"/>
            </a:endParaRPr>
          </a:p>
        </p:txBody>
      </p:sp>
      <p:sp>
        <p:nvSpPr>
          <p:cNvPr id="9" name="Right Triangle 8">
            <a:extLst>
              <a:ext uri="{FF2B5EF4-FFF2-40B4-BE49-F238E27FC236}">
                <a16:creationId xmlns:a16="http://schemas.microsoft.com/office/drawing/2014/main" id="{2498A568-3647-5045-B182-F9FDCC3EB47A}"/>
              </a:ext>
            </a:extLst>
          </p:cNvPr>
          <p:cNvSpPr/>
          <p:nvPr/>
        </p:nvSpPr>
        <p:spPr>
          <a:xfrm rot="5400000">
            <a:off x="-263824" y="263824"/>
            <a:ext cx="2057398" cy="1529750"/>
          </a:xfrm>
          <a:prstGeom prst="rtTriangle">
            <a:avLst/>
          </a:prstGeom>
          <a:solidFill>
            <a:schemeClr val="tx1">
              <a:lumMod val="75000"/>
              <a:lumOff val="2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10" name="TextBox 9">
            <a:extLst>
              <a:ext uri="{FF2B5EF4-FFF2-40B4-BE49-F238E27FC236}">
                <a16:creationId xmlns:a16="http://schemas.microsoft.com/office/drawing/2014/main" id="{D8A9C98C-3479-A64E-81F2-601475FFCE7F}"/>
              </a:ext>
            </a:extLst>
          </p:cNvPr>
          <p:cNvSpPr txBox="1"/>
          <p:nvPr/>
        </p:nvSpPr>
        <p:spPr>
          <a:xfrm rot="16200000">
            <a:off x="-104907" y="536542"/>
            <a:ext cx="990600" cy="261610"/>
          </a:xfrm>
          <a:prstGeom prst="rect">
            <a:avLst/>
          </a:prstGeom>
          <a:noFill/>
          <a:ln>
            <a:noFill/>
          </a:ln>
        </p:spPr>
        <p:txBody>
          <a:bodyPr wrap="square" rtlCol="0">
            <a:spAutoFit/>
          </a:bodyPr>
          <a:lstStyle/>
          <a:p>
            <a:pPr algn="r"/>
            <a:r>
              <a:rPr lang="id-ID" sz="1100" b="1" spc="650" dirty="0">
                <a:solidFill>
                  <a:schemeClr val="bg1"/>
                </a:solidFill>
                <a:latin typeface="EB Garamond SC 08" panose="02020502060206020403" pitchFamily="18" charset="0"/>
                <a:ea typeface="EB Garamond" panose="00000500000000000000" pitchFamily="2" charset="0"/>
              </a:rPr>
              <a:t>SICK</a:t>
            </a:r>
            <a:endParaRPr lang="en-US" sz="1100" b="1" spc="650" dirty="0">
              <a:solidFill>
                <a:schemeClr val="bg1"/>
              </a:solidFill>
              <a:latin typeface="EB Garamond SC 08" panose="02020502060206020403" pitchFamily="18" charset="0"/>
              <a:ea typeface="EB Garamond" panose="00000500000000000000" pitchFamily="2" charset="0"/>
            </a:endParaRPr>
          </a:p>
        </p:txBody>
      </p:sp>
      <p:sp>
        <p:nvSpPr>
          <p:cNvPr id="11" name="Rectangle 10">
            <a:extLst>
              <a:ext uri="{FF2B5EF4-FFF2-40B4-BE49-F238E27FC236}">
                <a16:creationId xmlns:a16="http://schemas.microsoft.com/office/drawing/2014/main" id="{F6DA136C-69BE-B44C-9BD2-1B7B92D91844}"/>
              </a:ext>
            </a:extLst>
          </p:cNvPr>
          <p:cNvSpPr/>
          <p:nvPr/>
        </p:nvSpPr>
        <p:spPr>
          <a:xfrm rot="5400000">
            <a:off x="9702634" y="2958412"/>
            <a:ext cx="2629245" cy="369332"/>
          </a:xfrm>
          <a:prstGeom prst="rect">
            <a:avLst/>
          </a:prstGeom>
        </p:spPr>
        <p:txBody>
          <a:bodyPr wrap="none">
            <a:spAutoFit/>
          </a:bodyPr>
          <a:lstStyle/>
          <a:p>
            <a:pPr algn="ctr"/>
            <a:r>
              <a:rPr lang="en-US" spc="300" dirty="0">
                <a:solidFill>
                  <a:schemeClr val="tx1">
                    <a:lumMod val="75000"/>
                    <a:lumOff val="25000"/>
                  </a:schemeClr>
                </a:solidFill>
                <a:latin typeface="Playfair Display" pitchFamily="2" charset="77"/>
                <a:ea typeface="EB Garamond SC 12" panose="02020502060206020403" pitchFamily="18" charset="0"/>
              </a:rPr>
              <a:t>Awesome Fashion</a:t>
            </a:r>
          </a:p>
        </p:txBody>
      </p:sp>
      <p:sp>
        <p:nvSpPr>
          <p:cNvPr id="3" name="Picture Placeholder 2">
            <a:extLst>
              <a:ext uri="{FF2B5EF4-FFF2-40B4-BE49-F238E27FC236}">
                <a16:creationId xmlns:a16="http://schemas.microsoft.com/office/drawing/2014/main" id="{9CD053F6-1744-1442-A7BF-860EEA45A884}"/>
              </a:ext>
            </a:extLst>
          </p:cNvPr>
          <p:cNvSpPr>
            <a:spLocks noGrp="1"/>
          </p:cNvSpPr>
          <p:nvPr>
            <p:ph type="pic" sz="quarter" idx="10"/>
          </p:nvPr>
        </p:nvSpPr>
        <p:spPr/>
      </p:sp>
    </p:spTree>
    <p:extLst>
      <p:ext uri="{BB962C8B-B14F-4D97-AF65-F5344CB8AC3E}">
        <p14:creationId xmlns:p14="http://schemas.microsoft.com/office/powerpoint/2010/main" val="1276418939"/>
      </p:ext>
    </p:extLst>
  </p:cSld>
  <p:clrMapOvr>
    <a:masterClrMapping/>
  </p:clrMapOvr>
</p:sld>
</file>

<file path=ppt/theme/theme1.xml><?xml version="1.0" encoding="utf-8"?>
<a:theme xmlns:a="http://schemas.openxmlformats.org/drawingml/2006/main" name="Office Theme">
  <a:themeElements>
    <a:clrScheme name="Custom 1">
      <a:dk1>
        <a:srgbClr val="000000"/>
      </a:dk1>
      <a:lt1>
        <a:srgbClr val="FFFFFF"/>
      </a:lt1>
      <a:dk2>
        <a:srgbClr val="505046"/>
      </a:dk2>
      <a:lt2>
        <a:srgbClr val="EEECE1"/>
      </a:lt2>
      <a:accent1>
        <a:srgbClr val="E84C22"/>
      </a:accent1>
      <a:accent2>
        <a:srgbClr val="B43513"/>
      </a:accent2>
      <a:accent3>
        <a:srgbClr val="B64926"/>
      </a:accent3>
      <a:accent4>
        <a:srgbClr val="FF8427"/>
      </a:accent4>
      <a:accent5>
        <a:srgbClr val="CC9900"/>
      </a:accent5>
      <a:accent6>
        <a:srgbClr val="B22600"/>
      </a:accent6>
      <a:hlink>
        <a:srgbClr val="CC9900"/>
      </a:hlink>
      <a:folHlink>
        <a:srgbClr val="666699"/>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739</TotalTime>
  <Words>456</Words>
  <Application>Microsoft Macintosh PowerPoint</Application>
  <PresentationFormat>Widescreen</PresentationFormat>
  <Paragraphs>51</Paragraphs>
  <Slides>10</Slides>
  <Notes>0</Notes>
  <HiddenSlides>0</HiddenSlides>
  <MMClips>0</MMClips>
  <ScaleCrop>false</ScaleCrop>
  <HeadingPairs>
    <vt:vector size="6" baseType="variant">
      <vt:variant>
        <vt:lpstr>Fonts Used</vt:lpstr>
      </vt:variant>
      <vt:variant>
        <vt:i4>8</vt:i4>
      </vt:variant>
      <vt:variant>
        <vt:lpstr>Theme</vt:lpstr>
      </vt:variant>
      <vt:variant>
        <vt:i4>1</vt:i4>
      </vt:variant>
      <vt:variant>
        <vt:lpstr>Slide Titles</vt:lpstr>
      </vt:variant>
      <vt:variant>
        <vt:i4>10</vt:i4>
      </vt:variant>
    </vt:vector>
  </HeadingPairs>
  <TitlesOfParts>
    <vt:vector size="19" baseType="lpstr">
      <vt:lpstr>Arial</vt:lpstr>
      <vt:lpstr>Calibri</vt:lpstr>
      <vt:lpstr>Calibri Light</vt:lpstr>
      <vt:lpstr>EB Garamond Medium</vt:lpstr>
      <vt:lpstr>EB Garamond SC 08</vt:lpstr>
      <vt:lpstr>Lato</vt:lpstr>
      <vt:lpstr>Lato Light</vt:lpstr>
      <vt:lpstr>Playfair Display</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Ade Putra</dc:creator>
  <cp:lastModifiedBy>Microsoft Office User</cp:lastModifiedBy>
  <cp:revision>347</cp:revision>
  <dcterms:created xsi:type="dcterms:W3CDTF">2018-07-17T11:16:02Z</dcterms:created>
  <dcterms:modified xsi:type="dcterms:W3CDTF">2022-10-01T13:42:10Z</dcterms:modified>
</cp:coreProperties>
</file>

<file path=docProps/thumbnail.jpeg>
</file>