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372" r:id="rId2"/>
    <p:sldId id="256" r:id="rId3"/>
    <p:sldId id="369" r:id="rId4"/>
    <p:sldId id="363" r:id="rId5"/>
    <p:sldId id="356" r:id="rId6"/>
    <p:sldId id="293" r:id="rId7"/>
    <p:sldId id="353" r:id="rId8"/>
    <p:sldId id="357" r:id="rId9"/>
    <p:sldId id="351" r:id="rId10"/>
    <p:sldId id="347" r:id="rId11"/>
    <p:sldId id="268" r:id="rId12"/>
    <p:sldId id="326" r:id="rId13"/>
    <p:sldId id="35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C357B7FA-9E6B-433A-8987-DC84EF4D3F7E}">
          <p14:sldIdLst>
            <p14:sldId id="372"/>
            <p14:sldId id="256"/>
          </p14:sldIdLst>
        </p14:section>
        <p14:section name="BREAK SLIDE" id="{15EECD18-6635-422D-A9C8-E05791EE5932}">
          <p14:sldIdLst>
            <p14:sldId id="369"/>
            <p14:sldId id="363"/>
          </p14:sldIdLst>
        </p14:section>
        <p14:section name="PORTFOLIOS" id="{CCA4FBC1-9168-436C-B3EC-ABC31CC0D9FD}">
          <p14:sldIdLst>
            <p14:sldId id="356"/>
            <p14:sldId id="293"/>
          </p14:sldIdLst>
        </p14:section>
        <p14:section name="FRAMEWORK" id="{AC43976C-9D6D-44FA-9871-D093B7BB6FC3}">
          <p14:sldIdLst>
            <p14:sldId id="353"/>
            <p14:sldId id="357"/>
          </p14:sldIdLst>
        </p14:section>
        <p14:section name="MEET THE TEAM" id="{6F103201-3FF2-4AC0-B71F-4A328DC84104}">
          <p14:sldIdLst>
            <p14:sldId id="351"/>
          </p14:sldIdLst>
        </p14:section>
        <p14:section name="ABOUT US" id="{90E7A2E3-D6AF-4DE5-B2C7-D85D374F6679}">
          <p14:sldIdLst>
            <p14:sldId id="347"/>
            <p14:sldId id="268"/>
          </p14:sldIdLst>
        </p14:section>
        <p14:section name="BIG QUOTE" id="{E0BD9CE4-7B15-4608-A559-78F5167A6501}">
          <p14:sldIdLst>
            <p14:sldId id="326"/>
          </p14:sldIdLst>
        </p14:section>
        <p14:section name="END SLIDE" id="{8FC8CBB4-C5BB-4CF6-9804-383934B89741}">
          <p14:sldIdLst>
            <p14:sldId id="3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4C39"/>
    <a:srgbClr val="847F52"/>
    <a:srgbClr val="E3D7BD"/>
    <a:srgbClr val="BEB49D"/>
    <a:srgbClr val="E54422"/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80" autoAdjust="0"/>
    <p:restoredTop sz="94714"/>
  </p:normalViewPr>
  <p:slideViewPr>
    <p:cSldViewPr snapToGrid="0" snapToObjects="1">
      <p:cViewPr varScale="1">
        <p:scale>
          <a:sx n="69" d="100"/>
          <a:sy n="69" d="100"/>
        </p:scale>
        <p:origin x="70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EA4CC-20B9-F243-980D-F0334ABD36E0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FAF27-434E-9449-AD7A-50FAD3124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89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2865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338719" y="0"/>
            <a:ext cx="5156947" cy="5669280"/>
          </a:xfrm>
          <a:custGeom>
            <a:avLst/>
            <a:gdLst>
              <a:gd name="connsiteX0" fmla="*/ 0 w 5156947"/>
              <a:gd name="connsiteY0" fmla="*/ 0 h 5156947"/>
              <a:gd name="connsiteX1" fmla="*/ 5156947 w 5156947"/>
              <a:gd name="connsiteY1" fmla="*/ 0 h 5156947"/>
              <a:gd name="connsiteX2" fmla="*/ 5156947 w 5156947"/>
              <a:gd name="connsiteY2" fmla="*/ 5156947 h 5156947"/>
              <a:gd name="connsiteX3" fmla="*/ 0 w 5156947"/>
              <a:gd name="connsiteY3" fmla="*/ 5156947 h 5156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6947" h="5156947">
                <a:moveTo>
                  <a:pt x="0" y="0"/>
                </a:moveTo>
                <a:lnTo>
                  <a:pt x="5156947" y="0"/>
                </a:lnTo>
                <a:lnTo>
                  <a:pt x="5156947" y="5156947"/>
                </a:lnTo>
                <a:lnTo>
                  <a:pt x="0" y="515694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19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504688" y="1045464"/>
            <a:ext cx="4767072" cy="4767072"/>
          </a:xfrm>
          <a:custGeom>
            <a:avLst/>
            <a:gdLst>
              <a:gd name="connsiteX0" fmla="*/ 2383536 w 4767072"/>
              <a:gd name="connsiteY0" fmla="*/ 0 h 4767072"/>
              <a:gd name="connsiteX1" fmla="*/ 4767072 w 4767072"/>
              <a:gd name="connsiteY1" fmla="*/ 2383536 h 4767072"/>
              <a:gd name="connsiteX2" fmla="*/ 2383536 w 4767072"/>
              <a:gd name="connsiteY2" fmla="*/ 4767072 h 4767072"/>
              <a:gd name="connsiteX3" fmla="*/ 0 w 4767072"/>
              <a:gd name="connsiteY3" fmla="*/ 2383536 h 476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7072" h="4767072">
                <a:moveTo>
                  <a:pt x="2383536" y="0"/>
                </a:moveTo>
                <a:lnTo>
                  <a:pt x="4767072" y="2383536"/>
                </a:lnTo>
                <a:lnTo>
                  <a:pt x="2383536" y="4767072"/>
                </a:lnTo>
                <a:lnTo>
                  <a:pt x="0" y="238353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53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157984" y="786653"/>
            <a:ext cx="7876032" cy="5284694"/>
          </a:xfrm>
          <a:custGeom>
            <a:avLst/>
            <a:gdLst>
              <a:gd name="connsiteX0" fmla="*/ 0 w 7876032"/>
              <a:gd name="connsiteY0" fmla="*/ 0 h 5284694"/>
              <a:gd name="connsiteX1" fmla="*/ 7876032 w 7876032"/>
              <a:gd name="connsiteY1" fmla="*/ 0 h 5284694"/>
              <a:gd name="connsiteX2" fmla="*/ 7876032 w 7876032"/>
              <a:gd name="connsiteY2" fmla="*/ 5284694 h 5284694"/>
              <a:gd name="connsiteX3" fmla="*/ 0 w 7876032"/>
              <a:gd name="connsiteY3" fmla="*/ 5284694 h 5284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76032" h="5284694">
                <a:moveTo>
                  <a:pt x="0" y="0"/>
                </a:moveTo>
                <a:lnTo>
                  <a:pt x="7876032" y="0"/>
                </a:lnTo>
                <a:lnTo>
                  <a:pt x="7876032" y="5284694"/>
                </a:lnTo>
                <a:lnTo>
                  <a:pt x="0" y="528469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2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8893628" y="0"/>
            <a:ext cx="2623457" cy="3842657"/>
          </a:xfrm>
          <a:custGeom>
            <a:avLst/>
            <a:gdLst>
              <a:gd name="connsiteX0" fmla="*/ 0 w 2623457"/>
              <a:gd name="connsiteY0" fmla="*/ 0 h 3842657"/>
              <a:gd name="connsiteX1" fmla="*/ 2623457 w 2623457"/>
              <a:gd name="connsiteY1" fmla="*/ 0 h 3842657"/>
              <a:gd name="connsiteX2" fmla="*/ 2623457 w 2623457"/>
              <a:gd name="connsiteY2" fmla="*/ 3842657 h 3842657"/>
              <a:gd name="connsiteX3" fmla="*/ 0 w 2623457"/>
              <a:gd name="connsiteY3" fmla="*/ 3842657 h 384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457" h="3842657">
                <a:moveTo>
                  <a:pt x="0" y="0"/>
                </a:moveTo>
                <a:lnTo>
                  <a:pt x="2623457" y="0"/>
                </a:lnTo>
                <a:lnTo>
                  <a:pt x="2623457" y="3842657"/>
                </a:lnTo>
                <a:lnTo>
                  <a:pt x="0" y="3842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5415642" y="3015344"/>
            <a:ext cx="2623457" cy="3842657"/>
          </a:xfrm>
          <a:custGeom>
            <a:avLst/>
            <a:gdLst>
              <a:gd name="connsiteX0" fmla="*/ 0 w 2623457"/>
              <a:gd name="connsiteY0" fmla="*/ 0 h 3842657"/>
              <a:gd name="connsiteX1" fmla="*/ 2623457 w 2623457"/>
              <a:gd name="connsiteY1" fmla="*/ 0 h 3842657"/>
              <a:gd name="connsiteX2" fmla="*/ 2623457 w 2623457"/>
              <a:gd name="connsiteY2" fmla="*/ 3842657 h 3842657"/>
              <a:gd name="connsiteX3" fmla="*/ 0 w 2623457"/>
              <a:gd name="connsiteY3" fmla="*/ 3842657 h 384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457" h="3842657">
                <a:moveTo>
                  <a:pt x="0" y="0"/>
                </a:moveTo>
                <a:lnTo>
                  <a:pt x="2623457" y="0"/>
                </a:lnTo>
                <a:lnTo>
                  <a:pt x="2623457" y="3842657"/>
                </a:lnTo>
                <a:lnTo>
                  <a:pt x="0" y="3842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7184571" y="1507672"/>
            <a:ext cx="2623457" cy="3842657"/>
          </a:xfrm>
          <a:custGeom>
            <a:avLst/>
            <a:gdLst>
              <a:gd name="connsiteX0" fmla="*/ 0 w 2623457"/>
              <a:gd name="connsiteY0" fmla="*/ 0 h 3842657"/>
              <a:gd name="connsiteX1" fmla="*/ 2623457 w 2623457"/>
              <a:gd name="connsiteY1" fmla="*/ 0 h 3842657"/>
              <a:gd name="connsiteX2" fmla="*/ 2623457 w 2623457"/>
              <a:gd name="connsiteY2" fmla="*/ 3842657 h 3842657"/>
              <a:gd name="connsiteX3" fmla="*/ 0 w 2623457"/>
              <a:gd name="connsiteY3" fmla="*/ 3842657 h 384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457" h="3842657">
                <a:moveTo>
                  <a:pt x="0" y="0"/>
                </a:moveTo>
                <a:lnTo>
                  <a:pt x="2623457" y="0"/>
                </a:lnTo>
                <a:lnTo>
                  <a:pt x="2623457" y="3842657"/>
                </a:lnTo>
                <a:lnTo>
                  <a:pt x="0" y="3842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07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262744" y="0"/>
            <a:ext cx="9666514" cy="3766457"/>
          </a:xfrm>
          <a:custGeom>
            <a:avLst/>
            <a:gdLst>
              <a:gd name="connsiteX0" fmla="*/ 0 w 9666514"/>
              <a:gd name="connsiteY0" fmla="*/ 0 h 3766457"/>
              <a:gd name="connsiteX1" fmla="*/ 9666514 w 9666514"/>
              <a:gd name="connsiteY1" fmla="*/ 0 h 3766457"/>
              <a:gd name="connsiteX2" fmla="*/ 9666514 w 9666514"/>
              <a:gd name="connsiteY2" fmla="*/ 3766457 h 3766457"/>
              <a:gd name="connsiteX3" fmla="*/ 0 w 9666514"/>
              <a:gd name="connsiteY3" fmla="*/ 3766457 h 376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66514" h="3766457">
                <a:moveTo>
                  <a:pt x="0" y="0"/>
                </a:moveTo>
                <a:lnTo>
                  <a:pt x="9666514" y="0"/>
                </a:lnTo>
                <a:lnTo>
                  <a:pt x="9666514" y="3766457"/>
                </a:lnTo>
                <a:lnTo>
                  <a:pt x="0" y="37664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646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412956" y="412955"/>
            <a:ext cx="7085126" cy="6032090"/>
          </a:xfrm>
          <a:custGeom>
            <a:avLst/>
            <a:gdLst>
              <a:gd name="connsiteX0" fmla="*/ 0 w 7085126"/>
              <a:gd name="connsiteY0" fmla="*/ 0 h 6032090"/>
              <a:gd name="connsiteX1" fmla="*/ 7085126 w 7085126"/>
              <a:gd name="connsiteY1" fmla="*/ 0 h 6032090"/>
              <a:gd name="connsiteX2" fmla="*/ 7085126 w 7085126"/>
              <a:gd name="connsiteY2" fmla="*/ 6032090 h 6032090"/>
              <a:gd name="connsiteX3" fmla="*/ 0 w 7085126"/>
              <a:gd name="connsiteY3" fmla="*/ 6032090 h 603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85126" h="6032090">
                <a:moveTo>
                  <a:pt x="0" y="0"/>
                </a:moveTo>
                <a:lnTo>
                  <a:pt x="7085126" y="0"/>
                </a:lnTo>
                <a:lnTo>
                  <a:pt x="7085126" y="6032090"/>
                </a:lnTo>
                <a:lnTo>
                  <a:pt x="0" y="603209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7498081" y="412953"/>
            <a:ext cx="4280964" cy="3016046"/>
          </a:xfrm>
          <a:custGeom>
            <a:avLst/>
            <a:gdLst>
              <a:gd name="connsiteX0" fmla="*/ 0 w 4280964"/>
              <a:gd name="connsiteY0" fmla="*/ 0 h 3016046"/>
              <a:gd name="connsiteX1" fmla="*/ 4280964 w 4280964"/>
              <a:gd name="connsiteY1" fmla="*/ 0 h 3016046"/>
              <a:gd name="connsiteX2" fmla="*/ 4280964 w 4280964"/>
              <a:gd name="connsiteY2" fmla="*/ 3016046 h 3016046"/>
              <a:gd name="connsiteX3" fmla="*/ 0 w 4280964"/>
              <a:gd name="connsiteY3" fmla="*/ 3016046 h 301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0964" h="3016046">
                <a:moveTo>
                  <a:pt x="0" y="0"/>
                </a:moveTo>
                <a:lnTo>
                  <a:pt x="4280964" y="0"/>
                </a:lnTo>
                <a:lnTo>
                  <a:pt x="4280964" y="3016046"/>
                </a:lnTo>
                <a:lnTo>
                  <a:pt x="0" y="30160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498081" y="3428999"/>
            <a:ext cx="4280964" cy="3016046"/>
          </a:xfrm>
          <a:custGeom>
            <a:avLst/>
            <a:gdLst>
              <a:gd name="connsiteX0" fmla="*/ 0 w 4280964"/>
              <a:gd name="connsiteY0" fmla="*/ 0 h 3016046"/>
              <a:gd name="connsiteX1" fmla="*/ 4280964 w 4280964"/>
              <a:gd name="connsiteY1" fmla="*/ 0 h 3016046"/>
              <a:gd name="connsiteX2" fmla="*/ 4280964 w 4280964"/>
              <a:gd name="connsiteY2" fmla="*/ 3016046 h 3016046"/>
              <a:gd name="connsiteX3" fmla="*/ 0 w 4280964"/>
              <a:gd name="connsiteY3" fmla="*/ 3016046 h 3016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0964" h="3016046">
                <a:moveTo>
                  <a:pt x="0" y="0"/>
                </a:moveTo>
                <a:lnTo>
                  <a:pt x="4280964" y="0"/>
                </a:lnTo>
                <a:lnTo>
                  <a:pt x="4280964" y="3016046"/>
                </a:lnTo>
                <a:lnTo>
                  <a:pt x="0" y="30160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49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 rot="10800000">
            <a:off x="-1" y="0"/>
            <a:ext cx="4643920" cy="6858000"/>
          </a:xfrm>
          <a:custGeom>
            <a:avLst/>
            <a:gdLst>
              <a:gd name="connsiteX0" fmla="*/ 0 w 4643920"/>
              <a:gd name="connsiteY0" fmla="*/ 0 h 6858000"/>
              <a:gd name="connsiteX1" fmla="*/ 4643920 w 4643920"/>
              <a:gd name="connsiteY1" fmla="*/ 0 h 6858000"/>
              <a:gd name="connsiteX2" fmla="*/ 4643920 w 4643920"/>
              <a:gd name="connsiteY2" fmla="*/ 6858000 h 6858000"/>
              <a:gd name="connsiteX3" fmla="*/ 0 w 464392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3920" h="6858000">
                <a:moveTo>
                  <a:pt x="0" y="0"/>
                </a:moveTo>
                <a:lnTo>
                  <a:pt x="4643920" y="0"/>
                </a:lnTo>
                <a:lnTo>
                  <a:pt x="464392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914399" y="914400"/>
            <a:ext cx="2815120" cy="5029200"/>
          </a:xfrm>
          <a:custGeom>
            <a:avLst/>
            <a:gdLst>
              <a:gd name="connsiteX0" fmla="*/ 0 w 2815120"/>
              <a:gd name="connsiteY0" fmla="*/ 0 h 5029200"/>
              <a:gd name="connsiteX1" fmla="*/ 2815120 w 2815120"/>
              <a:gd name="connsiteY1" fmla="*/ 0 h 5029200"/>
              <a:gd name="connsiteX2" fmla="*/ 2815120 w 2815120"/>
              <a:gd name="connsiteY2" fmla="*/ 5029200 h 5029200"/>
              <a:gd name="connsiteX3" fmla="*/ 0 w 2815120"/>
              <a:gd name="connsiteY3" fmla="*/ 50292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5120" h="5029200">
                <a:moveTo>
                  <a:pt x="0" y="0"/>
                </a:moveTo>
                <a:lnTo>
                  <a:pt x="2815120" y="0"/>
                </a:lnTo>
                <a:lnTo>
                  <a:pt x="2815120" y="5029200"/>
                </a:lnTo>
                <a:lnTo>
                  <a:pt x="0" y="50292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27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58282" y="891282"/>
            <a:ext cx="5075436" cy="5075436"/>
          </a:xfrm>
          <a:custGeom>
            <a:avLst/>
            <a:gdLst>
              <a:gd name="connsiteX0" fmla="*/ 2537718 w 5075436"/>
              <a:gd name="connsiteY0" fmla="*/ 0 h 5075436"/>
              <a:gd name="connsiteX1" fmla="*/ 5075436 w 5075436"/>
              <a:gd name="connsiteY1" fmla="*/ 2537718 h 5075436"/>
              <a:gd name="connsiteX2" fmla="*/ 2537718 w 5075436"/>
              <a:gd name="connsiteY2" fmla="*/ 5075436 h 5075436"/>
              <a:gd name="connsiteX3" fmla="*/ 0 w 5075436"/>
              <a:gd name="connsiteY3" fmla="*/ 2537718 h 5075436"/>
              <a:gd name="connsiteX4" fmla="*/ 2537718 w 5075436"/>
              <a:gd name="connsiteY4" fmla="*/ 0 h 507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5436" h="5075436">
                <a:moveTo>
                  <a:pt x="2537718" y="0"/>
                </a:moveTo>
                <a:cubicBezTo>
                  <a:pt x="3939261" y="0"/>
                  <a:pt x="5075436" y="1136175"/>
                  <a:pt x="5075436" y="2537718"/>
                </a:cubicBezTo>
                <a:cubicBezTo>
                  <a:pt x="5075436" y="3939261"/>
                  <a:pt x="3939261" y="5075436"/>
                  <a:pt x="2537718" y="5075436"/>
                </a:cubicBezTo>
                <a:cubicBezTo>
                  <a:pt x="1136175" y="5075436"/>
                  <a:pt x="0" y="3939261"/>
                  <a:pt x="0" y="2537718"/>
                </a:cubicBezTo>
                <a:cubicBezTo>
                  <a:pt x="0" y="1136175"/>
                  <a:pt x="1136175" y="0"/>
                  <a:pt x="25377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08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1357460" y="506691"/>
            <a:ext cx="2341237" cy="5844617"/>
          </a:xfrm>
          <a:custGeom>
            <a:avLst/>
            <a:gdLst>
              <a:gd name="connsiteX0" fmla="*/ 0 w 2341237"/>
              <a:gd name="connsiteY0" fmla="*/ 0 h 5844617"/>
              <a:gd name="connsiteX1" fmla="*/ 2341237 w 2341237"/>
              <a:gd name="connsiteY1" fmla="*/ 0 h 5844617"/>
              <a:gd name="connsiteX2" fmla="*/ 2341237 w 2341237"/>
              <a:gd name="connsiteY2" fmla="*/ 5844617 h 5844617"/>
              <a:gd name="connsiteX3" fmla="*/ 0 w 2341237"/>
              <a:gd name="connsiteY3" fmla="*/ 5844617 h 5844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237" h="5844617">
                <a:moveTo>
                  <a:pt x="0" y="0"/>
                </a:moveTo>
                <a:lnTo>
                  <a:pt x="2341237" y="0"/>
                </a:lnTo>
                <a:lnTo>
                  <a:pt x="2341237" y="5844617"/>
                </a:lnTo>
                <a:lnTo>
                  <a:pt x="0" y="58446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7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3928848" y="506692"/>
            <a:ext cx="2052078" cy="2314578"/>
          </a:xfrm>
          <a:custGeom>
            <a:avLst/>
            <a:gdLst>
              <a:gd name="connsiteX0" fmla="*/ 0 w 2052078"/>
              <a:gd name="connsiteY0" fmla="*/ 0 h 2314578"/>
              <a:gd name="connsiteX1" fmla="*/ 2052078 w 2052078"/>
              <a:gd name="connsiteY1" fmla="*/ 0 h 2314578"/>
              <a:gd name="connsiteX2" fmla="*/ 2052078 w 2052078"/>
              <a:gd name="connsiteY2" fmla="*/ 2314578 h 2314578"/>
              <a:gd name="connsiteX3" fmla="*/ 0 w 2052078"/>
              <a:gd name="connsiteY3" fmla="*/ 2314578 h 2314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2078" h="2314578">
                <a:moveTo>
                  <a:pt x="0" y="0"/>
                </a:moveTo>
                <a:lnTo>
                  <a:pt x="2052078" y="0"/>
                </a:lnTo>
                <a:lnTo>
                  <a:pt x="2052078" y="2314578"/>
                </a:lnTo>
                <a:lnTo>
                  <a:pt x="0" y="231457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6211074" y="506692"/>
            <a:ext cx="2052078" cy="3299883"/>
          </a:xfrm>
          <a:custGeom>
            <a:avLst/>
            <a:gdLst>
              <a:gd name="connsiteX0" fmla="*/ 0 w 2052078"/>
              <a:gd name="connsiteY0" fmla="*/ 0 h 3299883"/>
              <a:gd name="connsiteX1" fmla="*/ 2052078 w 2052078"/>
              <a:gd name="connsiteY1" fmla="*/ 0 h 3299883"/>
              <a:gd name="connsiteX2" fmla="*/ 2052078 w 2052078"/>
              <a:gd name="connsiteY2" fmla="*/ 3299883 h 3299883"/>
              <a:gd name="connsiteX3" fmla="*/ 0 w 2052078"/>
              <a:gd name="connsiteY3" fmla="*/ 3299883 h 329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2078" h="3299883">
                <a:moveTo>
                  <a:pt x="0" y="0"/>
                </a:moveTo>
                <a:lnTo>
                  <a:pt x="2052078" y="0"/>
                </a:lnTo>
                <a:lnTo>
                  <a:pt x="2052078" y="3299883"/>
                </a:lnTo>
                <a:lnTo>
                  <a:pt x="0" y="32998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8493303" y="506691"/>
            <a:ext cx="2341237" cy="5844617"/>
          </a:xfrm>
          <a:custGeom>
            <a:avLst/>
            <a:gdLst>
              <a:gd name="connsiteX0" fmla="*/ 0 w 2341237"/>
              <a:gd name="connsiteY0" fmla="*/ 0 h 5844617"/>
              <a:gd name="connsiteX1" fmla="*/ 2341237 w 2341237"/>
              <a:gd name="connsiteY1" fmla="*/ 0 h 5844617"/>
              <a:gd name="connsiteX2" fmla="*/ 2341237 w 2341237"/>
              <a:gd name="connsiteY2" fmla="*/ 5844617 h 5844617"/>
              <a:gd name="connsiteX3" fmla="*/ 0 w 2341237"/>
              <a:gd name="connsiteY3" fmla="*/ 5844617 h 5844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237" h="5844617">
                <a:moveTo>
                  <a:pt x="0" y="0"/>
                </a:moveTo>
                <a:lnTo>
                  <a:pt x="2341237" y="0"/>
                </a:lnTo>
                <a:lnTo>
                  <a:pt x="2341237" y="5844617"/>
                </a:lnTo>
                <a:lnTo>
                  <a:pt x="0" y="58446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6211074" y="4036729"/>
            <a:ext cx="2052078" cy="2314578"/>
          </a:xfrm>
          <a:custGeom>
            <a:avLst/>
            <a:gdLst>
              <a:gd name="connsiteX0" fmla="*/ 0 w 2052078"/>
              <a:gd name="connsiteY0" fmla="*/ 0 h 2314578"/>
              <a:gd name="connsiteX1" fmla="*/ 2052078 w 2052078"/>
              <a:gd name="connsiteY1" fmla="*/ 0 h 2314578"/>
              <a:gd name="connsiteX2" fmla="*/ 2052078 w 2052078"/>
              <a:gd name="connsiteY2" fmla="*/ 2314578 h 2314578"/>
              <a:gd name="connsiteX3" fmla="*/ 0 w 2052078"/>
              <a:gd name="connsiteY3" fmla="*/ 2314578 h 2314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2078" h="2314578">
                <a:moveTo>
                  <a:pt x="0" y="0"/>
                </a:moveTo>
                <a:lnTo>
                  <a:pt x="2052078" y="0"/>
                </a:lnTo>
                <a:lnTo>
                  <a:pt x="2052078" y="2314578"/>
                </a:lnTo>
                <a:lnTo>
                  <a:pt x="0" y="231457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3928848" y="3051424"/>
            <a:ext cx="2052078" cy="3299883"/>
          </a:xfrm>
          <a:custGeom>
            <a:avLst/>
            <a:gdLst>
              <a:gd name="connsiteX0" fmla="*/ 0 w 2052078"/>
              <a:gd name="connsiteY0" fmla="*/ 0 h 3299883"/>
              <a:gd name="connsiteX1" fmla="*/ 2052078 w 2052078"/>
              <a:gd name="connsiteY1" fmla="*/ 0 h 3299883"/>
              <a:gd name="connsiteX2" fmla="*/ 2052078 w 2052078"/>
              <a:gd name="connsiteY2" fmla="*/ 3299883 h 3299883"/>
              <a:gd name="connsiteX3" fmla="*/ 0 w 2052078"/>
              <a:gd name="connsiteY3" fmla="*/ 3299883 h 3299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2078" h="3299883">
                <a:moveTo>
                  <a:pt x="0" y="0"/>
                </a:moveTo>
                <a:lnTo>
                  <a:pt x="2052078" y="0"/>
                </a:lnTo>
                <a:lnTo>
                  <a:pt x="2052078" y="3299883"/>
                </a:lnTo>
                <a:lnTo>
                  <a:pt x="0" y="32998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117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1357459" y="506689"/>
            <a:ext cx="2196658" cy="3198161"/>
          </a:xfrm>
          <a:custGeom>
            <a:avLst/>
            <a:gdLst>
              <a:gd name="connsiteX0" fmla="*/ 0 w 2196658"/>
              <a:gd name="connsiteY0" fmla="*/ 0 h 3198161"/>
              <a:gd name="connsiteX1" fmla="*/ 2196658 w 2196658"/>
              <a:gd name="connsiteY1" fmla="*/ 0 h 3198161"/>
              <a:gd name="connsiteX2" fmla="*/ 2196658 w 2196658"/>
              <a:gd name="connsiteY2" fmla="*/ 3198161 h 3198161"/>
              <a:gd name="connsiteX3" fmla="*/ 0 w 2196658"/>
              <a:gd name="connsiteY3" fmla="*/ 3198161 h 3198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6658" h="3198161">
                <a:moveTo>
                  <a:pt x="0" y="0"/>
                </a:moveTo>
                <a:lnTo>
                  <a:pt x="2196658" y="0"/>
                </a:lnTo>
                <a:lnTo>
                  <a:pt x="2196658" y="3198161"/>
                </a:lnTo>
                <a:lnTo>
                  <a:pt x="0" y="319816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3784267" y="506689"/>
            <a:ext cx="2196658" cy="3198161"/>
          </a:xfrm>
          <a:custGeom>
            <a:avLst/>
            <a:gdLst>
              <a:gd name="connsiteX0" fmla="*/ 0 w 2196658"/>
              <a:gd name="connsiteY0" fmla="*/ 0 h 3198161"/>
              <a:gd name="connsiteX1" fmla="*/ 2196658 w 2196658"/>
              <a:gd name="connsiteY1" fmla="*/ 0 h 3198161"/>
              <a:gd name="connsiteX2" fmla="*/ 2196658 w 2196658"/>
              <a:gd name="connsiteY2" fmla="*/ 3198161 h 3198161"/>
              <a:gd name="connsiteX3" fmla="*/ 0 w 2196658"/>
              <a:gd name="connsiteY3" fmla="*/ 3198161 h 3198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6658" h="3198161">
                <a:moveTo>
                  <a:pt x="0" y="0"/>
                </a:moveTo>
                <a:lnTo>
                  <a:pt x="2196658" y="0"/>
                </a:lnTo>
                <a:lnTo>
                  <a:pt x="2196658" y="3198161"/>
                </a:lnTo>
                <a:lnTo>
                  <a:pt x="0" y="319816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6211075" y="506688"/>
            <a:ext cx="4623465" cy="2416306"/>
          </a:xfrm>
          <a:custGeom>
            <a:avLst/>
            <a:gdLst>
              <a:gd name="connsiteX0" fmla="*/ 0 w 4623465"/>
              <a:gd name="connsiteY0" fmla="*/ 0 h 2416306"/>
              <a:gd name="connsiteX1" fmla="*/ 4623465 w 4623465"/>
              <a:gd name="connsiteY1" fmla="*/ 0 h 2416306"/>
              <a:gd name="connsiteX2" fmla="*/ 4623465 w 4623465"/>
              <a:gd name="connsiteY2" fmla="*/ 2416306 h 2416306"/>
              <a:gd name="connsiteX3" fmla="*/ 0 w 4623465"/>
              <a:gd name="connsiteY3" fmla="*/ 2416306 h 2416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465" h="2416306">
                <a:moveTo>
                  <a:pt x="0" y="0"/>
                </a:moveTo>
                <a:lnTo>
                  <a:pt x="4623465" y="0"/>
                </a:lnTo>
                <a:lnTo>
                  <a:pt x="4623465" y="2416306"/>
                </a:lnTo>
                <a:lnTo>
                  <a:pt x="0" y="24163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9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6211075" y="3153147"/>
            <a:ext cx="2196658" cy="3198161"/>
          </a:xfrm>
          <a:custGeom>
            <a:avLst/>
            <a:gdLst>
              <a:gd name="connsiteX0" fmla="*/ 0 w 2196658"/>
              <a:gd name="connsiteY0" fmla="*/ 0 h 3198161"/>
              <a:gd name="connsiteX1" fmla="*/ 2196658 w 2196658"/>
              <a:gd name="connsiteY1" fmla="*/ 0 h 3198161"/>
              <a:gd name="connsiteX2" fmla="*/ 2196658 w 2196658"/>
              <a:gd name="connsiteY2" fmla="*/ 3198161 h 3198161"/>
              <a:gd name="connsiteX3" fmla="*/ 0 w 2196658"/>
              <a:gd name="connsiteY3" fmla="*/ 3198161 h 3198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6658" h="3198161">
                <a:moveTo>
                  <a:pt x="0" y="0"/>
                </a:moveTo>
                <a:lnTo>
                  <a:pt x="2196658" y="0"/>
                </a:lnTo>
                <a:lnTo>
                  <a:pt x="2196658" y="3198161"/>
                </a:lnTo>
                <a:lnTo>
                  <a:pt x="0" y="319816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0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8637883" y="3153147"/>
            <a:ext cx="2196658" cy="3198161"/>
          </a:xfrm>
          <a:custGeom>
            <a:avLst/>
            <a:gdLst>
              <a:gd name="connsiteX0" fmla="*/ 0 w 2196658"/>
              <a:gd name="connsiteY0" fmla="*/ 0 h 3198161"/>
              <a:gd name="connsiteX1" fmla="*/ 2196658 w 2196658"/>
              <a:gd name="connsiteY1" fmla="*/ 0 h 3198161"/>
              <a:gd name="connsiteX2" fmla="*/ 2196658 w 2196658"/>
              <a:gd name="connsiteY2" fmla="*/ 3198161 h 3198161"/>
              <a:gd name="connsiteX3" fmla="*/ 0 w 2196658"/>
              <a:gd name="connsiteY3" fmla="*/ 3198161 h 3198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6658" h="3198161">
                <a:moveTo>
                  <a:pt x="0" y="0"/>
                </a:moveTo>
                <a:lnTo>
                  <a:pt x="2196658" y="0"/>
                </a:lnTo>
                <a:lnTo>
                  <a:pt x="2196658" y="3198161"/>
                </a:lnTo>
                <a:lnTo>
                  <a:pt x="0" y="319816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1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1357460" y="3935001"/>
            <a:ext cx="4623465" cy="2416306"/>
          </a:xfrm>
          <a:custGeom>
            <a:avLst/>
            <a:gdLst>
              <a:gd name="connsiteX0" fmla="*/ 0 w 4623465"/>
              <a:gd name="connsiteY0" fmla="*/ 0 h 2416306"/>
              <a:gd name="connsiteX1" fmla="*/ 4623465 w 4623465"/>
              <a:gd name="connsiteY1" fmla="*/ 0 h 2416306"/>
              <a:gd name="connsiteX2" fmla="*/ 4623465 w 4623465"/>
              <a:gd name="connsiteY2" fmla="*/ 2416306 h 2416306"/>
              <a:gd name="connsiteX3" fmla="*/ 0 w 4623465"/>
              <a:gd name="connsiteY3" fmla="*/ 2416306 h 2416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3465" h="2416306">
                <a:moveTo>
                  <a:pt x="0" y="0"/>
                </a:moveTo>
                <a:lnTo>
                  <a:pt x="4623465" y="0"/>
                </a:lnTo>
                <a:lnTo>
                  <a:pt x="4623465" y="2416306"/>
                </a:lnTo>
                <a:lnTo>
                  <a:pt x="0" y="24163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8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E01EEAB9-CEE1-3886-4CED-8BBADDDF7C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39510" y="0"/>
            <a:ext cx="8452485" cy="6858000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6144E0E-8264-8F95-6D50-06E9675F76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25863" y="668338"/>
            <a:ext cx="3725862" cy="5816600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320090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1357460" y="506689"/>
            <a:ext cx="2655964" cy="5844618"/>
          </a:xfrm>
          <a:custGeom>
            <a:avLst/>
            <a:gdLst>
              <a:gd name="connsiteX0" fmla="*/ 0 w 2655964"/>
              <a:gd name="connsiteY0" fmla="*/ 0 h 5844618"/>
              <a:gd name="connsiteX1" fmla="*/ 2655964 w 2655964"/>
              <a:gd name="connsiteY1" fmla="*/ 0 h 5844618"/>
              <a:gd name="connsiteX2" fmla="*/ 2655964 w 2655964"/>
              <a:gd name="connsiteY2" fmla="*/ 5844618 h 5844618"/>
              <a:gd name="connsiteX3" fmla="*/ 0 w 2655964"/>
              <a:gd name="connsiteY3" fmla="*/ 5844618 h 584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964" h="5844618">
                <a:moveTo>
                  <a:pt x="0" y="0"/>
                </a:moveTo>
                <a:lnTo>
                  <a:pt x="2655964" y="0"/>
                </a:lnTo>
                <a:lnTo>
                  <a:pt x="2655964" y="5844618"/>
                </a:lnTo>
                <a:lnTo>
                  <a:pt x="0" y="584461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4243574" y="506689"/>
            <a:ext cx="3704852" cy="1743350"/>
          </a:xfrm>
          <a:custGeom>
            <a:avLst/>
            <a:gdLst>
              <a:gd name="connsiteX0" fmla="*/ 0 w 3704852"/>
              <a:gd name="connsiteY0" fmla="*/ 0 h 1743350"/>
              <a:gd name="connsiteX1" fmla="*/ 3704852 w 3704852"/>
              <a:gd name="connsiteY1" fmla="*/ 0 h 1743350"/>
              <a:gd name="connsiteX2" fmla="*/ 3704852 w 3704852"/>
              <a:gd name="connsiteY2" fmla="*/ 1743350 h 1743350"/>
              <a:gd name="connsiteX3" fmla="*/ 0 w 3704852"/>
              <a:gd name="connsiteY3" fmla="*/ 1743350 h 174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852" h="1743350">
                <a:moveTo>
                  <a:pt x="0" y="0"/>
                </a:moveTo>
                <a:lnTo>
                  <a:pt x="3704852" y="0"/>
                </a:lnTo>
                <a:lnTo>
                  <a:pt x="3704852" y="1743350"/>
                </a:lnTo>
                <a:lnTo>
                  <a:pt x="0" y="1743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8178576" y="506689"/>
            <a:ext cx="2655964" cy="5844618"/>
          </a:xfrm>
          <a:custGeom>
            <a:avLst/>
            <a:gdLst>
              <a:gd name="connsiteX0" fmla="*/ 0 w 2655964"/>
              <a:gd name="connsiteY0" fmla="*/ 0 h 5844618"/>
              <a:gd name="connsiteX1" fmla="*/ 2655964 w 2655964"/>
              <a:gd name="connsiteY1" fmla="*/ 0 h 5844618"/>
              <a:gd name="connsiteX2" fmla="*/ 2655964 w 2655964"/>
              <a:gd name="connsiteY2" fmla="*/ 5844618 h 5844618"/>
              <a:gd name="connsiteX3" fmla="*/ 0 w 2655964"/>
              <a:gd name="connsiteY3" fmla="*/ 5844618 h 584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5964" h="5844618">
                <a:moveTo>
                  <a:pt x="0" y="0"/>
                </a:moveTo>
                <a:lnTo>
                  <a:pt x="2655964" y="0"/>
                </a:lnTo>
                <a:lnTo>
                  <a:pt x="2655964" y="5844618"/>
                </a:lnTo>
                <a:lnTo>
                  <a:pt x="0" y="584461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4243574" y="2480189"/>
            <a:ext cx="3704852" cy="3871118"/>
          </a:xfrm>
          <a:custGeom>
            <a:avLst/>
            <a:gdLst>
              <a:gd name="connsiteX0" fmla="*/ 0 w 3704852"/>
              <a:gd name="connsiteY0" fmla="*/ 0 h 3871118"/>
              <a:gd name="connsiteX1" fmla="*/ 3704852 w 3704852"/>
              <a:gd name="connsiteY1" fmla="*/ 0 h 3871118"/>
              <a:gd name="connsiteX2" fmla="*/ 3704852 w 3704852"/>
              <a:gd name="connsiteY2" fmla="*/ 3871118 h 3871118"/>
              <a:gd name="connsiteX3" fmla="*/ 0 w 3704852"/>
              <a:gd name="connsiteY3" fmla="*/ 3871118 h 387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852" h="3871118">
                <a:moveTo>
                  <a:pt x="0" y="0"/>
                </a:moveTo>
                <a:lnTo>
                  <a:pt x="3704852" y="0"/>
                </a:lnTo>
                <a:lnTo>
                  <a:pt x="3704852" y="3871118"/>
                </a:lnTo>
                <a:lnTo>
                  <a:pt x="0" y="387111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7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1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12955" y="412955"/>
            <a:ext cx="11366090" cy="6032090"/>
          </a:xfrm>
          <a:custGeom>
            <a:avLst/>
            <a:gdLst>
              <a:gd name="connsiteX0" fmla="*/ 0 w 10931045"/>
              <a:gd name="connsiteY0" fmla="*/ 0 h 5597046"/>
              <a:gd name="connsiteX1" fmla="*/ 10931045 w 10931045"/>
              <a:gd name="connsiteY1" fmla="*/ 0 h 5597046"/>
              <a:gd name="connsiteX2" fmla="*/ 10931045 w 10931045"/>
              <a:gd name="connsiteY2" fmla="*/ 5597046 h 5597046"/>
              <a:gd name="connsiteX3" fmla="*/ 0 w 10931045"/>
              <a:gd name="connsiteY3" fmla="*/ 5597046 h 5597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31045" h="5597046">
                <a:moveTo>
                  <a:pt x="0" y="0"/>
                </a:moveTo>
                <a:lnTo>
                  <a:pt x="10931045" y="0"/>
                </a:lnTo>
                <a:lnTo>
                  <a:pt x="10931045" y="5597046"/>
                </a:lnTo>
                <a:lnTo>
                  <a:pt x="0" y="55970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52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12955" y="412954"/>
            <a:ext cx="5063285" cy="6032091"/>
          </a:xfrm>
          <a:custGeom>
            <a:avLst/>
            <a:gdLst>
              <a:gd name="connsiteX0" fmla="*/ 0 w 5683036"/>
              <a:gd name="connsiteY0" fmla="*/ 0 h 6032091"/>
              <a:gd name="connsiteX1" fmla="*/ 5683036 w 5683036"/>
              <a:gd name="connsiteY1" fmla="*/ 0 h 6032091"/>
              <a:gd name="connsiteX2" fmla="*/ 5683036 w 5683036"/>
              <a:gd name="connsiteY2" fmla="*/ 6032091 h 6032091"/>
              <a:gd name="connsiteX3" fmla="*/ 0 w 5683036"/>
              <a:gd name="connsiteY3" fmla="*/ 6032091 h 6032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3036" h="6032091">
                <a:moveTo>
                  <a:pt x="0" y="0"/>
                </a:moveTo>
                <a:lnTo>
                  <a:pt x="5683036" y="0"/>
                </a:lnTo>
                <a:lnTo>
                  <a:pt x="5683036" y="6032091"/>
                </a:lnTo>
                <a:lnTo>
                  <a:pt x="0" y="60320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64560" y="1417320"/>
            <a:ext cx="4023360" cy="4023360"/>
          </a:xfrm>
          <a:custGeom>
            <a:avLst/>
            <a:gdLst>
              <a:gd name="connsiteX0" fmla="*/ 0 w 2991556"/>
              <a:gd name="connsiteY0" fmla="*/ 0 h 2991556"/>
              <a:gd name="connsiteX1" fmla="*/ 2991556 w 2991556"/>
              <a:gd name="connsiteY1" fmla="*/ 0 h 2991556"/>
              <a:gd name="connsiteX2" fmla="*/ 2991556 w 2991556"/>
              <a:gd name="connsiteY2" fmla="*/ 2991556 h 2991556"/>
              <a:gd name="connsiteX3" fmla="*/ 0 w 2991556"/>
              <a:gd name="connsiteY3" fmla="*/ 2991556 h 299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1556" h="2991556">
                <a:moveTo>
                  <a:pt x="0" y="0"/>
                </a:moveTo>
                <a:lnTo>
                  <a:pt x="2991556" y="0"/>
                </a:lnTo>
                <a:lnTo>
                  <a:pt x="2991556" y="2991556"/>
                </a:lnTo>
                <a:lnTo>
                  <a:pt x="0" y="29915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75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78CF7A3-07F4-AA70-F602-3D90288116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159798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6FC9935-E397-F8BD-22BA-76006710FAB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55198" y="1068163"/>
            <a:ext cx="4267199" cy="5029200"/>
          </a:xfrm>
          <a:custGeom>
            <a:avLst/>
            <a:gdLst>
              <a:gd name="connsiteX0" fmla="*/ 0 w 4267199"/>
              <a:gd name="connsiteY0" fmla="*/ 0 h 5029200"/>
              <a:gd name="connsiteX1" fmla="*/ 4267199 w 4267199"/>
              <a:gd name="connsiteY1" fmla="*/ 0 h 5029200"/>
              <a:gd name="connsiteX2" fmla="*/ 4267199 w 4267199"/>
              <a:gd name="connsiteY2" fmla="*/ 5029200 h 5029200"/>
              <a:gd name="connsiteX3" fmla="*/ 0 w 4267199"/>
              <a:gd name="connsiteY3" fmla="*/ 50292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7199" h="5029200">
                <a:moveTo>
                  <a:pt x="0" y="0"/>
                </a:moveTo>
                <a:lnTo>
                  <a:pt x="4267199" y="0"/>
                </a:lnTo>
                <a:lnTo>
                  <a:pt x="4267199" y="5029200"/>
                </a:lnTo>
                <a:lnTo>
                  <a:pt x="0" y="50292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99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646920" cy="6858000"/>
          </a:xfrm>
          <a:custGeom>
            <a:avLst/>
            <a:gdLst>
              <a:gd name="connsiteX0" fmla="*/ 0 w 9646920"/>
              <a:gd name="connsiteY0" fmla="*/ 0 h 6858000"/>
              <a:gd name="connsiteX1" fmla="*/ 9646920 w 9646920"/>
              <a:gd name="connsiteY1" fmla="*/ 0 h 6858000"/>
              <a:gd name="connsiteX2" fmla="*/ 9646920 w 9646920"/>
              <a:gd name="connsiteY2" fmla="*/ 6858000 h 6858000"/>
              <a:gd name="connsiteX3" fmla="*/ 0 w 964692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46920" h="6858000">
                <a:moveTo>
                  <a:pt x="0" y="0"/>
                </a:moveTo>
                <a:lnTo>
                  <a:pt x="9646920" y="0"/>
                </a:lnTo>
                <a:lnTo>
                  <a:pt x="964692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55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193536" y="1743456"/>
            <a:ext cx="4255008" cy="3371088"/>
          </a:xfrm>
          <a:custGeom>
            <a:avLst/>
            <a:gdLst>
              <a:gd name="connsiteX0" fmla="*/ 0 w 4255008"/>
              <a:gd name="connsiteY0" fmla="*/ 0 h 3371088"/>
              <a:gd name="connsiteX1" fmla="*/ 4255008 w 4255008"/>
              <a:gd name="connsiteY1" fmla="*/ 0 h 3371088"/>
              <a:gd name="connsiteX2" fmla="*/ 4255008 w 4255008"/>
              <a:gd name="connsiteY2" fmla="*/ 3371088 h 3371088"/>
              <a:gd name="connsiteX3" fmla="*/ 0 w 4255008"/>
              <a:gd name="connsiteY3" fmla="*/ 3371088 h 337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5008" h="3371088">
                <a:moveTo>
                  <a:pt x="0" y="0"/>
                </a:moveTo>
                <a:lnTo>
                  <a:pt x="4255008" y="0"/>
                </a:lnTo>
                <a:lnTo>
                  <a:pt x="4255008" y="3371088"/>
                </a:lnTo>
                <a:lnTo>
                  <a:pt x="0" y="33710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4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03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2" r:id="rId2"/>
    <p:sldLayoutId id="2147483650" r:id="rId3"/>
    <p:sldLayoutId id="2147483651" r:id="rId4"/>
    <p:sldLayoutId id="2147483653" r:id="rId5"/>
    <p:sldLayoutId id="2147483661" r:id="rId6"/>
    <p:sldLayoutId id="2147483677" r:id="rId7"/>
    <p:sldLayoutId id="2147483659" r:id="rId8"/>
    <p:sldLayoutId id="2147483666" r:id="rId9"/>
    <p:sldLayoutId id="2147483669" r:id="rId10"/>
    <p:sldLayoutId id="2147483673" r:id="rId11"/>
    <p:sldLayoutId id="2147483674" r:id="rId12"/>
    <p:sldLayoutId id="2147483675" r:id="rId13"/>
    <p:sldLayoutId id="2147483676" r:id="rId14"/>
    <p:sldLayoutId id="2147483680" r:id="rId15"/>
    <p:sldLayoutId id="2147483685" r:id="rId16"/>
    <p:sldLayoutId id="2147483688" r:id="rId17"/>
    <p:sldLayoutId id="2147483689" r:id="rId18"/>
    <p:sldLayoutId id="2147483690" r:id="rId19"/>
    <p:sldLayoutId id="2147483691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Montserrat" charset="0"/>
          <a:ea typeface="Montserrat" charset="0"/>
          <a:cs typeface="Montserrat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>
          <a:solidFill>
            <a:schemeClr val="tx1">
              <a:lumMod val="75000"/>
              <a:lumOff val="25000"/>
            </a:schemeClr>
          </a:solidFill>
          <a:latin typeface="Montserrat" charset="0"/>
          <a:ea typeface="Montserrat" charset="0"/>
          <a:cs typeface="Montserra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FC18AC-EA6A-E045-A63D-AEF82979997D}"/>
              </a:ext>
            </a:extLst>
          </p:cNvPr>
          <p:cNvCxnSpPr/>
          <p:nvPr/>
        </p:nvCxnSpPr>
        <p:spPr>
          <a:xfrm>
            <a:off x="-5" y="6484938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A5B0FB-6B5C-3C72-338D-C2126044C656}"/>
              </a:ext>
            </a:extLst>
          </p:cNvPr>
          <p:cNvCxnSpPr>
            <a:cxnSpLocks/>
          </p:cNvCxnSpPr>
          <p:nvPr/>
        </p:nvCxnSpPr>
        <p:spPr>
          <a:xfrm>
            <a:off x="3727932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5B4D2F41-744E-FBE2-1B7B-E3851A5C86A9}"/>
              </a:ext>
            </a:extLst>
          </p:cNvPr>
          <p:cNvSpPr/>
          <p:nvPr/>
        </p:nvSpPr>
        <p:spPr>
          <a:xfrm>
            <a:off x="319107" y="2656288"/>
            <a:ext cx="304136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>
                <a:solidFill>
                  <a:srgbClr val="294C39"/>
                </a:solidFill>
                <a:latin typeface="Montserrat" pitchFamily="2" charset="0"/>
                <a:ea typeface="EB Garamond 12" charset="0"/>
                <a:cs typeface="EB Garamond 12" charset="0"/>
              </a:rPr>
              <a:t>38 UNIQUE SLIDES</a:t>
            </a:r>
            <a:endParaRPr lang="en-US" sz="1100" dirty="0">
              <a:solidFill>
                <a:srgbClr val="294C39"/>
              </a:solidFill>
              <a:latin typeface="Montserrat" pitchFamily="2" charset="0"/>
              <a:ea typeface="EB Garamond 12" charset="0"/>
              <a:cs typeface="EB Garamond 1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D53AD5E-EFBB-B6C7-F5C5-01F51F66EBAB}"/>
              </a:ext>
            </a:extLst>
          </p:cNvPr>
          <p:cNvSpPr/>
          <p:nvPr/>
        </p:nvSpPr>
        <p:spPr>
          <a:xfrm>
            <a:off x="7448129" y="5115649"/>
            <a:ext cx="1320479" cy="1369289"/>
          </a:xfrm>
          <a:prstGeom prst="rect">
            <a:avLst/>
          </a:prstGeom>
          <a:solidFill>
            <a:srgbClr val="294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3DBE3B7-583B-A863-3E3B-1B7A4A0C16B6}"/>
              </a:ext>
            </a:extLst>
          </p:cNvPr>
          <p:cNvSpPr/>
          <p:nvPr/>
        </p:nvSpPr>
        <p:spPr>
          <a:xfrm>
            <a:off x="8765671" y="5115649"/>
            <a:ext cx="1320479" cy="1369289"/>
          </a:xfrm>
          <a:prstGeom prst="rect">
            <a:avLst/>
          </a:prstGeom>
          <a:solidFill>
            <a:srgbClr val="847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523A840-B281-FB0C-3856-956CB19A72CD}"/>
              </a:ext>
            </a:extLst>
          </p:cNvPr>
          <p:cNvSpPr/>
          <p:nvPr/>
        </p:nvSpPr>
        <p:spPr>
          <a:xfrm>
            <a:off x="6540174" y="4201249"/>
            <a:ext cx="1828800" cy="1828800"/>
          </a:xfrm>
          <a:prstGeom prst="ellipse">
            <a:avLst/>
          </a:prstGeom>
          <a:noFill/>
          <a:ln>
            <a:solidFill>
              <a:srgbClr val="847F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56AA3B-E756-9CD1-B4E6-D00F284E3609}"/>
              </a:ext>
            </a:extLst>
          </p:cNvPr>
          <p:cNvSpPr/>
          <p:nvPr/>
        </p:nvSpPr>
        <p:spPr>
          <a:xfrm rot="16200000">
            <a:off x="9794258" y="3653018"/>
            <a:ext cx="39346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spc="300">
                <a:solidFill>
                  <a:srgbClr val="020202"/>
                </a:solidFill>
                <a:latin typeface="Montserrat" pitchFamily="2" charset="0"/>
                <a:ea typeface="EB Garamond 12" charset="0"/>
                <a:cs typeface="EB Garamond 12" charset="0"/>
              </a:rPr>
              <a:t>VISUAL EXPERIENCE SINCE MMXII / 022</a:t>
            </a:r>
            <a:endParaRPr lang="en-US" sz="900" spc="300" dirty="0">
              <a:solidFill>
                <a:srgbClr val="020202"/>
              </a:solidFill>
              <a:latin typeface="Montserrat" pitchFamily="2" charset="0"/>
              <a:ea typeface="EB Garamond 12" charset="0"/>
              <a:cs typeface="EB Garamond 1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48A8AF2-F551-66D4-8C59-4AD7D7AB5E38}"/>
              </a:ext>
            </a:extLst>
          </p:cNvPr>
          <p:cNvSpPr txBox="1"/>
          <p:nvPr/>
        </p:nvSpPr>
        <p:spPr>
          <a:xfrm>
            <a:off x="319107" y="3923527"/>
            <a:ext cx="2351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>
                <a:solidFill>
                  <a:srgbClr val="294C39"/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Creative Multi-Purpose Premium PowerPoint Template</a:t>
            </a:r>
            <a:endParaRPr lang="en-ID" sz="1400" i="1">
              <a:solidFill>
                <a:srgbClr val="294C39"/>
              </a:solidFill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7400EA2-2990-2BC8-1B63-5351AA05DD69}"/>
              </a:ext>
            </a:extLst>
          </p:cNvPr>
          <p:cNvSpPr/>
          <p:nvPr/>
        </p:nvSpPr>
        <p:spPr>
          <a:xfrm>
            <a:off x="4025308" y="217269"/>
            <a:ext cx="255807" cy="255807"/>
          </a:xfrm>
          <a:prstGeom prst="ellipse">
            <a:avLst/>
          </a:prstGeom>
          <a:solidFill>
            <a:srgbClr val="E54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4F013E7-F860-69D2-DC47-24FED8B61B77}"/>
              </a:ext>
            </a:extLst>
          </p:cNvPr>
          <p:cNvSpPr/>
          <p:nvPr/>
        </p:nvSpPr>
        <p:spPr>
          <a:xfrm>
            <a:off x="4402679" y="217269"/>
            <a:ext cx="255807" cy="255807"/>
          </a:xfrm>
          <a:prstGeom prst="ellipse">
            <a:avLst/>
          </a:prstGeom>
          <a:solidFill>
            <a:srgbClr val="847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FC922A8-118A-E380-DA6A-FEBECECC289B}"/>
              </a:ext>
            </a:extLst>
          </p:cNvPr>
          <p:cNvSpPr/>
          <p:nvPr/>
        </p:nvSpPr>
        <p:spPr>
          <a:xfrm>
            <a:off x="4765537" y="217269"/>
            <a:ext cx="255807" cy="255807"/>
          </a:xfrm>
          <a:prstGeom prst="ellipse">
            <a:avLst/>
          </a:prstGeom>
          <a:solidFill>
            <a:srgbClr val="E54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001BF2B-CE8E-1132-4121-342E31B4D0A1}"/>
              </a:ext>
            </a:extLst>
          </p:cNvPr>
          <p:cNvSpPr/>
          <p:nvPr/>
        </p:nvSpPr>
        <p:spPr>
          <a:xfrm>
            <a:off x="319108" y="2922233"/>
            <a:ext cx="31054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>
                <a:solidFill>
                  <a:srgbClr val="E54422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HIGOEI</a:t>
            </a:r>
            <a:endParaRPr lang="en-US" sz="9600" b="1">
              <a:solidFill>
                <a:srgbClr val="E54422"/>
              </a:solidFill>
              <a:latin typeface="NewYork" panose="02000503000000020004" pitchFamily="50" charset="0"/>
              <a:ea typeface="EB Garamond 12" charset="0"/>
              <a:cs typeface="EB Garamond 12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ABC1BC1-50BA-7CE1-B4AF-45ACC8EAD367}"/>
              </a:ext>
            </a:extLst>
          </p:cNvPr>
          <p:cNvCxnSpPr>
            <a:cxnSpLocks/>
          </p:cNvCxnSpPr>
          <p:nvPr/>
        </p:nvCxnSpPr>
        <p:spPr>
          <a:xfrm>
            <a:off x="3732949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D36FAF3-98D6-CD03-D910-C146182A0606}"/>
              </a:ext>
            </a:extLst>
          </p:cNvPr>
          <p:cNvCxnSpPr>
            <a:cxnSpLocks/>
          </p:cNvCxnSpPr>
          <p:nvPr/>
        </p:nvCxnSpPr>
        <p:spPr>
          <a:xfrm>
            <a:off x="11352950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996C82-BAE1-465B-46F5-BBC08B437BED}"/>
              </a:ext>
            </a:extLst>
          </p:cNvPr>
          <p:cNvCxnSpPr/>
          <p:nvPr/>
        </p:nvCxnSpPr>
        <p:spPr>
          <a:xfrm>
            <a:off x="0" y="668741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99E285-193D-49DB-A974-654EA7EFA2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5C627F5-AB1F-D3D8-8F38-63D88AE5B0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41467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4C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E77AA95-A241-7E4C-3DEE-52E0C93513F2}"/>
              </a:ext>
            </a:extLst>
          </p:cNvPr>
          <p:cNvSpPr/>
          <p:nvPr/>
        </p:nvSpPr>
        <p:spPr>
          <a:xfrm>
            <a:off x="7888224" y="0"/>
            <a:ext cx="4303776" cy="6858000"/>
          </a:xfrm>
          <a:prstGeom prst="rect">
            <a:avLst/>
          </a:prstGeom>
          <a:solidFill>
            <a:srgbClr val="847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/>
          <p:cNvSpPr/>
          <p:nvPr/>
        </p:nvSpPr>
        <p:spPr>
          <a:xfrm>
            <a:off x="831648" y="781240"/>
            <a:ext cx="42945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>
                <a:solidFill>
                  <a:srgbClr val="E3D7BD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SMALL STEP FOR CREATOR. BIG LEAP FOR CREATIVITY.</a:t>
            </a:r>
            <a:endParaRPr lang="en-US" sz="3600" b="1" dirty="0">
              <a:solidFill>
                <a:srgbClr val="E3D7BD"/>
              </a:solidFill>
              <a:latin typeface="NewYork" panose="02000503000000020004" pitchFamily="50" charset="0"/>
              <a:ea typeface="EB Garamond 12" charset="0"/>
              <a:cs typeface="EB Garamond 12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00FE7B4-0EC3-1F5B-C646-66D8D9CA73B3}"/>
              </a:ext>
            </a:extLst>
          </p:cNvPr>
          <p:cNvSpPr/>
          <p:nvPr/>
        </p:nvSpPr>
        <p:spPr>
          <a:xfrm rot="20549882">
            <a:off x="551600" y="1140251"/>
            <a:ext cx="3986408" cy="1268402"/>
          </a:xfrm>
          <a:prstGeom prst="ellipse">
            <a:avLst/>
          </a:prstGeom>
          <a:noFill/>
          <a:ln>
            <a:solidFill>
              <a:srgbClr val="E54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A00802F-10D0-9393-553C-1E8F4A4852A0}"/>
              </a:ext>
            </a:extLst>
          </p:cNvPr>
          <p:cNvCxnSpPr/>
          <p:nvPr/>
        </p:nvCxnSpPr>
        <p:spPr>
          <a:xfrm>
            <a:off x="0" y="3429000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2B5541C-1CA9-439D-8686-06E9CADE56C6}"/>
              </a:ext>
            </a:extLst>
          </p:cNvPr>
          <p:cNvSpPr txBox="1"/>
          <p:nvPr/>
        </p:nvSpPr>
        <p:spPr>
          <a:xfrm>
            <a:off x="811494" y="4642985"/>
            <a:ext cx="21586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E3D7BD"/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This for small texts that have a small message. Sometimes important, sometimes not.  But, the most important is, there is a text.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B27D9BC-C1FB-03BB-F9EA-AF62A85654E7}"/>
              </a:ext>
            </a:extLst>
          </p:cNvPr>
          <p:cNvCxnSpPr>
            <a:cxnSpLocks/>
          </p:cNvCxnSpPr>
          <p:nvPr/>
        </p:nvCxnSpPr>
        <p:spPr>
          <a:xfrm>
            <a:off x="0" y="39604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DC22BBC-A6B0-559E-7661-95FAE81CD94D}"/>
              </a:ext>
            </a:extLst>
          </p:cNvPr>
          <p:cNvCxnSpPr>
            <a:cxnSpLocks/>
          </p:cNvCxnSpPr>
          <p:nvPr/>
        </p:nvCxnSpPr>
        <p:spPr>
          <a:xfrm>
            <a:off x="0" y="6408918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F21B6D3-DFD3-C9B0-9754-8E7B082A581E}"/>
              </a:ext>
            </a:extLst>
          </p:cNvPr>
          <p:cNvCxnSpPr>
            <a:cxnSpLocks/>
          </p:cNvCxnSpPr>
          <p:nvPr/>
        </p:nvCxnSpPr>
        <p:spPr>
          <a:xfrm>
            <a:off x="7888224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D6425A3D-EFB8-87CB-AB48-CD17E906AE29}"/>
              </a:ext>
            </a:extLst>
          </p:cNvPr>
          <p:cNvSpPr/>
          <p:nvPr/>
        </p:nvSpPr>
        <p:spPr>
          <a:xfrm>
            <a:off x="10762412" y="3301096"/>
            <a:ext cx="255807" cy="255807"/>
          </a:xfrm>
          <a:prstGeom prst="ellipse">
            <a:avLst/>
          </a:prstGeom>
          <a:solidFill>
            <a:srgbClr val="E3D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7AC06D7-DD1A-2666-F7BC-8A004FB90F63}"/>
              </a:ext>
            </a:extLst>
          </p:cNvPr>
          <p:cNvSpPr/>
          <p:nvPr/>
        </p:nvSpPr>
        <p:spPr>
          <a:xfrm>
            <a:off x="11139783" y="3301096"/>
            <a:ext cx="255807" cy="255807"/>
          </a:xfrm>
          <a:prstGeom prst="ellipse">
            <a:avLst/>
          </a:prstGeom>
          <a:solidFill>
            <a:srgbClr val="294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0CC8AE1-E116-CDED-DE1A-AFC93A0E96D1}"/>
              </a:ext>
            </a:extLst>
          </p:cNvPr>
          <p:cNvSpPr/>
          <p:nvPr/>
        </p:nvSpPr>
        <p:spPr>
          <a:xfrm>
            <a:off x="11502641" y="3301096"/>
            <a:ext cx="255807" cy="255807"/>
          </a:xfrm>
          <a:prstGeom prst="ellipse">
            <a:avLst/>
          </a:prstGeom>
          <a:solidFill>
            <a:srgbClr val="BEB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F811AA-2901-06E2-7CD8-D6D9CA5F51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07039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EAB16C16-A440-A264-E7E0-C916BD66ED73}"/>
              </a:ext>
            </a:extLst>
          </p:cNvPr>
          <p:cNvSpPr/>
          <p:nvPr/>
        </p:nvSpPr>
        <p:spPr>
          <a:xfrm>
            <a:off x="412955" y="0"/>
            <a:ext cx="5063284" cy="6858000"/>
          </a:xfrm>
          <a:prstGeom prst="rect">
            <a:avLst/>
          </a:prstGeom>
          <a:solidFill>
            <a:srgbClr val="E54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742D4B-5449-5CE9-CAC1-523B9B4E24D0}"/>
              </a:ext>
            </a:extLst>
          </p:cNvPr>
          <p:cNvSpPr/>
          <p:nvPr/>
        </p:nvSpPr>
        <p:spPr>
          <a:xfrm>
            <a:off x="5476240" y="0"/>
            <a:ext cx="2011680" cy="6858000"/>
          </a:xfrm>
          <a:prstGeom prst="rect">
            <a:avLst/>
          </a:prstGeom>
          <a:solidFill>
            <a:srgbClr val="294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/>
          <p:cNvSpPr txBox="1"/>
          <p:nvPr/>
        </p:nvSpPr>
        <p:spPr>
          <a:xfrm>
            <a:off x="10498157" y="3008263"/>
            <a:ext cx="13917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2">
                    <a:lumMod val="75000"/>
                  </a:schemeClr>
                </a:solidFill>
                <a:latin typeface="NewYork" panose="02000503000000020004" pitchFamily="50" charset="0"/>
                <a:ea typeface="Montserrat" charset="0"/>
                <a:cs typeface="Montserrat" charset="0"/>
              </a:rPr>
              <a:t>1985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7164251" y="3223082"/>
            <a:ext cx="325121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300" dirty="0">
                <a:solidFill>
                  <a:srgbClr val="E54422"/>
                </a:solidFill>
                <a:latin typeface="NewYork" panose="02000503000000020004" pitchFamily="50" charset="0"/>
                <a:ea typeface="Montserrat" charset="0"/>
                <a:cs typeface="Montserrat" charset="0"/>
              </a:rPr>
              <a:t>WE  ALWAYS  TAKING CARE OF </a:t>
            </a:r>
          </a:p>
          <a:p>
            <a:pPr algn="ctr"/>
            <a:r>
              <a:rPr lang="en-US" sz="1050" spc="300">
                <a:solidFill>
                  <a:srgbClr val="E54422"/>
                </a:solidFill>
                <a:latin typeface="NewYork" panose="02000503000000020004" pitchFamily="50" charset="0"/>
                <a:ea typeface="Montserrat" charset="0"/>
                <a:cs typeface="Montserrat" charset="0"/>
              </a:rPr>
              <a:t>OUR PASSION </a:t>
            </a:r>
            <a:r>
              <a:rPr lang="en-US" sz="1050" spc="300" dirty="0">
                <a:solidFill>
                  <a:srgbClr val="E54422"/>
                </a:solidFill>
                <a:latin typeface="NewYork" panose="02000503000000020004" pitchFamily="50" charset="0"/>
                <a:ea typeface="Montserrat" charset="0"/>
                <a:cs typeface="Montserrat" charset="0"/>
              </a:rPr>
              <a:t>SINCE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7884513" y="3430831"/>
            <a:ext cx="454871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213375" y="3430831"/>
            <a:ext cx="1201652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569A9F3-891D-5DDF-AC05-BD7105E0A33A}"/>
              </a:ext>
            </a:extLst>
          </p:cNvPr>
          <p:cNvCxnSpPr>
            <a:cxnSpLocks/>
          </p:cNvCxnSpPr>
          <p:nvPr/>
        </p:nvCxnSpPr>
        <p:spPr>
          <a:xfrm>
            <a:off x="0" y="39604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8C54823-4CEB-27D7-0161-5075590C192A}"/>
              </a:ext>
            </a:extLst>
          </p:cNvPr>
          <p:cNvCxnSpPr>
            <a:cxnSpLocks/>
          </p:cNvCxnSpPr>
          <p:nvPr/>
        </p:nvCxnSpPr>
        <p:spPr>
          <a:xfrm>
            <a:off x="0" y="644504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FC7DB6E-6A18-2FDD-80F7-520C951B4D8E}"/>
              </a:ext>
            </a:extLst>
          </p:cNvPr>
          <p:cNvCxnSpPr>
            <a:cxnSpLocks/>
          </p:cNvCxnSpPr>
          <p:nvPr/>
        </p:nvCxnSpPr>
        <p:spPr>
          <a:xfrm>
            <a:off x="0" y="5443361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DE28DB7-803E-9797-BF64-E97A5F0AE513}"/>
              </a:ext>
            </a:extLst>
          </p:cNvPr>
          <p:cNvCxnSpPr>
            <a:cxnSpLocks/>
          </p:cNvCxnSpPr>
          <p:nvPr/>
        </p:nvCxnSpPr>
        <p:spPr>
          <a:xfrm>
            <a:off x="0" y="1401990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7A50818-9F82-53E1-2981-65A6E96E1B82}"/>
              </a:ext>
            </a:extLst>
          </p:cNvPr>
          <p:cNvCxnSpPr>
            <a:cxnSpLocks/>
          </p:cNvCxnSpPr>
          <p:nvPr/>
        </p:nvCxnSpPr>
        <p:spPr>
          <a:xfrm>
            <a:off x="5476240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3760DAA-9B7E-A181-B7B4-865A680712C8}"/>
              </a:ext>
            </a:extLst>
          </p:cNvPr>
          <p:cNvCxnSpPr>
            <a:cxnSpLocks/>
          </p:cNvCxnSpPr>
          <p:nvPr/>
        </p:nvCxnSpPr>
        <p:spPr>
          <a:xfrm>
            <a:off x="7487920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CBE0F7A-78A1-CE5F-ECEA-B630DD29544B}"/>
              </a:ext>
            </a:extLst>
          </p:cNvPr>
          <p:cNvCxnSpPr>
            <a:cxnSpLocks/>
          </p:cNvCxnSpPr>
          <p:nvPr/>
        </p:nvCxnSpPr>
        <p:spPr>
          <a:xfrm>
            <a:off x="416560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ABAD274-9B76-2F70-C5F2-0854BF710ACD}"/>
              </a:ext>
            </a:extLst>
          </p:cNvPr>
          <p:cNvGrpSpPr/>
          <p:nvPr/>
        </p:nvGrpSpPr>
        <p:grpSpPr>
          <a:xfrm>
            <a:off x="9321952" y="3313114"/>
            <a:ext cx="996036" cy="255807"/>
            <a:chOff x="1870809" y="3301096"/>
            <a:chExt cx="996036" cy="255807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23FA8A0-7A50-E182-9A93-BE718B191185}"/>
                </a:ext>
              </a:extLst>
            </p:cNvPr>
            <p:cNvSpPr/>
            <p:nvPr/>
          </p:nvSpPr>
          <p:spPr>
            <a:xfrm>
              <a:off x="1870809" y="3301096"/>
              <a:ext cx="255807" cy="255807"/>
            </a:xfrm>
            <a:prstGeom prst="ellipse">
              <a:avLst/>
            </a:prstGeom>
            <a:solidFill>
              <a:srgbClr val="BEB4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4FD627C-A2A8-21F8-1C6F-3B388E8DC012}"/>
                </a:ext>
              </a:extLst>
            </p:cNvPr>
            <p:cNvSpPr/>
            <p:nvPr/>
          </p:nvSpPr>
          <p:spPr>
            <a:xfrm>
              <a:off x="2248180" y="3301096"/>
              <a:ext cx="255807" cy="255807"/>
            </a:xfrm>
            <a:prstGeom prst="ellipse">
              <a:avLst/>
            </a:prstGeom>
            <a:solidFill>
              <a:srgbClr val="294C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F033065-C58D-9893-EA66-A90C3E0AAA82}"/>
                </a:ext>
              </a:extLst>
            </p:cNvPr>
            <p:cNvSpPr/>
            <p:nvPr/>
          </p:nvSpPr>
          <p:spPr>
            <a:xfrm>
              <a:off x="2611038" y="3301096"/>
              <a:ext cx="255807" cy="255807"/>
            </a:xfrm>
            <a:prstGeom prst="ellipse">
              <a:avLst/>
            </a:prstGeom>
            <a:solidFill>
              <a:srgbClr val="BEB4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2063B86-2C3B-5A71-54AE-31D9BFD02563}"/>
              </a:ext>
            </a:extLst>
          </p:cNvPr>
          <p:cNvCxnSpPr>
            <a:cxnSpLocks/>
          </p:cNvCxnSpPr>
          <p:nvPr/>
        </p:nvCxnSpPr>
        <p:spPr>
          <a:xfrm>
            <a:off x="3464560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C898D7-EEA5-B6E1-9F9B-2913D5C2C6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064835F-8754-BCF2-F5E0-E906F7C57F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40790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B30DFEC-BBFC-1552-35F8-E830ED222F4D}"/>
              </a:ext>
            </a:extLst>
          </p:cNvPr>
          <p:cNvSpPr/>
          <p:nvPr/>
        </p:nvSpPr>
        <p:spPr>
          <a:xfrm>
            <a:off x="11387138" y="0"/>
            <a:ext cx="794236" cy="6858000"/>
          </a:xfrm>
          <a:prstGeom prst="rect">
            <a:avLst/>
          </a:prstGeom>
          <a:solidFill>
            <a:srgbClr val="294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B26851-B9E5-224E-0860-A95E8A2D9974}"/>
              </a:ext>
            </a:extLst>
          </p:cNvPr>
          <p:cNvSpPr/>
          <p:nvPr/>
        </p:nvSpPr>
        <p:spPr>
          <a:xfrm>
            <a:off x="0" y="0"/>
            <a:ext cx="794236" cy="6858000"/>
          </a:xfrm>
          <a:prstGeom prst="rect">
            <a:avLst/>
          </a:prstGeom>
          <a:solidFill>
            <a:srgbClr val="E54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/>
          <p:cNvSpPr txBox="1"/>
          <p:nvPr/>
        </p:nvSpPr>
        <p:spPr>
          <a:xfrm>
            <a:off x="1660340" y="2294795"/>
            <a:ext cx="8871338" cy="224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600">
                <a:solidFill>
                  <a:srgbClr val="E54422"/>
                </a:solidFill>
                <a:latin typeface="Montserrat" charset="0"/>
                <a:ea typeface="Montserrat" charset="0"/>
                <a:cs typeface="Montserrat" charset="0"/>
              </a:rPr>
              <a:t>CREATIVITY ALLOWS US TO VIEW AND </a:t>
            </a:r>
          </a:p>
          <a:p>
            <a:pPr algn="ctr">
              <a:lnSpc>
                <a:spcPct val="150000"/>
              </a:lnSpc>
            </a:pPr>
            <a:r>
              <a:rPr lang="en-US" sz="2400" b="1" spc="600">
                <a:solidFill>
                  <a:srgbClr val="E54422"/>
                </a:solidFill>
                <a:latin typeface="Montserrat" charset="0"/>
                <a:ea typeface="Montserrat" charset="0"/>
                <a:cs typeface="Montserrat" charset="0"/>
              </a:rPr>
              <a:t>SOLVE PROBLEMS MORE OPENLY </a:t>
            </a:r>
          </a:p>
          <a:p>
            <a:pPr algn="ctr">
              <a:lnSpc>
                <a:spcPct val="150000"/>
              </a:lnSpc>
            </a:pPr>
            <a:r>
              <a:rPr lang="en-US" sz="2400" spc="600">
                <a:solidFill>
                  <a:srgbClr val="E54422"/>
                </a:solidFill>
                <a:latin typeface="Montserrat" charset="0"/>
                <a:ea typeface="Montserrat" charset="0"/>
                <a:cs typeface="Montserrat" charset="0"/>
              </a:rPr>
              <a:t>AND WITH INNOVATION. CREATIVITY </a:t>
            </a:r>
          </a:p>
          <a:p>
            <a:pPr algn="ctr">
              <a:lnSpc>
                <a:spcPct val="150000"/>
              </a:lnSpc>
            </a:pPr>
            <a:r>
              <a:rPr lang="en-US" sz="2400" b="1" spc="600">
                <a:solidFill>
                  <a:srgbClr val="E54422"/>
                </a:solidFill>
                <a:latin typeface="Montserrat" charset="0"/>
                <a:ea typeface="Montserrat" charset="0"/>
                <a:cs typeface="Montserrat" charset="0"/>
              </a:rPr>
              <a:t>OPENS THE MIND.</a:t>
            </a:r>
            <a:endParaRPr lang="en-US" sz="2400" b="1" spc="600" dirty="0">
              <a:solidFill>
                <a:srgbClr val="E5442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A985107-D47F-B9CF-6264-F323AAE5C5A5}"/>
              </a:ext>
            </a:extLst>
          </p:cNvPr>
          <p:cNvCxnSpPr>
            <a:cxnSpLocks/>
          </p:cNvCxnSpPr>
          <p:nvPr/>
        </p:nvCxnSpPr>
        <p:spPr>
          <a:xfrm>
            <a:off x="0" y="39604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57ABF6-9853-3411-2A03-2F5073EE3942}"/>
              </a:ext>
            </a:extLst>
          </p:cNvPr>
          <p:cNvCxnSpPr>
            <a:cxnSpLocks/>
          </p:cNvCxnSpPr>
          <p:nvPr/>
        </p:nvCxnSpPr>
        <p:spPr>
          <a:xfrm>
            <a:off x="0" y="644504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688A6BFE-35FB-5F94-6C36-A7AFDAE3E1BB}"/>
              </a:ext>
            </a:extLst>
          </p:cNvPr>
          <p:cNvSpPr/>
          <p:nvPr/>
        </p:nvSpPr>
        <p:spPr>
          <a:xfrm rot="20549882">
            <a:off x="1464670" y="1453573"/>
            <a:ext cx="9262661" cy="3950852"/>
          </a:xfrm>
          <a:prstGeom prst="ellipse">
            <a:avLst/>
          </a:prstGeom>
          <a:noFill/>
          <a:ln>
            <a:solidFill>
              <a:srgbClr val="E3D7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394B6D-7227-0CBE-4091-B29C58FCD8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5983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>
            <a:extLst>
              <a:ext uri="{FF2B5EF4-FFF2-40B4-BE49-F238E27FC236}">
                <a16:creationId xmlns:a16="http://schemas.microsoft.com/office/drawing/2014/main" id="{8AAC1776-1102-DC78-4E9B-0CBCF05151DE}"/>
              </a:ext>
            </a:extLst>
          </p:cNvPr>
          <p:cNvSpPr>
            <a:spLocks/>
          </p:cNvSpPr>
          <p:nvPr/>
        </p:nvSpPr>
        <p:spPr bwMode="auto">
          <a:xfrm rot="16200000">
            <a:off x="-407827" y="2889549"/>
            <a:ext cx="4419600" cy="1078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5400" b="1">
                <a:solidFill>
                  <a:srgbClr val="E54422"/>
                </a:solidFill>
                <a:latin typeface="NewYork" panose="02000503000000020004" pitchFamily="50" charset="0"/>
                <a:cs typeface="U.S. 101" charset="0"/>
                <a:sym typeface="U.S. 101" charset="0"/>
              </a:rPr>
              <a:t>THANK YOU</a:t>
            </a:r>
            <a:endParaRPr lang="en-US" sz="5400" b="1" dirty="0">
              <a:solidFill>
                <a:srgbClr val="E54422"/>
              </a:solidFill>
              <a:latin typeface="NewYork" panose="02000503000000020004" pitchFamily="50" charset="0"/>
              <a:cs typeface="U.S. 101" charset="0"/>
              <a:sym typeface="U.S. 101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260CF12-7299-FFF8-592C-A7D42D188CFD}"/>
              </a:ext>
            </a:extLst>
          </p:cNvPr>
          <p:cNvCxnSpPr>
            <a:cxnSpLocks/>
          </p:cNvCxnSpPr>
          <p:nvPr/>
        </p:nvCxnSpPr>
        <p:spPr>
          <a:xfrm>
            <a:off x="403998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584585E-C3DD-5B41-F303-951633AB3AA1}"/>
              </a:ext>
            </a:extLst>
          </p:cNvPr>
          <p:cNvCxnSpPr>
            <a:cxnSpLocks/>
          </p:cNvCxnSpPr>
          <p:nvPr/>
        </p:nvCxnSpPr>
        <p:spPr>
          <a:xfrm>
            <a:off x="11778580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68B4976-B015-4ADC-AA10-6E78397658F4}"/>
              </a:ext>
            </a:extLst>
          </p:cNvPr>
          <p:cNvCxnSpPr>
            <a:cxnSpLocks/>
          </p:cNvCxnSpPr>
          <p:nvPr/>
        </p:nvCxnSpPr>
        <p:spPr>
          <a:xfrm>
            <a:off x="0" y="39604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71D5DF1-8EE4-A3B8-A111-2E58ADB051AA}"/>
              </a:ext>
            </a:extLst>
          </p:cNvPr>
          <p:cNvCxnSpPr>
            <a:cxnSpLocks/>
          </p:cNvCxnSpPr>
          <p:nvPr/>
        </p:nvCxnSpPr>
        <p:spPr>
          <a:xfrm>
            <a:off x="0" y="6436627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3">
            <a:extLst>
              <a:ext uri="{FF2B5EF4-FFF2-40B4-BE49-F238E27FC236}">
                <a16:creationId xmlns:a16="http://schemas.microsoft.com/office/drawing/2014/main" id="{E97C63C2-B960-715E-498F-E6CFD988153A}"/>
              </a:ext>
            </a:extLst>
          </p:cNvPr>
          <p:cNvSpPr>
            <a:spLocks/>
          </p:cNvSpPr>
          <p:nvPr/>
        </p:nvSpPr>
        <p:spPr bwMode="auto">
          <a:xfrm rot="5400000">
            <a:off x="8140427" y="2889550"/>
            <a:ext cx="4419600" cy="1078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5400" b="1">
                <a:solidFill>
                  <a:srgbClr val="E54422"/>
                </a:solidFill>
                <a:latin typeface="NewYork" panose="02000503000000020004" pitchFamily="50" charset="0"/>
                <a:cs typeface="U.S. 101" charset="0"/>
                <a:sym typeface="U.S. 101" charset="0"/>
              </a:rPr>
              <a:t>THANK YOU</a:t>
            </a:r>
            <a:endParaRPr lang="en-US" sz="5400" b="1" dirty="0">
              <a:solidFill>
                <a:srgbClr val="E54422"/>
              </a:solidFill>
              <a:latin typeface="NewYork" panose="02000503000000020004" pitchFamily="50" charset="0"/>
              <a:cs typeface="U.S. 101" charset="0"/>
              <a:sym typeface="U.S. 101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3F6F9F1-2170-1898-2122-18D8C5D158C2}"/>
              </a:ext>
            </a:extLst>
          </p:cNvPr>
          <p:cNvGrpSpPr/>
          <p:nvPr/>
        </p:nvGrpSpPr>
        <p:grpSpPr>
          <a:xfrm>
            <a:off x="3060264" y="3301096"/>
            <a:ext cx="996036" cy="255807"/>
            <a:chOff x="1870809" y="3301096"/>
            <a:chExt cx="996036" cy="255807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2AEEE49-3B0D-A5C2-A6D6-522242BA38E9}"/>
                </a:ext>
              </a:extLst>
            </p:cNvPr>
            <p:cNvSpPr/>
            <p:nvPr/>
          </p:nvSpPr>
          <p:spPr>
            <a:xfrm>
              <a:off x="1870809" y="3301096"/>
              <a:ext cx="255807" cy="255807"/>
            </a:xfrm>
            <a:prstGeom prst="ellipse">
              <a:avLst/>
            </a:prstGeom>
            <a:solidFill>
              <a:srgbClr val="BEB4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B83A8D9-81E2-373C-A582-B4C313F786A4}"/>
                </a:ext>
              </a:extLst>
            </p:cNvPr>
            <p:cNvSpPr/>
            <p:nvPr/>
          </p:nvSpPr>
          <p:spPr>
            <a:xfrm>
              <a:off x="2248180" y="3301096"/>
              <a:ext cx="255807" cy="255807"/>
            </a:xfrm>
            <a:prstGeom prst="ellipse">
              <a:avLst/>
            </a:prstGeom>
            <a:solidFill>
              <a:srgbClr val="294C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C28D82C-866C-572F-9119-AB7D595F3097}"/>
                </a:ext>
              </a:extLst>
            </p:cNvPr>
            <p:cNvSpPr/>
            <p:nvPr/>
          </p:nvSpPr>
          <p:spPr>
            <a:xfrm>
              <a:off x="2611038" y="3301096"/>
              <a:ext cx="255807" cy="255807"/>
            </a:xfrm>
            <a:prstGeom prst="ellipse">
              <a:avLst/>
            </a:prstGeom>
            <a:solidFill>
              <a:srgbClr val="BEB4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232931E-C8D7-D321-A22C-1DD8BBFF2D5B}"/>
              </a:ext>
            </a:extLst>
          </p:cNvPr>
          <p:cNvGrpSpPr/>
          <p:nvPr/>
        </p:nvGrpSpPr>
        <p:grpSpPr>
          <a:xfrm>
            <a:off x="8082133" y="3301096"/>
            <a:ext cx="996036" cy="255807"/>
            <a:chOff x="1870809" y="3301096"/>
            <a:chExt cx="996036" cy="255807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F3B14C5-882B-8BE5-B8D3-383A8E05B5ED}"/>
                </a:ext>
              </a:extLst>
            </p:cNvPr>
            <p:cNvSpPr/>
            <p:nvPr/>
          </p:nvSpPr>
          <p:spPr>
            <a:xfrm>
              <a:off x="1870809" y="3301096"/>
              <a:ext cx="255807" cy="255807"/>
            </a:xfrm>
            <a:prstGeom prst="ellipse">
              <a:avLst/>
            </a:prstGeom>
            <a:solidFill>
              <a:srgbClr val="BEB4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EDE2361-D106-62B9-7DB6-F80151732558}"/>
                </a:ext>
              </a:extLst>
            </p:cNvPr>
            <p:cNvSpPr/>
            <p:nvPr/>
          </p:nvSpPr>
          <p:spPr>
            <a:xfrm>
              <a:off x="2248180" y="3301096"/>
              <a:ext cx="255807" cy="255807"/>
            </a:xfrm>
            <a:prstGeom prst="ellipse">
              <a:avLst/>
            </a:prstGeom>
            <a:solidFill>
              <a:srgbClr val="294C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E4B6E61-8AF4-4A55-ED83-DDD006853ECB}"/>
                </a:ext>
              </a:extLst>
            </p:cNvPr>
            <p:cNvSpPr/>
            <p:nvPr/>
          </p:nvSpPr>
          <p:spPr>
            <a:xfrm>
              <a:off x="2611038" y="3301096"/>
              <a:ext cx="255807" cy="255807"/>
            </a:xfrm>
            <a:prstGeom prst="ellipse">
              <a:avLst/>
            </a:prstGeom>
            <a:solidFill>
              <a:srgbClr val="BEB4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65A48-E312-A0B7-9868-7AA90000D8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0502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4C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760705" y="2853004"/>
            <a:ext cx="471315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800" spc="600">
                <a:solidFill>
                  <a:srgbClr val="E54422"/>
                </a:solidFill>
                <a:latin typeface="NewYork" panose="02000503000000020004" pitchFamily="50" charset="0"/>
                <a:ea typeface="Montserrat" charset="0"/>
                <a:cs typeface="Montserrat" charset="0"/>
              </a:rPr>
              <a:t>H E L L O</a:t>
            </a:r>
            <a:endParaRPr lang="en-US" sz="7800" spc="600" dirty="0">
              <a:solidFill>
                <a:srgbClr val="E54422"/>
              </a:solidFill>
              <a:latin typeface="NewYork" panose="02000503000000020004" pitchFamily="50" charset="0"/>
              <a:ea typeface="Montserrat" charset="0"/>
              <a:cs typeface="Montserrat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687981" y="3198167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>
                <a:solidFill>
                  <a:srgbClr val="E3D7BD"/>
                </a:solidFill>
                <a:latin typeface="Montserrat" charset="0"/>
                <a:ea typeface="Montserrat" charset="0"/>
                <a:cs typeface="Montserrat" charset="0"/>
              </a:rPr>
              <a:t>UNIQUE</a:t>
            </a:r>
          </a:p>
          <a:p>
            <a:pPr algn="ctr"/>
            <a:r>
              <a:rPr lang="en-US" sz="1200" b="1" spc="300">
                <a:solidFill>
                  <a:srgbClr val="E3D7BD"/>
                </a:solidFill>
                <a:latin typeface="Montserrat" charset="0"/>
                <a:ea typeface="Montserrat" charset="0"/>
                <a:cs typeface="Montserrat" charset="0"/>
              </a:rPr>
              <a:t>PPT TEMPLATE</a:t>
            </a:r>
            <a:endParaRPr lang="en-US" sz="1200" b="1" spc="300" dirty="0">
              <a:solidFill>
                <a:srgbClr val="E3D7B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5400000">
            <a:off x="9714597" y="3198167"/>
            <a:ext cx="1800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 err="1">
                <a:solidFill>
                  <a:srgbClr val="E3D7BD"/>
                </a:solidFill>
                <a:latin typeface="Montserrat" charset="0"/>
                <a:ea typeface="Montserrat" charset="0"/>
                <a:cs typeface="Montserrat" charset="0"/>
              </a:rPr>
              <a:t>ENXCYLO</a:t>
            </a:r>
            <a:r>
              <a:rPr lang="en-US" sz="1200" spc="300" dirty="0">
                <a:solidFill>
                  <a:srgbClr val="E3D7BD"/>
                </a:solidFill>
                <a:latin typeface="Montserrat" charset="0"/>
                <a:ea typeface="Montserrat" charset="0"/>
                <a:cs typeface="Montserrat" charset="0"/>
              </a:rPr>
              <a:t> STD.</a:t>
            </a:r>
          </a:p>
          <a:p>
            <a:pPr algn="ctr"/>
            <a:r>
              <a:rPr lang="en-US" sz="1200" b="1" spc="300">
                <a:solidFill>
                  <a:srgbClr val="E3D7BD"/>
                </a:solidFill>
                <a:latin typeface="Montserrat" charset="0"/>
                <a:ea typeface="Montserrat" charset="0"/>
                <a:cs typeface="Montserrat" charset="0"/>
              </a:rPr>
              <a:t>EST. 022</a:t>
            </a:r>
            <a:endParaRPr lang="en-US" sz="1200" b="1" spc="300" dirty="0">
              <a:solidFill>
                <a:srgbClr val="E3D7B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2254105" y="3429000"/>
            <a:ext cx="1063256" cy="0"/>
          </a:xfrm>
          <a:prstGeom prst="line">
            <a:avLst/>
          </a:prstGeom>
          <a:ln w="38100">
            <a:solidFill>
              <a:srgbClr val="BEB4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867556" y="3429000"/>
            <a:ext cx="1063256" cy="0"/>
          </a:xfrm>
          <a:prstGeom prst="line">
            <a:avLst/>
          </a:prstGeom>
          <a:ln w="38100">
            <a:solidFill>
              <a:srgbClr val="BEB4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04A1D10-6438-1DE9-8432-4D64652FC6C8}"/>
              </a:ext>
            </a:extLst>
          </p:cNvPr>
          <p:cNvCxnSpPr/>
          <p:nvPr/>
        </p:nvCxnSpPr>
        <p:spPr>
          <a:xfrm>
            <a:off x="0" y="41295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FB53DE0-CCBB-6834-8B32-075BFE7C87B4}"/>
              </a:ext>
            </a:extLst>
          </p:cNvPr>
          <p:cNvCxnSpPr>
            <a:cxnSpLocks/>
          </p:cNvCxnSpPr>
          <p:nvPr/>
        </p:nvCxnSpPr>
        <p:spPr>
          <a:xfrm>
            <a:off x="412955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4A0BDCC-AEA0-B082-4F5C-8BF45E7D1DAE}"/>
              </a:ext>
            </a:extLst>
          </p:cNvPr>
          <p:cNvCxnSpPr>
            <a:cxnSpLocks/>
          </p:cNvCxnSpPr>
          <p:nvPr/>
        </p:nvCxnSpPr>
        <p:spPr>
          <a:xfrm>
            <a:off x="11778300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C85539A-D49B-6FC3-B370-F7FAB21C75B0}"/>
              </a:ext>
            </a:extLst>
          </p:cNvPr>
          <p:cNvCxnSpPr/>
          <p:nvPr/>
        </p:nvCxnSpPr>
        <p:spPr>
          <a:xfrm>
            <a:off x="0" y="6436384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19D88C0-9DBA-8C25-60ED-E153E2C951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630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A9E3379-9131-352F-50D7-155BFA72174F}"/>
              </a:ext>
            </a:extLst>
          </p:cNvPr>
          <p:cNvSpPr/>
          <p:nvPr/>
        </p:nvSpPr>
        <p:spPr>
          <a:xfrm>
            <a:off x="4586410" y="2967335"/>
            <a:ext cx="4470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>
                <a:solidFill>
                  <a:srgbClr val="294C39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BREAK SLIDE</a:t>
            </a:r>
            <a:endParaRPr lang="en-US" sz="5400" b="1" dirty="0">
              <a:solidFill>
                <a:srgbClr val="294C39"/>
              </a:solidFill>
              <a:latin typeface="NewYork" panose="02000503000000020004" pitchFamily="50" charset="0"/>
              <a:ea typeface="EB Garamond 12" charset="0"/>
              <a:cs typeface="EB Garamond 12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05FDC8-A0C6-0361-EF00-A8D698CE3308}"/>
              </a:ext>
            </a:extLst>
          </p:cNvPr>
          <p:cNvSpPr/>
          <p:nvPr/>
        </p:nvSpPr>
        <p:spPr>
          <a:xfrm>
            <a:off x="2612469" y="2514600"/>
            <a:ext cx="1828800" cy="1828800"/>
          </a:xfrm>
          <a:prstGeom prst="ellipse">
            <a:avLst/>
          </a:prstGeom>
          <a:solidFill>
            <a:srgbClr val="294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46105FD-AA7E-B426-823E-89CFECA27DB7}"/>
              </a:ext>
            </a:extLst>
          </p:cNvPr>
          <p:cNvCxnSpPr>
            <a:cxnSpLocks/>
          </p:cNvCxnSpPr>
          <p:nvPr/>
        </p:nvCxnSpPr>
        <p:spPr>
          <a:xfrm>
            <a:off x="403998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710BC8C-3E42-6F99-5A9A-104EBFD549D2}"/>
              </a:ext>
            </a:extLst>
          </p:cNvPr>
          <p:cNvCxnSpPr>
            <a:cxnSpLocks/>
          </p:cNvCxnSpPr>
          <p:nvPr/>
        </p:nvCxnSpPr>
        <p:spPr>
          <a:xfrm>
            <a:off x="11778580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B03B42-A49B-F083-23E4-2346D6687F2A}"/>
              </a:ext>
            </a:extLst>
          </p:cNvPr>
          <p:cNvCxnSpPr>
            <a:cxnSpLocks/>
          </p:cNvCxnSpPr>
          <p:nvPr/>
        </p:nvCxnSpPr>
        <p:spPr>
          <a:xfrm>
            <a:off x="0" y="39604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5A4CA-3F18-6E26-2464-7A55B51EFAC7}"/>
              </a:ext>
            </a:extLst>
          </p:cNvPr>
          <p:cNvCxnSpPr>
            <a:cxnSpLocks/>
          </p:cNvCxnSpPr>
          <p:nvPr/>
        </p:nvCxnSpPr>
        <p:spPr>
          <a:xfrm>
            <a:off x="0" y="6436627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8984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44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E11FD55-3365-4CEC-F0D7-0D3034167279}"/>
              </a:ext>
            </a:extLst>
          </p:cNvPr>
          <p:cNvCxnSpPr>
            <a:cxnSpLocks/>
          </p:cNvCxnSpPr>
          <p:nvPr/>
        </p:nvCxnSpPr>
        <p:spPr>
          <a:xfrm>
            <a:off x="403998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8785FFA-4A97-753E-BF53-E3E4B75538C3}"/>
              </a:ext>
            </a:extLst>
          </p:cNvPr>
          <p:cNvCxnSpPr>
            <a:cxnSpLocks/>
          </p:cNvCxnSpPr>
          <p:nvPr/>
        </p:nvCxnSpPr>
        <p:spPr>
          <a:xfrm>
            <a:off x="11778580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3B4DC93-4EED-7234-B797-2883BD026BA5}"/>
              </a:ext>
            </a:extLst>
          </p:cNvPr>
          <p:cNvCxnSpPr>
            <a:cxnSpLocks/>
          </p:cNvCxnSpPr>
          <p:nvPr/>
        </p:nvCxnSpPr>
        <p:spPr>
          <a:xfrm>
            <a:off x="0" y="39604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F242893-D6BD-E8DB-599B-07C8189B3ABD}"/>
              </a:ext>
            </a:extLst>
          </p:cNvPr>
          <p:cNvCxnSpPr>
            <a:cxnSpLocks/>
          </p:cNvCxnSpPr>
          <p:nvPr/>
        </p:nvCxnSpPr>
        <p:spPr>
          <a:xfrm>
            <a:off x="0" y="6436627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289300" y="638716"/>
            <a:ext cx="5600700" cy="5609684"/>
          </a:xfrm>
          <a:prstGeom prst="ellipse">
            <a:avLst/>
          </a:prstGeom>
          <a:noFill/>
          <a:ln w="3175">
            <a:solidFill>
              <a:srgbClr val="E3D7B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403998" y="3443558"/>
            <a:ext cx="2009002" cy="0"/>
          </a:xfrm>
          <a:prstGeom prst="line">
            <a:avLst/>
          </a:prstGeom>
          <a:ln w="19050">
            <a:solidFill>
              <a:srgbClr val="E3D7BD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7635386" y="2566372"/>
            <a:ext cx="1754372" cy="1754372"/>
          </a:xfrm>
          <a:prstGeom prst="ellipse">
            <a:avLst/>
          </a:prstGeom>
          <a:solidFill>
            <a:srgbClr val="E54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33496" y="2566372"/>
            <a:ext cx="1754372" cy="1754372"/>
          </a:xfrm>
          <a:prstGeom prst="ellipse">
            <a:avLst/>
          </a:prstGeom>
          <a:solidFill>
            <a:srgbClr val="E54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945511" y="3028059"/>
            <a:ext cx="981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>
                <a:solidFill>
                  <a:srgbClr val="E3D7BD"/>
                </a:solidFill>
                <a:latin typeface="Montserrat" charset="0"/>
                <a:ea typeface="Montserrat" charset="0"/>
                <a:cs typeface="Montserrat" charset="0"/>
              </a:rPr>
              <a:t>02</a:t>
            </a:r>
            <a:endParaRPr lang="en-US" sz="4800" dirty="0">
              <a:solidFill>
                <a:srgbClr val="E3D7B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9162322" y="3432688"/>
            <a:ext cx="454871" cy="0"/>
          </a:xfrm>
          <a:prstGeom prst="line">
            <a:avLst/>
          </a:prstGeom>
          <a:ln w="38100">
            <a:solidFill>
              <a:srgbClr val="BEB4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8D2177C-B1A6-0C18-6EFE-71261FBB80AB}"/>
              </a:ext>
            </a:extLst>
          </p:cNvPr>
          <p:cNvSpPr txBox="1"/>
          <p:nvPr/>
        </p:nvSpPr>
        <p:spPr>
          <a:xfrm>
            <a:off x="2676642" y="2967335"/>
            <a:ext cx="42242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>
                <a:solidFill>
                  <a:srgbClr val="E3D7BD"/>
                </a:solidFill>
                <a:latin typeface="NewYork" panose="02000503000000020004" pitchFamily="50" charset="0"/>
                <a:ea typeface="Montserrat" charset="0"/>
                <a:cs typeface="Montserrat" charset="0"/>
              </a:rPr>
              <a:t>LET’S BREAK</a:t>
            </a:r>
            <a:endParaRPr lang="en-US" sz="5400" b="1" dirty="0">
              <a:solidFill>
                <a:srgbClr val="E3D7BD"/>
              </a:solidFill>
              <a:latin typeface="NewYork" panose="02000503000000020004" pitchFamily="50" charset="0"/>
              <a:ea typeface="Montserrat" charset="0"/>
              <a:cs typeface="Montserrat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C0B5FB-A0A7-FE50-DF85-694A96146C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892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A9E3379-9131-352F-50D7-155BFA72174F}"/>
              </a:ext>
            </a:extLst>
          </p:cNvPr>
          <p:cNvSpPr/>
          <p:nvPr/>
        </p:nvSpPr>
        <p:spPr>
          <a:xfrm>
            <a:off x="4586410" y="2967335"/>
            <a:ext cx="4470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>
                <a:solidFill>
                  <a:srgbClr val="294C39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PORT</a:t>
            </a:r>
            <a:r>
              <a:rPr lang="en-US" sz="5400" b="1">
                <a:solidFill>
                  <a:srgbClr val="294C39"/>
                </a:solidFill>
                <a:latin typeface="NewYork" panose="02000503000000020004" pitchFamily="50" charset="0"/>
                <a:ea typeface="EB Garamond 12" charset="0"/>
                <a:cs typeface="Times New Roman" panose="02020603050405020304" pitchFamily="18" charset="0"/>
              </a:rPr>
              <a:t>F</a:t>
            </a:r>
            <a:r>
              <a:rPr lang="en-US" sz="5400" b="1">
                <a:solidFill>
                  <a:srgbClr val="294C39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OLIOS</a:t>
            </a:r>
            <a:endParaRPr lang="en-US" sz="5400" b="1" dirty="0">
              <a:solidFill>
                <a:srgbClr val="294C39"/>
              </a:solidFill>
              <a:latin typeface="NewYork" panose="02000503000000020004" pitchFamily="50" charset="0"/>
              <a:ea typeface="EB Garamond 12" charset="0"/>
              <a:cs typeface="EB Garamond 12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05FDC8-A0C6-0361-EF00-A8D698CE3308}"/>
              </a:ext>
            </a:extLst>
          </p:cNvPr>
          <p:cNvSpPr/>
          <p:nvPr/>
        </p:nvSpPr>
        <p:spPr>
          <a:xfrm>
            <a:off x="2612469" y="2514600"/>
            <a:ext cx="1828800" cy="1828800"/>
          </a:xfrm>
          <a:prstGeom prst="ellipse">
            <a:avLst/>
          </a:prstGeom>
          <a:solidFill>
            <a:srgbClr val="294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46105FD-AA7E-B426-823E-89CFECA27DB7}"/>
              </a:ext>
            </a:extLst>
          </p:cNvPr>
          <p:cNvCxnSpPr>
            <a:cxnSpLocks/>
          </p:cNvCxnSpPr>
          <p:nvPr/>
        </p:nvCxnSpPr>
        <p:spPr>
          <a:xfrm>
            <a:off x="403998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710BC8C-3E42-6F99-5A9A-104EBFD549D2}"/>
              </a:ext>
            </a:extLst>
          </p:cNvPr>
          <p:cNvCxnSpPr>
            <a:cxnSpLocks/>
          </p:cNvCxnSpPr>
          <p:nvPr/>
        </p:nvCxnSpPr>
        <p:spPr>
          <a:xfrm>
            <a:off x="11778580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B03B42-A49B-F083-23E4-2346D6687F2A}"/>
              </a:ext>
            </a:extLst>
          </p:cNvPr>
          <p:cNvCxnSpPr>
            <a:cxnSpLocks/>
          </p:cNvCxnSpPr>
          <p:nvPr/>
        </p:nvCxnSpPr>
        <p:spPr>
          <a:xfrm>
            <a:off x="0" y="39604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5A4CA-3F18-6E26-2464-7A55B51EFAC7}"/>
              </a:ext>
            </a:extLst>
          </p:cNvPr>
          <p:cNvCxnSpPr>
            <a:cxnSpLocks/>
          </p:cNvCxnSpPr>
          <p:nvPr/>
        </p:nvCxnSpPr>
        <p:spPr>
          <a:xfrm>
            <a:off x="0" y="6436627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756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6E05488-B747-22D0-52A9-FCA5CE879F2D}"/>
              </a:ext>
            </a:extLst>
          </p:cNvPr>
          <p:cNvSpPr/>
          <p:nvPr/>
        </p:nvSpPr>
        <p:spPr>
          <a:xfrm>
            <a:off x="0" y="-1"/>
            <a:ext cx="7497990" cy="6857999"/>
          </a:xfrm>
          <a:prstGeom prst="rect">
            <a:avLst/>
          </a:prstGeom>
          <a:solidFill>
            <a:srgbClr val="E54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187C889-ADF3-7AB1-B1E3-A9358790D6E6}"/>
              </a:ext>
            </a:extLst>
          </p:cNvPr>
          <p:cNvSpPr/>
          <p:nvPr/>
        </p:nvSpPr>
        <p:spPr>
          <a:xfrm>
            <a:off x="7506390" y="6442364"/>
            <a:ext cx="4685601" cy="420882"/>
          </a:xfrm>
          <a:prstGeom prst="rect">
            <a:avLst/>
          </a:prstGeom>
          <a:solidFill>
            <a:srgbClr val="BEB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A1BA08-85C3-49E6-183C-5DF665BC9365}"/>
              </a:ext>
            </a:extLst>
          </p:cNvPr>
          <p:cNvSpPr/>
          <p:nvPr/>
        </p:nvSpPr>
        <p:spPr>
          <a:xfrm>
            <a:off x="7506390" y="0"/>
            <a:ext cx="4283821" cy="420882"/>
          </a:xfrm>
          <a:prstGeom prst="rect">
            <a:avLst/>
          </a:prstGeom>
          <a:solidFill>
            <a:srgbClr val="BEB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DBB4896-2DAD-AD5A-1AB7-ADFB753C6BAE}"/>
              </a:ext>
            </a:extLst>
          </p:cNvPr>
          <p:cNvSpPr/>
          <p:nvPr/>
        </p:nvSpPr>
        <p:spPr>
          <a:xfrm>
            <a:off x="11790212" y="-3"/>
            <a:ext cx="404559" cy="6445048"/>
          </a:xfrm>
          <a:prstGeom prst="rect">
            <a:avLst/>
          </a:prstGeom>
          <a:solidFill>
            <a:srgbClr val="847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C69D9A-AB18-4D0B-B739-C9D574BF4948}"/>
              </a:ext>
            </a:extLst>
          </p:cNvPr>
          <p:cNvSpPr/>
          <p:nvPr/>
        </p:nvSpPr>
        <p:spPr>
          <a:xfrm>
            <a:off x="-5" y="-3"/>
            <a:ext cx="404559" cy="6445048"/>
          </a:xfrm>
          <a:prstGeom prst="rect">
            <a:avLst/>
          </a:prstGeom>
          <a:solidFill>
            <a:srgbClr val="847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39BD97F-46DA-7F27-2F18-6ECED7CC4712}"/>
              </a:ext>
            </a:extLst>
          </p:cNvPr>
          <p:cNvCxnSpPr/>
          <p:nvPr/>
        </p:nvCxnSpPr>
        <p:spPr>
          <a:xfrm>
            <a:off x="0" y="412953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36C05E-AE9D-DA41-4244-86C09B19BEAA}"/>
              </a:ext>
            </a:extLst>
          </p:cNvPr>
          <p:cNvCxnSpPr/>
          <p:nvPr/>
        </p:nvCxnSpPr>
        <p:spPr>
          <a:xfrm>
            <a:off x="-5" y="6437115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2847CD3-BFFE-7BEA-A713-1FECB6BEED06}"/>
              </a:ext>
            </a:extLst>
          </p:cNvPr>
          <p:cNvCxnSpPr>
            <a:cxnSpLocks/>
          </p:cNvCxnSpPr>
          <p:nvPr/>
        </p:nvCxnSpPr>
        <p:spPr>
          <a:xfrm>
            <a:off x="7498082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FC86D1-C426-926F-3442-B4F75DA81043}"/>
              </a:ext>
            </a:extLst>
          </p:cNvPr>
          <p:cNvCxnSpPr>
            <a:cxnSpLocks/>
          </p:cNvCxnSpPr>
          <p:nvPr/>
        </p:nvCxnSpPr>
        <p:spPr>
          <a:xfrm>
            <a:off x="11779136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FC0A753-C374-83D9-13D1-6A69AFCEE404}"/>
              </a:ext>
            </a:extLst>
          </p:cNvPr>
          <p:cNvCxnSpPr>
            <a:cxnSpLocks/>
          </p:cNvCxnSpPr>
          <p:nvPr/>
        </p:nvCxnSpPr>
        <p:spPr>
          <a:xfrm>
            <a:off x="404554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9A0F0F70-E05C-60A4-1363-4DA8F730E4AA}"/>
              </a:ext>
            </a:extLst>
          </p:cNvPr>
          <p:cNvSpPr/>
          <p:nvPr/>
        </p:nvSpPr>
        <p:spPr>
          <a:xfrm rot="16200000">
            <a:off x="4563412" y="3120779"/>
            <a:ext cx="49893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>
                <a:solidFill>
                  <a:srgbClr val="BEB49D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ETHICAL PROJECT</a:t>
            </a:r>
            <a:endParaRPr lang="en-US" sz="3600" b="1" dirty="0">
              <a:solidFill>
                <a:srgbClr val="BEB49D"/>
              </a:solidFill>
              <a:latin typeface="NewYork" panose="02000503000000020004" pitchFamily="50" charset="0"/>
              <a:ea typeface="EB Garamond 12" charset="0"/>
              <a:cs typeface="EB Garamond 1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723F25B-7C77-AAAD-A91F-75BC0100A36B}"/>
              </a:ext>
            </a:extLst>
          </p:cNvPr>
          <p:cNvSpPr/>
          <p:nvPr/>
        </p:nvSpPr>
        <p:spPr>
          <a:xfrm rot="16200000">
            <a:off x="5065594" y="3305445"/>
            <a:ext cx="39994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latin typeface="Montserrat" pitchFamily="2" charset="0"/>
                <a:ea typeface="EB Garamond 12" charset="0"/>
                <a:cs typeface="EB Garamond 12" charset="0"/>
              </a:rPr>
              <a:t>GRAPHIX EXCELLLENT SINCE MMXII / 022</a:t>
            </a:r>
            <a:endParaRPr lang="en-US" sz="1200" dirty="0">
              <a:solidFill>
                <a:schemeClr val="bg1"/>
              </a:solidFill>
              <a:latin typeface="Montserrat" pitchFamily="2" charset="0"/>
              <a:ea typeface="EB Garamond 12" charset="0"/>
              <a:cs typeface="EB Garamond 1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0B95970-5659-DC64-AF50-E8646E83DCCC}"/>
              </a:ext>
            </a:extLst>
          </p:cNvPr>
          <p:cNvSpPr/>
          <p:nvPr/>
        </p:nvSpPr>
        <p:spPr>
          <a:xfrm>
            <a:off x="628994" y="6523320"/>
            <a:ext cx="37842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rgbClr val="020202"/>
                </a:solidFill>
                <a:latin typeface="Montserrat" pitchFamily="2" charset="0"/>
                <a:ea typeface="EB Garamond 12" charset="0"/>
                <a:cs typeface="EB Garamond 12" charset="0"/>
              </a:rPr>
              <a:t>000 – 004 * </a:t>
            </a:r>
            <a:r>
              <a:rPr lang="en-US" sz="1200" i="1">
                <a:solidFill>
                  <a:srgbClr val="020202"/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VICTORY LOVES PREPARATION </a:t>
            </a:r>
            <a:endParaRPr lang="en-US" sz="1200" i="1" dirty="0">
              <a:solidFill>
                <a:srgbClr val="020202"/>
              </a:solidFill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8EB50D-05C2-0B47-6EF0-06F951584866}"/>
              </a:ext>
            </a:extLst>
          </p:cNvPr>
          <p:cNvGrpSpPr/>
          <p:nvPr/>
        </p:nvGrpSpPr>
        <p:grpSpPr>
          <a:xfrm>
            <a:off x="628994" y="655643"/>
            <a:ext cx="996036" cy="255807"/>
            <a:chOff x="4025308" y="217269"/>
            <a:chExt cx="996036" cy="255807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A8A3E01-23CC-9E19-1A39-FB0C90B599F5}"/>
                </a:ext>
              </a:extLst>
            </p:cNvPr>
            <p:cNvSpPr/>
            <p:nvPr/>
          </p:nvSpPr>
          <p:spPr>
            <a:xfrm>
              <a:off x="4025308" y="217269"/>
              <a:ext cx="255807" cy="255807"/>
            </a:xfrm>
            <a:prstGeom prst="ellipse">
              <a:avLst/>
            </a:prstGeom>
            <a:solidFill>
              <a:srgbClr val="E544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8F3A7B5-40C6-78AA-7BF3-3673B7E27E16}"/>
                </a:ext>
              </a:extLst>
            </p:cNvPr>
            <p:cNvSpPr/>
            <p:nvPr/>
          </p:nvSpPr>
          <p:spPr>
            <a:xfrm>
              <a:off x="4402679" y="217269"/>
              <a:ext cx="255807" cy="255807"/>
            </a:xfrm>
            <a:prstGeom prst="ellipse">
              <a:avLst/>
            </a:prstGeom>
            <a:solidFill>
              <a:srgbClr val="847F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846118D-1C37-F4AF-8039-CD53D7B8BA09}"/>
                </a:ext>
              </a:extLst>
            </p:cNvPr>
            <p:cNvSpPr/>
            <p:nvPr/>
          </p:nvSpPr>
          <p:spPr>
            <a:xfrm>
              <a:off x="4765537" y="217269"/>
              <a:ext cx="255807" cy="255807"/>
            </a:xfrm>
            <a:prstGeom prst="ellipse">
              <a:avLst/>
            </a:prstGeom>
            <a:solidFill>
              <a:srgbClr val="E544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9DE67DA-7A23-554B-7AD1-254CC562FC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56DBD5C-B9B0-FE47-A680-2A84B2208E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7115D30-5B2A-7157-36B6-26979BA4A5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6748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44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8996C82-BAE1-465B-46F5-BBC08B437BED}"/>
              </a:ext>
            </a:extLst>
          </p:cNvPr>
          <p:cNvCxnSpPr/>
          <p:nvPr/>
        </p:nvCxnSpPr>
        <p:spPr>
          <a:xfrm>
            <a:off x="0" y="668741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FC18AC-EA6A-E045-A63D-AEF82979997D}"/>
              </a:ext>
            </a:extLst>
          </p:cNvPr>
          <p:cNvCxnSpPr/>
          <p:nvPr/>
        </p:nvCxnSpPr>
        <p:spPr>
          <a:xfrm>
            <a:off x="-5" y="6484938"/>
            <a:ext cx="121920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A5B0FB-6B5C-3C72-338D-C2126044C656}"/>
              </a:ext>
            </a:extLst>
          </p:cNvPr>
          <p:cNvCxnSpPr>
            <a:cxnSpLocks/>
          </p:cNvCxnSpPr>
          <p:nvPr/>
        </p:nvCxnSpPr>
        <p:spPr>
          <a:xfrm>
            <a:off x="3727932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5B4D2F41-744E-FBE2-1B7B-E3851A5C86A9}"/>
              </a:ext>
            </a:extLst>
          </p:cNvPr>
          <p:cNvSpPr/>
          <p:nvPr/>
        </p:nvSpPr>
        <p:spPr>
          <a:xfrm>
            <a:off x="319107" y="244979"/>
            <a:ext cx="304136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>
                <a:solidFill>
                  <a:srgbClr val="020202"/>
                </a:solidFill>
                <a:latin typeface="Montserrat" pitchFamily="2" charset="0"/>
                <a:ea typeface="EB Garamond 12" charset="0"/>
                <a:cs typeface="EB Garamond 12" charset="0"/>
              </a:rPr>
              <a:t>01 / FRAMEWORK</a:t>
            </a:r>
            <a:endParaRPr lang="en-US" sz="1100" dirty="0">
              <a:solidFill>
                <a:srgbClr val="020202"/>
              </a:solidFill>
              <a:latin typeface="Montserrat" pitchFamily="2" charset="0"/>
              <a:ea typeface="EB Garamond 12" charset="0"/>
              <a:cs typeface="EB Garamond 1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001BF2B-CE8E-1132-4121-342E31B4D0A1}"/>
              </a:ext>
            </a:extLst>
          </p:cNvPr>
          <p:cNvSpPr/>
          <p:nvPr/>
        </p:nvSpPr>
        <p:spPr>
          <a:xfrm>
            <a:off x="319108" y="1479995"/>
            <a:ext cx="3102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>
                <a:solidFill>
                  <a:srgbClr val="E3D7BD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MAGNI</a:t>
            </a:r>
          </a:p>
          <a:p>
            <a:r>
              <a:rPr lang="en-US" sz="5400" b="1">
                <a:solidFill>
                  <a:srgbClr val="E3D7BD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- FICENT STYLE</a:t>
            </a:r>
          </a:p>
          <a:p>
            <a:r>
              <a:rPr lang="en-US" sz="5400" b="1">
                <a:solidFill>
                  <a:srgbClr val="E3D7BD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/01</a:t>
            </a:r>
            <a:endParaRPr lang="en-US" sz="5400" b="1" dirty="0">
              <a:solidFill>
                <a:srgbClr val="E3D7BD"/>
              </a:solidFill>
              <a:latin typeface="NewYork" panose="02000503000000020004" pitchFamily="50" charset="0"/>
              <a:ea typeface="EB Garamond 12" charset="0"/>
              <a:cs typeface="EB Garamond 1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D53AD5E-EFBB-B6C7-F5C5-01F51F66EBAB}"/>
              </a:ext>
            </a:extLst>
          </p:cNvPr>
          <p:cNvSpPr/>
          <p:nvPr/>
        </p:nvSpPr>
        <p:spPr>
          <a:xfrm>
            <a:off x="7462643" y="5115649"/>
            <a:ext cx="1320479" cy="1369289"/>
          </a:xfrm>
          <a:prstGeom prst="rect">
            <a:avLst/>
          </a:prstGeom>
          <a:solidFill>
            <a:srgbClr val="847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3DBE3B7-583B-A863-3E3B-1B7A4A0C16B6}"/>
              </a:ext>
            </a:extLst>
          </p:cNvPr>
          <p:cNvSpPr/>
          <p:nvPr/>
        </p:nvSpPr>
        <p:spPr>
          <a:xfrm>
            <a:off x="8780185" y="5115649"/>
            <a:ext cx="1320479" cy="1369289"/>
          </a:xfrm>
          <a:prstGeom prst="rect">
            <a:avLst/>
          </a:prstGeom>
          <a:solidFill>
            <a:srgbClr val="294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523A840-B281-FB0C-3856-956CB19A72CD}"/>
              </a:ext>
            </a:extLst>
          </p:cNvPr>
          <p:cNvSpPr/>
          <p:nvPr/>
        </p:nvSpPr>
        <p:spPr>
          <a:xfrm>
            <a:off x="6540174" y="4201249"/>
            <a:ext cx="1828800" cy="1828800"/>
          </a:xfrm>
          <a:prstGeom prst="ellipse">
            <a:avLst/>
          </a:prstGeom>
          <a:noFill/>
          <a:ln>
            <a:solidFill>
              <a:srgbClr val="BEB4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B56AA3B-E756-9CD1-B4E6-D00F284E3609}"/>
              </a:ext>
            </a:extLst>
          </p:cNvPr>
          <p:cNvSpPr/>
          <p:nvPr/>
        </p:nvSpPr>
        <p:spPr>
          <a:xfrm rot="16200000">
            <a:off x="9794258" y="3653018"/>
            <a:ext cx="39346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spc="300">
                <a:solidFill>
                  <a:srgbClr val="020202"/>
                </a:solidFill>
                <a:latin typeface="Montserrat" pitchFamily="2" charset="0"/>
                <a:ea typeface="EB Garamond 12" charset="0"/>
                <a:cs typeface="EB Garamond 12" charset="0"/>
              </a:rPr>
              <a:t>VISUAL EXPERIENCE SINCE MMXII / 022</a:t>
            </a:r>
            <a:endParaRPr lang="en-US" sz="900" spc="300" dirty="0">
              <a:solidFill>
                <a:srgbClr val="020202"/>
              </a:solidFill>
              <a:latin typeface="Montserrat" pitchFamily="2" charset="0"/>
              <a:ea typeface="EB Garamond 12" charset="0"/>
              <a:cs typeface="EB Garamond 1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48A8AF2-F551-66D4-8C59-4AD7D7AB5E38}"/>
              </a:ext>
            </a:extLst>
          </p:cNvPr>
          <p:cNvSpPr txBox="1"/>
          <p:nvPr/>
        </p:nvSpPr>
        <p:spPr>
          <a:xfrm>
            <a:off x="319108" y="5192275"/>
            <a:ext cx="17577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Making a global</a:t>
            </a:r>
            <a:r>
              <a:rPr lang="en-US" sz="1400" b="1" i="1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 impact through</a:t>
            </a:r>
            <a:r>
              <a:rPr lang="en-US" sz="1400" i="1"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 visual experience. </a:t>
            </a:r>
            <a:endParaRPr lang="en-ID" sz="1400" i="1"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7400EA2-2990-2BC8-1B63-5351AA05DD69}"/>
              </a:ext>
            </a:extLst>
          </p:cNvPr>
          <p:cNvSpPr/>
          <p:nvPr/>
        </p:nvSpPr>
        <p:spPr>
          <a:xfrm>
            <a:off x="4025308" y="217269"/>
            <a:ext cx="255807" cy="255807"/>
          </a:xfrm>
          <a:prstGeom prst="ellipse">
            <a:avLst/>
          </a:prstGeom>
          <a:solidFill>
            <a:srgbClr val="E54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4F013E7-F860-69D2-DC47-24FED8B61B77}"/>
              </a:ext>
            </a:extLst>
          </p:cNvPr>
          <p:cNvSpPr/>
          <p:nvPr/>
        </p:nvSpPr>
        <p:spPr>
          <a:xfrm>
            <a:off x="4402679" y="217269"/>
            <a:ext cx="255807" cy="255807"/>
          </a:xfrm>
          <a:prstGeom prst="ellipse">
            <a:avLst/>
          </a:prstGeom>
          <a:solidFill>
            <a:srgbClr val="847F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FC922A8-118A-E380-DA6A-FEBECECC289B}"/>
              </a:ext>
            </a:extLst>
          </p:cNvPr>
          <p:cNvSpPr/>
          <p:nvPr/>
        </p:nvSpPr>
        <p:spPr>
          <a:xfrm>
            <a:off x="4765537" y="217269"/>
            <a:ext cx="255807" cy="255807"/>
          </a:xfrm>
          <a:prstGeom prst="ellipse">
            <a:avLst/>
          </a:prstGeom>
          <a:solidFill>
            <a:srgbClr val="E54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260EC2-5544-CD85-1255-D417D43EA0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6D1AD41-9717-02ED-7E12-6730B03293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94177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084D9473-0908-6D7E-1DF4-62540B572BC7}"/>
              </a:ext>
            </a:extLst>
          </p:cNvPr>
          <p:cNvSpPr/>
          <p:nvPr/>
        </p:nvSpPr>
        <p:spPr>
          <a:xfrm>
            <a:off x="-1" y="-16910"/>
            <a:ext cx="3715663" cy="6874910"/>
          </a:xfrm>
          <a:prstGeom prst="rect">
            <a:avLst/>
          </a:prstGeom>
          <a:solidFill>
            <a:srgbClr val="294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AB024B-4681-7FEE-A009-12E71E045EEE}"/>
              </a:ext>
            </a:extLst>
          </p:cNvPr>
          <p:cNvSpPr txBox="1"/>
          <p:nvPr/>
        </p:nvSpPr>
        <p:spPr>
          <a:xfrm>
            <a:off x="8627276" y="4220913"/>
            <a:ext cx="28556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>
                <a:solidFill>
                  <a:srgbClr val="847F52"/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Creative projects are </a:t>
            </a:r>
            <a:r>
              <a:rPr lang="en-US" sz="1600" b="1" i="1">
                <a:solidFill>
                  <a:srgbClr val="847F52"/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the tangible products of creative behavior and creative thinking</a:t>
            </a:r>
            <a:r>
              <a:rPr lang="en-US" sz="1600" i="1">
                <a:solidFill>
                  <a:srgbClr val="847F52"/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. If we want students to produce creative works, we need to structure student work so that the outcome is a natural result of these behaviors.</a:t>
            </a:r>
            <a:endParaRPr lang="en-ID" sz="1600" i="1">
              <a:solidFill>
                <a:srgbClr val="847F52"/>
              </a:solidFill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9B1D-3586-124C-1D08-F815B19660FC}"/>
              </a:ext>
            </a:extLst>
          </p:cNvPr>
          <p:cNvSpPr txBox="1"/>
          <p:nvPr/>
        </p:nvSpPr>
        <p:spPr>
          <a:xfrm>
            <a:off x="8627276" y="819110"/>
            <a:ext cx="22071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>
                <a:solidFill>
                  <a:srgbClr val="847F52"/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Creative projects are </a:t>
            </a:r>
            <a:r>
              <a:rPr lang="en-US" sz="1200" b="1" i="1">
                <a:solidFill>
                  <a:srgbClr val="847F52"/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the tangible products of creative behavior and creative thinking</a:t>
            </a:r>
            <a:r>
              <a:rPr lang="en-US" sz="1200" i="1">
                <a:solidFill>
                  <a:srgbClr val="847F52"/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. </a:t>
            </a:r>
          </a:p>
          <a:p>
            <a:endParaRPr lang="en-US" sz="1200" i="1">
              <a:solidFill>
                <a:srgbClr val="847F52"/>
              </a:solidFill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  <a:p>
            <a:r>
              <a:rPr lang="en-US" sz="1200" i="1">
                <a:solidFill>
                  <a:srgbClr val="847F52"/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If we want students to produce creative works, we need to structure student work so that the outcome is a natural result of these behaviors.</a:t>
            </a:r>
            <a:endParaRPr lang="en-ID" sz="1200" i="1">
              <a:solidFill>
                <a:srgbClr val="847F52"/>
              </a:solidFill>
              <a:latin typeface="Gentium Plus" panose="02000503060000020004" pitchFamily="2" charset="0"/>
              <a:ea typeface="Gentium Plus" panose="02000503060000020004" pitchFamily="2" charset="0"/>
              <a:cs typeface="Gentium Plus" panose="02000503060000020004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D63413-43F0-6B6F-FA45-C14F8BD22915}"/>
              </a:ext>
            </a:extLst>
          </p:cNvPr>
          <p:cNvSpPr/>
          <p:nvPr/>
        </p:nvSpPr>
        <p:spPr>
          <a:xfrm>
            <a:off x="4443055" y="804593"/>
            <a:ext cx="28151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>
                <a:solidFill>
                  <a:srgbClr val="847F52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WORLD WIDE STYLE</a:t>
            </a:r>
          </a:p>
          <a:p>
            <a:r>
              <a:rPr lang="en-US" sz="5400" b="1">
                <a:solidFill>
                  <a:srgbClr val="847F52"/>
                </a:solidFill>
                <a:latin typeface="NewYork" panose="02000503000000020004" pitchFamily="50" charset="0"/>
                <a:ea typeface="EB Garamond 12" charset="0"/>
                <a:cs typeface="EB Garamond 12" charset="0"/>
              </a:rPr>
              <a:t>/010</a:t>
            </a:r>
            <a:endParaRPr lang="en-US" sz="5400" b="1" dirty="0">
              <a:solidFill>
                <a:srgbClr val="847F52"/>
              </a:solidFill>
              <a:latin typeface="NewYork" panose="02000503000000020004" pitchFamily="50" charset="0"/>
              <a:ea typeface="EB Garamond 12" charset="0"/>
              <a:cs typeface="EB Garamond 12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1AD1A12-351A-A723-A375-B1FA639958C1}"/>
              </a:ext>
            </a:extLst>
          </p:cNvPr>
          <p:cNvCxnSpPr>
            <a:cxnSpLocks/>
          </p:cNvCxnSpPr>
          <p:nvPr/>
        </p:nvCxnSpPr>
        <p:spPr>
          <a:xfrm>
            <a:off x="8229600" y="3820799"/>
            <a:ext cx="3962400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5BCC914-6B51-42DE-D0EB-1F40EBB637CE}"/>
              </a:ext>
            </a:extLst>
          </p:cNvPr>
          <p:cNvCxnSpPr>
            <a:cxnSpLocks/>
          </p:cNvCxnSpPr>
          <p:nvPr/>
        </p:nvCxnSpPr>
        <p:spPr>
          <a:xfrm>
            <a:off x="-44522" y="897490"/>
            <a:ext cx="3774041" cy="1691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089136-3550-8DA1-45D3-6583EEC07527}"/>
              </a:ext>
            </a:extLst>
          </p:cNvPr>
          <p:cNvCxnSpPr>
            <a:cxnSpLocks/>
          </p:cNvCxnSpPr>
          <p:nvPr/>
        </p:nvCxnSpPr>
        <p:spPr>
          <a:xfrm>
            <a:off x="-44522" y="5940545"/>
            <a:ext cx="3774041" cy="3055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2B72FDC-2929-9EA0-EB20-2B99F3C9AA86}"/>
              </a:ext>
            </a:extLst>
          </p:cNvPr>
          <p:cNvCxnSpPr>
            <a:cxnSpLocks/>
          </p:cNvCxnSpPr>
          <p:nvPr/>
        </p:nvCxnSpPr>
        <p:spPr>
          <a:xfrm>
            <a:off x="8244122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4DB41C1-9E1A-2F38-221E-8DF4F29BC1A8}"/>
              </a:ext>
            </a:extLst>
          </p:cNvPr>
          <p:cNvCxnSpPr>
            <a:cxnSpLocks/>
          </p:cNvCxnSpPr>
          <p:nvPr/>
        </p:nvCxnSpPr>
        <p:spPr>
          <a:xfrm>
            <a:off x="3715665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CEDE4B1-7B0B-7C86-4D0F-3C0A3FE4C1FC}"/>
              </a:ext>
            </a:extLst>
          </p:cNvPr>
          <p:cNvCxnSpPr>
            <a:cxnSpLocks/>
          </p:cNvCxnSpPr>
          <p:nvPr/>
        </p:nvCxnSpPr>
        <p:spPr>
          <a:xfrm>
            <a:off x="917047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F32521-27F1-D712-1C64-F80786FD87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538851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0EFAD6E6-9DB2-B6CF-D78B-A2CA0F4D70C4}"/>
              </a:ext>
            </a:extLst>
          </p:cNvPr>
          <p:cNvSpPr/>
          <p:nvPr/>
        </p:nvSpPr>
        <p:spPr>
          <a:xfrm>
            <a:off x="7498080" y="-4"/>
            <a:ext cx="1343891" cy="6858003"/>
          </a:xfrm>
          <a:prstGeom prst="rect">
            <a:avLst/>
          </a:prstGeom>
          <a:solidFill>
            <a:srgbClr val="294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5AEC4D-779F-FED2-BB5E-568D92FEA0AE}"/>
              </a:ext>
            </a:extLst>
          </p:cNvPr>
          <p:cNvSpPr txBox="1"/>
          <p:nvPr/>
        </p:nvSpPr>
        <p:spPr>
          <a:xfrm rot="16200000">
            <a:off x="5522144" y="2967332"/>
            <a:ext cx="52556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>
                <a:solidFill>
                  <a:srgbClr val="E3D7BD"/>
                </a:solidFill>
                <a:latin typeface="NewYork" panose="02000503000000020004" pitchFamily="50" charset="0"/>
                <a:ea typeface="Montserrat" charset="0"/>
                <a:cs typeface="Montserrat" charset="0"/>
              </a:rPr>
              <a:t>RICHARD TRUST</a:t>
            </a:r>
            <a:endParaRPr lang="en-US" sz="5400" b="1" dirty="0">
              <a:solidFill>
                <a:srgbClr val="E3D7BD"/>
              </a:solidFill>
              <a:latin typeface="NewYork" panose="02000503000000020004" pitchFamily="50" charset="0"/>
              <a:ea typeface="Montserrat" charset="0"/>
              <a:cs typeface="Montserrat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A2AB03-480D-BF26-7FC6-3D0EBB03D63A}"/>
              </a:ext>
            </a:extLst>
          </p:cNvPr>
          <p:cNvSpPr txBox="1"/>
          <p:nvPr/>
        </p:nvSpPr>
        <p:spPr>
          <a:xfrm>
            <a:off x="9299041" y="994067"/>
            <a:ext cx="21586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This for small texts that have a small message. Sometimes important, sometimes not.  But, the most important is, there is a text.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64C0D9-AA18-4364-86CE-82356AF77641}"/>
              </a:ext>
            </a:extLst>
          </p:cNvPr>
          <p:cNvSpPr txBox="1"/>
          <p:nvPr/>
        </p:nvSpPr>
        <p:spPr>
          <a:xfrm>
            <a:off x="9299041" y="2844221"/>
            <a:ext cx="21586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This for small texts that have a small message. Sometimes important, sometimes not.  But, the most important is, there is a text.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7B74AE-E935-1FC9-E695-A824AACC88E8}"/>
              </a:ext>
            </a:extLst>
          </p:cNvPr>
          <p:cNvSpPr txBox="1"/>
          <p:nvPr/>
        </p:nvSpPr>
        <p:spPr>
          <a:xfrm>
            <a:off x="9299041" y="4809893"/>
            <a:ext cx="21586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Gentium Plus" panose="02000503060000020004" pitchFamily="2" charset="0"/>
                <a:ea typeface="Gentium Plus" panose="02000503060000020004" pitchFamily="2" charset="0"/>
                <a:cs typeface="Gentium Plus" panose="02000503060000020004" pitchFamily="2" charset="0"/>
              </a:rPr>
              <a:t>This for small texts that have a small message. Sometimes important, sometimes not.  But, the most important is, there is a text.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5660804-A548-88E2-6201-DEADA20B2431}"/>
              </a:ext>
            </a:extLst>
          </p:cNvPr>
          <p:cNvCxnSpPr>
            <a:cxnSpLocks/>
          </p:cNvCxnSpPr>
          <p:nvPr/>
        </p:nvCxnSpPr>
        <p:spPr>
          <a:xfrm>
            <a:off x="7498082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1AC4793-FE8C-C32D-5514-4FB73CC87DCD}"/>
              </a:ext>
            </a:extLst>
          </p:cNvPr>
          <p:cNvCxnSpPr>
            <a:cxnSpLocks/>
          </p:cNvCxnSpPr>
          <p:nvPr/>
        </p:nvCxnSpPr>
        <p:spPr>
          <a:xfrm>
            <a:off x="410452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104D491-3A49-04B1-578E-4461E1C14D04}"/>
              </a:ext>
            </a:extLst>
          </p:cNvPr>
          <p:cNvCxnSpPr>
            <a:cxnSpLocks/>
          </p:cNvCxnSpPr>
          <p:nvPr/>
        </p:nvCxnSpPr>
        <p:spPr>
          <a:xfrm>
            <a:off x="8841973" y="0"/>
            <a:ext cx="0" cy="685800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D579978-989F-D1B4-1582-22F8439C2701}"/>
              </a:ext>
            </a:extLst>
          </p:cNvPr>
          <p:cNvCxnSpPr>
            <a:cxnSpLocks/>
          </p:cNvCxnSpPr>
          <p:nvPr/>
        </p:nvCxnSpPr>
        <p:spPr>
          <a:xfrm>
            <a:off x="0" y="396045"/>
            <a:ext cx="8841973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BB00325-0137-1B66-C194-0C0F0BD43AF4}"/>
              </a:ext>
            </a:extLst>
          </p:cNvPr>
          <p:cNvCxnSpPr>
            <a:cxnSpLocks/>
          </p:cNvCxnSpPr>
          <p:nvPr/>
        </p:nvCxnSpPr>
        <p:spPr>
          <a:xfrm>
            <a:off x="0" y="6408918"/>
            <a:ext cx="8841973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CB46797-D2AA-0914-23E7-33E1D9648E31}"/>
              </a:ext>
            </a:extLst>
          </p:cNvPr>
          <p:cNvCxnSpPr>
            <a:cxnSpLocks/>
          </p:cNvCxnSpPr>
          <p:nvPr/>
        </p:nvCxnSpPr>
        <p:spPr>
          <a:xfrm flipH="1">
            <a:off x="8841973" y="4380418"/>
            <a:ext cx="3350027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36E8E1F-6A04-6D64-83BA-5BD605DDEE22}"/>
              </a:ext>
            </a:extLst>
          </p:cNvPr>
          <p:cNvCxnSpPr>
            <a:cxnSpLocks/>
          </p:cNvCxnSpPr>
          <p:nvPr/>
        </p:nvCxnSpPr>
        <p:spPr>
          <a:xfrm flipH="1">
            <a:off x="8841973" y="2482345"/>
            <a:ext cx="3350027" cy="0"/>
          </a:xfrm>
          <a:prstGeom prst="line">
            <a:avLst/>
          </a:prstGeom>
          <a:ln>
            <a:solidFill>
              <a:srgbClr val="02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854D59-D74D-ECF0-0CE0-B18CA08921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13483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3073</TotalTime>
  <Words>314</Words>
  <Application>Microsoft Office PowerPoint</Application>
  <PresentationFormat>Widescreen</PresentationFormat>
  <Paragraphs>43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Gentium Plus</vt:lpstr>
      <vt:lpstr>Montserrat</vt:lpstr>
      <vt:lpstr>NewYork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Bagus Budiyanto</dc:creator>
  <cp:lastModifiedBy>CASOFA</cp:lastModifiedBy>
  <cp:revision>332</cp:revision>
  <dcterms:created xsi:type="dcterms:W3CDTF">2016-12-12T04:31:38Z</dcterms:created>
  <dcterms:modified xsi:type="dcterms:W3CDTF">2022-06-08T05:47:24Z</dcterms:modified>
</cp:coreProperties>
</file>