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5"/>
  </p:notesMasterIdLst>
  <p:sldIdLst>
    <p:sldId id="372" r:id="rId2"/>
    <p:sldId id="256" r:id="rId3"/>
    <p:sldId id="369" r:id="rId4"/>
    <p:sldId id="363" r:id="rId5"/>
    <p:sldId id="356" r:id="rId6"/>
    <p:sldId id="293" r:id="rId7"/>
    <p:sldId id="353" r:id="rId8"/>
    <p:sldId id="357" r:id="rId9"/>
    <p:sldId id="351" r:id="rId10"/>
    <p:sldId id="347" r:id="rId11"/>
    <p:sldId id="268" r:id="rId12"/>
    <p:sldId id="326" r:id="rId13"/>
    <p:sldId id="359" r:id="rId1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COVER" id="{C357B7FA-9E6B-433A-8987-DC84EF4D3F7E}">
          <p14:sldIdLst>
            <p14:sldId id="372"/>
            <p14:sldId id="256"/>
          </p14:sldIdLst>
        </p14:section>
        <p14:section name="BREAK SLIDE" id="{15EECD18-6635-422D-A9C8-E05791EE5932}">
          <p14:sldIdLst>
            <p14:sldId id="369"/>
            <p14:sldId id="363"/>
          </p14:sldIdLst>
        </p14:section>
        <p14:section name="PORTFOLIOS" id="{CCA4FBC1-9168-436C-B3EC-ABC31CC0D9FD}">
          <p14:sldIdLst>
            <p14:sldId id="356"/>
            <p14:sldId id="293"/>
          </p14:sldIdLst>
        </p14:section>
        <p14:section name="FRAMEWORK" id="{AC43976C-9D6D-44FA-9871-D093B7BB6FC3}">
          <p14:sldIdLst>
            <p14:sldId id="353"/>
            <p14:sldId id="357"/>
          </p14:sldIdLst>
        </p14:section>
        <p14:section name="MEET THE TEAM" id="{6F103201-3FF2-4AC0-B71F-4A328DC84104}">
          <p14:sldIdLst>
            <p14:sldId id="351"/>
          </p14:sldIdLst>
        </p14:section>
        <p14:section name="ABOUT US" id="{90E7A2E3-D6AF-4DE5-B2C7-D85D374F6679}">
          <p14:sldIdLst>
            <p14:sldId id="347"/>
            <p14:sldId id="268"/>
          </p14:sldIdLst>
        </p14:section>
        <p14:section name="BIG QUOTE" id="{E0BD9CE4-7B15-4608-A559-78F5167A6501}">
          <p14:sldIdLst>
            <p14:sldId id="326"/>
          </p14:sldIdLst>
        </p14:section>
        <p14:section name="END SLIDE" id="{8FC8CBB4-C5BB-4CF6-9804-383934B89741}">
          <p14:sldIdLst>
            <p14:sldId id="359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94C39"/>
    <a:srgbClr val="847F52"/>
    <a:srgbClr val="E3D7BD"/>
    <a:srgbClr val="BEB49D"/>
    <a:srgbClr val="E54422"/>
    <a:srgbClr val="02020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880" autoAdjust="0"/>
    <p:restoredTop sz="94714"/>
  </p:normalViewPr>
  <p:slideViewPr>
    <p:cSldViewPr snapToGrid="0" snapToObjects="1">
      <p:cViewPr varScale="1">
        <p:scale>
          <a:sx n="69" d="100"/>
          <a:sy n="69" d="100"/>
        </p:scale>
        <p:origin x="702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3" d="100"/>
        <a:sy n="63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5EA4CC-20B9-F243-980D-F0334ABD36E0}" type="datetimeFigureOut">
              <a:rPr lang="en-US" smtClean="0"/>
              <a:t>6/8/2022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5FFAF27-434E-9449-AD7A-50FAD31243C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05894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128651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5338719" y="0"/>
            <a:ext cx="5156947" cy="5669280"/>
          </a:xfrm>
          <a:custGeom>
            <a:avLst/>
            <a:gdLst>
              <a:gd name="connsiteX0" fmla="*/ 0 w 5156947"/>
              <a:gd name="connsiteY0" fmla="*/ 0 h 5156947"/>
              <a:gd name="connsiteX1" fmla="*/ 5156947 w 5156947"/>
              <a:gd name="connsiteY1" fmla="*/ 0 h 5156947"/>
              <a:gd name="connsiteX2" fmla="*/ 5156947 w 5156947"/>
              <a:gd name="connsiteY2" fmla="*/ 5156947 h 5156947"/>
              <a:gd name="connsiteX3" fmla="*/ 0 w 5156947"/>
              <a:gd name="connsiteY3" fmla="*/ 5156947 h 51569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56947" h="5156947">
                <a:moveTo>
                  <a:pt x="0" y="0"/>
                </a:moveTo>
                <a:lnTo>
                  <a:pt x="5156947" y="0"/>
                </a:lnTo>
                <a:lnTo>
                  <a:pt x="5156947" y="5156947"/>
                </a:lnTo>
                <a:lnTo>
                  <a:pt x="0" y="515694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61985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5504688" y="1045464"/>
            <a:ext cx="4767072" cy="4767072"/>
          </a:xfrm>
          <a:custGeom>
            <a:avLst/>
            <a:gdLst>
              <a:gd name="connsiteX0" fmla="*/ 2383536 w 4767072"/>
              <a:gd name="connsiteY0" fmla="*/ 0 h 4767072"/>
              <a:gd name="connsiteX1" fmla="*/ 4767072 w 4767072"/>
              <a:gd name="connsiteY1" fmla="*/ 2383536 h 4767072"/>
              <a:gd name="connsiteX2" fmla="*/ 2383536 w 4767072"/>
              <a:gd name="connsiteY2" fmla="*/ 4767072 h 4767072"/>
              <a:gd name="connsiteX3" fmla="*/ 0 w 4767072"/>
              <a:gd name="connsiteY3" fmla="*/ 2383536 h 47670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767072" h="4767072">
                <a:moveTo>
                  <a:pt x="2383536" y="0"/>
                </a:moveTo>
                <a:lnTo>
                  <a:pt x="4767072" y="2383536"/>
                </a:lnTo>
                <a:lnTo>
                  <a:pt x="2383536" y="4767072"/>
                </a:lnTo>
                <a:lnTo>
                  <a:pt x="0" y="238353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715306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2157984" y="786653"/>
            <a:ext cx="7876032" cy="5284694"/>
          </a:xfrm>
          <a:custGeom>
            <a:avLst/>
            <a:gdLst>
              <a:gd name="connsiteX0" fmla="*/ 0 w 7876032"/>
              <a:gd name="connsiteY0" fmla="*/ 0 h 5284694"/>
              <a:gd name="connsiteX1" fmla="*/ 7876032 w 7876032"/>
              <a:gd name="connsiteY1" fmla="*/ 0 h 5284694"/>
              <a:gd name="connsiteX2" fmla="*/ 7876032 w 7876032"/>
              <a:gd name="connsiteY2" fmla="*/ 5284694 h 5284694"/>
              <a:gd name="connsiteX3" fmla="*/ 0 w 7876032"/>
              <a:gd name="connsiteY3" fmla="*/ 5284694 h 52846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876032" h="5284694">
                <a:moveTo>
                  <a:pt x="0" y="0"/>
                </a:moveTo>
                <a:lnTo>
                  <a:pt x="7876032" y="0"/>
                </a:lnTo>
                <a:lnTo>
                  <a:pt x="7876032" y="5284694"/>
                </a:lnTo>
                <a:lnTo>
                  <a:pt x="0" y="528469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47250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0"/>
          </p:nvPr>
        </p:nvSpPr>
        <p:spPr>
          <a:xfrm>
            <a:off x="8893628" y="0"/>
            <a:ext cx="2623457" cy="3842657"/>
          </a:xfrm>
          <a:custGeom>
            <a:avLst/>
            <a:gdLst>
              <a:gd name="connsiteX0" fmla="*/ 0 w 2623457"/>
              <a:gd name="connsiteY0" fmla="*/ 0 h 3842657"/>
              <a:gd name="connsiteX1" fmla="*/ 2623457 w 2623457"/>
              <a:gd name="connsiteY1" fmla="*/ 0 h 3842657"/>
              <a:gd name="connsiteX2" fmla="*/ 2623457 w 2623457"/>
              <a:gd name="connsiteY2" fmla="*/ 3842657 h 3842657"/>
              <a:gd name="connsiteX3" fmla="*/ 0 w 2623457"/>
              <a:gd name="connsiteY3" fmla="*/ 3842657 h 3842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23457" h="3842657">
                <a:moveTo>
                  <a:pt x="0" y="0"/>
                </a:moveTo>
                <a:lnTo>
                  <a:pt x="2623457" y="0"/>
                </a:lnTo>
                <a:lnTo>
                  <a:pt x="2623457" y="3842657"/>
                </a:lnTo>
                <a:lnTo>
                  <a:pt x="0" y="384265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1"/>
          </p:nvPr>
        </p:nvSpPr>
        <p:spPr>
          <a:xfrm>
            <a:off x="5415642" y="3015344"/>
            <a:ext cx="2623457" cy="3842657"/>
          </a:xfrm>
          <a:custGeom>
            <a:avLst/>
            <a:gdLst>
              <a:gd name="connsiteX0" fmla="*/ 0 w 2623457"/>
              <a:gd name="connsiteY0" fmla="*/ 0 h 3842657"/>
              <a:gd name="connsiteX1" fmla="*/ 2623457 w 2623457"/>
              <a:gd name="connsiteY1" fmla="*/ 0 h 3842657"/>
              <a:gd name="connsiteX2" fmla="*/ 2623457 w 2623457"/>
              <a:gd name="connsiteY2" fmla="*/ 3842657 h 3842657"/>
              <a:gd name="connsiteX3" fmla="*/ 0 w 2623457"/>
              <a:gd name="connsiteY3" fmla="*/ 3842657 h 3842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23457" h="3842657">
                <a:moveTo>
                  <a:pt x="0" y="0"/>
                </a:moveTo>
                <a:lnTo>
                  <a:pt x="2623457" y="0"/>
                </a:lnTo>
                <a:lnTo>
                  <a:pt x="2623457" y="3842657"/>
                </a:lnTo>
                <a:lnTo>
                  <a:pt x="0" y="384265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2"/>
          </p:nvPr>
        </p:nvSpPr>
        <p:spPr>
          <a:xfrm>
            <a:off x="7184571" y="1507672"/>
            <a:ext cx="2623457" cy="3842657"/>
          </a:xfrm>
          <a:custGeom>
            <a:avLst/>
            <a:gdLst>
              <a:gd name="connsiteX0" fmla="*/ 0 w 2623457"/>
              <a:gd name="connsiteY0" fmla="*/ 0 h 3842657"/>
              <a:gd name="connsiteX1" fmla="*/ 2623457 w 2623457"/>
              <a:gd name="connsiteY1" fmla="*/ 0 h 3842657"/>
              <a:gd name="connsiteX2" fmla="*/ 2623457 w 2623457"/>
              <a:gd name="connsiteY2" fmla="*/ 3842657 h 3842657"/>
              <a:gd name="connsiteX3" fmla="*/ 0 w 2623457"/>
              <a:gd name="connsiteY3" fmla="*/ 3842657 h 3842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23457" h="3842657">
                <a:moveTo>
                  <a:pt x="0" y="0"/>
                </a:moveTo>
                <a:lnTo>
                  <a:pt x="2623457" y="0"/>
                </a:lnTo>
                <a:lnTo>
                  <a:pt x="2623457" y="3842657"/>
                </a:lnTo>
                <a:lnTo>
                  <a:pt x="0" y="384265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110777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1262744" y="0"/>
            <a:ext cx="9666514" cy="3766457"/>
          </a:xfrm>
          <a:custGeom>
            <a:avLst/>
            <a:gdLst>
              <a:gd name="connsiteX0" fmla="*/ 0 w 9666514"/>
              <a:gd name="connsiteY0" fmla="*/ 0 h 3766457"/>
              <a:gd name="connsiteX1" fmla="*/ 9666514 w 9666514"/>
              <a:gd name="connsiteY1" fmla="*/ 0 h 3766457"/>
              <a:gd name="connsiteX2" fmla="*/ 9666514 w 9666514"/>
              <a:gd name="connsiteY2" fmla="*/ 3766457 h 3766457"/>
              <a:gd name="connsiteX3" fmla="*/ 0 w 9666514"/>
              <a:gd name="connsiteY3" fmla="*/ 3766457 h 37664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666514" h="3766457">
                <a:moveTo>
                  <a:pt x="0" y="0"/>
                </a:moveTo>
                <a:lnTo>
                  <a:pt x="9666514" y="0"/>
                </a:lnTo>
                <a:lnTo>
                  <a:pt x="9666514" y="3766457"/>
                </a:lnTo>
                <a:lnTo>
                  <a:pt x="0" y="376645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606468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0"/>
          </p:nvPr>
        </p:nvSpPr>
        <p:spPr>
          <a:xfrm>
            <a:off x="412956" y="412955"/>
            <a:ext cx="7085126" cy="6032090"/>
          </a:xfrm>
          <a:custGeom>
            <a:avLst/>
            <a:gdLst>
              <a:gd name="connsiteX0" fmla="*/ 0 w 7085126"/>
              <a:gd name="connsiteY0" fmla="*/ 0 h 6032090"/>
              <a:gd name="connsiteX1" fmla="*/ 7085126 w 7085126"/>
              <a:gd name="connsiteY1" fmla="*/ 0 h 6032090"/>
              <a:gd name="connsiteX2" fmla="*/ 7085126 w 7085126"/>
              <a:gd name="connsiteY2" fmla="*/ 6032090 h 6032090"/>
              <a:gd name="connsiteX3" fmla="*/ 0 w 7085126"/>
              <a:gd name="connsiteY3" fmla="*/ 6032090 h 60320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085126" h="6032090">
                <a:moveTo>
                  <a:pt x="0" y="0"/>
                </a:moveTo>
                <a:lnTo>
                  <a:pt x="7085126" y="0"/>
                </a:lnTo>
                <a:lnTo>
                  <a:pt x="7085126" y="6032090"/>
                </a:lnTo>
                <a:lnTo>
                  <a:pt x="0" y="603209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1"/>
          </p:nvPr>
        </p:nvSpPr>
        <p:spPr>
          <a:xfrm>
            <a:off x="7498081" y="412953"/>
            <a:ext cx="4280964" cy="3016046"/>
          </a:xfrm>
          <a:custGeom>
            <a:avLst/>
            <a:gdLst>
              <a:gd name="connsiteX0" fmla="*/ 0 w 4280964"/>
              <a:gd name="connsiteY0" fmla="*/ 0 h 3016046"/>
              <a:gd name="connsiteX1" fmla="*/ 4280964 w 4280964"/>
              <a:gd name="connsiteY1" fmla="*/ 0 h 3016046"/>
              <a:gd name="connsiteX2" fmla="*/ 4280964 w 4280964"/>
              <a:gd name="connsiteY2" fmla="*/ 3016046 h 3016046"/>
              <a:gd name="connsiteX3" fmla="*/ 0 w 4280964"/>
              <a:gd name="connsiteY3" fmla="*/ 3016046 h 3016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80964" h="3016046">
                <a:moveTo>
                  <a:pt x="0" y="0"/>
                </a:moveTo>
                <a:lnTo>
                  <a:pt x="4280964" y="0"/>
                </a:lnTo>
                <a:lnTo>
                  <a:pt x="4280964" y="3016046"/>
                </a:lnTo>
                <a:lnTo>
                  <a:pt x="0" y="301604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16" name="Picture Placeholder 15"/>
          <p:cNvSpPr>
            <a:spLocks noGrp="1"/>
          </p:cNvSpPr>
          <p:nvPr>
            <p:ph type="pic" sz="quarter" idx="12"/>
          </p:nvPr>
        </p:nvSpPr>
        <p:spPr>
          <a:xfrm>
            <a:off x="7498081" y="3428999"/>
            <a:ext cx="4280964" cy="3016046"/>
          </a:xfrm>
          <a:custGeom>
            <a:avLst/>
            <a:gdLst>
              <a:gd name="connsiteX0" fmla="*/ 0 w 4280964"/>
              <a:gd name="connsiteY0" fmla="*/ 0 h 3016046"/>
              <a:gd name="connsiteX1" fmla="*/ 4280964 w 4280964"/>
              <a:gd name="connsiteY1" fmla="*/ 0 h 3016046"/>
              <a:gd name="connsiteX2" fmla="*/ 4280964 w 4280964"/>
              <a:gd name="connsiteY2" fmla="*/ 3016046 h 3016046"/>
              <a:gd name="connsiteX3" fmla="*/ 0 w 4280964"/>
              <a:gd name="connsiteY3" fmla="*/ 3016046 h 3016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80964" h="3016046">
                <a:moveTo>
                  <a:pt x="0" y="0"/>
                </a:moveTo>
                <a:lnTo>
                  <a:pt x="4280964" y="0"/>
                </a:lnTo>
                <a:lnTo>
                  <a:pt x="4280964" y="3016046"/>
                </a:lnTo>
                <a:lnTo>
                  <a:pt x="0" y="301604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574948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/>
          <p:cNvSpPr>
            <a:spLocks noGrp="1"/>
          </p:cNvSpPr>
          <p:nvPr>
            <p:ph type="pic" sz="quarter" idx="10"/>
          </p:nvPr>
        </p:nvSpPr>
        <p:spPr>
          <a:xfrm rot="10800000">
            <a:off x="-1" y="0"/>
            <a:ext cx="4643920" cy="6858000"/>
          </a:xfrm>
          <a:custGeom>
            <a:avLst/>
            <a:gdLst>
              <a:gd name="connsiteX0" fmla="*/ 0 w 4643920"/>
              <a:gd name="connsiteY0" fmla="*/ 0 h 6858000"/>
              <a:gd name="connsiteX1" fmla="*/ 4643920 w 4643920"/>
              <a:gd name="connsiteY1" fmla="*/ 0 h 6858000"/>
              <a:gd name="connsiteX2" fmla="*/ 4643920 w 4643920"/>
              <a:gd name="connsiteY2" fmla="*/ 6858000 h 6858000"/>
              <a:gd name="connsiteX3" fmla="*/ 0 w 464392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43920" h="6858000">
                <a:moveTo>
                  <a:pt x="0" y="0"/>
                </a:moveTo>
                <a:lnTo>
                  <a:pt x="4643920" y="0"/>
                </a:lnTo>
                <a:lnTo>
                  <a:pt x="464392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1"/>
          </p:nvPr>
        </p:nvSpPr>
        <p:spPr>
          <a:xfrm>
            <a:off x="914399" y="914400"/>
            <a:ext cx="2815120" cy="5029200"/>
          </a:xfrm>
          <a:custGeom>
            <a:avLst/>
            <a:gdLst>
              <a:gd name="connsiteX0" fmla="*/ 0 w 2815120"/>
              <a:gd name="connsiteY0" fmla="*/ 0 h 5029200"/>
              <a:gd name="connsiteX1" fmla="*/ 2815120 w 2815120"/>
              <a:gd name="connsiteY1" fmla="*/ 0 h 5029200"/>
              <a:gd name="connsiteX2" fmla="*/ 2815120 w 2815120"/>
              <a:gd name="connsiteY2" fmla="*/ 5029200 h 5029200"/>
              <a:gd name="connsiteX3" fmla="*/ 0 w 2815120"/>
              <a:gd name="connsiteY3" fmla="*/ 5029200 h 5029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15120" h="5029200">
                <a:moveTo>
                  <a:pt x="0" y="0"/>
                </a:moveTo>
                <a:lnTo>
                  <a:pt x="2815120" y="0"/>
                </a:lnTo>
                <a:lnTo>
                  <a:pt x="2815120" y="5029200"/>
                </a:lnTo>
                <a:lnTo>
                  <a:pt x="0" y="502920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275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3558282" y="891282"/>
            <a:ext cx="5075436" cy="5075436"/>
          </a:xfrm>
          <a:custGeom>
            <a:avLst/>
            <a:gdLst>
              <a:gd name="connsiteX0" fmla="*/ 2537718 w 5075436"/>
              <a:gd name="connsiteY0" fmla="*/ 0 h 5075436"/>
              <a:gd name="connsiteX1" fmla="*/ 5075436 w 5075436"/>
              <a:gd name="connsiteY1" fmla="*/ 2537718 h 5075436"/>
              <a:gd name="connsiteX2" fmla="*/ 2537718 w 5075436"/>
              <a:gd name="connsiteY2" fmla="*/ 5075436 h 5075436"/>
              <a:gd name="connsiteX3" fmla="*/ 0 w 5075436"/>
              <a:gd name="connsiteY3" fmla="*/ 2537718 h 5075436"/>
              <a:gd name="connsiteX4" fmla="*/ 2537718 w 5075436"/>
              <a:gd name="connsiteY4" fmla="*/ 0 h 50754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075436" h="5075436">
                <a:moveTo>
                  <a:pt x="2537718" y="0"/>
                </a:moveTo>
                <a:cubicBezTo>
                  <a:pt x="3939261" y="0"/>
                  <a:pt x="5075436" y="1136175"/>
                  <a:pt x="5075436" y="2537718"/>
                </a:cubicBezTo>
                <a:cubicBezTo>
                  <a:pt x="5075436" y="3939261"/>
                  <a:pt x="3939261" y="5075436"/>
                  <a:pt x="2537718" y="5075436"/>
                </a:cubicBezTo>
                <a:cubicBezTo>
                  <a:pt x="1136175" y="5075436"/>
                  <a:pt x="0" y="3939261"/>
                  <a:pt x="0" y="2537718"/>
                </a:cubicBezTo>
                <a:cubicBezTo>
                  <a:pt x="0" y="1136175"/>
                  <a:pt x="1136175" y="0"/>
                  <a:pt x="253771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280809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19"/>
          <p:cNvSpPr>
            <a:spLocks noGrp="1"/>
          </p:cNvSpPr>
          <p:nvPr>
            <p:ph type="pic" sz="quarter" idx="10"/>
          </p:nvPr>
        </p:nvSpPr>
        <p:spPr>
          <a:xfrm>
            <a:off x="1357460" y="506691"/>
            <a:ext cx="2341237" cy="5844617"/>
          </a:xfrm>
          <a:custGeom>
            <a:avLst/>
            <a:gdLst>
              <a:gd name="connsiteX0" fmla="*/ 0 w 2341237"/>
              <a:gd name="connsiteY0" fmla="*/ 0 h 5844617"/>
              <a:gd name="connsiteX1" fmla="*/ 2341237 w 2341237"/>
              <a:gd name="connsiteY1" fmla="*/ 0 h 5844617"/>
              <a:gd name="connsiteX2" fmla="*/ 2341237 w 2341237"/>
              <a:gd name="connsiteY2" fmla="*/ 5844617 h 5844617"/>
              <a:gd name="connsiteX3" fmla="*/ 0 w 2341237"/>
              <a:gd name="connsiteY3" fmla="*/ 5844617 h 58446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41237" h="5844617">
                <a:moveTo>
                  <a:pt x="0" y="0"/>
                </a:moveTo>
                <a:lnTo>
                  <a:pt x="2341237" y="0"/>
                </a:lnTo>
                <a:lnTo>
                  <a:pt x="2341237" y="5844617"/>
                </a:lnTo>
                <a:lnTo>
                  <a:pt x="0" y="584461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7" name="Picture Placeholder 20"/>
          <p:cNvSpPr>
            <a:spLocks noGrp="1"/>
          </p:cNvSpPr>
          <p:nvPr>
            <p:ph type="pic" sz="quarter" idx="11"/>
          </p:nvPr>
        </p:nvSpPr>
        <p:spPr>
          <a:xfrm>
            <a:off x="3928848" y="506692"/>
            <a:ext cx="2052078" cy="2314578"/>
          </a:xfrm>
          <a:custGeom>
            <a:avLst/>
            <a:gdLst>
              <a:gd name="connsiteX0" fmla="*/ 0 w 2052078"/>
              <a:gd name="connsiteY0" fmla="*/ 0 h 2314578"/>
              <a:gd name="connsiteX1" fmla="*/ 2052078 w 2052078"/>
              <a:gd name="connsiteY1" fmla="*/ 0 h 2314578"/>
              <a:gd name="connsiteX2" fmla="*/ 2052078 w 2052078"/>
              <a:gd name="connsiteY2" fmla="*/ 2314578 h 2314578"/>
              <a:gd name="connsiteX3" fmla="*/ 0 w 2052078"/>
              <a:gd name="connsiteY3" fmla="*/ 2314578 h 23145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52078" h="2314578">
                <a:moveTo>
                  <a:pt x="0" y="0"/>
                </a:moveTo>
                <a:lnTo>
                  <a:pt x="2052078" y="0"/>
                </a:lnTo>
                <a:lnTo>
                  <a:pt x="2052078" y="2314578"/>
                </a:lnTo>
                <a:lnTo>
                  <a:pt x="0" y="231457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8" name="Picture Placeholder 21"/>
          <p:cNvSpPr>
            <a:spLocks noGrp="1"/>
          </p:cNvSpPr>
          <p:nvPr>
            <p:ph type="pic" sz="quarter" idx="12"/>
          </p:nvPr>
        </p:nvSpPr>
        <p:spPr>
          <a:xfrm>
            <a:off x="6211074" y="506692"/>
            <a:ext cx="2052078" cy="3299883"/>
          </a:xfrm>
          <a:custGeom>
            <a:avLst/>
            <a:gdLst>
              <a:gd name="connsiteX0" fmla="*/ 0 w 2052078"/>
              <a:gd name="connsiteY0" fmla="*/ 0 h 3299883"/>
              <a:gd name="connsiteX1" fmla="*/ 2052078 w 2052078"/>
              <a:gd name="connsiteY1" fmla="*/ 0 h 3299883"/>
              <a:gd name="connsiteX2" fmla="*/ 2052078 w 2052078"/>
              <a:gd name="connsiteY2" fmla="*/ 3299883 h 3299883"/>
              <a:gd name="connsiteX3" fmla="*/ 0 w 2052078"/>
              <a:gd name="connsiteY3" fmla="*/ 3299883 h 32998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52078" h="3299883">
                <a:moveTo>
                  <a:pt x="0" y="0"/>
                </a:moveTo>
                <a:lnTo>
                  <a:pt x="2052078" y="0"/>
                </a:lnTo>
                <a:lnTo>
                  <a:pt x="2052078" y="3299883"/>
                </a:lnTo>
                <a:lnTo>
                  <a:pt x="0" y="329988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9" name="Picture Placeholder 22"/>
          <p:cNvSpPr>
            <a:spLocks noGrp="1"/>
          </p:cNvSpPr>
          <p:nvPr>
            <p:ph type="pic" sz="quarter" idx="13"/>
          </p:nvPr>
        </p:nvSpPr>
        <p:spPr>
          <a:xfrm>
            <a:off x="8493303" y="506691"/>
            <a:ext cx="2341237" cy="5844617"/>
          </a:xfrm>
          <a:custGeom>
            <a:avLst/>
            <a:gdLst>
              <a:gd name="connsiteX0" fmla="*/ 0 w 2341237"/>
              <a:gd name="connsiteY0" fmla="*/ 0 h 5844617"/>
              <a:gd name="connsiteX1" fmla="*/ 2341237 w 2341237"/>
              <a:gd name="connsiteY1" fmla="*/ 0 h 5844617"/>
              <a:gd name="connsiteX2" fmla="*/ 2341237 w 2341237"/>
              <a:gd name="connsiteY2" fmla="*/ 5844617 h 5844617"/>
              <a:gd name="connsiteX3" fmla="*/ 0 w 2341237"/>
              <a:gd name="connsiteY3" fmla="*/ 5844617 h 58446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41237" h="5844617">
                <a:moveTo>
                  <a:pt x="0" y="0"/>
                </a:moveTo>
                <a:lnTo>
                  <a:pt x="2341237" y="0"/>
                </a:lnTo>
                <a:lnTo>
                  <a:pt x="2341237" y="5844617"/>
                </a:lnTo>
                <a:lnTo>
                  <a:pt x="0" y="584461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0" name="Picture Placeholder 23"/>
          <p:cNvSpPr>
            <a:spLocks noGrp="1"/>
          </p:cNvSpPr>
          <p:nvPr>
            <p:ph type="pic" sz="quarter" idx="14"/>
          </p:nvPr>
        </p:nvSpPr>
        <p:spPr>
          <a:xfrm>
            <a:off x="6211074" y="4036729"/>
            <a:ext cx="2052078" cy="2314578"/>
          </a:xfrm>
          <a:custGeom>
            <a:avLst/>
            <a:gdLst>
              <a:gd name="connsiteX0" fmla="*/ 0 w 2052078"/>
              <a:gd name="connsiteY0" fmla="*/ 0 h 2314578"/>
              <a:gd name="connsiteX1" fmla="*/ 2052078 w 2052078"/>
              <a:gd name="connsiteY1" fmla="*/ 0 h 2314578"/>
              <a:gd name="connsiteX2" fmla="*/ 2052078 w 2052078"/>
              <a:gd name="connsiteY2" fmla="*/ 2314578 h 2314578"/>
              <a:gd name="connsiteX3" fmla="*/ 0 w 2052078"/>
              <a:gd name="connsiteY3" fmla="*/ 2314578 h 23145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52078" h="2314578">
                <a:moveTo>
                  <a:pt x="0" y="0"/>
                </a:moveTo>
                <a:lnTo>
                  <a:pt x="2052078" y="0"/>
                </a:lnTo>
                <a:lnTo>
                  <a:pt x="2052078" y="2314578"/>
                </a:lnTo>
                <a:lnTo>
                  <a:pt x="0" y="231457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1" name="Picture Placeholder 18"/>
          <p:cNvSpPr>
            <a:spLocks noGrp="1"/>
          </p:cNvSpPr>
          <p:nvPr>
            <p:ph type="pic" sz="quarter" idx="15"/>
          </p:nvPr>
        </p:nvSpPr>
        <p:spPr>
          <a:xfrm>
            <a:off x="3928848" y="3051424"/>
            <a:ext cx="2052078" cy="3299883"/>
          </a:xfrm>
          <a:custGeom>
            <a:avLst/>
            <a:gdLst>
              <a:gd name="connsiteX0" fmla="*/ 0 w 2052078"/>
              <a:gd name="connsiteY0" fmla="*/ 0 h 3299883"/>
              <a:gd name="connsiteX1" fmla="*/ 2052078 w 2052078"/>
              <a:gd name="connsiteY1" fmla="*/ 0 h 3299883"/>
              <a:gd name="connsiteX2" fmla="*/ 2052078 w 2052078"/>
              <a:gd name="connsiteY2" fmla="*/ 3299883 h 3299883"/>
              <a:gd name="connsiteX3" fmla="*/ 0 w 2052078"/>
              <a:gd name="connsiteY3" fmla="*/ 3299883 h 32998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52078" h="3299883">
                <a:moveTo>
                  <a:pt x="0" y="0"/>
                </a:moveTo>
                <a:lnTo>
                  <a:pt x="2052078" y="0"/>
                </a:lnTo>
                <a:lnTo>
                  <a:pt x="2052078" y="3299883"/>
                </a:lnTo>
                <a:lnTo>
                  <a:pt x="0" y="329988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211771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19"/>
          <p:cNvSpPr>
            <a:spLocks noGrp="1"/>
          </p:cNvSpPr>
          <p:nvPr>
            <p:ph type="pic" sz="quarter" idx="10"/>
          </p:nvPr>
        </p:nvSpPr>
        <p:spPr>
          <a:xfrm>
            <a:off x="1357459" y="506689"/>
            <a:ext cx="2196658" cy="3198161"/>
          </a:xfrm>
          <a:custGeom>
            <a:avLst/>
            <a:gdLst>
              <a:gd name="connsiteX0" fmla="*/ 0 w 2196658"/>
              <a:gd name="connsiteY0" fmla="*/ 0 h 3198161"/>
              <a:gd name="connsiteX1" fmla="*/ 2196658 w 2196658"/>
              <a:gd name="connsiteY1" fmla="*/ 0 h 3198161"/>
              <a:gd name="connsiteX2" fmla="*/ 2196658 w 2196658"/>
              <a:gd name="connsiteY2" fmla="*/ 3198161 h 3198161"/>
              <a:gd name="connsiteX3" fmla="*/ 0 w 2196658"/>
              <a:gd name="connsiteY3" fmla="*/ 3198161 h 3198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96658" h="3198161">
                <a:moveTo>
                  <a:pt x="0" y="0"/>
                </a:moveTo>
                <a:lnTo>
                  <a:pt x="2196658" y="0"/>
                </a:lnTo>
                <a:lnTo>
                  <a:pt x="2196658" y="3198161"/>
                </a:lnTo>
                <a:lnTo>
                  <a:pt x="0" y="319816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7" name="Picture Placeholder 20"/>
          <p:cNvSpPr>
            <a:spLocks noGrp="1"/>
          </p:cNvSpPr>
          <p:nvPr>
            <p:ph type="pic" sz="quarter" idx="11"/>
          </p:nvPr>
        </p:nvSpPr>
        <p:spPr>
          <a:xfrm>
            <a:off x="3784267" y="506689"/>
            <a:ext cx="2196658" cy="3198161"/>
          </a:xfrm>
          <a:custGeom>
            <a:avLst/>
            <a:gdLst>
              <a:gd name="connsiteX0" fmla="*/ 0 w 2196658"/>
              <a:gd name="connsiteY0" fmla="*/ 0 h 3198161"/>
              <a:gd name="connsiteX1" fmla="*/ 2196658 w 2196658"/>
              <a:gd name="connsiteY1" fmla="*/ 0 h 3198161"/>
              <a:gd name="connsiteX2" fmla="*/ 2196658 w 2196658"/>
              <a:gd name="connsiteY2" fmla="*/ 3198161 h 3198161"/>
              <a:gd name="connsiteX3" fmla="*/ 0 w 2196658"/>
              <a:gd name="connsiteY3" fmla="*/ 3198161 h 3198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96658" h="3198161">
                <a:moveTo>
                  <a:pt x="0" y="0"/>
                </a:moveTo>
                <a:lnTo>
                  <a:pt x="2196658" y="0"/>
                </a:lnTo>
                <a:lnTo>
                  <a:pt x="2196658" y="3198161"/>
                </a:lnTo>
                <a:lnTo>
                  <a:pt x="0" y="319816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8" name="Picture Placeholder 21"/>
          <p:cNvSpPr>
            <a:spLocks noGrp="1"/>
          </p:cNvSpPr>
          <p:nvPr>
            <p:ph type="pic" sz="quarter" idx="12"/>
          </p:nvPr>
        </p:nvSpPr>
        <p:spPr>
          <a:xfrm>
            <a:off x="6211075" y="506688"/>
            <a:ext cx="4623465" cy="2416306"/>
          </a:xfrm>
          <a:custGeom>
            <a:avLst/>
            <a:gdLst>
              <a:gd name="connsiteX0" fmla="*/ 0 w 4623465"/>
              <a:gd name="connsiteY0" fmla="*/ 0 h 2416306"/>
              <a:gd name="connsiteX1" fmla="*/ 4623465 w 4623465"/>
              <a:gd name="connsiteY1" fmla="*/ 0 h 2416306"/>
              <a:gd name="connsiteX2" fmla="*/ 4623465 w 4623465"/>
              <a:gd name="connsiteY2" fmla="*/ 2416306 h 2416306"/>
              <a:gd name="connsiteX3" fmla="*/ 0 w 4623465"/>
              <a:gd name="connsiteY3" fmla="*/ 2416306 h 24163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23465" h="2416306">
                <a:moveTo>
                  <a:pt x="0" y="0"/>
                </a:moveTo>
                <a:lnTo>
                  <a:pt x="4623465" y="0"/>
                </a:lnTo>
                <a:lnTo>
                  <a:pt x="4623465" y="2416306"/>
                </a:lnTo>
                <a:lnTo>
                  <a:pt x="0" y="241630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9" name="Picture Placeholder 22"/>
          <p:cNvSpPr>
            <a:spLocks noGrp="1"/>
          </p:cNvSpPr>
          <p:nvPr>
            <p:ph type="pic" sz="quarter" idx="13"/>
          </p:nvPr>
        </p:nvSpPr>
        <p:spPr>
          <a:xfrm>
            <a:off x="6211075" y="3153147"/>
            <a:ext cx="2196658" cy="3198161"/>
          </a:xfrm>
          <a:custGeom>
            <a:avLst/>
            <a:gdLst>
              <a:gd name="connsiteX0" fmla="*/ 0 w 2196658"/>
              <a:gd name="connsiteY0" fmla="*/ 0 h 3198161"/>
              <a:gd name="connsiteX1" fmla="*/ 2196658 w 2196658"/>
              <a:gd name="connsiteY1" fmla="*/ 0 h 3198161"/>
              <a:gd name="connsiteX2" fmla="*/ 2196658 w 2196658"/>
              <a:gd name="connsiteY2" fmla="*/ 3198161 h 3198161"/>
              <a:gd name="connsiteX3" fmla="*/ 0 w 2196658"/>
              <a:gd name="connsiteY3" fmla="*/ 3198161 h 3198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96658" h="3198161">
                <a:moveTo>
                  <a:pt x="0" y="0"/>
                </a:moveTo>
                <a:lnTo>
                  <a:pt x="2196658" y="0"/>
                </a:lnTo>
                <a:lnTo>
                  <a:pt x="2196658" y="3198161"/>
                </a:lnTo>
                <a:lnTo>
                  <a:pt x="0" y="319816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10" name="Picture Placeholder 23"/>
          <p:cNvSpPr>
            <a:spLocks noGrp="1"/>
          </p:cNvSpPr>
          <p:nvPr>
            <p:ph type="pic" sz="quarter" idx="14"/>
          </p:nvPr>
        </p:nvSpPr>
        <p:spPr>
          <a:xfrm>
            <a:off x="8637883" y="3153147"/>
            <a:ext cx="2196658" cy="3198161"/>
          </a:xfrm>
          <a:custGeom>
            <a:avLst/>
            <a:gdLst>
              <a:gd name="connsiteX0" fmla="*/ 0 w 2196658"/>
              <a:gd name="connsiteY0" fmla="*/ 0 h 3198161"/>
              <a:gd name="connsiteX1" fmla="*/ 2196658 w 2196658"/>
              <a:gd name="connsiteY1" fmla="*/ 0 h 3198161"/>
              <a:gd name="connsiteX2" fmla="*/ 2196658 w 2196658"/>
              <a:gd name="connsiteY2" fmla="*/ 3198161 h 3198161"/>
              <a:gd name="connsiteX3" fmla="*/ 0 w 2196658"/>
              <a:gd name="connsiteY3" fmla="*/ 3198161 h 31981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96658" h="3198161">
                <a:moveTo>
                  <a:pt x="0" y="0"/>
                </a:moveTo>
                <a:lnTo>
                  <a:pt x="2196658" y="0"/>
                </a:lnTo>
                <a:lnTo>
                  <a:pt x="2196658" y="3198161"/>
                </a:lnTo>
                <a:lnTo>
                  <a:pt x="0" y="319816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11" name="Picture Placeholder 18"/>
          <p:cNvSpPr>
            <a:spLocks noGrp="1"/>
          </p:cNvSpPr>
          <p:nvPr>
            <p:ph type="pic" sz="quarter" idx="15"/>
          </p:nvPr>
        </p:nvSpPr>
        <p:spPr>
          <a:xfrm>
            <a:off x="1357460" y="3935001"/>
            <a:ext cx="4623465" cy="2416306"/>
          </a:xfrm>
          <a:custGeom>
            <a:avLst/>
            <a:gdLst>
              <a:gd name="connsiteX0" fmla="*/ 0 w 4623465"/>
              <a:gd name="connsiteY0" fmla="*/ 0 h 2416306"/>
              <a:gd name="connsiteX1" fmla="*/ 4623465 w 4623465"/>
              <a:gd name="connsiteY1" fmla="*/ 0 h 2416306"/>
              <a:gd name="connsiteX2" fmla="*/ 4623465 w 4623465"/>
              <a:gd name="connsiteY2" fmla="*/ 2416306 h 2416306"/>
              <a:gd name="connsiteX3" fmla="*/ 0 w 4623465"/>
              <a:gd name="connsiteY3" fmla="*/ 2416306 h 24163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23465" h="2416306">
                <a:moveTo>
                  <a:pt x="0" y="0"/>
                </a:moveTo>
                <a:lnTo>
                  <a:pt x="4623465" y="0"/>
                </a:lnTo>
                <a:lnTo>
                  <a:pt x="4623465" y="2416306"/>
                </a:lnTo>
                <a:lnTo>
                  <a:pt x="0" y="241630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4859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icture Placeholder 17">
            <a:extLst>
              <a:ext uri="{FF2B5EF4-FFF2-40B4-BE49-F238E27FC236}">
                <a16:creationId xmlns:a16="http://schemas.microsoft.com/office/drawing/2014/main" id="{E01EEAB9-CEE1-3886-4CED-8BBADDDF7C7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739510" y="0"/>
            <a:ext cx="8452485" cy="6858000"/>
          </a:xfrm>
          <a:prstGeom prst="rect">
            <a:avLst/>
          </a:prstGeom>
        </p:spPr>
        <p:txBody>
          <a:bodyPr/>
          <a:lstStyle/>
          <a:p>
            <a:endParaRPr lang="en-ID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6144E0E-8264-8F95-6D50-06E9675F76E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725863" y="668338"/>
            <a:ext cx="3725862" cy="5816600"/>
          </a:xfrm>
          <a:prstGeom prst="rect">
            <a:avLst/>
          </a:prstGeom>
        </p:spPr>
        <p:txBody>
          <a:bodyPr/>
          <a:lstStyle/>
          <a:p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03200902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15"/>
          <p:cNvSpPr>
            <a:spLocks noGrp="1"/>
          </p:cNvSpPr>
          <p:nvPr>
            <p:ph type="pic" sz="quarter" idx="10"/>
          </p:nvPr>
        </p:nvSpPr>
        <p:spPr>
          <a:xfrm>
            <a:off x="1357460" y="506689"/>
            <a:ext cx="2655964" cy="5844618"/>
          </a:xfrm>
          <a:custGeom>
            <a:avLst/>
            <a:gdLst>
              <a:gd name="connsiteX0" fmla="*/ 0 w 2655964"/>
              <a:gd name="connsiteY0" fmla="*/ 0 h 5844618"/>
              <a:gd name="connsiteX1" fmla="*/ 2655964 w 2655964"/>
              <a:gd name="connsiteY1" fmla="*/ 0 h 5844618"/>
              <a:gd name="connsiteX2" fmla="*/ 2655964 w 2655964"/>
              <a:gd name="connsiteY2" fmla="*/ 5844618 h 5844618"/>
              <a:gd name="connsiteX3" fmla="*/ 0 w 2655964"/>
              <a:gd name="connsiteY3" fmla="*/ 5844618 h 58446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55964" h="5844618">
                <a:moveTo>
                  <a:pt x="0" y="0"/>
                </a:moveTo>
                <a:lnTo>
                  <a:pt x="2655964" y="0"/>
                </a:lnTo>
                <a:lnTo>
                  <a:pt x="2655964" y="5844618"/>
                </a:lnTo>
                <a:lnTo>
                  <a:pt x="0" y="584461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7" name="Picture Placeholder 16"/>
          <p:cNvSpPr>
            <a:spLocks noGrp="1"/>
          </p:cNvSpPr>
          <p:nvPr>
            <p:ph type="pic" sz="quarter" idx="11"/>
          </p:nvPr>
        </p:nvSpPr>
        <p:spPr>
          <a:xfrm>
            <a:off x="4243574" y="506689"/>
            <a:ext cx="3704852" cy="1743350"/>
          </a:xfrm>
          <a:custGeom>
            <a:avLst/>
            <a:gdLst>
              <a:gd name="connsiteX0" fmla="*/ 0 w 3704852"/>
              <a:gd name="connsiteY0" fmla="*/ 0 h 1743350"/>
              <a:gd name="connsiteX1" fmla="*/ 3704852 w 3704852"/>
              <a:gd name="connsiteY1" fmla="*/ 0 h 1743350"/>
              <a:gd name="connsiteX2" fmla="*/ 3704852 w 3704852"/>
              <a:gd name="connsiteY2" fmla="*/ 1743350 h 1743350"/>
              <a:gd name="connsiteX3" fmla="*/ 0 w 3704852"/>
              <a:gd name="connsiteY3" fmla="*/ 1743350 h 1743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04852" h="1743350">
                <a:moveTo>
                  <a:pt x="0" y="0"/>
                </a:moveTo>
                <a:lnTo>
                  <a:pt x="3704852" y="0"/>
                </a:lnTo>
                <a:lnTo>
                  <a:pt x="3704852" y="1743350"/>
                </a:lnTo>
                <a:lnTo>
                  <a:pt x="0" y="174335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8" name="Picture Placeholder 17"/>
          <p:cNvSpPr>
            <a:spLocks noGrp="1"/>
          </p:cNvSpPr>
          <p:nvPr>
            <p:ph type="pic" sz="quarter" idx="12"/>
          </p:nvPr>
        </p:nvSpPr>
        <p:spPr>
          <a:xfrm>
            <a:off x="8178576" y="506689"/>
            <a:ext cx="2655964" cy="5844618"/>
          </a:xfrm>
          <a:custGeom>
            <a:avLst/>
            <a:gdLst>
              <a:gd name="connsiteX0" fmla="*/ 0 w 2655964"/>
              <a:gd name="connsiteY0" fmla="*/ 0 h 5844618"/>
              <a:gd name="connsiteX1" fmla="*/ 2655964 w 2655964"/>
              <a:gd name="connsiteY1" fmla="*/ 0 h 5844618"/>
              <a:gd name="connsiteX2" fmla="*/ 2655964 w 2655964"/>
              <a:gd name="connsiteY2" fmla="*/ 5844618 h 5844618"/>
              <a:gd name="connsiteX3" fmla="*/ 0 w 2655964"/>
              <a:gd name="connsiteY3" fmla="*/ 5844618 h 58446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55964" h="5844618">
                <a:moveTo>
                  <a:pt x="0" y="0"/>
                </a:moveTo>
                <a:lnTo>
                  <a:pt x="2655964" y="0"/>
                </a:lnTo>
                <a:lnTo>
                  <a:pt x="2655964" y="5844618"/>
                </a:lnTo>
                <a:lnTo>
                  <a:pt x="0" y="584461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9" name="Picture Placeholder 14"/>
          <p:cNvSpPr>
            <a:spLocks noGrp="1"/>
          </p:cNvSpPr>
          <p:nvPr>
            <p:ph type="pic" sz="quarter" idx="13"/>
          </p:nvPr>
        </p:nvSpPr>
        <p:spPr>
          <a:xfrm>
            <a:off x="4243574" y="2480189"/>
            <a:ext cx="3704852" cy="3871118"/>
          </a:xfrm>
          <a:custGeom>
            <a:avLst/>
            <a:gdLst>
              <a:gd name="connsiteX0" fmla="*/ 0 w 3704852"/>
              <a:gd name="connsiteY0" fmla="*/ 0 h 3871118"/>
              <a:gd name="connsiteX1" fmla="*/ 3704852 w 3704852"/>
              <a:gd name="connsiteY1" fmla="*/ 0 h 3871118"/>
              <a:gd name="connsiteX2" fmla="*/ 3704852 w 3704852"/>
              <a:gd name="connsiteY2" fmla="*/ 3871118 h 3871118"/>
              <a:gd name="connsiteX3" fmla="*/ 0 w 3704852"/>
              <a:gd name="connsiteY3" fmla="*/ 3871118 h 38711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04852" h="3871118">
                <a:moveTo>
                  <a:pt x="0" y="0"/>
                </a:moveTo>
                <a:lnTo>
                  <a:pt x="3704852" y="0"/>
                </a:lnTo>
                <a:lnTo>
                  <a:pt x="3704852" y="3871118"/>
                </a:lnTo>
                <a:lnTo>
                  <a:pt x="0" y="387111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39792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69129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412955" y="412955"/>
            <a:ext cx="11366090" cy="6032090"/>
          </a:xfrm>
          <a:custGeom>
            <a:avLst/>
            <a:gdLst>
              <a:gd name="connsiteX0" fmla="*/ 0 w 10931045"/>
              <a:gd name="connsiteY0" fmla="*/ 0 h 5597046"/>
              <a:gd name="connsiteX1" fmla="*/ 10931045 w 10931045"/>
              <a:gd name="connsiteY1" fmla="*/ 0 h 5597046"/>
              <a:gd name="connsiteX2" fmla="*/ 10931045 w 10931045"/>
              <a:gd name="connsiteY2" fmla="*/ 5597046 h 5597046"/>
              <a:gd name="connsiteX3" fmla="*/ 0 w 10931045"/>
              <a:gd name="connsiteY3" fmla="*/ 5597046 h 5597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931045" h="5597046">
                <a:moveTo>
                  <a:pt x="0" y="0"/>
                </a:moveTo>
                <a:lnTo>
                  <a:pt x="10931045" y="0"/>
                </a:lnTo>
                <a:lnTo>
                  <a:pt x="10931045" y="5597046"/>
                </a:lnTo>
                <a:lnTo>
                  <a:pt x="0" y="559704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90529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6096000" y="0"/>
            <a:ext cx="6096000" cy="6858000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596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412955" y="412954"/>
            <a:ext cx="5063285" cy="6032091"/>
          </a:xfrm>
          <a:custGeom>
            <a:avLst/>
            <a:gdLst>
              <a:gd name="connsiteX0" fmla="*/ 0 w 5683036"/>
              <a:gd name="connsiteY0" fmla="*/ 0 h 6032091"/>
              <a:gd name="connsiteX1" fmla="*/ 5683036 w 5683036"/>
              <a:gd name="connsiteY1" fmla="*/ 0 h 6032091"/>
              <a:gd name="connsiteX2" fmla="*/ 5683036 w 5683036"/>
              <a:gd name="connsiteY2" fmla="*/ 6032091 h 6032091"/>
              <a:gd name="connsiteX3" fmla="*/ 0 w 5683036"/>
              <a:gd name="connsiteY3" fmla="*/ 6032091 h 60320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683036" h="6032091">
                <a:moveTo>
                  <a:pt x="0" y="0"/>
                </a:moveTo>
                <a:lnTo>
                  <a:pt x="5683036" y="0"/>
                </a:lnTo>
                <a:lnTo>
                  <a:pt x="5683036" y="6032091"/>
                </a:lnTo>
                <a:lnTo>
                  <a:pt x="0" y="603209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6" name="Picture Placeholder 5"/>
          <p:cNvSpPr>
            <a:spLocks noGrp="1"/>
          </p:cNvSpPr>
          <p:nvPr>
            <p:ph type="pic" sz="quarter" idx="11"/>
          </p:nvPr>
        </p:nvSpPr>
        <p:spPr>
          <a:xfrm>
            <a:off x="3464560" y="1417320"/>
            <a:ext cx="4023360" cy="4023360"/>
          </a:xfrm>
          <a:custGeom>
            <a:avLst/>
            <a:gdLst>
              <a:gd name="connsiteX0" fmla="*/ 0 w 2991556"/>
              <a:gd name="connsiteY0" fmla="*/ 0 h 2991556"/>
              <a:gd name="connsiteX1" fmla="*/ 2991556 w 2991556"/>
              <a:gd name="connsiteY1" fmla="*/ 0 h 2991556"/>
              <a:gd name="connsiteX2" fmla="*/ 2991556 w 2991556"/>
              <a:gd name="connsiteY2" fmla="*/ 2991556 h 2991556"/>
              <a:gd name="connsiteX3" fmla="*/ 0 w 2991556"/>
              <a:gd name="connsiteY3" fmla="*/ 2991556 h 29915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91556" h="2991556">
                <a:moveTo>
                  <a:pt x="0" y="0"/>
                </a:moveTo>
                <a:lnTo>
                  <a:pt x="2991556" y="0"/>
                </a:lnTo>
                <a:lnTo>
                  <a:pt x="2991556" y="2991556"/>
                </a:lnTo>
                <a:lnTo>
                  <a:pt x="0" y="299155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24757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2">
            <a:extLst>
              <a:ext uri="{FF2B5EF4-FFF2-40B4-BE49-F238E27FC236}">
                <a16:creationId xmlns:a16="http://schemas.microsoft.com/office/drawing/2014/main" id="{B78CF7A3-07F4-AA70-F602-3D902881165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0" y="0"/>
            <a:ext cx="6159798" cy="6858000"/>
          </a:xfrm>
          <a:custGeom>
            <a:avLst/>
            <a:gdLst>
              <a:gd name="connsiteX0" fmla="*/ 0 w 6096000"/>
              <a:gd name="connsiteY0" fmla="*/ 0 h 6858000"/>
              <a:gd name="connsiteX1" fmla="*/ 6096000 w 6096000"/>
              <a:gd name="connsiteY1" fmla="*/ 0 h 6858000"/>
              <a:gd name="connsiteX2" fmla="*/ 6096000 w 6096000"/>
              <a:gd name="connsiteY2" fmla="*/ 6858000 h 6858000"/>
              <a:gd name="connsiteX3" fmla="*/ 0 w 6096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858000">
                <a:moveTo>
                  <a:pt x="0" y="0"/>
                </a:moveTo>
                <a:lnTo>
                  <a:pt x="6096000" y="0"/>
                </a:lnTo>
                <a:lnTo>
                  <a:pt x="6096000" y="6858000"/>
                </a:lnTo>
                <a:lnTo>
                  <a:pt x="0" y="6858000"/>
                </a:lnTo>
                <a:close/>
              </a:path>
            </a:pathLst>
          </a:custGeom>
        </p:spPr>
      </p:sp>
      <p:sp>
        <p:nvSpPr>
          <p:cNvPr id="6" name="Picture Placeholder 6">
            <a:extLst>
              <a:ext uri="{FF2B5EF4-FFF2-40B4-BE49-F238E27FC236}">
                <a16:creationId xmlns:a16="http://schemas.microsoft.com/office/drawing/2014/main" id="{76FC9935-E397-F8BD-22BA-76006710FAB6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7055198" y="1068163"/>
            <a:ext cx="4267199" cy="5029200"/>
          </a:xfrm>
          <a:custGeom>
            <a:avLst/>
            <a:gdLst>
              <a:gd name="connsiteX0" fmla="*/ 0 w 4267199"/>
              <a:gd name="connsiteY0" fmla="*/ 0 h 5029200"/>
              <a:gd name="connsiteX1" fmla="*/ 4267199 w 4267199"/>
              <a:gd name="connsiteY1" fmla="*/ 0 h 5029200"/>
              <a:gd name="connsiteX2" fmla="*/ 4267199 w 4267199"/>
              <a:gd name="connsiteY2" fmla="*/ 5029200 h 5029200"/>
              <a:gd name="connsiteX3" fmla="*/ 0 w 4267199"/>
              <a:gd name="connsiteY3" fmla="*/ 5029200 h 5029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67199" h="5029200">
                <a:moveTo>
                  <a:pt x="0" y="0"/>
                </a:moveTo>
                <a:lnTo>
                  <a:pt x="4267199" y="0"/>
                </a:lnTo>
                <a:lnTo>
                  <a:pt x="4267199" y="5029200"/>
                </a:lnTo>
                <a:lnTo>
                  <a:pt x="0" y="50292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3419946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9646920" cy="6858000"/>
          </a:xfrm>
          <a:custGeom>
            <a:avLst/>
            <a:gdLst>
              <a:gd name="connsiteX0" fmla="*/ 0 w 9646920"/>
              <a:gd name="connsiteY0" fmla="*/ 0 h 6858000"/>
              <a:gd name="connsiteX1" fmla="*/ 9646920 w 9646920"/>
              <a:gd name="connsiteY1" fmla="*/ 0 h 6858000"/>
              <a:gd name="connsiteX2" fmla="*/ 9646920 w 9646920"/>
              <a:gd name="connsiteY2" fmla="*/ 6858000 h 6858000"/>
              <a:gd name="connsiteX3" fmla="*/ 0 w 964692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646920" h="6858000">
                <a:moveTo>
                  <a:pt x="0" y="0"/>
                </a:moveTo>
                <a:lnTo>
                  <a:pt x="9646920" y="0"/>
                </a:lnTo>
                <a:lnTo>
                  <a:pt x="9646920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552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6193536" y="1743456"/>
            <a:ext cx="4255008" cy="3371088"/>
          </a:xfrm>
          <a:custGeom>
            <a:avLst/>
            <a:gdLst>
              <a:gd name="connsiteX0" fmla="*/ 0 w 4255008"/>
              <a:gd name="connsiteY0" fmla="*/ 0 h 3371088"/>
              <a:gd name="connsiteX1" fmla="*/ 4255008 w 4255008"/>
              <a:gd name="connsiteY1" fmla="*/ 0 h 3371088"/>
              <a:gd name="connsiteX2" fmla="*/ 4255008 w 4255008"/>
              <a:gd name="connsiteY2" fmla="*/ 3371088 h 3371088"/>
              <a:gd name="connsiteX3" fmla="*/ 0 w 4255008"/>
              <a:gd name="connsiteY3" fmla="*/ 3371088 h 33710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55008" h="3371088">
                <a:moveTo>
                  <a:pt x="0" y="0"/>
                </a:moveTo>
                <a:lnTo>
                  <a:pt x="4255008" y="0"/>
                </a:lnTo>
                <a:lnTo>
                  <a:pt x="4255008" y="3371088"/>
                </a:lnTo>
                <a:lnTo>
                  <a:pt x="0" y="337108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6427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9031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92" r:id="rId2"/>
    <p:sldLayoutId id="2147483650" r:id="rId3"/>
    <p:sldLayoutId id="2147483651" r:id="rId4"/>
    <p:sldLayoutId id="2147483653" r:id="rId5"/>
    <p:sldLayoutId id="2147483661" r:id="rId6"/>
    <p:sldLayoutId id="2147483677" r:id="rId7"/>
    <p:sldLayoutId id="2147483659" r:id="rId8"/>
    <p:sldLayoutId id="2147483666" r:id="rId9"/>
    <p:sldLayoutId id="2147483669" r:id="rId10"/>
    <p:sldLayoutId id="2147483673" r:id="rId11"/>
    <p:sldLayoutId id="2147483674" r:id="rId12"/>
    <p:sldLayoutId id="2147483675" r:id="rId13"/>
    <p:sldLayoutId id="2147483676" r:id="rId14"/>
    <p:sldLayoutId id="2147483680" r:id="rId15"/>
    <p:sldLayoutId id="2147483685" r:id="rId16"/>
    <p:sldLayoutId id="2147483688" r:id="rId17"/>
    <p:sldLayoutId id="2147483689" r:id="rId18"/>
    <p:sldLayoutId id="2147483690" r:id="rId19"/>
    <p:sldLayoutId id="2147483691" r:id="rId2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>
              <a:lumMod val="75000"/>
              <a:lumOff val="25000"/>
            </a:schemeClr>
          </a:solidFill>
          <a:latin typeface="Montserrat" charset="0"/>
          <a:ea typeface="Montserrat" charset="0"/>
          <a:cs typeface="Montserrat" charset="0"/>
        </a:defRPr>
      </a:lvl1pPr>
    </p:titleStyle>
    <p:bodyStyle>
      <a:lvl1pPr marL="0" indent="0" algn="l" defTabSz="914400" rtl="0" eaLnBrk="1" latinLnBrk="0" hangingPunct="1">
        <a:lnSpc>
          <a:spcPct val="90000"/>
        </a:lnSpc>
        <a:spcBef>
          <a:spcPts val="1000"/>
        </a:spcBef>
        <a:buFont typeface="Arial"/>
        <a:buNone/>
        <a:defRPr sz="2800" kern="1200">
          <a:solidFill>
            <a:schemeClr val="tx1">
              <a:lumMod val="75000"/>
              <a:lumOff val="25000"/>
            </a:schemeClr>
          </a:solidFill>
          <a:latin typeface="Montserrat" charset="0"/>
          <a:ea typeface="Montserrat" charset="0"/>
          <a:cs typeface="Montserrat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Montserrat" charset="0"/>
          <a:ea typeface="Montserrat" charset="0"/>
          <a:cs typeface="Montserrat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Montserrat" charset="0"/>
          <a:ea typeface="Montserrat" charset="0"/>
          <a:cs typeface="Montserrat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Montserrat" charset="0"/>
          <a:ea typeface="Montserrat" charset="0"/>
          <a:cs typeface="Montserrat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Montserrat" charset="0"/>
          <a:ea typeface="Montserrat" charset="0"/>
          <a:cs typeface="Montserrat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3D7B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FC18AC-EA6A-E045-A63D-AEF82979997D}"/>
              </a:ext>
            </a:extLst>
          </p:cNvPr>
          <p:cNvCxnSpPr/>
          <p:nvPr/>
        </p:nvCxnSpPr>
        <p:spPr>
          <a:xfrm>
            <a:off x="-5" y="6484938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8FA5B0FB-6B5C-3C72-338D-C2126044C656}"/>
              </a:ext>
            </a:extLst>
          </p:cNvPr>
          <p:cNvCxnSpPr>
            <a:cxnSpLocks/>
          </p:cNvCxnSpPr>
          <p:nvPr/>
        </p:nvCxnSpPr>
        <p:spPr>
          <a:xfrm>
            <a:off x="3727932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ectangle 24">
            <a:extLst>
              <a:ext uri="{FF2B5EF4-FFF2-40B4-BE49-F238E27FC236}">
                <a16:creationId xmlns:a16="http://schemas.microsoft.com/office/drawing/2014/main" id="{5B4D2F41-744E-FBE2-1B7B-E3851A5C86A9}"/>
              </a:ext>
            </a:extLst>
          </p:cNvPr>
          <p:cNvSpPr/>
          <p:nvPr/>
        </p:nvSpPr>
        <p:spPr>
          <a:xfrm>
            <a:off x="319107" y="2656288"/>
            <a:ext cx="3041361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100">
                <a:solidFill>
                  <a:srgbClr val="294C39"/>
                </a:solidFill>
                <a:latin typeface="Montserrat" pitchFamily="2" charset="0"/>
                <a:ea typeface="EB Garamond 12" charset="0"/>
                <a:cs typeface="EB Garamond 12" charset="0"/>
              </a:rPr>
              <a:t>38 UNIQUE SLIDES</a:t>
            </a:r>
            <a:endParaRPr lang="en-US" sz="1100" dirty="0">
              <a:solidFill>
                <a:srgbClr val="294C39"/>
              </a:solidFill>
              <a:latin typeface="Montserrat" pitchFamily="2" charset="0"/>
              <a:ea typeface="EB Garamond 12" charset="0"/>
              <a:cs typeface="EB Garamond 12" charset="0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7D53AD5E-EFBB-B6C7-F5C5-01F51F66EBAB}"/>
              </a:ext>
            </a:extLst>
          </p:cNvPr>
          <p:cNvSpPr/>
          <p:nvPr/>
        </p:nvSpPr>
        <p:spPr>
          <a:xfrm>
            <a:off x="7448129" y="5115649"/>
            <a:ext cx="1320479" cy="1369289"/>
          </a:xfrm>
          <a:prstGeom prst="rect">
            <a:avLst/>
          </a:prstGeom>
          <a:solidFill>
            <a:srgbClr val="294C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3DBE3B7-583B-A863-3E3B-1B7A4A0C16B6}"/>
              </a:ext>
            </a:extLst>
          </p:cNvPr>
          <p:cNvSpPr/>
          <p:nvPr/>
        </p:nvSpPr>
        <p:spPr>
          <a:xfrm>
            <a:off x="8765671" y="5115649"/>
            <a:ext cx="1320479" cy="1369289"/>
          </a:xfrm>
          <a:prstGeom prst="rect">
            <a:avLst/>
          </a:prstGeom>
          <a:solidFill>
            <a:srgbClr val="847F5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3523A840-B281-FB0C-3856-956CB19A72CD}"/>
              </a:ext>
            </a:extLst>
          </p:cNvPr>
          <p:cNvSpPr/>
          <p:nvPr/>
        </p:nvSpPr>
        <p:spPr>
          <a:xfrm>
            <a:off x="6540174" y="4201249"/>
            <a:ext cx="1828800" cy="1828800"/>
          </a:xfrm>
          <a:prstGeom prst="ellipse">
            <a:avLst/>
          </a:prstGeom>
          <a:noFill/>
          <a:ln>
            <a:solidFill>
              <a:srgbClr val="847F5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EB56AA3B-E756-9CD1-B4E6-D00F284E3609}"/>
              </a:ext>
            </a:extLst>
          </p:cNvPr>
          <p:cNvSpPr/>
          <p:nvPr/>
        </p:nvSpPr>
        <p:spPr>
          <a:xfrm rot="16200000">
            <a:off x="9794258" y="3653018"/>
            <a:ext cx="3934688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900" spc="300">
                <a:solidFill>
                  <a:srgbClr val="020202"/>
                </a:solidFill>
                <a:latin typeface="Montserrat" pitchFamily="2" charset="0"/>
                <a:ea typeface="EB Garamond 12" charset="0"/>
                <a:cs typeface="EB Garamond 12" charset="0"/>
              </a:rPr>
              <a:t>VISUAL EXPERIENCE SINCE MMXII / 022</a:t>
            </a:r>
            <a:endParaRPr lang="en-US" sz="900" spc="300" dirty="0">
              <a:solidFill>
                <a:srgbClr val="020202"/>
              </a:solidFill>
              <a:latin typeface="Montserrat" pitchFamily="2" charset="0"/>
              <a:ea typeface="EB Garamond 12" charset="0"/>
              <a:cs typeface="EB Garamond 12" charset="0"/>
            </a:endParaRP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348A8AF2-F551-66D4-8C59-4AD7D7AB5E38}"/>
              </a:ext>
            </a:extLst>
          </p:cNvPr>
          <p:cNvSpPr txBox="1"/>
          <p:nvPr/>
        </p:nvSpPr>
        <p:spPr>
          <a:xfrm>
            <a:off x="319107" y="3923527"/>
            <a:ext cx="235151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>
                <a:solidFill>
                  <a:srgbClr val="294C39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Creative Multi-Purpose Premium PowerPoint Template</a:t>
            </a:r>
            <a:endParaRPr lang="en-ID" sz="1400" i="1">
              <a:solidFill>
                <a:srgbClr val="294C39"/>
              </a:solidFill>
              <a:latin typeface="Gentium Plus" panose="02000503060000020004" pitchFamily="2" charset="0"/>
              <a:ea typeface="Gentium Plus" panose="02000503060000020004" pitchFamily="2" charset="0"/>
              <a:cs typeface="Gentium Plus" panose="02000503060000020004" pitchFamily="2" charset="0"/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17400EA2-2990-2BC8-1B63-5351AA05DD69}"/>
              </a:ext>
            </a:extLst>
          </p:cNvPr>
          <p:cNvSpPr/>
          <p:nvPr/>
        </p:nvSpPr>
        <p:spPr>
          <a:xfrm>
            <a:off x="4025308" y="217269"/>
            <a:ext cx="255807" cy="255807"/>
          </a:xfrm>
          <a:prstGeom prst="ellipse">
            <a:avLst/>
          </a:prstGeom>
          <a:solidFill>
            <a:srgbClr val="E544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4F013E7-F860-69D2-DC47-24FED8B61B77}"/>
              </a:ext>
            </a:extLst>
          </p:cNvPr>
          <p:cNvSpPr/>
          <p:nvPr/>
        </p:nvSpPr>
        <p:spPr>
          <a:xfrm>
            <a:off x="4402679" y="217269"/>
            <a:ext cx="255807" cy="255807"/>
          </a:xfrm>
          <a:prstGeom prst="ellipse">
            <a:avLst/>
          </a:prstGeom>
          <a:solidFill>
            <a:srgbClr val="847F5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2FC922A8-118A-E380-DA6A-FEBECECC289B}"/>
              </a:ext>
            </a:extLst>
          </p:cNvPr>
          <p:cNvSpPr/>
          <p:nvPr/>
        </p:nvSpPr>
        <p:spPr>
          <a:xfrm>
            <a:off x="4765537" y="217269"/>
            <a:ext cx="255807" cy="255807"/>
          </a:xfrm>
          <a:prstGeom prst="ellipse">
            <a:avLst/>
          </a:prstGeom>
          <a:solidFill>
            <a:srgbClr val="E544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1001BF2B-CE8E-1132-4121-342E31B4D0A1}"/>
              </a:ext>
            </a:extLst>
          </p:cNvPr>
          <p:cNvSpPr/>
          <p:nvPr/>
        </p:nvSpPr>
        <p:spPr>
          <a:xfrm>
            <a:off x="319108" y="2922233"/>
            <a:ext cx="3105426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6600" b="1">
                <a:solidFill>
                  <a:srgbClr val="E54422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HIGOEI</a:t>
            </a:r>
            <a:endParaRPr lang="en-US" sz="9600" b="1">
              <a:solidFill>
                <a:srgbClr val="E54422"/>
              </a:solidFill>
              <a:latin typeface="NewYork" panose="02000503000000020004" pitchFamily="50" charset="0"/>
              <a:ea typeface="EB Garamond 12" charset="0"/>
              <a:cs typeface="EB Garamond 12" charset="0"/>
            </a:endParaRP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1ABC1BC1-50BA-7CE1-B4AF-45ACC8EAD367}"/>
              </a:ext>
            </a:extLst>
          </p:cNvPr>
          <p:cNvCxnSpPr>
            <a:cxnSpLocks/>
          </p:cNvCxnSpPr>
          <p:nvPr/>
        </p:nvCxnSpPr>
        <p:spPr>
          <a:xfrm>
            <a:off x="3732949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1D36FAF3-98D6-CD03-D910-C146182A0606}"/>
              </a:ext>
            </a:extLst>
          </p:cNvPr>
          <p:cNvCxnSpPr>
            <a:cxnSpLocks/>
          </p:cNvCxnSpPr>
          <p:nvPr/>
        </p:nvCxnSpPr>
        <p:spPr>
          <a:xfrm>
            <a:off x="1135295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C8996C82-BAE1-465B-46F5-BBC08B437BED}"/>
              </a:ext>
            </a:extLst>
          </p:cNvPr>
          <p:cNvCxnSpPr/>
          <p:nvPr/>
        </p:nvCxnSpPr>
        <p:spPr>
          <a:xfrm>
            <a:off x="0" y="668741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799E285-193D-49DB-A974-654EA7EFA29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65C627F5-AB1F-D3D8-8F38-63D88AE5B02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30414678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94C3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>
            <a:extLst>
              <a:ext uri="{FF2B5EF4-FFF2-40B4-BE49-F238E27FC236}">
                <a16:creationId xmlns:a16="http://schemas.microsoft.com/office/drawing/2014/main" id="{8E77AA95-A241-7E4C-3DEE-52E0C93513F2}"/>
              </a:ext>
            </a:extLst>
          </p:cNvPr>
          <p:cNvSpPr/>
          <p:nvPr/>
        </p:nvSpPr>
        <p:spPr>
          <a:xfrm>
            <a:off x="7888224" y="0"/>
            <a:ext cx="4303776" cy="6858000"/>
          </a:xfrm>
          <a:prstGeom prst="rect">
            <a:avLst/>
          </a:prstGeom>
          <a:solidFill>
            <a:srgbClr val="847F5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2" name="Rectangle 11"/>
          <p:cNvSpPr/>
          <p:nvPr/>
        </p:nvSpPr>
        <p:spPr>
          <a:xfrm>
            <a:off x="831648" y="781240"/>
            <a:ext cx="4294534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 b="1">
                <a:solidFill>
                  <a:srgbClr val="E3D7BD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SMALL STEP FOR CREATOR. BIG LEAP FOR CREATIVITY.</a:t>
            </a:r>
            <a:endParaRPr lang="en-US" sz="3600" b="1" dirty="0">
              <a:solidFill>
                <a:srgbClr val="E3D7BD"/>
              </a:solidFill>
              <a:latin typeface="NewYork" panose="02000503000000020004" pitchFamily="50" charset="0"/>
              <a:ea typeface="EB Garamond 12" charset="0"/>
              <a:cs typeface="EB Garamond 12" charset="0"/>
            </a:endParaRP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200FE7B4-0EC3-1F5B-C646-66D8D9CA73B3}"/>
              </a:ext>
            </a:extLst>
          </p:cNvPr>
          <p:cNvSpPr/>
          <p:nvPr/>
        </p:nvSpPr>
        <p:spPr>
          <a:xfrm rot="20549882">
            <a:off x="551600" y="1140251"/>
            <a:ext cx="3986408" cy="1268402"/>
          </a:xfrm>
          <a:prstGeom prst="ellipse">
            <a:avLst/>
          </a:prstGeom>
          <a:noFill/>
          <a:ln>
            <a:solidFill>
              <a:srgbClr val="E5442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1A00802F-10D0-9393-553C-1E8F4A4852A0}"/>
              </a:ext>
            </a:extLst>
          </p:cNvPr>
          <p:cNvCxnSpPr/>
          <p:nvPr/>
        </p:nvCxnSpPr>
        <p:spPr>
          <a:xfrm>
            <a:off x="0" y="3429000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32B5541C-1CA9-439D-8686-06E9CADE56C6}"/>
              </a:ext>
            </a:extLst>
          </p:cNvPr>
          <p:cNvSpPr txBox="1"/>
          <p:nvPr/>
        </p:nvSpPr>
        <p:spPr>
          <a:xfrm>
            <a:off x="811494" y="4642985"/>
            <a:ext cx="215867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>
                <a:solidFill>
                  <a:srgbClr val="E3D7BD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This for small texts that have a small message. Sometimes important, sometimes not.  But, the most important is, there is a text. </a:t>
            </a: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0B27D9BC-C1FB-03BB-F9EA-AF62A85654E7}"/>
              </a:ext>
            </a:extLst>
          </p:cNvPr>
          <p:cNvCxnSpPr>
            <a:cxnSpLocks/>
          </p:cNvCxnSpPr>
          <p:nvPr/>
        </p:nvCxnSpPr>
        <p:spPr>
          <a:xfrm>
            <a:off x="0" y="39604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2DC22BBC-A6B0-559E-7661-95FAE81CD94D}"/>
              </a:ext>
            </a:extLst>
          </p:cNvPr>
          <p:cNvCxnSpPr>
            <a:cxnSpLocks/>
          </p:cNvCxnSpPr>
          <p:nvPr/>
        </p:nvCxnSpPr>
        <p:spPr>
          <a:xfrm>
            <a:off x="0" y="6408918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F21B6D3-DFD3-C9B0-9754-8E7B082A581E}"/>
              </a:ext>
            </a:extLst>
          </p:cNvPr>
          <p:cNvCxnSpPr>
            <a:cxnSpLocks/>
          </p:cNvCxnSpPr>
          <p:nvPr/>
        </p:nvCxnSpPr>
        <p:spPr>
          <a:xfrm>
            <a:off x="7888224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Oval 26">
            <a:extLst>
              <a:ext uri="{FF2B5EF4-FFF2-40B4-BE49-F238E27FC236}">
                <a16:creationId xmlns:a16="http://schemas.microsoft.com/office/drawing/2014/main" id="{D6425A3D-EFB8-87CB-AB48-CD17E906AE29}"/>
              </a:ext>
            </a:extLst>
          </p:cNvPr>
          <p:cNvSpPr/>
          <p:nvPr/>
        </p:nvSpPr>
        <p:spPr>
          <a:xfrm>
            <a:off x="10762412" y="3301096"/>
            <a:ext cx="255807" cy="255807"/>
          </a:xfrm>
          <a:prstGeom prst="ellipse">
            <a:avLst/>
          </a:prstGeom>
          <a:solidFill>
            <a:srgbClr val="E3D7B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E7AC06D7-DD1A-2666-F7BC-8A004FB90F63}"/>
              </a:ext>
            </a:extLst>
          </p:cNvPr>
          <p:cNvSpPr/>
          <p:nvPr/>
        </p:nvSpPr>
        <p:spPr>
          <a:xfrm>
            <a:off x="11139783" y="3301096"/>
            <a:ext cx="255807" cy="255807"/>
          </a:xfrm>
          <a:prstGeom prst="ellipse">
            <a:avLst/>
          </a:prstGeom>
          <a:solidFill>
            <a:srgbClr val="294C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F0CC8AE1-E116-CDED-DE1A-AFC93A0E96D1}"/>
              </a:ext>
            </a:extLst>
          </p:cNvPr>
          <p:cNvSpPr/>
          <p:nvPr/>
        </p:nvSpPr>
        <p:spPr>
          <a:xfrm>
            <a:off x="11502641" y="3301096"/>
            <a:ext cx="255807" cy="255807"/>
          </a:xfrm>
          <a:prstGeom prst="ellipse">
            <a:avLst/>
          </a:prstGeom>
          <a:solidFill>
            <a:srgbClr val="BEB49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BF811AA-2901-06E2-7CD8-D6D9CA5F51A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7070399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3D7B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>
            <a:extLst>
              <a:ext uri="{FF2B5EF4-FFF2-40B4-BE49-F238E27FC236}">
                <a16:creationId xmlns:a16="http://schemas.microsoft.com/office/drawing/2014/main" id="{EAB16C16-A440-A264-E7E0-C916BD66ED73}"/>
              </a:ext>
            </a:extLst>
          </p:cNvPr>
          <p:cNvSpPr/>
          <p:nvPr/>
        </p:nvSpPr>
        <p:spPr>
          <a:xfrm>
            <a:off x="412955" y="0"/>
            <a:ext cx="5063284" cy="6858000"/>
          </a:xfrm>
          <a:prstGeom prst="rect">
            <a:avLst/>
          </a:prstGeom>
          <a:solidFill>
            <a:srgbClr val="E544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CB742D4B-5449-5CE9-CAC1-523B9B4E24D0}"/>
              </a:ext>
            </a:extLst>
          </p:cNvPr>
          <p:cNvSpPr/>
          <p:nvPr/>
        </p:nvSpPr>
        <p:spPr>
          <a:xfrm>
            <a:off x="5476240" y="0"/>
            <a:ext cx="2011680" cy="6858000"/>
          </a:xfrm>
          <a:prstGeom prst="rect">
            <a:avLst/>
          </a:prstGeom>
          <a:solidFill>
            <a:srgbClr val="294C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6" name="TextBox 15"/>
          <p:cNvSpPr txBox="1"/>
          <p:nvPr/>
        </p:nvSpPr>
        <p:spPr>
          <a:xfrm>
            <a:off x="10498157" y="3008263"/>
            <a:ext cx="139172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dirty="0">
                <a:solidFill>
                  <a:schemeClr val="tx2">
                    <a:lumMod val="75000"/>
                  </a:schemeClr>
                </a:solidFill>
                <a:latin typeface="NewYork" panose="02000503000000020004" pitchFamily="50" charset="0"/>
                <a:ea typeface="Montserrat" charset="0"/>
                <a:cs typeface="Montserrat" charset="0"/>
              </a:rPr>
              <a:t>1985</a:t>
            </a:r>
          </a:p>
        </p:txBody>
      </p:sp>
      <p:sp>
        <p:nvSpPr>
          <p:cNvPr id="17" name="TextBox 16"/>
          <p:cNvSpPr txBox="1"/>
          <p:nvPr/>
        </p:nvSpPr>
        <p:spPr>
          <a:xfrm rot="16200000">
            <a:off x="7164251" y="3223082"/>
            <a:ext cx="3251211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50" spc="300" dirty="0">
                <a:solidFill>
                  <a:srgbClr val="E54422"/>
                </a:solidFill>
                <a:latin typeface="NewYork" panose="02000503000000020004" pitchFamily="50" charset="0"/>
                <a:ea typeface="Montserrat" charset="0"/>
                <a:cs typeface="Montserrat" charset="0"/>
              </a:rPr>
              <a:t>WE  ALWAYS  TAKING CARE OF </a:t>
            </a:r>
          </a:p>
          <a:p>
            <a:pPr algn="ctr"/>
            <a:r>
              <a:rPr lang="en-US" sz="1050" spc="300">
                <a:solidFill>
                  <a:srgbClr val="E54422"/>
                </a:solidFill>
                <a:latin typeface="NewYork" panose="02000503000000020004" pitchFamily="50" charset="0"/>
                <a:ea typeface="Montserrat" charset="0"/>
                <a:cs typeface="Montserrat" charset="0"/>
              </a:rPr>
              <a:t>OUR PASSION </a:t>
            </a:r>
            <a:r>
              <a:rPr lang="en-US" sz="1050" spc="300" dirty="0">
                <a:solidFill>
                  <a:srgbClr val="E54422"/>
                </a:solidFill>
                <a:latin typeface="NewYork" panose="02000503000000020004" pitchFamily="50" charset="0"/>
                <a:ea typeface="Montserrat" charset="0"/>
                <a:cs typeface="Montserrat" charset="0"/>
              </a:rPr>
              <a:t>SINCE</a:t>
            </a:r>
          </a:p>
        </p:txBody>
      </p:sp>
      <p:cxnSp>
        <p:nvCxnSpPr>
          <p:cNvPr id="19" name="Straight Connector 18"/>
          <p:cNvCxnSpPr/>
          <p:nvPr/>
        </p:nvCxnSpPr>
        <p:spPr>
          <a:xfrm>
            <a:off x="7884513" y="3430831"/>
            <a:ext cx="454871" cy="0"/>
          </a:xfrm>
          <a:prstGeom prst="line">
            <a:avLst/>
          </a:prstGeom>
          <a:ln w="38100"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9213375" y="3430831"/>
            <a:ext cx="1201652" cy="0"/>
          </a:xfrm>
          <a:prstGeom prst="line">
            <a:avLst/>
          </a:prstGeom>
          <a:ln w="38100"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9569A9F3-891D-5DDF-AC05-BD7105E0A33A}"/>
              </a:ext>
            </a:extLst>
          </p:cNvPr>
          <p:cNvCxnSpPr>
            <a:cxnSpLocks/>
          </p:cNvCxnSpPr>
          <p:nvPr/>
        </p:nvCxnSpPr>
        <p:spPr>
          <a:xfrm>
            <a:off x="0" y="39604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78C54823-4CEB-27D7-0161-5075590C192A}"/>
              </a:ext>
            </a:extLst>
          </p:cNvPr>
          <p:cNvCxnSpPr>
            <a:cxnSpLocks/>
          </p:cNvCxnSpPr>
          <p:nvPr/>
        </p:nvCxnSpPr>
        <p:spPr>
          <a:xfrm>
            <a:off x="0" y="644504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2FC7DB6E-6A18-2FDD-80F7-520C951B4D8E}"/>
              </a:ext>
            </a:extLst>
          </p:cNvPr>
          <p:cNvCxnSpPr>
            <a:cxnSpLocks/>
          </p:cNvCxnSpPr>
          <p:nvPr/>
        </p:nvCxnSpPr>
        <p:spPr>
          <a:xfrm>
            <a:off x="0" y="5443361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1DE28DB7-803E-9797-BF64-E97A5F0AE513}"/>
              </a:ext>
            </a:extLst>
          </p:cNvPr>
          <p:cNvCxnSpPr>
            <a:cxnSpLocks/>
          </p:cNvCxnSpPr>
          <p:nvPr/>
        </p:nvCxnSpPr>
        <p:spPr>
          <a:xfrm>
            <a:off x="0" y="1401990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7A50818-9F82-53E1-2981-65A6E96E1B82}"/>
              </a:ext>
            </a:extLst>
          </p:cNvPr>
          <p:cNvCxnSpPr>
            <a:cxnSpLocks/>
          </p:cNvCxnSpPr>
          <p:nvPr/>
        </p:nvCxnSpPr>
        <p:spPr>
          <a:xfrm>
            <a:off x="547624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03760DAA-9B7E-A181-B7B4-865A680712C8}"/>
              </a:ext>
            </a:extLst>
          </p:cNvPr>
          <p:cNvCxnSpPr>
            <a:cxnSpLocks/>
          </p:cNvCxnSpPr>
          <p:nvPr/>
        </p:nvCxnSpPr>
        <p:spPr>
          <a:xfrm>
            <a:off x="748792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4CBE0F7A-78A1-CE5F-ECEA-B630DD29544B}"/>
              </a:ext>
            </a:extLst>
          </p:cNvPr>
          <p:cNvCxnSpPr>
            <a:cxnSpLocks/>
          </p:cNvCxnSpPr>
          <p:nvPr/>
        </p:nvCxnSpPr>
        <p:spPr>
          <a:xfrm>
            <a:off x="41656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0" name="Group 29">
            <a:extLst>
              <a:ext uri="{FF2B5EF4-FFF2-40B4-BE49-F238E27FC236}">
                <a16:creationId xmlns:a16="http://schemas.microsoft.com/office/drawing/2014/main" id="{1ABAD274-9B76-2F70-C5F2-0854BF710ACD}"/>
              </a:ext>
            </a:extLst>
          </p:cNvPr>
          <p:cNvGrpSpPr/>
          <p:nvPr/>
        </p:nvGrpSpPr>
        <p:grpSpPr>
          <a:xfrm>
            <a:off x="9321952" y="3313114"/>
            <a:ext cx="996036" cy="255807"/>
            <a:chOff x="1870809" y="3301096"/>
            <a:chExt cx="996036" cy="255807"/>
          </a:xfrm>
        </p:grpSpPr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423FA8A0-7A50-E182-9A93-BE718B191185}"/>
                </a:ext>
              </a:extLst>
            </p:cNvPr>
            <p:cNvSpPr/>
            <p:nvPr/>
          </p:nvSpPr>
          <p:spPr>
            <a:xfrm>
              <a:off x="1870809" y="3301096"/>
              <a:ext cx="255807" cy="255807"/>
            </a:xfrm>
            <a:prstGeom prst="ellipse">
              <a:avLst/>
            </a:prstGeom>
            <a:solidFill>
              <a:srgbClr val="BEB49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D4FD627C-A2A8-21F8-1C6F-3B388E8DC012}"/>
                </a:ext>
              </a:extLst>
            </p:cNvPr>
            <p:cNvSpPr/>
            <p:nvPr/>
          </p:nvSpPr>
          <p:spPr>
            <a:xfrm>
              <a:off x="2248180" y="3301096"/>
              <a:ext cx="255807" cy="255807"/>
            </a:xfrm>
            <a:prstGeom prst="ellipse">
              <a:avLst/>
            </a:prstGeom>
            <a:solidFill>
              <a:srgbClr val="294C3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DF033065-C58D-9893-EA66-A90C3E0AAA82}"/>
                </a:ext>
              </a:extLst>
            </p:cNvPr>
            <p:cNvSpPr/>
            <p:nvPr/>
          </p:nvSpPr>
          <p:spPr>
            <a:xfrm>
              <a:off x="2611038" y="3301096"/>
              <a:ext cx="255807" cy="255807"/>
            </a:xfrm>
            <a:prstGeom prst="ellipse">
              <a:avLst/>
            </a:prstGeom>
            <a:solidFill>
              <a:srgbClr val="BEB49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</p:grp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B2063B86-2C3B-5A71-54AE-31D9BFD02563}"/>
              </a:ext>
            </a:extLst>
          </p:cNvPr>
          <p:cNvCxnSpPr>
            <a:cxnSpLocks/>
          </p:cNvCxnSpPr>
          <p:nvPr/>
        </p:nvCxnSpPr>
        <p:spPr>
          <a:xfrm>
            <a:off x="346456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4C898D7-EEA5-B6E1-9F9B-2913D5C2C64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1064835F-8754-BCF2-F5E0-E906F7C57FA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04079029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>
            <a:extLst>
              <a:ext uri="{FF2B5EF4-FFF2-40B4-BE49-F238E27FC236}">
                <a16:creationId xmlns:a16="http://schemas.microsoft.com/office/drawing/2014/main" id="{8B30DFEC-BBFC-1552-35F8-E830ED222F4D}"/>
              </a:ext>
            </a:extLst>
          </p:cNvPr>
          <p:cNvSpPr/>
          <p:nvPr/>
        </p:nvSpPr>
        <p:spPr>
          <a:xfrm>
            <a:off x="11387138" y="0"/>
            <a:ext cx="794236" cy="6858000"/>
          </a:xfrm>
          <a:prstGeom prst="rect">
            <a:avLst/>
          </a:prstGeom>
          <a:solidFill>
            <a:srgbClr val="294C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6B26851-B9E5-224E-0860-A95E8A2D9974}"/>
              </a:ext>
            </a:extLst>
          </p:cNvPr>
          <p:cNvSpPr/>
          <p:nvPr/>
        </p:nvSpPr>
        <p:spPr>
          <a:xfrm>
            <a:off x="0" y="0"/>
            <a:ext cx="794236" cy="6858000"/>
          </a:xfrm>
          <a:prstGeom prst="rect">
            <a:avLst/>
          </a:prstGeom>
          <a:solidFill>
            <a:srgbClr val="E544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" name="TextBox 4"/>
          <p:cNvSpPr txBox="1"/>
          <p:nvPr/>
        </p:nvSpPr>
        <p:spPr>
          <a:xfrm>
            <a:off x="1660340" y="2294795"/>
            <a:ext cx="8871338" cy="22458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2400" spc="600">
                <a:solidFill>
                  <a:srgbClr val="E54422"/>
                </a:solidFill>
                <a:latin typeface="Montserrat" charset="0"/>
                <a:ea typeface="Montserrat" charset="0"/>
                <a:cs typeface="Montserrat" charset="0"/>
              </a:rPr>
              <a:t>CREATIVITY ALLOWS US TO VIEW AND </a:t>
            </a:r>
          </a:p>
          <a:p>
            <a:pPr algn="ctr">
              <a:lnSpc>
                <a:spcPct val="150000"/>
              </a:lnSpc>
            </a:pPr>
            <a:r>
              <a:rPr lang="en-US" sz="2400" b="1" spc="600">
                <a:solidFill>
                  <a:srgbClr val="E54422"/>
                </a:solidFill>
                <a:latin typeface="Montserrat" charset="0"/>
                <a:ea typeface="Montserrat" charset="0"/>
                <a:cs typeface="Montserrat" charset="0"/>
              </a:rPr>
              <a:t>SOLVE PROBLEMS MORE OPENLY </a:t>
            </a:r>
          </a:p>
          <a:p>
            <a:pPr algn="ctr">
              <a:lnSpc>
                <a:spcPct val="150000"/>
              </a:lnSpc>
            </a:pPr>
            <a:r>
              <a:rPr lang="en-US" sz="2400" spc="600">
                <a:solidFill>
                  <a:srgbClr val="E54422"/>
                </a:solidFill>
                <a:latin typeface="Montserrat" charset="0"/>
                <a:ea typeface="Montserrat" charset="0"/>
                <a:cs typeface="Montserrat" charset="0"/>
              </a:rPr>
              <a:t>AND WITH INNOVATION. CREATIVITY </a:t>
            </a:r>
          </a:p>
          <a:p>
            <a:pPr algn="ctr">
              <a:lnSpc>
                <a:spcPct val="150000"/>
              </a:lnSpc>
            </a:pPr>
            <a:r>
              <a:rPr lang="en-US" sz="2400" b="1" spc="600">
                <a:solidFill>
                  <a:srgbClr val="E54422"/>
                </a:solidFill>
                <a:latin typeface="Montserrat" charset="0"/>
                <a:ea typeface="Montserrat" charset="0"/>
                <a:cs typeface="Montserrat" charset="0"/>
              </a:rPr>
              <a:t>OPENS THE MIND.</a:t>
            </a:r>
            <a:endParaRPr lang="en-US" sz="2400" b="1" spc="600" dirty="0">
              <a:solidFill>
                <a:srgbClr val="E54422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FA985107-D47F-B9CF-6264-F323AAE5C5A5}"/>
              </a:ext>
            </a:extLst>
          </p:cNvPr>
          <p:cNvCxnSpPr>
            <a:cxnSpLocks/>
          </p:cNvCxnSpPr>
          <p:nvPr/>
        </p:nvCxnSpPr>
        <p:spPr>
          <a:xfrm>
            <a:off x="0" y="39604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0F57ABF6-9853-3411-2A03-2F5073EE3942}"/>
              </a:ext>
            </a:extLst>
          </p:cNvPr>
          <p:cNvCxnSpPr>
            <a:cxnSpLocks/>
          </p:cNvCxnSpPr>
          <p:nvPr/>
        </p:nvCxnSpPr>
        <p:spPr>
          <a:xfrm>
            <a:off x="0" y="644504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Oval 7">
            <a:extLst>
              <a:ext uri="{FF2B5EF4-FFF2-40B4-BE49-F238E27FC236}">
                <a16:creationId xmlns:a16="http://schemas.microsoft.com/office/drawing/2014/main" id="{688A6BFE-35FB-5F94-6C36-A7AFDAE3E1BB}"/>
              </a:ext>
            </a:extLst>
          </p:cNvPr>
          <p:cNvSpPr/>
          <p:nvPr/>
        </p:nvSpPr>
        <p:spPr>
          <a:xfrm rot="20549882">
            <a:off x="1464670" y="1453573"/>
            <a:ext cx="9262661" cy="3950852"/>
          </a:xfrm>
          <a:prstGeom prst="ellipse">
            <a:avLst/>
          </a:prstGeom>
          <a:noFill/>
          <a:ln>
            <a:solidFill>
              <a:srgbClr val="E3D7BD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F394B6D-7227-0CBE-4091-B29C58FCD8C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7598311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3D7B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3">
            <a:extLst>
              <a:ext uri="{FF2B5EF4-FFF2-40B4-BE49-F238E27FC236}">
                <a16:creationId xmlns:a16="http://schemas.microsoft.com/office/drawing/2014/main" id="{8AAC1776-1102-DC78-4E9B-0CBCF05151DE}"/>
              </a:ext>
            </a:extLst>
          </p:cNvPr>
          <p:cNvSpPr>
            <a:spLocks/>
          </p:cNvSpPr>
          <p:nvPr/>
        </p:nvSpPr>
        <p:spPr bwMode="auto">
          <a:xfrm rot="16200000">
            <a:off x="-407827" y="2889549"/>
            <a:ext cx="4419600" cy="107890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5400">
                <a:solidFill>
                  <a:schemeClr val="tx1"/>
                </a:solidFill>
                <a:round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5400" b="1">
                <a:solidFill>
                  <a:srgbClr val="E54422"/>
                </a:solidFill>
                <a:latin typeface="NewYork" panose="02000503000000020004" pitchFamily="50" charset="0"/>
                <a:cs typeface="U.S. 101" charset="0"/>
                <a:sym typeface="U.S. 101" charset="0"/>
              </a:rPr>
              <a:t>THANK YOU</a:t>
            </a:r>
            <a:endParaRPr lang="en-US" sz="5400" b="1" dirty="0">
              <a:solidFill>
                <a:srgbClr val="E54422"/>
              </a:solidFill>
              <a:latin typeface="NewYork" panose="02000503000000020004" pitchFamily="50" charset="0"/>
              <a:cs typeface="U.S. 101" charset="0"/>
              <a:sym typeface="U.S. 101" charset="0"/>
            </a:endParaRP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260CF12-7299-FFF8-592C-A7D42D188CFD}"/>
              </a:ext>
            </a:extLst>
          </p:cNvPr>
          <p:cNvCxnSpPr>
            <a:cxnSpLocks/>
          </p:cNvCxnSpPr>
          <p:nvPr/>
        </p:nvCxnSpPr>
        <p:spPr>
          <a:xfrm>
            <a:off x="403998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D584585E-C3DD-5B41-F303-951633AB3AA1}"/>
              </a:ext>
            </a:extLst>
          </p:cNvPr>
          <p:cNvCxnSpPr>
            <a:cxnSpLocks/>
          </p:cNvCxnSpPr>
          <p:nvPr/>
        </p:nvCxnSpPr>
        <p:spPr>
          <a:xfrm>
            <a:off x="1177858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368B4976-B015-4ADC-AA10-6E78397658F4}"/>
              </a:ext>
            </a:extLst>
          </p:cNvPr>
          <p:cNvCxnSpPr>
            <a:cxnSpLocks/>
          </p:cNvCxnSpPr>
          <p:nvPr/>
        </p:nvCxnSpPr>
        <p:spPr>
          <a:xfrm>
            <a:off x="0" y="39604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E71D5DF1-8EE4-A3B8-A111-2E58ADB051AA}"/>
              </a:ext>
            </a:extLst>
          </p:cNvPr>
          <p:cNvCxnSpPr>
            <a:cxnSpLocks/>
          </p:cNvCxnSpPr>
          <p:nvPr/>
        </p:nvCxnSpPr>
        <p:spPr>
          <a:xfrm>
            <a:off x="0" y="6436627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ctangle 3">
            <a:extLst>
              <a:ext uri="{FF2B5EF4-FFF2-40B4-BE49-F238E27FC236}">
                <a16:creationId xmlns:a16="http://schemas.microsoft.com/office/drawing/2014/main" id="{E97C63C2-B960-715E-498F-E6CFD988153A}"/>
              </a:ext>
            </a:extLst>
          </p:cNvPr>
          <p:cNvSpPr>
            <a:spLocks/>
          </p:cNvSpPr>
          <p:nvPr/>
        </p:nvSpPr>
        <p:spPr bwMode="auto">
          <a:xfrm rot="5400000">
            <a:off x="8140427" y="2889550"/>
            <a:ext cx="4419600" cy="107890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5400">
                <a:solidFill>
                  <a:schemeClr val="tx1"/>
                </a:solidFill>
                <a:round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r>
              <a:rPr lang="en-US" sz="5400" b="1">
                <a:solidFill>
                  <a:srgbClr val="E54422"/>
                </a:solidFill>
                <a:latin typeface="NewYork" panose="02000503000000020004" pitchFamily="50" charset="0"/>
                <a:cs typeface="U.S. 101" charset="0"/>
                <a:sym typeface="U.S. 101" charset="0"/>
              </a:rPr>
              <a:t>THANK YOU</a:t>
            </a:r>
            <a:endParaRPr lang="en-US" sz="5400" b="1" dirty="0">
              <a:solidFill>
                <a:srgbClr val="E54422"/>
              </a:solidFill>
              <a:latin typeface="NewYork" panose="02000503000000020004" pitchFamily="50" charset="0"/>
              <a:cs typeface="U.S. 101" charset="0"/>
              <a:sym typeface="U.S. 101" charset="0"/>
            </a:endParaRP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83F6F9F1-2170-1898-2122-18D8C5D158C2}"/>
              </a:ext>
            </a:extLst>
          </p:cNvPr>
          <p:cNvGrpSpPr/>
          <p:nvPr/>
        </p:nvGrpSpPr>
        <p:grpSpPr>
          <a:xfrm>
            <a:off x="3060264" y="3301096"/>
            <a:ext cx="996036" cy="255807"/>
            <a:chOff x="1870809" y="3301096"/>
            <a:chExt cx="996036" cy="255807"/>
          </a:xfrm>
        </p:grpSpPr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02AEEE49-3B0D-A5C2-A6D6-522242BA38E9}"/>
                </a:ext>
              </a:extLst>
            </p:cNvPr>
            <p:cNvSpPr/>
            <p:nvPr/>
          </p:nvSpPr>
          <p:spPr>
            <a:xfrm>
              <a:off x="1870809" y="3301096"/>
              <a:ext cx="255807" cy="255807"/>
            </a:xfrm>
            <a:prstGeom prst="ellipse">
              <a:avLst/>
            </a:prstGeom>
            <a:solidFill>
              <a:srgbClr val="BEB49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21" name="Oval 20">
              <a:extLst>
                <a:ext uri="{FF2B5EF4-FFF2-40B4-BE49-F238E27FC236}">
                  <a16:creationId xmlns:a16="http://schemas.microsoft.com/office/drawing/2014/main" id="{8B83A8D9-81E2-373C-A582-B4C313F786A4}"/>
                </a:ext>
              </a:extLst>
            </p:cNvPr>
            <p:cNvSpPr/>
            <p:nvPr/>
          </p:nvSpPr>
          <p:spPr>
            <a:xfrm>
              <a:off x="2248180" y="3301096"/>
              <a:ext cx="255807" cy="255807"/>
            </a:xfrm>
            <a:prstGeom prst="ellipse">
              <a:avLst/>
            </a:prstGeom>
            <a:solidFill>
              <a:srgbClr val="294C3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22" name="Oval 21">
              <a:extLst>
                <a:ext uri="{FF2B5EF4-FFF2-40B4-BE49-F238E27FC236}">
                  <a16:creationId xmlns:a16="http://schemas.microsoft.com/office/drawing/2014/main" id="{1C28D82C-866C-572F-9119-AB7D595F3097}"/>
                </a:ext>
              </a:extLst>
            </p:cNvPr>
            <p:cNvSpPr/>
            <p:nvPr/>
          </p:nvSpPr>
          <p:spPr>
            <a:xfrm>
              <a:off x="2611038" y="3301096"/>
              <a:ext cx="255807" cy="255807"/>
            </a:xfrm>
            <a:prstGeom prst="ellipse">
              <a:avLst/>
            </a:prstGeom>
            <a:solidFill>
              <a:srgbClr val="BEB49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1232931E-C8D7-D321-A22C-1DD8BBFF2D5B}"/>
              </a:ext>
            </a:extLst>
          </p:cNvPr>
          <p:cNvGrpSpPr/>
          <p:nvPr/>
        </p:nvGrpSpPr>
        <p:grpSpPr>
          <a:xfrm>
            <a:off x="8082133" y="3301096"/>
            <a:ext cx="996036" cy="255807"/>
            <a:chOff x="1870809" y="3301096"/>
            <a:chExt cx="996036" cy="255807"/>
          </a:xfrm>
        </p:grpSpPr>
        <p:sp>
          <p:nvSpPr>
            <p:cNvPr id="24" name="Oval 23">
              <a:extLst>
                <a:ext uri="{FF2B5EF4-FFF2-40B4-BE49-F238E27FC236}">
                  <a16:creationId xmlns:a16="http://schemas.microsoft.com/office/drawing/2014/main" id="{5F3B14C5-882B-8BE5-B8D3-383A8E05B5ED}"/>
                </a:ext>
              </a:extLst>
            </p:cNvPr>
            <p:cNvSpPr/>
            <p:nvPr/>
          </p:nvSpPr>
          <p:spPr>
            <a:xfrm>
              <a:off x="1870809" y="3301096"/>
              <a:ext cx="255807" cy="255807"/>
            </a:xfrm>
            <a:prstGeom prst="ellipse">
              <a:avLst/>
            </a:prstGeom>
            <a:solidFill>
              <a:srgbClr val="BEB49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7EDE2361-D106-62B9-7DB6-F80151732558}"/>
                </a:ext>
              </a:extLst>
            </p:cNvPr>
            <p:cNvSpPr/>
            <p:nvPr/>
          </p:nvSpPr>
          <p:spPr>
            <a:xfrm>
              <a:off x="2248180" y="3301096"/>
              <a:ext cx="255807" cy="255807"/>
            </a:xfrm>
            <a:prstGeom prst="ellipse">
              <a:avLst/>
            </a:prstGeom>
            <a:solidFill>
              <a:srgbClr val="294C3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8E4B6E61-8AF4-4A55-ED83-DDD006853ECB}"/>
                </a:ext>
              </a:extLst>
            </p:cNvPr>
            <p:cNvSpPr/>
            <p:nvPr/>
          </p:nvSpPr>
          <p:spPr>
            <a:xfrm>
              <a:off x="2611038" y="3301096"/>
              <a:ext cx="255807" cy="255807"/>
            </a:xfrm>
            <a:prstGeom prst="ellipse">
              <a:avLst/>
            </a:prstGeom>
            <a:solidFill>
              <a:srgbClr val="BEB49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7265A48-E312-A0B7-9868-7AA90000D87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7050252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47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18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94C3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3760705" y="2853004"/>
            <a:ext cx="4713150" cy="129266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7800" spc="600">
                <a:solidFill>
                  <a:srgbClr val="E54422"/>
                </a:solidFill>
                <a:latin typeface="NewYork" panose="02000503000000020004" pitchFamily="50" charset="0"/>
                <a:ea typeface="Montserrat" charset="0"/>
                <a:cs typeface="Montserrat" charset="0"/>
              </a:rPr>
              <a:t>H E L L O</a:t>
            </a:r>
            <a:endParaRPr lang="en-US" sz="7800" spc="600" dirty="0">
              <a:solidFill>
                <a:srgbClr val="E54422"/>
              </a:solidFill>
              <a:latin typeface="NewYork" panose="02000503000000020004" pitchFamily="50" charset="0"/>
              <a:ea typeface="Montserrat" charset="0"/>
              <a:cs typeface="Montserrat" charset="0"/>
            </a:endParaRPr>
          </a:p>
        </p:txBody>
      </p:sp>
      <p:sp>
        <p:nvSpPr>
          <p:cNvPr id="3" name="TextBox 2"/>
          <p:cNvSpPr txBox="1"/>
          <p:nvPr/>
        </p:nvSpPr>
        <p:spPr>
          <a:xfrm rot="16200000">
            <a:off x="687981" y="3198167"/>
            <a:ext cx="184217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spc="300">
                <a:solidFill>
                  <a:srgbClr val="E3D7BD"/>
                </a:solidFill>
                <a:latin typeface="Montserrat" charset="0"/>
                <a:ea typeface="Montserrat" charset="0"/>
                <a:cs typeface="Montserrat" charset="0"/>
              </a:rPr>
              <a:t>UNIQUE</a:t>
            </a:r>
          </a:p>
          <a:p>
            <a:pPr algn="ctr"/>
            <a:r>
              <a:rPr lang="en-US" sz="1200" b="1" spc="300">
                <a:solidFill>
                  <a:srgbClr val="E3D7BD"/>
                </a:solidFill>
                <a:latin typeface="Montserrat" charset="0"/>
                <a:ea typeface="Montserrat" charset="0"/>
                <a:cs typeface="Montserrat" charset="0"/>
              </a:rPr>
              <a:t>PPT TEMPLATE</a:t>
            </a:r>
            <a:endParaRPr lang="en-US" sz="1200" b="1" spc="300" dirty="0">
              <a:solidFill>
                <a:srgbClr val="E3D7BD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 rot="5400000">
            <a:off x="9714597" y="3198167"/>
            <a:ext cx="180049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spc="300" dirty="0" err="1">
                <a:solidFill>
                  <a:srgbClr val="E3D7BD"/>
                </a:solidFill>
                <a:latin typeface="Montserrat" charset="0"/>
                <a:ea typeface="Montserrat" charset="0"/>
                <a:cs typeface="Montserrat" charset="0"/>
              </a:rPr>
              <a:t>ENXCYLO</a:t>
            </a:r>
            <a:r>
              <a:rPr lang="en-US" sz="1200" spc="300" dirty="0">
                <a:solidFill>
                  <a:srgbClr val="E3D7BD"/>
                </a:solidFill>
                <a:latin typeface="Montserrat" charset="0"/>
                <a:ea typeface="Montserrat" charset="0"/>
                <a:cs typeface="Montserrat" charset="0"/>
              </a:rPr>
              <a:t> STD.</a:t>
            </a:r>
          </a:p>
          <a:p>
            <a:pPr algn="ctr"/>
            <a:r>
              <a:rPr lang="en-US" sz="1200" b="1" spc="300">
                <a:solidFill>
                  <a:srgbClr val="E3D7BD"/>
                </a:solidFill>
                <a:latin typeface="Montserrat" charset="0"/>
                <a:ea typeface="Montserrat" charset="0"/>
                <a:cs typeface="Montserrat" charset="0"/>
              </a:rPr>
              <a:t>EST. 022</a:t>
            </a:r>
            <a:endParaRPr lang="en-US" sz="1200" b="1" spc="300" dirty="0">
              <a:solidFill>
                <a:srgbClr val="E3D7BD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cxnSp>
        <p:nvCxnSpPr>
          <p:cNvPr id="22" name="Straight Connector 21"/>
          <p:cNvCxnSpPr/>
          <p:nvPr/>
        </p:nvCxnSpPr>
        <p:spPr>
          <a:xfrm>
            <a:off x="2254105" y="3429000"/>
            <a:ext cx="1063256" cy="0"/>
          </a:xfrm>
          <a:prstGeom prst="line">
            <a:avLst/>
          </a:prstGeom>
          <a:ln w="38100">
            <a:solidFill>
              <a:srgbClr val="BEB49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8867556" y="3429000"/>
            <a:ext cx="1063256" cy="0"/>
          </a:xfrm>
          <a:prstGeom prst="line">
            <a:avLst/>
          </a:prstGeom>
          <a:ln w="38100">
            <a:solidFill>
              <a:srgbClr val="BEB49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104A1D10-6438-1DE9-8432-4D64652FC6C8}"/>
              </a:ext>
            </a:extLst>
          </p:cNvPr>
          <p:cNvCxnSpPr/>
          <p:nvPr/>
        </p:nvCxnSpPr>
        <p:spPr>
          <a:xfrm>
            <a:off x="0" y="41295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7FB53DE0-CCBB-6834-8B32-075BFE7C87B4}"/>
              </a:ext>
            </a:extLst>
          </p:cNvPr>
          <p:cNvCxnSpPr>
            <a:cxnSpLocks/>
          </p:cNvCxnSpPr>
          <p:nvPr/>
        </p:nvCxnSpPr>
        <p:spPr>
          <a:xfrm>
            <a:off x="412955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F4A0BDCC-AEA0-B082-4F5C-8BF45E7D1DAE}"/>
              </a:ext>
            </a:extLst>
          </p:cNvPr>
          <p:cNvCxnSpPr>
            <a:cxnSpLocks/>
          </p:cNvCxnSpPr>
          <p:nvPr/>
        </p:nvCxnSpPr>
        <p:spPr>
          <a:xfrm>
            <a:off x="1177830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DC85539A-D49B-6FC3-B370-F7FAB21C75B0}"/>
              </a:ext>
            </a:extLst>
          </p:cNvPr>
          <p:cNvCxnSpPr/>
          <p:nvPr/>
        </p:nvCxnSpPr>
        <p:spPr>
          <a:xfrm>
            <a:off x="0" y="6436384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C19D88C0-9DBA-8C25-60ED-E153E2C9513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8426308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3D7B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CA9E3379-9131-352F-50D7-155BFA72174F}"/>
              </a:ext>
            </a:extLst>
          </p:cNvPr>
          <p:cNvSpPr/>
          <p:nvPr/>
        </p:nvSpPr>
        <p:spPr>
          <a:xfrm>
            <a:off x="4586410" y="2967335"/>
            <a:ext cx="4470607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400" b="1">
                <a:solidFill>
                  <a:srgbClr val="294C39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BREAK SLIDE</a:t>
            </a:r>
            <a:endParaRPr lang="en-US" sz="5400" b="1" dirty="0">
              <a:solidFill>
                <a:srgbClr val="294C39"/>
              </a:solidFill>
              <a:latin typeface="NewYork" panose="02000503000000020004" pitchFamily="50" charset="0"/>
              <a:ea typeface="EB Garamond 12" charset="0"/>
              <a:cs typeface="EB Garamond 12" charset="0"/>
            </a:endParaRP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05FDC8-A0C6-0361-EF00-A8D698CE3308}"/>
              </a:ext>
            </a:extLst>
          </p:cNvPr>
          <p:cNvSpPr/>
          <p:nvPr/>
        </p:nvSpPr>
        <p:spPr>
          <a:xfrm>
            <a:off x="2612469" y="2514600"/>
            <a:ext cx="1828800" cy="1828800"/>
          </a:xfrm>
          <a:prstGeom prst="ellipse">
            <a:avLst/>
          </a:prstGeom>
          <a:solidFill>
            <a:srgbClr val="294C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746105FD-AA7E-B426-823E-89CFECA27DB7}"/>
              </a:ext>
            </a:extLst>
          </p:cNvPr>
          <p:cNvCxnSpPr>
            <a:cxnSpLocks/>
          </p:cNvCxnSpPr>
          <p:nvPr/>
        </p:nvCxnSpPr>
        <p:spPr>
          <a:xfrm>
            <a:off x="403998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710BC8C-3E42-6F99-5A9A-104EBFD549D2}"/>
              </a:ext>
            </a:extLst>
          </p:cNvPr>
          <p:cNvCxnSpPr>
            <a:cxnSpLocks/>
          </p:cNvCxnSpPr>
          <p:nvPr/>
        </p:nvCxnSpPr>
        <p:spPr>
          <a:xfrm>
            <a:off x="1177858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72B03B42-A49B-F083-23E4-2346D6687F2A}"/>
              </a:ext>
            </a:extLst>
          </p:cNvPr>
          <p:cNvCxnSpPr>
            <a:cxnSpLocks/>
          </p:cNvCxnSpPr>
          <p:nvPr/>
        </p:nvCxnSpPr>
        <p:spPr>
          <a:xfrm>
            <a:off x="0" y="39604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D65A4CA-3F18-6E26-2464-7A55B51EFAC7}"/>
              </a:ext>
            </a:extLst>
          </p:cNvPr>
          <p:cNvCxnSpPr>
            <a:cxnSpLocks/>
          </p:cNvCxnSpPr>
          <p:nvPr/>
        </p:nvCxnSpPr>
        <p:spPr>
          <a:xfrm>
            <a:off x="0" y="6436627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089842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5442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2E11FD55-3365-4CEC-F0D7-0D3034167279}"/>
              </a:ext>
            </a:extLst>
          </p:cNvPr>
          <p:cNvCxnSpPr>
            <a:cxnSpLocks/>
          </p:cNvCxnSpPr>
          <p:nvPr/>
        </p:nvCxnSpPr>
        <p:spPr>
          <a:xfrm>
            <a:off x="403998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68785FFA-4A97-753E-BF53-E3E4B75538C3}"/>
              </a:ext>
            </a:extLst>
          </p:cNvPr>
          <p:cNvCxnSpPr>
            <a:cxnSpLocks/>
          </p:cNvCxnSpPr>
          <p:nvPr/>
        </p:nvCxnSpPr>
        <p:spPr>
          <a:xfrm>
            <a:off x="1177858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33B4DC93-4EED-7234-B797-2883BD026BA5}"/>
              </a:ext>
            </a:extLst>
          </p:cNvPr>
          <p:cNvCxnSpPr>
            <a:cxnSpLocks/>
          </p:cNvCxnSpPr>
          <p:nvPr/>
        </p:nvCxnSpPr>
        <p:spPr>
          <a:xfrm>
            <a:off x="0" y="39604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5F242893-D6BD-E8DB-599B-07C8189B3ABD}"/>
              </a:ext>
            </a:extLst>
          </p:cNvPr>
          <p:cNvCxnSpPr>
            <a:cxnSpLocks/>
          </p:cNvCxnSpPr>
          <p:nvPr/>
        </p:nvCxnSpPr>
        <p:spPr>
          <a:xfrm>
            <a:off x="0" y="6436627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3289300" y="638716"/>
            <a:ext cx="5600700" cy="5609684"/>
          </a:xfrm>
          <a:prstGeom prst="ellipse">
            <a:avLst/>
          </a:prstGeom>
          <a:noFill/>
          <a:ln w="3175">
            <a:solidFill>
              <a:srgbClr val="E3D7BD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Connector 6"/>
          <p:cNvCxnSpPr>
            <a:cxnSpLocks/>
          </p:cNvCxnSpPr>
          <p:nvPr/>
        </p:nvCxnSpPr>
        <p:spPr>
          <a:xfrm>
            <a:off x="403998" y="3443558"/>
            <a:ext cx="2009002" cy="0"/>
          </a:xfrm>
          <a:prstGeom prst="line">
            <a:avLst/>
          </a:prstGeom>
          <a:ln w="19050">
            <a:solidFill>
              <a:srgbClr val="E3D7BD"/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Oval 9"/>
          <p:cNvSpPr/>
          <p:nvPr/>
        </p:nvSpPr>
        <p:spPr>
          <a:xfrm>
            <a:off x="7635386" y="2566372"/>
            <a:ext cx="1754372" cy="1754372"/>
          </a:xfrm>
          <a:prstGeom prst="ellipse">
            <a:avLst/>
          </a:prstGeom>
          <a:solidFill>
            <a:srgbClr val="E544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2833496" y="2566372"/>
            <a:ext cx="1754372" cy="1754372"/>
          </a:xfrm>
          <a:prstGeom prst="ellipse">
            <a:avLst/>
          </a:prstGeom>
          <a:solidFill>
            <a:srgbClr val="E544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7945511" y="3028059"/>
            <a:ext cx="98135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800" b="1">
                <a:solidFill>
                  <a:srgbClr val="E3D7BD"/>
                </a:solidFill>
                <a:latin typeface="Montserrat" charset="0"/>
                <a:ea typeface="Montserrat" charset="0"/>
                <a:cs typeface="Montserrat" charset="0"/>
              </a:rPr>
              <a:t>02</a:t>
            </a:r>
            <a:endParaRPr lang="en-US" sz="4800" dirty="0">
              <a:solidFill>
                <a:srgbClr val="E3D7BD"/>
              </a:solidFill>
              <a:latin typeface="Montserrat" charset="0"/>
              <a:ea typeface="Montserrat" charset="0"/>
              <a:cs typeface="Montserrat" charset="0"/>
            </a:endParaRPr>
          </a:p>
        </p:txBody>
      </p:sp>
      <p:cxnSp>
        <p:nvCxnSpPr>
          <p:cNvPr id="23" name="Straight Connector 22"/>
          <p:cNvCxnSpPr/>
          <p:nvPr/>
        </p:nvCxnSpPr>
        <p:spPr>
          <a:xfrm>
            <a:off x="9162322" y="3432688"/>
            <a:ext cx="454871" cy="0"/>
          </a:xfrm>
          <a:prstGeom prst="line">
            <a:avLst/>
          </a:prstGeom>
          <a:ln w="38100">
            <a:solidFill>
              <a:srgbClr val="BEB49D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>
            <a:extLst>
              <a:ext uri="{FF2B5EF4-FFF2-40B4-BE49-F238E27FC236}">
                <a16:creationId xmlns:a16="http://schemas.microsoft.com/office/drawing/2014/main" id="{88D2177C-B1A6-0C18-6EFE-71261FBB80AB}"/>
              </a:ext>
            </a:extLst>
          </p:cNvPr>
          <p:cNvSpPr txBox="1"/>
          <p:nvPr/>
        </p:nvSpPr>
        <p:spPr>
          <a:xfrm>
            <a:off x="2676642" y="2967335"/>
            <a:ext cx="422429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>
                <a:solidFill>
                  <a:srgbClr val="E3D7BD"/>
                </a:solidFill>
                <a:latin typeface="NewYork" panose="02000503000000020004" pitchFamily="50" charset="0"/>
                <a:ea typeface="Montserrat" charset="0"/>
                <a:cs typeface="Montserrat" charset="0"/>
              </a:rPr>
              <a:t>LET’S BREAK</a:t>
            </a:r>
            <a:endParaRPr lang="en-US" sz="5400" b="1" dirty="0">
              <a:solidFill>
                <a:srgbClr val="E3D7BD"/>
              </a:solidFill>
              <a:latin typeface="NewYork" panose="02000503000000020004" pitchFamily="50" charset="0"/>
              <a:ea typeface="Montserrat" charset="0"/>
              <a:cs typeface="Montserrat" charset="0"/>
            </a:endParaRP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5C0B5FB-A0A7-FE50-DF85-694A96146C8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78920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3D7B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CA9E3379-9131-352F-50D7-155BFA72174F}"/>
              </a:ext>
            </a:extLst>
          </p:cNvPr>
          <p:cNvSpPr/>
          <p:nvPr/>
        </p:nvSpPr>
        <p:spPr>
          <a:xfrm>
            <a:off x="4586410" y="2967335"/>
            <a:ext cx="4470607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400" b="1">
                <a:solidFill>
                  <a:srgbClr val="294C39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PORT</a:t>
            </a:r>
            <a:r>
              <a:rPr lang="en-US" sz="5400" b="1">
                <a:solidFill>
                  <a:srgbClr val="294C39"/>
                </a:solidFill>
                <a:latin typeface="NewYork" panose="02000503000000020004" pitchFamily="50" charset="0"/>
                <a:ea typeface="EB Garamond 12" charset="0"/>
                <a:cs typeface="Times New Roman" panose="02020603050405020304" pitchFamily="18" charset="0"/>
              </a:rPr>
              <a:t>F</a:t>
            </a:r>
            <a:r>
              <a:rPr lang="en-US" sz="5400" b="1">
                <a:solidFill>
                  <a:srgbClr val="294C39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OLIOS</a:t>
            </a:r>
            <a:endParaRPr lang="en-US" sz="5400" b="1" dirty="0">
              <a:solidFill>
                <a:srgbClr val="294C39"/>
              </a:solidFill>
              <a:latin typeface="NewYork" panose="02000503000000020004" pitchFamily="50" charset="0"/>
              <a:ea typeface="EB Garamond 12" charset="0"/>
              <a:cs typeface="EB Garamond 12" charset="0"/>
            </a:endParaRP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05FDC8-A0C6-0361-EF00-A8D698CE3308}"/>
              </a:ext>
            </a:extLst>
          </p:cNvPr>
          <p:cNvSpPr/>
          <p:nvPr/>
        </p:nvSpPr>
        <p:spPr>
          <a:xfrm>
            <a:off x="2612469" y="2514600"/>
            <a:ext cx="1828800" cy="1828800"/>
          </a:xfrm>
          <a:prstGeom prst="ellipse">
            <a:avLst/>
          </a:prstGeom>
          <a:solidFill>
            <a:srgbClr val="294C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746105FD-AA7E-B426-823E-89CFECA27DB7}"/>
              </a:ext>
            </a:extLst>
          </p:cNvPr>
          <p:cNvCxnSpPr>
            <a:cxnSpLocks/>
          </p:cNvCxnSpPr>
          <p:nvPr/>
        </p:nvCxnSpPr>
        <p:spPr>
          <a:xfrm>
            <a:off x="403998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710BC8C-3E42-6F99-5A9A-104EBFD549D2}"/>
              </a:ext>
            </a:extLst>
          </p:cNvPr>
          <p:cNvCxnSpPr>
            <a:cxnSpLocks/>
          </p:cNvCxnSpPr>
          <p:nvPr/>
        </p:nvCxnSpPr>
        <p:spPr>
          <a:xfrm>
            <a:off x="11778580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72B03B42-A49B-F083-23E4-2346D6687F2A}"/>
              </a:ext>
            </a:extLst>
          </p:cNvPr>
          <p:cNvCxnSpPr>
            <a:cxnSpLocks/>
          </p:cNvCxnSpPr>
          <p:nvPr/>
        </p:nvCxnSpPr>
        <p:spPr>
          <a:xfrm>
            <a:off x="0" y="39604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DD65A4CA-3F18-6E26-2464-7A55B51EFAC7}"/>
              </a:ext>
            </a:extLst>
          </p:cNvPr>
          <p:cNvCxnSpPr>
            <a:cxnSpLocks/>
          </p:cNvCxnSpPr>
          <p:nvPr/>
        </p:nvCxnSpPr>
        <p:spPr>
          <a:xfrm>
            <a:off x="0" y="6436627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787560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>
            <a:extLst>
              <a:ext uri="{FF2B5EF4-FFF2-40B4-BE49-F238E27FC236}">
                <a16:creationId xmlns:a16="http://schemas.microsoft.com/office/drawing/2014/main" id="{36E05488-B747-22D0-52A9-FCA5CE879F2D}"/>
              </a:ext>
            </a:extLst>
          </p:cNvPr>
          <p:cNvSpPr/>
          <p:nvPr/>
        </p:nvSpPr>
        <p:spPr>
          <a:xfrm>
            <a:off x="0" y="-1"/>
            <a:ext cx="7497990" cy="6857999"/>
          </a:xfrm>
          <a:prstGeom prst="rect">
            <a:avLst/>
          </a:prstGeom>
          <a:solidFill>
            <a:srgbClr val="E544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3187C889-ADF3-7AB1-B1E3-A9358790D6E6}"/>
              </a:ext>
            </a:extLst>
          </p:cNvPr>
          <p:cNvSpPr/>
          <p:nvPr/>
        </p:nvSpPr>
        <p:spPr>
          <a:xfrm>
            <a:off x="7506390" y="6442364"/>
            <a:ext cx="4685601" cy="420882"/>
          </a:xfrm>
          <a:prstGeom prst="rect">
            <a:avLst/>
          </a:prstGeom>
          <a:solidFill>
            <a:srgbClr val="BEB49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54A1BA08-85C3-49E6-183C-5DF665BC9365}"/>
              </a:ext>
            </a:extLst>
          </p:cNvPr>
          <p:cNvSpPr/>
          <p:nvPr/>
        </p:nvSpPr>
        <p:spPr>
          <a:xfrm>
            <a:off x="7506390" y="0"/>
            <a:ext cx="4283821" cy="420882"/>
          </a:xfrm>
          <a:prstGeom prst="rect">
            <a:avLst/>
          </a:prstGeom>
          <a:solidFill>
            <a:srgbClr val="BEB49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FDBB4896-2DAD-AD5A-1AB7-ADFB753C6BAE}"/>
              </a:ext>
            </a:extLst>
          </p:cNvPr>
          <p:cNvSpPr/>
          <p:nvPr/>
        </p:nvSpPr>
        <p:spPr>
          <a:xfrm>
            <a:off x="11790212" y="-3"/>
            <a:ext cx="404559" cy="6445048"/>
          </a:xfrm>
          <a:prstGeom prst="rect">
            <a:avLst/>
          </a:prstGeom>
          <a:solidFill>
            <a:srgbClr val="847F5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F4C69D9A-AB18-4D0B-B739-C9D574BF4948}"/>
              </a:ext>
            </a:extLst>
          </p:cNvPr>
          <p:cNvSpPr/>
          <p:nvPr/>
        </p:nvSpPr>
        <p:spPr>
          <a:xfrm>
            <a:off x="-5" y="-3"/>
            <a:ext cx="404559" cy="6445048"/>
          </a:xfrm>
          <a:prstGeom prst="rect">
            <a:avLst/>
          </a:prstGeom>
          <a:solidFill>
            <a:srgbClr val="847F5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839BD97F-46DA-7F27-2F18-6ECED7CC4712}"/>
              </a:ext>
            </a:extLst>
          </p:cNvPr>
          <p:cNvCxnSpPr/>
          <p:nvPr/>
        </p:nvCxnSpPr>
        <p:spPr>
          <a:xfrm>
            <a:off x="0" y="412953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3236C05E-AE9D-DA41-4244-86C09B19BEAA}"/>
              </a:ext>
            </a:extLst>
          </p:cNvPr>
          <p:cNvCxnSpPr/>
          <p:nvPr/>
        </p:nvCxnSpPr>
        <p:spPr>
          <a:xfrm>
            <a:off x="-5" y="6437115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72847CD3-BFFE-7BEA-A713-1FECB6BEED06}"/>
              </a:ext>
            </a:extLst>
          </p:cNvPr>
          <p:cNvCxnSpPr>
            <a:cxnSpLocks/>
          </p:cNvCxnSpPr>
          <p:nvPr/>
        </p:nvCxnSpPr>
        <p:spPr>
          <a:xfrm>
            <a:off x="7498082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75FC86D1-C426-926F-3442-B4F75DA81043}"/>
              </a:ext>
            </a:extLst>
          </p:cNvPr>
          <p:cNvCxnSpPr>
            <a:cxnSpLocks/>
          </p:cNvCxnSpPr>
          <p:nvPr/>
        </p:nvCxnSpPr>
        <p:spPr>
          <a:xfrm>
            <a:off x="11779136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7FC0A753-C374-83D9-13D1-6A69AFCEE404}"/>
              </a:ext>
            </a:extLst>
          </p:cNvPr>
          <p:cNvCxnSpPr>
            <a:cxnSpLocks/>
          </p:cNvCxnSpPr>
          <p:nvPr/>
        </p:nvCxnSpPr>
        <p:spPr>
          <a:xfrm>
            <a:off x="404554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>
            <a:extLst>
              <a:ext uri="{FF2B5EF4-FFF2-40B4-BE49-F238E27FC236}">
                <a16:creationId xmlns:a16="http://schemas.microsoft.com/office/drawing/2014/main" id="{9A0F0F70-E05C-60A4-1363-4DA8F730E4AA}"/>
              </a:ext>
            </a:extLst>
          </p:cNvPr>
          <p:cNvSpPr/>
          <p:nvPr/>
        </p:nvSpPr>
        <p:spPr>
          <a:xfrm rot="16200000">
            <a:off x="4563412" y="3120779"/>
            <a:ext cx="498934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600" b="1">
                <a:solidFill>
                  <a:srgbClr val="BEB49D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ETHICAL PROJECT</a:t>
            </a:r>
            <a:endParaRPr lang="en-US" sz="3600" b="1" dirty="0">
              <a:solidFill>
                <a:srgbClr val="BEB49D"/>
              </a:solidFill>
              <a:latin typeface="NewYork" panose="02000503000000020004" pitchFamily="50" charset="0"/>
              <a:ea typeface="EB Garamond 12" charset="0"/>
              <a:cs typeface="EB Garamond 12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7723F25B-7C77-AAAD-A91F-75BC0100A36B}"/>
              </a:ext>
            </a:extLst>
          </p:cNvPr>
          <p:cNvSpPr/>
          <p:nvPr/>
        </p:nvSpPr>
        <p:spPr>
          <a:xfrm rot="16200000">
            <a:off x="5065594" y="3305445"/>
            <a:ext cx="3999497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>
                <a:solidFill>
                  <a:schemeClr val="bg1"/>
                </a:solidFill>
                <a:latin typeface="Montserrat" pitchFamily="2" charset="0"/>
                <a:ea typeface="EB Garamond 12" charset="0"/>
                <a:cs typeface="EB Garamond 12" charset="0"/>
              </a:rPr>
              <a:t>GRAPHIX EXCELLLENT SINCE MMXII / 022</a:t>
            </a:r>
            <a:endParaRPr lang="en-US" sz="1200" dirty="0">
              <a:solidFill>
                <a:schemeClr val="bg1"/>
              </a:solidFill>
              <a:latin typeface="Montserrat" pitchFamily="2" charset="0"/>
              <a:ea typeface="EB Garamond 12" charset="0"/>
              <a:cs typeface="EB Garamond 12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00B95970-5659-DC64-AF50-E8646E83DCCC}"/>
              </a:ext>
            </a:extLst>
          </p:cNvPr>
          <p:cNvSpPr/>
          <p:nvPr/>
        </p:nvSpPr>
        <p:spPr>
          <a:xfrm>
            <a:off x="628994" y="6523320"/>
            <a:ext cx="3784291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200">
                <a:solidFill>
                  <a:srgbClr val="020202"/>
                </a:solidFill>
                <a:latin typeface="Montserrat" pitchFamily="2" charset="0"/>
                <a:ea typeface="EB Garamond 12" charset="0"/>
                <a:cs typeface="EB Garamond 12" charset="0"/>
              </a:rPr>
              <a:t>000 – 004 * </a:t>
            </a:r>
            <a:r>
              <a:rPr lang="en-US" sz="1200" i="1">
                <a:solidFill>
                  <a:srgbClr val="020202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VICTORY LOVES PREPARATION </a:t>
            </a:r>
            <a:endParaRPr lang="en-US" sz="1200" i="1" dirty="0">
              <a:solidFill>
                <a:srgbClr val="020202"/>
              </a:solidFill>
              <a:latin typeface="Gentium Plus" panose="02000503060000020004" pitchFamily="2" charset="0"/>
              <a:ea typeface="Gentium Plus" panose="02000503060000020004" pitchFamily="2" charset="0"/>
              <a:cs typeface="Gentium Plus" panose="02000503060000020004" pitchFamily="2" charset="0"/>
            </a:endParaRP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D78EB50D-05C2-0B47-6EF0-06F951584866}"/>
              </a:ext>
            </a:extLst>
          </p:cNvPr>
          <p:cNvGrpSpPr/>
          <p:nvPr/>
        </p:nvGrpSpPr>
        <p:grpSpPr>
          <a:xfrm>
            <a:off x="628994" y="655643"/>
            <a:ext cx="996036" cy="255807"/>
            <a:chOff x="4025308" y="217269"/>
            <a:chExt cx="996036" cy="255807"/>
          </a:xfrm>
        </p:grpSpPr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AA8A3E01-23CC-9E19-1A39-FB0C90B599F5}"/>
                </a:ext>
              </a:extLst>
            </p:cNvPr>
            <p:cNvSpPr/>
            <p:nvPr/>
          </p:nvSpPr>
          <p:spPr>
            <a:xfrm>
              <a:off x="4025308" y="217269"/>
              <a:ext cx="255807" cy="255807"/>
            </a:xfrm>
            <a:prstGeom prst="ellipse">
              <a:avLst/>
            </a:prstGeom>
            <a:solidFill>
              <a:srgbClr val="E544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D8F3A7B5-40C6-78AA-7BF3-3673B7E27E16}"/>
                </a:ext>
              </a:extLst>
            </p:cNvPr>
            <p:cNvSpPr/>
            <p:nvPr/>
          </p:nvSpPr>
          <p:spPr>
            <a:xfrm>
              <a:off x="4402679" y="217269"/>
              <a:ext cx="255807" cy="255807"/>
            </a:xfrm>
            <a:prstGeom prst="ellipse">
              <a:avLst/>
            </a:prstGeom>
            <a:solidFill>
              <a:srgbClr val="847F5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  <p:sp>
          <p:nvSpPr>
            <p:cNvPr id="27" name="Oval 26">
              <a:extLst>
                <a:ext uri="{FF2B5EF4-FFF2-40B4-BE49-F238E27FC236}">
                  <a16:creationId xmlns:a16="http://schemas.microsoft.com/office/drawing/2014/main" id="{2846118D-1C37-F4AF-8039-CD53D7B8BA09}"/>
                </a:ext>
              </a:extLst>
            </p:cNvPr>
            <p:cNvSpPr/>
            <p:nvPr/>
          </p:nvSpPr>
          <p:spPr>
            <a:xfrm>
              <a:off x="4765537" y="217269"/>
              <a:ext cx="255807" cy="255807"/>
            </a:xfrm>
            <a:prstGeom prst="ellipse">
              <a:avLst/>
            </a:prstGeom>
            <a:solidFill>
              <a:srgbClr val="E5442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D"/>
            </a:p>
          </p:txBody>
        </p:sp>
      </p:grp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89DE67DA-7A23-554B-7AD1-254CC562FCE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656DBD5C-B9B0-FE47-A680-2A84B2208EC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A7115D30-5B2A-7157-36B6-26979BA4A59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6674816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5442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C8996C82-BAE1-465B-46F5-BBC08B437BED}"/>
              </a:ext>
            </a:extLst>
          </p:cNvPr>
          <p:cNvCxnSpPr/>
          <p:nvPr/>
        </p:nvCxnSpPr>
        <p:spPr>
          <a:xfrm>
            <a:off x="0" y="668741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FC18AC-EA6A-E045-A63D-AEF82979997D}"/>
              </a:ext>
            </a:extLst>
          </p:cNvPr>
          <p:cNvCxnSpPr/>
          <p:nvPr/>
        </p:nvCxnSpPr>
        <p:spPr>
          <a:xfrm>
            <a:off x="-5" y="6484938"/>
            <a:ext cx="121920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8FA5B0FB-6B5C-3C72-338D-C2126044C656}"/>
              </a:ext>
            </a:extLst>
          </p:cNvPr>
          <p:cNvCxnSpPr>
            <a:cxnSpLocks/>
          </p:cNvCxnSpPr>
          <p:nvPr/>
        </p:nvCxnSpPr>
        <p:spPr>
          <a:xfrm>
            <a:off x="3727932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ectangle 24">
            <a:extLst>
              <a:ext uri="{FF2B5EF4-FFF2-40B4-BE49-F238E27FC236}">
                <a16:creationId xmlns:a16="http://schemas.microsoft.com/office/drawing/2014/main" id="{5B4D2F41-744E-FBE2-1B7B-E3851A5C86A9}"/>
              </a:ext>
            </a:extLst>
          </p:cNvPr>
          <p:cNvSpPr/>
          <p:nvPr/>
        </p:nvSpPr>
        <p:spPr>
          <a:xfrm>
            <a:off x="319107" y="244979"/>
            <a:ext cx="3041361" cy="2616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100">
                <a:solidFill>
                  <a:srgbClr val="020202"/>
                </a:solidFill>
                <a:latin typeface="Montserrat" pitchFamily="2" charset="0"/>
                <a:ea typeface="EB Garamond 12" charset="0"/>
                <a:cs typeface="EB Garamond 12" charset="0"/>
              </a:rPr>
              <a:t>01 / FRAMEWORK</a:t>
            </a:r>
            <a:endParaRPr lang="en-US" sz="1100" dirty="0">
              <a:solidFill>
                <a:srgbClr val="020202"/>
              </a:solidFill>
              <a:latin typeface="Montserrat" pitchFamily="2" charset="0"/>
              <a:ea typeface="EB Garamond 12" charset="0"/>
              <a:cs typeface="EB Garamond 12" charset="0"/>
            </a:endParaRP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1001BF2B-CE8E-1132-4121-342E31B4D0A1}"/>
              </a:ext>
            </a:extLst>
          </p:cNvPr>
          <p:cNvSpPr/>
          <p:nvPr/>
        </p:nvSpPr>
        <p:spPr>
          <a:xfrm>
            <a:off x="319108" y="1479995"/>
            <a:ext cx="3102784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400" b="1">
                <a:solidFill>
                  <a:srgbClr val="E3D7BD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MAGNI</a:t>
            </a:r>
          </a:p>
          <a:p>
            <a:r>
              <a:rPr lang="en-US" sz="5400" b="1">
                <a:solidFill>
                  <a:srgbClr val="E3D7BD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- FICENT STYLE</a:t>
            </a:r>
          </a:p>
          <a:p>
            <a:r>
              <a:rPr lang="en-US" sz="5400" b="1">
                <a:solidFill>
                  <a:srgbClr val="E3D7BD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/01</a:t>
            </a:r>
            <a:endParaRPr lang="en-US" sz="5400" b="1" dirty="0">
              <a:solidFill>
                <a:srgbClr val="E3D7BD"/>
              </a:solidFill>
              <a:latin typeface="NewYork" panose="02000503000000020004" pitchFamily="50" charset="0"/>
              <a:ea typeface="EB Garamond 12" charset="0"/>
              <a:cs typeface="EB Garamond 12" charset="0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7D53AD5E-EFBB-B6C7-F5C5-01F51F66EBAB}"/>
              </a:ext>
            </a:extLst>
          </p:cNvPr>
          <p:cNvSpPr/>
          <p:nvPr/>
        </p:nvSpPr>
        <p:spPr>
          <a:xfrm>
            <a:off x="7462643" y="5115649"/>
            <a:ext cx="1320479" cy="1369289"/>
          </a:xfrm>
          <a:prstGeom prst="rect">
            <a:avLst/>
          </a:prstGeom>
          <a:solidFill>
            <a:srgbClr val="847F5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3DBE3B7-583B-A863-3E3B-1B7A4A0C16B6}"/>
              </a:ext>
            </a:extLst>
          </p:cNvPr>
          <p:cNvSpPr/>
          <p:nvPr/>
        </p:nvSpPr>
        <p:spPr>
          <a:xfrm>
            <a:off x="8780185" y="5115649"/>
            <a:ext cx="1320479" cy="1369289"/>
          </a:xfrm>
          <a:prstGeom prst="rect">
            <a:avLst/>
          </a:prstGeom>
          <a:solidFill>
            <a:srgbClr val="294C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3523A840-B281-FB0C-3856-956CB19A72CD}"/>
              </a:ext>
            </a:extLst>
          </p:cNvPr>
          <p:cNvSpPr/>
          <p:nvPr/>
        </p:nvSpPr>
        <p:spPr>
          <a:xfrm>
            <a:off x="6540174" y="4201249"/>
            <a:ext cx="1828800" cy="1828800"/>
          </a:xfrm>
          <a:prstGeom prst="ellipse">
            <a:avLst/>
          </a:prstGeom>
          <a:noFill/>
          <a:ln>
            <a:solidFill>
              <a:srgbClr val="BEB49D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EB56AA3B-E756-9CD1-B4E6-D00F284E3609}"/>
              </a:ext>
            </a:extLst>
          </p:cNvPr>
          <p:cNvSpPr/>
          <p:nvPr/>
        </p:nvSpPr>
        <p:spPr>
          <a:xfrm rot="16200000">
            <a:off x="9794258" y="3653018"/>
            <a:ext cx="3934688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900" spc="300">
                <a:solidFill>
                  <a:srgbClr val="020202"/>
                </a:solidFill>
                <a:latin typeface="Montserrat" pitchFamily="2" charset="0"/>
                <a:ea typeface="EB Garamond 12" charset="0"/>
                <a:cs typeface="EB Garamond 12" charset="0"/>
              </a:rPr>
              <a:t>VISUAL EXPERIENCE SINCE MMXII / 022</a:t>
            </a:r>
            <a:endParaRPr lang="en-US" sz="900" spc="300" dirty="0">
              <a:solidFill>
                <a:srgbClr val="020202"/>
              </a:solidFill>
              <a:latin typeface="Montserrat" pitchFamily="2" charset="0"/>
              <a:ea typeface="EB Garamond 12" charset="0"/>
              <a:cs typeface="EB Garamond 12" charset="0"/>
            </a:endParaRP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348A8AF2-F551-66D4-8C59-4AD7D7AB5E38}"/>
              </a:ext>
            </a:extLst>
          </p:cNvPr>
          <p:cNvSpPr txBox="1"/>
          <p:nvPr/>
        </p:nvSpPr>
        <p:spPr>
          <a:xfrm>
            <a:off x="319108" y="5192275"/>
            <a:ext cx="1757714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Making a global</a:t>
            </a:r>
            <a:r>
              <a:rPr lang="en-US" sz="1400" b="1" i="1"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 impact through</a:t>
            </a:r>
            <a:r>
              <a:rPr lang="en-US" sz="1400" i="1"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 visual experience. </a:t>
            </a:r>
            <a:endParaRPr lang="en-ID" sz="1400" i="1">
              <a:latin typeface="Gentium Plus" panose="02000503060000020004" pitchFamily="2" charset="0"/>
              <a:ea typeface="Gentium Plus" panose="02000503060000020004" pitchFamily="2" charset="0"/>
              <a:cs typeface="Gentium Plus" panose="02000503060000020004" pitchFamily="2" charset="0"/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17400EA2-2990-2BC8-1B63-5351AA05DD69}"/>
              </a:ext>
            </a:extLst>
          </p:cNvPr>
          <p:cNvSpPr/>
          <p:nvPr/>
        </p:nvSpPr>
        <p:spPr>
          <a:xfrm>
            <a:off x="4025308" y="217269"/>
            <a:ext cx="255807" cy="255807"/>
          </a:xfrm>
          <a:prstGeom prst="ellipse">
            <a:avLst/>
          </a:prstGeom>
          <a:solidFill>
            <a:srgbClr val="E544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4F013E7-F860-69D2-DC47-24FED8B61B77}"/>
              </a:ext>
            </a:extLst>
          </p:cNvPr>
          <p:cNvSpPr/>
          <p:nvPr/>
        </p:nvSpPr>
        <p:spPr>
          <a:xfrm>
            <a:off x="4402679" y="217269"/>
            <a:ext cx="255807" cy="255807"/>
          </a:xfrm>
          <a:prstGeom prst="ellipse">
            <a:avLst/>
          </a:prstGeom>
          <a:solidFill>
            <a:srgbClr val="847F5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2FC922A8-118A-E380-DA6A-FEBECECC289B}"/>
              </a:ext>
            </a:extLst>
          </p:cNvPr>
          <p:cNvSpPr/>
          <p:nvPr/>
        </p:nvSpPr>
        <p:spPr>
          <a:xfrm>
            <a:off x="4765537" y="217269"/>
            <a:ext cx="255807" cy="255807"/>
          </a:xfrm>
          <a:prstGeom prst="ellipse">
            <a:avLst/>
          </a:prstGeom>
          <a:solidFill>
            <a:srgbClr val="E544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2260EC2-5544-CD85-1255-D417D43EA00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86D1AD41-9717-02ED-7E12-6730B03293A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2941776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3D7B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Rectangle 31">
            <a:extLst>
              <a:ext uri="{FF2B5EF4-FFF2-40B4-BE49-F238E27FC236}">
                <a16:creationId xmlns:a16="http://schemas.microsoft.com/office/drawing/2014/main" id="{084D9473-0908-6D7E-1DF4-62540B572BC7}"/>
              </a:ext>
            </a:extLst>
          </p:cNvPr>
          <p:cNvSpPr/>
          <p:nvPr/>
        </p:nvSpPr>
        <p:spPr>
          <a:xfrm>
            <a:off x="-1" y="-16910"/>
            <a:ext cx="3715663" cy="6874910"/>
          </a:xfrm>
          <a:prstGeom prst="rect">
            <a:avLst/>
          </a:prstGeom>
          <a:solidFill>
            <a:srgbClr val="294C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FAB024B-4681-7FEE-A009-12E71E045EEE}"/>
              </a:ext>
            </a:extLst>
          </p:cNvPr>
          <p:cNvSpPr txBox="1"/>
          <p:nvPr/>
        </p:nvSpPr>
        <p:spPr>
          <a:xfrm>
            <a:off x="8627276" y="4220913"/>
            <a:ext cx="2855643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i="1">
                <a:solidFill>
                  <a:srgbClr val="847F52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Creative projects are </a:t>
            </a:r>
            <a:r>
              <a:rPr lang="en-US" sz="1600" b="1" i="1">
                <a:solidFill>
                  <a:srgbClr val="847F52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the tangible products of creative behavior and creative thinking</a:t>
            </a:r>
            <a:r>
              <a:rPr lang="en-US" sz="1600" i="1">
                <a:solidFill>
                  <a:srgbClr val="847F52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. If we want students to produce creative works, we need to structure student work so that the outcome is a natural result of these behaviors.</a:t>
            </a:r>
            <a:endParaRPr lang="en-ID" sz="1600" i="1">
              <a:solidFill>
                <a:srgbClr val="847F52"/>
              </a:solidFill>
              <a:latin typeface="Gentium Plus" panose="02000503060000020004" pitchFamily="2" charset="0"/>
              <a:ea typeface="Gentium Plus" panose="02000503060000020004" pitchFamily="2" charset="0"/>
              <a:cs typeface="Gentium Plus" panose="02000503060000020004" pitchFamily="2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C499B1D-3586-124C-1D08-F815B19660FC}"/>
              </a:ext>
            </a:extLst>
          </p:cNvPr>
          <p:cNvSpPr txBox="1"/>
          <p:nvPr/>
        </p:nvSpPr>
        <p:spPr>
          <a:xfrm>
            <a:off x="8627276" y="819110"/>
            <a:ext cx="2207127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i="1">
                <a:solidFill>
                  <a:srgbClr val="847F52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Creative projects are </a:t>
            </a:r>
            <a:r>
              <a:rPr lang="en-US" sz="1200" b="1" i="1">
                <a:solidFill>
                  <a:srgbClr val="847F52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the tangible products of creative behavior and creative thinking</a:t>
            </a:r>
            <a:r>
              <a:rPr lang="en-US" sz="1200" i="1">
                <a:solidFill>
                  <a:srgbClr val="847F52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. </a:t>
            </a:r>
          </a:p>
          <a:p>
            <a:endParaRPr lang="en-US" sz="1200" i="1">
              <a:solidFill>
                <a:srgbClr val="847F52"/>
              </a:solidFill>
              <a:latin typeface="Gentium Plus" panose="02000503060000020004" pitchFamily="2" charset="0"/>
              <a:ea typeface="Gentium Plus" panose="02000503060000020004" pitchFamily="2" charset="0"/>
              <a:cs typeface="Gentium Plus" panose="02000503060000020004" pitchFamily="2" charset="0"/>
            </a:endParaRPr>
          </a:p>
          <a:p>
            <a:r>
              <a:rPr lang="en-US" sz="1200" i="1">
                <a:solidFill>
                  <a:srgbClr val="847F52"/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If we want students to produce creative works, we need to structure student work so that the outcome is a natural result of these behaviors.</a:t>
            </a:r>
            <a:endParaRPr lang="en-ID" sz="1200" i="1">
              <a:solidFill>
                <a:srgbClr val="847F52"/>
              </a:solidFill>
              <a:latin typeface="Gentium Plus" panose="02000503060000020004" pitchFamily="2" charset="0"/>
              <a:ea typeface="Gentium Plus" panose="02000503060000020004" pitchFamily="2" charset="0"/>
              <a:cs typeface="Gentium Plus" panose="02000503060000020004" pitchFamily="2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89D63413-43F0-6B6F-FA45-C14F8BD22915}"/>
              </a:ext>
            </a:extLst>
          </p:cNvPr>
          <p:cNvSpPr/>
          <p:nvPr/>
        </p:nvSpPr>
        <p:spPr>
          <a:xfrm>
            <a:off x="4443055" y="804593"/>
            <a:ext cx="2815120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400" b="1">
                <a:solidFill>
                  <a:srgbClr val="847F52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WORLD WIDE STYLE</a:t>
            </a:r>
          </a:p>
          <a:p>
            <a:r>
              <a:rPr lang="en-US" sz="5400" b="1">
                <a:solidFill>
                  <a:srgbClr val="847F52"/>
                </a:solidFill>
                <a:latin typeface="NewYork" panose="02000503000000020004" pitchFamily="50" charset="0"/>
                <a:ea typeface="EB Garamond 12" charset="0"/>
                <a:cs typeface="EB Garamond 12" charset="0"/>
              </a:rPr>
              <a:t>/010</a:t>
            </a:r>
            <a:endParaRPr lang="en-US" sz="5400" b="1" dirty="0">
              <a:solidFill>
                <a:srgbClr val="847F52"/>
              </a:solidFill>
              <a:latin typeface="NewYork" panose="02000503000000020004" pitchFamily="50" charset="0"/>
              <a:ea typeface="EB Garamond 12" charset="0"/>
              <a:cs typeface="EB Garamond 12" charset="0"/>
            </a:endParaRPr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B1AD1A12-351A-A723-A375-B1FA639958C1}"/>
              </a:ext>
            </a:extLst>
          </p:cNvPr>
          <p:cNvCxnSpPr>
            <a:cxnSpLocks/>
          </p:cNvCxnSpPr>
          <p:nvPr/>
        </p:nvCxnSpPr>
        <p:spPr>
          <a:xfrm>
            <a:off x="8229600" y="3820799"/>
            <a:ext cx="3962400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C5BCC914-6B51-42DE-D0EB-1F40EBB637CE}"/>
              </a:ext>
            </a:extLst>
          </p:cNvPr>
          <p:cNvCxnSpPr>
            <a:cxnSpLocks/>
          </p:cNvCxnSpPr>
          <p:nvPr/>
        </p:nvCxnSpPr>
        <p:spPr>
          <a:xfrm>
            <a:off x="-44522" y="897490"/>
            <a:ext cx="3774041" cy="1691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53089136-3550-8DA1-45D3-6583EEC07527}"/>
              </a:ext>
            </a:extLst>
          </p:cNvPr>
          <p:cNvCxnSpPr>
            <a:cxnSpLocks/>
          </p:cNvCxnSpPr>
          <p:nvPr/>
        </p:nvCxnSpPr>
        <p:spPr>
          <a:xfrm>
            <a:off x="-44522" y="5940545"/>
            <a:ext cx="3774041" cy="3055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02B72FDC-2929-9EA0-EB20-2B99F3C9AA86}"/>
              </a:ext>
            </a:extLst>
          </p:cNvPr>
          <p:cNvCxnSpPr>
            <a:cxnSpLocks/>
          </p:cNvCxnSpPr>
          <p:nvPr/>
        </p:nvCxnSpPr>
        <p:spPr>
          <a:xfrm>
            <a:off x="8244122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4DB41C1-9E1A-2F38-221E-8DF4F29BC1A8}"/>
              </a:ext>
            </a:extLst>
          </p:cNvPr>
          <p:cNvCxnSpPr>
            <a:cxnSpLocks/>
          </p:cNvCxnSpPr>
          <p:nvPr/>
        </p:nvCxnSpPr>
        <p:spPr>
          <a:xfrm>
            <a:off x="3715665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2CEDE4B1-7B0B-7C86-4D0F-3C0A3FE4C1FC}"/>
              </a:ext>
            </a:extLst>
          </p:cNvPr>
          <p:cNvCxnSpPr>
            <a:cxnSpLocks/>
          </p:cNvCxnSpPr>
          <p:nvPr/>
        </p:nvCxnSpPr>
        <p:spPr>
          <a:xfrm>
            <a:off x="917047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AF32521-27F1-D712-1C64-F80786FD873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53885168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3D7B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>
            <a:extLst>
              <a:ext uri="{FF2B5EF4-FFF2-40B4-BE49-F238E27FC236}">
                <a16:creationId xmlns:a16="http://schemas.microsoft.com/office/drawing/2014/main" id="{0EFAD6E6-9DB2-B6CF-D78B-A2CA0F4D70C4}"/>
              </a:ext>
            </a:extLst>
          </p:cNvPr>
          <p:cNvSpPr/>
          <p:nvPr/>
        </p:nvSpPr>
        <p:spPr>
          <a:xfrm>
            <a:off x="7498080" y="-4"/>
            <a:ext cx="1343891" cy="6858003"/>
          </a:xfrm>
          <a:prstGeom prst="rect">
            <a:avLst/>
          </a:prstGeom>
          <a:solidFill>
            <a:srgbClr val="294C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025AEC4D-779F-FED2-BB5E-568D92FEA0AE}"/>
              </a:ext>
            </a:extLst>
          </p:cNvPr>
          <p:cNvSpPr txBox="1"/>
          <p:nvPr/>
        </p:nvSpPr>
        <p:spPr>
          <a:xfrm rot="16200000">
            <a:off x="5522144" y="2967332"/>
            <a:ext cx="525560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>
                <a:solidFill>
                  <a:srgbClr val="E3D7BD"/>
                </a:solidFill>
                <a:latin typeface="NewYork" panose="02000503000000020004" pitchFamily="50" charset="0"/>
                <a:ea typeface="Montserrat" charset="0"/>
                <a:cs typeface="Montserrat" charset="0"/>
              </a:rPr>
              <a:t>RICHARD TRUST</a:t>
            </a:r>
            <a:endParaRPr lang="en-US" sz="5400" b="1" dirty="0">
              <a:solidFill>
                <a:srgbClr val="E3D7BD"/>
              </a:solidFill>
              <a:latin typeface="NewYork" panose="02000503000000020004" pitchFamily="50" charset="0"/>
              <a:ea typeface="Montserrat" charset="0"/>
              <a:cs typeface="Montserrat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5A2AB03-480D-BF26-7FC6-3D0EBB03D63A}"/>
              </a:ext>
            </a:extLst>
          </p:cNvPr>
          <p:cNvSpPr txBox="1"/>
          <p:nvPr/>
        </p:nvSpPr>
        <p:spPr>
          <a:xfrm>
            <a:off x="9299041" y="994067"/>
            <a:ext cx="215867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>
                <a:solidFill>
                  <a:schemeClr val="bg1">
                    <a:lumMod val="50000"/>
                  </a:schemeClr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This for small texts that have a small message. Sometimes important, sometimes not.  But, the most important is, there is a text. 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764C0D9-AA18-4364-86CE-82356AF77641}"/>
              </a:ext>
            </a:extLst>
          </p:cNvPr>
          <p:cNvSpPr txBox="1"/>
          <p:nvPr/>
        </p:nvSpPr>
        <p:spPr>
          <a:xfrm>
            <a:off x="9299041" y="2844221"/>
            <a:ext cx="215867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>
                <a:solidFill>
                  <a:schemeClr val="bg1">
                    <a:lumMod val="50000"/>
                  </a:schemeClr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This for small texts that have a small message. Sometimes important, sometimes not.  But, the most important is, there is a text. 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87B74AE-E935-1FC9-E695-A824AACC88E8}"/>
              </a:ext>
            </a:extLst>
          </p:cNvPr>
          <p:cNvSpPr txBox="1"/>
          <p:nvPr/>
        </p:nvSpPr>
        <p:spPr>
          <a:xfrm>
            <a:off x="9299041" y="4809893"/>
            <a:ext cx="2158670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>
                <a:solidFill>
                  <a:schemeClr val="bg1">
                    <a:lumMod val="50000"/>
                  </a:schemeClr>
                </a:solidFill>
                <a:latin typeface="Gentium Plus" panose="02000503060000020004" pitchFamily="2" charset="0"/>
                <a:ea typeface="Gentium Plus" panose="02000503060000020004" pitchFamily="2" charset="0"/>
                <a:cs typeface="Gentium Plus" panose="02000503060000020004" pitchFamily="2" charset="0"/>
              </a:rPr>
              <a:t>This for small texts that have a small message. Sometimes important, sometimes not.  But, the most important is, there is a text. 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45660804-A548-88E2-6201-DEADA20B2431}"/>
              </a:ext>
            </a:extLst>
          </p:cNvPr>
          <p:cNvCxnSpPr>
            <a:cxnSpLocks/>
          </p:cNvCxnSpPr>
          <p:nvPr/>
        </p:nvCxnSpPr>
        <p:spPr>
          <a:xfrm>
            <a:off x="7498082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E1AC4793-FE8C-C32D-5514-4FB73CC87DCD}"/>
              </a:ext>
            </a:extLst>
          </p:cNvPr>
          <p:cNvCxnSpPr>
            <a:cxnSpLocks/>
          </p:cNvCxnSpPr>
          <p:nvPr/>
        </p:nvCxnSpPr>
        <p:spPr>
          <a:xfrm>
            <a:off x="410452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D104D491-3A49-04B1-578E-4461E1C14D04}"/>
              </a:ext>
            </a:extLst>
          </p:cNvPr>
          <p:cNvCxnSpPr>
            <a:cxnSpLocks/>
          </p:cNvCxnSpPr>
          <p:nvPr/>
        </p:nvCxnSpPr>
        <p:spPr>
          <a:xfrm>
            <a:off x="8841973" y="0"/>
            <a:ext cx="0" cy="685800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9D579978-989F-D1B4-1582-22F8439C2701}"/>
              </a:ext>
            </a:extLst>
          </p:cNvPr>
          <p:cNvCxnSpPr>
            <a:cxnSpLocks/>
          </p:cNvCxnSpPr>
          <p:nvPr/>
        </p:nvCxnSpPr>
        <p:spPr>
          <a:xfrm>
            <a:off x="0" y="396045"/>
            <a:ext cx="8841973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ABB00325-0137-1B66-C194-0C0F0BD43AF4}"/>
              </a:ext>
            </a:extLst>
          </p:cNvPr>
          <p:cNvCxnSpPr>
            <a:cxnSpLocks/>
          </p:cNvCxnSpPr>
          <p:nvPr/>
        </p:nvCxnSpPr>
        <p:spPr>
          <a:xfrm>
            <a:off x="0" y="6408918"/>
            <a:ext cx="8841973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1CB46797-D2AA-0914-23E7-33E1D9648E31}"/>
              </a:ext>
            </a:extLst>
          </p:cNvPr>
          <p:cNvCxnSpPr>
            <a:cxnSpLocks/>
          </p:cNvCxnSpPr>
          <p:nvPr/>
        </p:nvCxnSpPr>
        <p:spPr>
          <a:xfrm flipH="1">
            <a:off x="8841973" y="4380418"/>
            <a:ext cx="3350027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036E8E1F-6A04-6D64-83BA-5BD605DDEE22}"/>
              </a:ext>
            </a:extLst>
          </p:cNvPr>
          <p:cNvCxnSpPr>
            <a:cxnSpLocks/>
          </p:cNvCxnSpPr>
          <p:nvPr/>
        </p:nvCxnSpPr>
        <p:spPr>
          <a:xfrm flipH="1">
            <a:off x="8841973" y="2482345"/>
            <a:ext cx="3350027" cy="0"/>
          </a:xfrm>
          <a:prstGeom prst="line">
            <a:avLst/>
          </a:prstGeom>
          <a:ln>
            <a:solidFill>
              <a:srgbClr val="02020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854D59-D74D-ECF0-0CE0-B18CA089219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7134835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3073</TotalTime>
  <Words>314</Words>
  <Application>Microsoft Office PowerPoint</Application>
  <PresentationFormat>Widescreen</PresentationFormat>
  <Paragraphs>43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9" baseType="lpstr">
      <vt:lpstr>Arial</vt:lpstr>
      <vt:lpstr>Calibri</vt:lpstr>
      <vt:lpstr>Gentium Plus</vt:lpstr>
      <vt:lpstr>Montserrat</vt:lpstr>
      <vt:lpstr>NewYork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Bagus Budiyanto</dc:creator>
  <cp:lastModifiedBy>CASOFA</cp:lastModifiedBy>
  <cp:revision>332</cp:revision>
  <dcterms:created xsi:type="dcterms:W3CDTF">2016-12-12T04:31:38Z</dcterms:created>
  <dcterms:modified xsi:type="dcterms:W3CDTF">2022-06-08T05:47:24Z</dcterms:modified>
</cp:coreProperties>
</file>

<file path=docProps/thumbnail.jpeg>
</file>