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10" r:id="rId2"/>
    <p:sldId id="311" r:id="rId3"/>
    <p:sldId id="312" r:id="rId4"/>
    <p:sldId id="313" r:id="rId5"/>
    <p:sldId id="314" r:id="rId6"/>
    <p:sldId id="315" r:id="rId7"/>
    <p:sldId id="318" r:id="rId8"/>
    <p:sldId id="316" r:id="rId9"/>
    <p:sldId id="317" r:id="rId10"/>
    <p:sldId id="329"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13"/>
            <p14:sldId id="314"/>
            <p14:sldId id="315"/>
            <p14:sldId id="318"/>
            <p14:sldId id="316"/>
            <p14:sldId id="317"/>
          </p14:sldIdLst>
        </p14:section>
        <p14:section name="Closing Section" id="{F9018635-FA30-4337-8773-261AA56F254A}">
          <p14:sldIdLst>
            <p14:sldId id="32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37" autoAdjust="0"/>
    <p:restoredTop sz="94660"/>
  </p:normalViewPr>
  <p:slideViewPr>
    <p:cSldViewPr snapToGrid="0">
      <p:cViewPr varScale="1">
        <p:scale>
          <a:sx n="101" d="100"/>
          <a:sy n="101" d="100"/>
        </p:scale>
        <p:origin x="280" y="184"/>
      </p:cViewPr>
      <p:guideLst>
        <p:guide orient="horz" pos="2160"/>
        <p:guide pos="3840"/>
      </p:guideLst>
    </p:cSldViewPr>
  </p:slideViewPr>
  <p:notesTextViewPr>
    <p:cViewPr>
      <p:scale>
        <a:sx n="1" d="1"/>
        <a:sy n="1" d="1"/>
      </p:scale>
      <p:origin x="0" y="0"/>
    </p:cViewPr>
  </p:notesText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01/10/22</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10/1/22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d-ID"/>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23933C4-7ABC-44A7-8649-D87A89DB0F5C}" type="datetimeFigureOut">
              <a:rPr lang="id-ID" smtClean="0"/>
              <a:t>01/10/22</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5BA7C5E-6161-46A3-81EF-3D88EA024A6C}" type="slidenum">
              <a:rPr lang="id-ID" smtClean="0"/>
              <a:t>‹#›</a:t>
            </a:fld>
            <a:endParaRPr lang="id-ID"/>
          </a:p>
        </p:txBody>
      </p:sp>
    </p:spTree>
    <p:extLst>
      <p:ext uri="{BB962C8B-B14F-4D97-AF65-F5344CB8AC3E}">
        <p14:creationId xmlns:p14="http://schemas.microsoft.com/office/powerpoint/2010/main" val="4125282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p:cNvSpPr/>
          <p:nvPr userDrawn="1"/>
        </p:nvSpPr>
        <p:spPr>
          <a:xfrm>
            <a:off x="0" y="3171691"/>
            <a:ext cx="12186880" cy="36863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Picture Placeholder 2"/>
          <p:cNvSpPr>
            <a:spLocks noGrp="1"/>
          </p:cNvSpPr>
          <p:nvPr>
            <p:ph type="pic" sz="quarter" idx="11"/>
          </p:nvPr>
        </p:nvSpPr>
        <p:spPr>
          <a:xfrm>
            <a:off x="1327150" y="755650"/>
            <a:ext cx="3333750" cy="5467350"/>
          </a:xfrm>
          <a:prstGeom prst="rect">
            <a:avLst/>
          </a:prstGeom>
        </p:spPr>
      </p:sp>
    </p:spTree>
    <p:extLst>
      <p:ext uri="{BB962C8B-B14F-4D97-AF65-F5344CB8AC3E}">
        <p14:creationId xmlns:p14="http://schemas.microsoft.com/office/powerpoint/2010/main" val="1345462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627582-1D8F-4382-BEDF-565EB751141D}"/>
              </a:ext>
            </a:extLst>
          </p:cNvPr>
          <p:cNvSpPr/>
          <p:nvPr userDrawn="1"/>
        </p:nvSpPr>
        <p:spPr>
          <a:xfrm>
            <a:off x="7556452" y="0"/>
            <a:ext cx="3479653" cy="51909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0576A1B6-B959-4D6D-9C5C-C70355FB3F2C}"/>
              </a:ext>
            </a:extLst>
          </p:cNvPr>
          <p:cNvSpPr>
            <a:spLocks noGrp="1"/>
          </p:cNvSpPr>
          <p:nvPr>
            <p:ph type="pic" sz="quarter" idx="10"/>
          </p:nvPr>
        </p:nvSpPr>
        <p:spPr>
          <a:xfrm>
            <a:off x="7791755" y="233395"/>
            <a:ext cx="3009292" cy="4309190"/>
          </a:xfrm>
          <a:custGeom>
            <a:avLst/>
            <a:gdLst>
              <a:gd name="connsiteX0" fmla="*/ 0 w 6096000"/>
              <a:gd name="connsiteY0" fmla="*/ 0 h 3838575"/>
              <a:gd name="connsiteX1" fmla="*/ 6096000 w 6096000"/>
              <a:gd name="connsiteY1" fmla="*/ 0 h 3838575"/>
              <a:gd name="connsiteX2" fmla="*/ 6096000 w 6096000"/>
              <a:gd name="connsiteY2" fmla="*/ 3838575 h 3838575"/>
              <a:gd name="connsiteX3" fmla="*/ 0 w 6096000"/>
              <a:gd name="connsiteY3" fmla="*/ 3838575 h 3838575"/>
            </a:gdLst>
            <a:ahLst/>
            <a:cxnLst>
              <a:cxn ang="0">
                <a:pos x="connsiteX0" y="connsiteY0"/>
              </a:cxn>
              <a:cxn ang="0">
                <a:pos x="connsiteX1" y="connsiteY1"/>
              </a:cxn>
              <a:cxn ang="0">
                <a:pos x="connsiteX2" y="connsiteY2"/>
              </a:cxn>
              <a:cxn ang="0">
                <a:pos x="connsiteX3" y="connsiteY3"/>
              </a:cxn>
            </a:cxnLst>
            <a:rect l="l" t="t" r="r" b="b"/>
            <a:pathLst>
              <a:path w="6096000" h="3838575">
                <a:moveTo>
                  <a:pt x="0" y="0"/>
                </a:moveTo>
                <a:lnTo>
                  <a:pt x="6096000" y="0"/>
                </a:lnTo>
                <a:lnTo>
                  <a:pt x="6096000" y="3838575"/>
                </a:lnTo>
                <a:lnTo>
                  <a:pt x="0" y="3838575"/>
                </a:lnTo>
                <a:close/>
              </a:path>
            </a:pathLst>
          </a:custGeom>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115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1775012" y="1237129"/>
            <a:ext cx="8668870" cy="4410635"/>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893B7B-79AD-40D9-9140-6181CCCD6F1D}"/>
              </a:ext>
            </a:extLst>
          </p:cNvPr>
          <p:cNvSpPr/>
          <p:nvPr userDrawn="1"/>
        </p:nvSpPr>
        <p:spPr>
          <a:xfrm>
            <a:off x="0" y="0"/>
            <a:ext cx="4504765" cy="43837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2958353" y="1250577"/>
            <a:ext cx="2665505" cy="43434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7745505" y="1277471"/>
            <a:ext cx="2665505" cy="43434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893B7B-79AD-40D9-9140-6181CCCD6F1D}"/>
              </a:ext>
            </a:extLst>
          </p:cNvPr>
          <p:cNvSpPr/>
          <p:nvPr userDrawn="1"/>
        </p:nvSpPr>
        <p:spPr>
          <a:xfrm>
            <a:off x="0" y="1"/>
            <a:ext cx="12192000" cy="3025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4763247" y="1344705"/>
            <a:ext cx="2665505" cy="3025589"/>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627582-1D8F-4382-BEDF-565EB751141D}"/>
              </a:ext>
            </a:extLst>
          </p:cNvPr>
          <p:cNvSpPr/>
          <p:nvPr userDrawn="1"/>
        </p:nvSpPr>
        <p:spPr>
          <a:xfrm>
            <a:off x="2110393" y="812410"/>
            <a:ext cx="3479653" cy="51909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0576A1B6-B959-4D6D-9C5C-C70355FB3F2C}"/>
              </a:ext>
            </a:extLst>
          </p:cNvPr>
          <p:cNvSpPr>
            <a:spLocks noGrp="1"/>
          </p:cNvSpPr>
          <p:nvPr>
            <p:ph type="pic" sz="quarter" idx="10"/>
          </p:nvPr>
        </p:nvSpPr>
        <p:spPr>
          <a:xfrm>
            <a:off x="2345696" y="1045805"/>
            <a:ext cx="3009292" cy="4309190"/>
          </a:xfrm>
          <a:custGeom>
            <a:avLst/>
            <a:gdLst>
              <a:gd name="connsiteX0" fmla="*/ 0 w 6096000"/>
              <a:gd name="connsiteY0" fmla="*/ 0 h 3838575"/>
              <a:gd name="connsiteX1" fmla="*/ 6096000 w 6096000"/>
              <a:gd name="connsiteY1" fmla="*/ 0 h 3838575"/>
              <a:gd name="connsiteX2" fmla="*/ 6096000 w 6096000"/>
              <a:gd name="connsiteY2" fmla="*/ 3838575 h 3838575"/>
              <a:gd name="connsiteX3" fmla="*/ 0 w 6096000"/>
              <a:gd name="connsiteY3" fmla="*/ 3838575 h 3838575"/>
            </a:gdLst>
            <a:ahLst/>
            <a:cxnLst>
              <a:cxn ang="0">
                <a:pos x="connsiteX0" y="connsiteY0"/>
              </a:cxn>
              <a:cxn ang="0">
                <a:pos x="connsiteX1" y="connsiteY1"/>
              </a:cxn>
              <a:cxn ang="0">
                <a:pos x="connsiteX2" y="connsiteY2"/>
              </a:cxn>
              <a:cxn ang="0">
                <a:pos x="connsiteX3" y="connsiteY3"/>
              </a:cxn>
            </a:cxnLst>
            <a:rect l="l" t="t" r="r" b="b"/>
            <a:pathLst>
              <a:path w="6096000" h="3838575">
                <a:moveTo>
                  <a:pt x="0" y="0"/>
                </a:moveTo>
                <a:lnTo>
                  <a:pt x="6096000" y="0"/>
                </a:lnTo>
                <a:lnTo>
                  <a:pt x="6096000" y="3838575"/>
                </a:lnTo>
                <a:lnTo>
                  <a:pt x="0" y="3838575"/>
                </a:lnTo>
                <a:close/>
              </a:path>
            </a:pathLst>
          </a:custGeom>
        </p:spPr>
      </p:sp>
    </p:spTree>
    <p:extLst>
      <p:ext uri="{BB962C8B-B14F-4D97-AF65-F5344CB8AC3E}">
        <p14:creationId xmlns:p14="http://schemas.microsoft.com/office/powerpoint/2010/main" val="1293526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p:cNvSpPr/>
          <p:nvPr userDrawn="1"/>
        </p:nvSpPr>
        <p:spPr>
          <a:xfrm>
            <a:off x="0" y="3171691"/>
            <a:ext cx="12186880" cy="36863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Picture Placeholder 2"/>
          <p:cNvSpPr>
            <a:spLocks noGrp="1"/>
          </p:cNvSpPr>
          <p:nvPr>
            <p:ph type="pic" sz="quarter" idx="11"/>
          </p:nvPr>
        </p:nvSpPr>
        <p:spPr>
          <a:xfrm>
            <a:off x="4400550" y="666750"/>
            <a:ext cx="3333750" cy="5467350"/>
          </a:xfrm>
          <a:prstGeom prst="rect">
            <a:avLst/>
          </a:prstGeom>
        </p:spPr>
      </p:sp>
    </p:spTree>
    <p:extLst>
      <p:ext uri="{BB962C8B-B14F-4D97-AF65-F5344CB8AC3E}">
        <p14:creationId xmlns:p14="http://schemas.microsoft.com/office/powerpoint/2010/main" val="164500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7" r:id="rId4"/>
    <p:sldLayoutId id="2147483666"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2C40F48-EF85-48B0-B2B4-FA66AEBEBEF1}"/>
              </a:ext>
            </a:extLst>
          </p:cNvPr>
          <p:cNvSpPr/>
          <p:nvPr/>
        </p:nvSpPr>
        <p:spPr>
          <a:xfrm>
            <a:off x="1761564" y="1237129"/>
            <a:ext cx="8668870" cy="441063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863DD2E-CA85-4A3B-BAA3-879808D1010F}"/>
              </a:ext>
            </a:extLst>
          </p:cNvPr>
          <p:cNvSpPr txBox="1"/>
          <p:nvPr/>
        </p:nvSpPr>
        <p:spPr>
          <a:xfrm>
            <a:off x="4678070" y="4328318"/>
            <a:ext cx="2835861" cy="830997"/>
          </a:xfrm>
          <a:prstGeom prst="rect">
            <a:avLst/>
          </a:prstGeom>
          <a:noFill/>
        </p:spPr>
        <p:txBody>
          <a:bodyPr wrap="square" rtlCol="0">
            <a:spAutoFit/>
          </a:bodyPr>
          <a:lstStyle/>
          <a:p>
            <a:pPr algn="ctr"/>
            <a:r>
              <a:rPr lang="en-US" sz="2400" dirty="0">
                <a:solidFill>
                  <a:schemeClr val="tx1">
                    <a:lumMod val="85000"/>
                    <a:lumOff val="15000"/>
                  </a:schemeClr>
                </a:solidFill>
                <a:latin typeface="Poppins" charset="0"/>
                <a:ea typeface="Poppins" charset="0"/>
                <a:cs typeface="Poppins" charset="0"/>
              </a:rPr>
              <a:t>Startup Business</a:t>
            </a:r>
          </a:p>
          <a:p>
            <a:pPr algn="ctr"/>
            <a:r>
              <a:rPr lang="en-US" sz="2400" dirty="0">
                <a:solidFill>
                  <a:schemeClr val="tx1">
                    <a:lumMod val="85000"/>
                    <a:lumOff val="15000"/>
                  </a:schemeClr>
                </a:solidFill>
                <a:latin typeface="Poppins" charset="0"/>
                <a:ea typeface="Poppins" charset="0"/>
                <a:cs typeface="Poppins" charset="0"/>
              </a:rPr>
              <a:t>Presentation</a:t>
            </a:r>
          </a:p>
        </p:txBody>
      </p:sp>
      <p:cxnSp>
        <p:nvCxnSpPr>
          <p:cNvPr id="11" name="Straight Connector 10">
            <a:extLst>
              <a:ext uri="{FF2B5EF4-FFF2-40B4-BE49-F238E27FC236}">
                <a16:creationId xmlns:a16="http://schemas.microsoft.com/office/drawing/2014/main" id="{0952F38D-92C9-47F9-ACEC-82C64FA03967}"/>
              </a:ext>
            </a:extLst>
          </p:cNvPr>
          <p:cNvCxnSpPr>
            <a:cxnSpLocks/>
          </p:cNvCxnSpPr>
          <p:nvPr/>
        </p:nvCxnSpPr>
        <p:spPr>
          <a:xfrm>
            <a:off x="5733966" y="3730488"/>
            <a:ext cx="577831"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F4EC52C-5422-4E61-8248-0B50AE098913}"/>
              </a:ext>
            </a:extLst>
          </p:cNvPr>
          <p:cNvSpPr txBox="1"/>
          <p:nvPr/>
        </p:nvSpPr>
        <p:spPr>
          <a:xfrm>
            <a:off x="5106090" y="2091024"/>
            <a:ext cx="1979819" cy="1446550"/>
          </a:xfrm>
          <a:prstGeom prst="rect">
            <a:avLst/>
          </a:prstGeom>
          <a:noFill/>
        </p:spPr>
        <p:txBody>
          <a:bodyPr wrap="square" rtlCol="0">
            <a:spAutoFit/>
          </a:bodyPr>
          <a:lstStyle/>
          <a:p>
            <a:pPr algn="ctr"/>
            <a:r>
              <a:rPr lang="id-ID" sz="8800" b="1" dirty="0">
                <a:solidFill>
                  <a:schemeClr val="tx1">
                    <a:lumMod val="85000"/>
                    <a:lumOff val="15000"/>
                  </a:schemeClr>
                </a:solidFill>
                <a:latin typeface="Poppins" charset="0"/>
                <a:ea typeface="Poppins" charset="0"/>
                <a:cs typeface="Poppins" charset="0"/>
              </a:rPr>
              <a:t>WE</a:t>
            </a:r>
            <a:endParaRPr lang="en-US" sz="8800" b="1" dirty="0">
              <a:solidFill>
                <a:schemeClr val="tx1">
                  <a:lumMod val="85000"/>
                  <a:lumOff val="15000"/>
                </a:schemeClr>
              </a:solidFill>
              <a:latin typeface="Poppins" charset="0"/>
              <a:ea typeface="Poppins" charset="0"/>
              <a:cs typeface="Poppins"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2C40F48-EF85-48B0-B2B4-FA66AEBEBEF1}"/>
              </a:ext>
            </a:extLst>
          </p:cNvPr>
          <p:cNvSpPr/>
          <p:nvPr/>
        </p:nvSpPr>
        <p:spPr>
          <a:xfrm>
            <a:off x="0" y="0"/>
            <a:ext cx="12192000" cy="6880306"/>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D3DE09F-0158-4A6E-A89F-C6741DE0EE61}"/>
              </a:ext>
            </a:extLst>
          </p:cNvPr>
          <p:cNvSpPr txBox="1"/>
          <p:nvPr/>
        </p:nvSpPr>
        <p:spPr>
          <a:xfrm>
            <a:off x="7782198" y="1965957"/>
            <a:ext cx="3317119" cy="584775"/>
          </a:xfrm>
          <a:prstGeom prst="rect">
            <a:avLst/>
          </a:prstGeom>
          <a:noFill/>
        </p:spPr>
        <p:txBody>
          <a:bodyPr wrap="square" rtlCol="0">
            <a:spAutoFit/>
          </a:bodyPr>
          <a:lstStyle/>
          <a:p>
            <a:pPr algn="ctr"/>
            <a:r>
              <a:rPr lang="en-US" sz="3200" spc="300">
                <a:solidFill>
                  <a:schemeClr val="accent3">
                    <a:lumMod val="40000"/>
                    <a:lumOff val="60000"/>
                  </a:schemeClr>
                </a:solidFill>
                <a:latin typeface="Poppins" charset="0"/>
                <a:ea typeface="Poppins" charset="0"/>
                <a:cs typeface="Poppins" charset="0"/>
              </a:rPr>
              <a:t>Contact</a:t>
            </a:r>
          </a:p>
        </p:txBody>
      </p:sp>
      <p:sp>
        <p:nvSpPr>
          <p:cNvPr id="8" name="Freeform: Shape 11">
            <a:extLst>
              <a:ext uri="{FF2B5EF4-FFF2-40B4-BE49-F238E27FC236}">
                <a16:creationId xmlns:a16="http://schemas.microsoft.com/office/drawing/2014/main" id="{E3C87B7D-D914-42E1-845E-726A458ADA4A}"/>
              </a:ext>
            </a:extLst>
          </p:cNvPr>
          <p:cNvSpPr/>
          <p:nvPr/>
        </p:nvSpPr>
        <p:spPr>
          <a:xfrm>
            <a:off x="9225518" y="3998167"/>
            <a:ext cx="252412" cy="210340"/>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400" b="1" spc="150">
              <a:solidFill>
                <a:schemeClr val="bg1"/>
              </a:solidFill>
              <a:latin typeface="Poppins" charset="0"/>
              <a:ea typeface="Poppins" charset="0"/>
              <a:cs typeface="Poppins" charset="0"/>
            </a:endParaRPr>
          </a:p>
        </p:txBody>
      </p:sp>
      <p:sp>
        <p:nvSpPr>
          <p:cNvPr id="9" name="Freeform: Shape 13">
            <a:extLst>
              <a:ext uri="{FF2B5EF4-FFF2-40B4-BE49-F238E27FC236}">
                <a16:creationId xmlns:a16="http://schemas.microsoft.com/office/drawing/2014/main" id="{6D0D1035-E3F5-4A7F-8A21-60A7350B8EBB}"/>
              </a:ext>
            </a:extLst>
          </p:cNvPr>
          <p:cNvSpPr/>
          <p:nvPr/>
        </p:nvSpPr>
        <p:spPr>
          <a:xfrm>
            <a:off x="9262691" y="3065407"/>
            <a:ext cx="178067" cy="267103"/>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chemeClr val="bg1"/>
          </a:solidFill>
          <a:ln>
            <a:noFill/>
          </a:ln>
          <a:effectLst/>
        </p:spPr>
        <p:txBody>
          <a:bodyPr rot="0" spcFirstLastPara="0" vertOverflow="overflow" horzOverflow="overflow" vert="horz" wrap="square" lIns="45720" tIns="22860" rIns="45720" bIns="22860" numCol="1" spcCol="0" rtlCol="0" fromWordArt="0" anchor="t" anchorCtr="0" forceAA="0" compatLnSpc="1">
            <a:prstTxWarp prst="textNoShape">
              <a:avLst/>
            </a:prstTxWarp>
            <a:noAutofit/>
          </a:bodyPr>
          <a:lstStyle/>
          <a:p>
            <a:endParaRPr lang="tr-TR" sz="1400" b="1" spc="150">
              <a:solidFill>
                <a:schemeClr val="bg1"/>
              </a:solidFill>
              <a:latin typeface="Poppins" charset="0"/>
              <a:ea typeface="Poppins" charset="0"/>
              <a:cs typeface="Poppins" charset="0"/>
            </a:endParaRPr>
          </a:p>
        </p:txBody>
      </p:sp>
      <p:sp>
        <p:nvSpPr>
          <p:cNvPr id="13" name="Freeform: Shape 15">
            <a:extLst>
              <a:ext uri="{FF2B5EF4-FFF2-40B4-BE49-F238E27FC236}">
                <a16:creationId xmlns:a16="http://schemas.microsoft.com/office/drawing/2014/main" id="{CBB9092A-2C71-4005-8894-6E43DE75D4CF}"/>
              </a:ext>
            </a:extLst>
          </p:cNvPr>
          <p:cNvSpPr/>
          <p:nvPr/>
        </p:nvSpPr>
        <p:spPr>
          <a:xfrm>
            <a:off x="9239876" y="4874638"/>
            <a:ext cx="223697" cy="223716"/>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chemeClr val="bg1"/>
          </a:solidFill>
          <a:ln>
            <a:noFill/>
          </a:ln>
          <a:effectLst/>
        </p:spPr>
        <p:txBody>
          <a:bodyPr rot="0" spcFirstLastPara="0" vertOverflow="overflow" horzOverflow="overflow" vert="horz" wrap="square" lIns="45720" tIns="22860" rIns="45720" bIns="22860" numCol="1" spcCol="0" rtlCol="0" fromWordArt="0" anchor="t" anchorCtr="0" forceAA="0" compatLnSpc="1">
            <a:prstTxWarp prst="textNoShape">
              <a:avLst/>
            </a:prstTxWarp>
            <a:noAutofit/>
          </a:bodyPr>
          <a:lstStyle/>
          <a:p>
            <a:endParaRPr lang="tr-TR" sz="1400" b="1" spc="150">
              <a:solidFill>
                <a:schemeClr val="bg1"/>
              </a:solidFill>
              <a:latin typeface="Poppins" charset="0"/>
              <a:ea typeface="Poppins" charset="0"/>
              <a:cs typeface="Poppins" charset="0"/>
            </a:endParaRPr>
          </a:p>
        </p:txBody>
      </p:sp>
      <p:sp>
        <p:nvSpPr>
          <p:cNvPr id="14" name="TextBox 13">
            <a:extLst>
              <a:ext uri="{FF2B5EF4-FFF2-40B4-BE49-F238E27FC236}">
                <a16:creationId xmlns:a16="http://schemas.microsoft.com/office/drawing/2014/main" id="{55859FE1-F3EB-499A-84B6-8BBE6308C3E0}"/>
              </a:ext>
            </a:extLst>
          </p:cNvPr>
          <p:cNvSpPr txBox="1"/>
          <p:nvPr/>
        </p:nvSpPr>
        <p:spPr>
          <a:xfrm flipH="1">
            <a:off x="8244946" y="4315123"/>
            <a:ext cx="2230001" cy="276999"/>
          </a:xfrm>
          <a:prstGeom prst="rect">
            <a:avLst/>
          </a:prstGeom>
          <a:noFill/>
        </p:spPr>
        <p:txBody>
          <a:bodyPr wrap="square" rtlCol="0">
            <a:spAutoFit/>
          </a:bodyPr>
          <a:lstStyle/>
          <a:p>
            <a:pPr algn="ctr"/>
            <a:r>
              <a:rPr lang="id-ID" sz="1200" spc="150" dirty="0">
                <a:solidFill>
                  <a:schemeClr val="bg1"/>
                </a:solidFill>
                <a:latin typeface="Poppins" charset="0"/>
                <a:ea typeface="Poppins" charset="0"/>
                <a:cs typeface="Poppins" charset="0"/>
              </a:rPr>
              <a:t>Ourmail</a:t>
            </a:r>
            <a:r>
              <a:rPr lang="tr-TR" sz="1200" spc="150" dirty="0">
                <a:solidFill>
                  <a:schemeClr val="bg1"/>
                </a:solidFill>
                <a:latin typeface="Poppins" charset="0"/>
                <a:ea typeface="Poppins" charset="0"/>
                <a:cs typeface="Poppins" charset="0"/>
              </a:rPr>
              <a:t>@mail.com</a:t>
            </a:r>
          </a:p>
        </p:txBody>
      </p:sp>
      <p:sp>
        <p:nvSpPr>
          <p:cNvPr id="15" name="TextBox 14">
            <a:extLst>
              <a:ext uri="{FF2B5EF4-FFF2-40B4-BE49-F238E27FC236}">
                <a16:creationId xmlns:a16="http://schemas.microsoft.com/office/drawing/2014/main" id="{DB9E131E-52DC-4531-9446-645435E9904A}"/>
              </a:ext>
            </a:extLst>
          </p:cNvPr>
          <p:cNvSpPr txBox="1"/>
          <p:nvPr/>
        </p:nvSpPr>
        <p:spPr>
          <a:xfrm flipH="1">
            <a:off x="8244946" y="5212086"/>
            <a:ext cx="2230001" cy="276999"/>
          </a:xfrm>
          <a:prstGeom prst="rect">
            <a:avLst/>
          </a:prstGeom>
          <a:noFill/>
        </p:spPr>
        <p:txBody>
          <a:bodyPr wrap="square" rtlCol="0">
            <a:spAutoFit/>
          </a:bodyPr>
          <a:lstStyle/>
          <a:p>
            <a:pPr algn="ctr"/>
            <a:r>
              <a:rPr lang="tr-TR" sz="1200" spc="150">
                <a:solidFill>
                  <a:schemeClr val="bg1"/>
                </a:solidFill>
                <a:latin typeface="Poppins" charset="0"/>
                <a:ea typeface="Poppins" charset="0"/>
                <a:cs typeface="Poppins" charset="0"/>
              </a:rPr>
              <a:t>0123-456-789</a:t>
            </a:r>
          </a:p>
        </p:txBody>
      </p:sp>
      <p:sp>
        <p:nvSpPr>
          <p:cNvPr id="16" name="TextBox 15">
            <a:extLst>
              <a:ext uri="{FF2B5EF4-FFF2-40B4-BE49-F238E27FC236}">
                <a16:creationId xmlns:a16="http://schemas.microsoft.com/office/drawing/2014/main" id="{DEEB50DF-BD67-4DED-A1C4-0D0400858196}"/>
              </a:ext>
            </a:extLst>
          </p:cNvPr>
          <p:cNvSpPr txBox="1"/>
          <p:nvPr/>
        </p:nvSpPr>
        <p:spPr>
          <a:xfrm flipH="1">
            <a:off x="8244946" y="3418159"/>
            <a:ext cx="2230001" cy="276999"/>
          </a:xfrm>
          <a:prstGeom prst="rect">
            <a:avLst/>
          </a:prstGeom>
          <a:noFill/>
        </p:spPr>
        <p:txBody>
          <a:bodyPr wrap="square" rtlCol="0">
            <a:spAutoFit/>
          </a:bodyPr>
          <a:lstStyle/>
          <a:p>
            <a:pPr algn="ctr"/>
            <a:r>
              <a:rPr lang="id-ID" sz="1200" spc="150" dirty="0">
                <a:solidFill>
                  <a:schemeClr val="bg1"/>
                </a:solidFill>
                <a:latin typeface="Poppins" charset="0"/>
                <a:ea typeface="Poppins" charset="0"/>
                <a:cs typeface="Poppins" charset="0"/>
              </a:rPr>
              <a:t>Our Address</a:t>
            </a:r>
            <a:r>
              <a:rPr lang="tr-TR" sz="1200" spc="150" dirty="0">
                <a:solidFill>
                  <a:schemeClr val="bg1"/>
                </a:solidFill>
                <a:latin typeface="Poppins" charset="0"/>
                <a:ea typeface="Poppins" charset="0"/>
                <a:cs typeface="Poppins" charset="0"/>
              </a:rPr>
              <a:t> St. No.1</a:t>
            </a:r>
          </a:p>
        </p:txBody>
      </p:sp>
      <p:sp>
        <p:nvSpPr>
          <p:cNvPr id="18" name="TextBox 17">
            <a:extLst>
              <a:ext uri="{FF2B5EF4-FFF2-40B4-BE49-F238E27FC236}">
                <a16:creationId xmlns:a16="http://schemas.microsoft.com/office/drawing/2014/main" id="{DCB91422-A981-46F7-9B4D-1AEBBD83D346}"/>
              </a:ext>
            </a:extLst>
          </p:cNvPr>
          <p:cNvSpPr txBox="1"/>
          <p:nvPr/>
        </p:nvSpPr>
        <p:spPr>
          <a:xfrm>
            <a:off x="2026662" y="3625140"/>
            <a:ext cx="3104502" cy="1526380"/>
          </a:xfrm>
          <a:prstGeom prst="rect">
            <a:avLst/>
          </a:prstGeom>
          <a:noFill/>
        </p:spPr>
        <p:txBody>
          <a:bodyPr wrap="square" rtlCol="0">
            <a:spAutoFit/>
          </a:bodyPr>
          <a:lstStyle/>
          <a:p>
            <a:pPr algn="just">
              <a:lnSpc>
                <a:spcPct val="150000"/>
              </a:lnSpc>
            </a:pPr>
            <a:r>
              <a:rPr lang="en-US" sz="1050">
                <a:solidFill>
                  <a:schemeClr val="bg1"/>
                </a:solidFill>
                <a:latin typeface="Poppins" charset="0"/>
                <a:ea typeface="Poppins" charset="0"/>
                <a:cs typeface="Poppins"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20" name="TextBox 19">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bg1"/>
                </a:solidFill>
                <a:latin typeface="EB Garamond SC 08" panose="02020502060206020403" pitchFamily="18" charset="0"/>
                <a:ea typeface="EB Garamond" panose="00000500000000000000" pitchFamily="2" charset="0"/>
              </a:rPr>
              <a:t>BUSINESS</a:t>
            </a:r>
            <a:endParaRPr lang="en-US" sz="1000" spc="650" dirty="0">
              <a:solidFill>
                <a:schemeClr val="bg1"/>
              </a:solidFill>
              <a:latin typeface="EB Garamond SC 08" panose="02020502060206020403" pitchFamily="18" charset="0"/>
              <a:ea typeface="EB Garamond" panose="00000500000000000000" pitchFamily="2" charset="0"/>
            </a:endParaRPr>
          </a:p>
        </p:txBody>
      </p:sp>
      <p:sp>
        <p:nvSpPr>
          <p:cNvPr id="21" name="TextBox 20">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bg1"/>
                </a:solidFill>
                <a:latin typeface="Poppins" charset="0"/>
                <a:ea typeface="Poppins" charset="0"/>
                <a:cs typeface="Poppins" charset="0"/>
              </a:rPr>
              <a:t>ST</a:t>
            </a:r>
            <a:r>
              <a:rPr lang="id-ID" sz="1100" spc="650" dirty="0">
                <a:solidFill>
                  <a:schemeClr val="bg1"/>
                </a:solidFill>
                <a:latin typeface="Poppins" charset="0"/>
                <a:ea typeface="Poppins" charset="0"/>
                <a:cs typeface="Poppins" charset="0"/>
              </a:rPr>
              <a:t>ARTUP</a:t>
            </a:r>
            <a:endParaRPr lang="en-US" sz="1100" spc="650" dirty="0">
              <a:solidFill>
                <a:schemeClr val="bg1"/>
              </a:solidFill>
              <a:latin typeface="Poppins" charset="0"/>
              <a:ea typeface="Poppins" charset="0"/>
              <a:cs typeface="Poppins" charset="0"/>
            </a:endParaRPr>
          </a:p>
        </p:txBody>
      </p:sp>
      <p:grpSp>
        <p:nvGrpSpPr>
          <p:cNvPr id="22" name="Group 21"/>
          <p:cNvGrpSpPr/>
          <p:nvPr/>
        </p:nvGrpSpPr>
        <p:grpSpPr>
          <a:xfrm>
            <a:off x="2005640" y="2803797"/>
            <a:ext cx="2579806" cy="707886"/>
            <a:chOff x="438841" y="268900"/>
            <a:chExt cx="2579806" cy="707886"/>
          </a:xfrm>
        </p:grpSpPr>
        <p:sp>
          <p:nvSpPr>
            <p:cNvPr id="23" name="TextBox 22">
              <a:extLst>
                <a:ext uri="{FF2B5EF4-FFF2-40B4-BE49-F238E27FC236}">
                  <a16:creationId xmlns:a16="http://schemas.microsoft.com/office/drawing/2014/main" id="{7F4EC52C-5422-4E61-8248-0B50AE098913}"/>
                </a:ext>
              </a:extLst>
            </p:cNvPr>
            <p:cNvSpPr txBox="1"/>
            <p:nvPr/>
          </p:nvSpPr>
          <p:spPr>
            <a:xfrm>
              <a:off x="438841" y="268900"/>
              <a:ext cx="1327635" cy="707886"/>
            </a:xfrm>
            <a:prstGeom prst="rect">
              <a:avLst/>
            </a:prstGeom>
            <a:noFill/>
          </p:spPr>
          <p:txBody>
            <a:bodyPr wrap="square" rtlCol="0">
              <a:spAutoFit/>
            </a:bodyPr>
            <a:lstStyle/>
            <a:p>
              <a:r>
                <a:rPr lang="id-ID" sz="4000" b="1" dirty="0">
                  <a:solidFill>
                    <a:schemeClr val="bg1"/>
                  </a:solidFill>
                  <a:latin typeface="Poppins" charset="0"/>
                  <a:ea typeface="Poppins" charset="0"/>
                  <a:cs typeface="Poppins" charset="0"/>
                </a:rPr>
                <a:t>WE</a:t>
              </a:r>
              <a:endParaRPr lang="en-US" sz="4000" b="1" dirty="0">
                <a:solidFill>
                  <a:schemeClr val="bg1"/>
                </a:solidFill>
                <a:latin typeface="Poppins" charset="0"/>
                <a:ea typeface="Poppins" charset="0"/>
                <a:cs typeface="Poppins" charset="0"/>
              </a:endParaRPr>
            </a:p>
          </p:txBody>
        </p:sp>
        <p:sp>
          <p:nvSpPr>
            <p:cNvPr id="24" name="TextBox 23">
              <a:extLst>
                <a:ext uri="{FF2B5EF4-FFF2-40B4-BE49-F238E27FC236}">
                  <a16:creationId xmlns:a16="http://schemas.microsoft.com/office/drawing/2014/main" id="{A863DD2E-CA85-4A3B-BAA3-879808D1010F}"/>
                </a:ext>
              </a:extLst>
            </p:cNvPr>
            <p:cNvSpPr txBox="1"/>
            <p:nvPr/>
          </p:nvSpPr>
          <p:spPr>
            <a:xfrm>
              <a:off x="1398492" y="464006"/>
              <a:ext cx="1620155" cy="400110"/>
            </a:xfrm>
            <a:prstGeom prst="rect">
              <a:avLst/>
            </a:prstGeom>
            <a:noFill/>
          </p:spPr>
          <p:txBody>
            <a:bodyPr wrap="square" rtlCol="0">
              <a:spAutoFit/>
            </a:bodyPr>
            <a:lstStyle/>
            <a:p>
              <a:r>
                <a:rPr lang="en-US" sz="2000" dirty="0">
                  <a:solidFill>
                    <a:schemeClr val="bg1"/>
                  </a:solidFill>
                  <a:latin typeface="Poppins" charset="0"/>
                  <a:ea typeface="Poppins" charset="0"/>
                  <a:cs typeface="Poppins" charset="0"/>
                </a:rPr>
                <a:t>Startup</a:t>
              </a: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1682306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CB91422-A981-46F7-9B4D-1AEBBD83D346}"/>
              </a:ext>
            </a:extLst>
          </p:cNvPr>
          <p:cNvSpPr txBox="1"/>
          <p:nvPr/>
        </p:nvSpPr>
        <p:spPr>
          <a:xfrm>
            <a:off x="6860128" y="3739961"/>
            <a:ext cx="3884072" cy="1546577"/>
          </a:xfrm>
          <a:prstGeom prst="rect">
            <a:avLst/>
          </a:prstGeom>
          <a:noFill/>
        </p:spPr>
        <p:txBody>
          <a:bodyPr wrap="square" rtlCol="0">
            <a:spAutoFit/>
          </a:bodyPr>
          <a:lstStyle/>
          <a:p>
            <a:pPr>
              <a:lnSpc>
                <a:spcPct val="150000"/>
              </a:lnSpc>
            </a:pPr>
            <a:r>
              <a:rPr lang="en-US" sz="1050" b="1" spc="300">
                <a:solidFill>
                  <a:schemeClr val="tx1">
                    <a:lumMod val="75000"/>
                    <a:lumOff val="25000"/>
                  </a:schemeClr>
                </a:solidFill>
                <a:latin typeface="Poppins" charset="0"/>
                <a:ea typeface="Poppins" charset="0"/>
                <a:cs typeface="Poppins" charset="0"/>
              </a:rPr>
              <a:t>WE Startup </a:t>
            </a:r>
            <a:r>
              <a:rPr lang="en-US" sz="1050" spc="300">
                <a:solidFill>
                  <a:schemeClr val="tx1">
                    <a:lumMod val="75000"/>
                    <a:lumOff val="25000"/>
                  </a:schemeClr>
                </a:solidFill>
                <a:latin typeface="Poppins" charset="0"/>
                <a:ea typeface="Poppins" charset="0"/>
                <a:cs typeface="Poppins" charset="0"/>
              </a:rPr>
              <a:t>-  agile frameworks to provide another robust overall synopsis for alterant high level overviews. Iterative having dan approaches to have corporate foster coaborative .</a:t>
            </a:r>
          </a:p>
        </p:txBody>
      </p:sp>
      <p:sp>
        <p:nvSpPr>
          <p:cNvPr id="12" name="TextBox 11">
            <a:extLst>
              <a:ext uri="{FF2B5EF4-FFF2-40B4-BE49-F238E27FC236}">
                <a16:creationId xmlns:a16="http://schemas.microsoft.com/office/drawing/2014/main" id="{183AB9E6-7E13-4DD1-A7B4-B1F37D388207}"/>
              </a:ext>
            </a:extLst>
          </p:cNvPr>
          <p:cNvSpPr txBox="1"/>
          <p:nvPr/>
        </p:nvSpPr>
        <p:spPr>
          <a:xfrm>
            <a:off x="6860129" y="1681398"/>
            <a:ext cx="3543555" cy="1754326"/>
          </a:xfrm>
          <a:prstGeom prst="rect">
            <a:avLst/>
          </a:prstGeom>
          <a:noFill/>
        </p:spPr>
        <p:txBody>
          <a:bodyPr wrap="square" rtlCol="0">
            <a:spAutoFit/>
          </a:bodyPr>
          <a:lstStyle/>
          <a:p>
            <a:r>
              <a:rPr lang="en-US" sz="5400" b="1">
                <a:solidFill>
                  <a:schemeClr val="tx1">
                    <a:lumMod val="75000"/>
                    <a:lumOff val="25000"/>
                  </a:schemeClr>
                </a:solidFill>
                <a:latin typeface="Poppins" charset="0"/>
                <a:ea typeface="Poppins" charset="0"/>
                <a:cs typeface="Poppins" charset="0"/>
              </a:rPr>
              <a:t>Startup</a:t>
            </a:r>
          </a:p>
          <a:p>
            <a:r>
              <a:rPr lang="en-US" sz="5400">
                <a:solidFill>
                  <a:schemeClr val="tx1">
                    <a:lumMod val="75000"/>
                    <a:lumOff val="25000"/>
                  </a:schemeClr>
                </a:solidFill>
                <a:latin typeface="Poppins" charset="0"/>
                <a:ea typeface="Poppins" charset="0"/>
                <a:cs typeface="Poppins" charset="0"/>
              </a:rPr>
              <a:t>History</a:t>
            </a:r>
          </a:p>
        </p:txBody>
      </p:sp>
      <p:sp>
        <p:nvSpPr>
          <p:cNvPr id="22" name="TextBox 21">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8" name="Group 7"/>
          <p:cNvGrpSpPr/>
          <p:nvPr/>
        </p:nvGrpSpPr>
        <p:grpSpPr>
          <a:xfrm>
            <a:off x="438841" y="282348"/>
            <a:ext cx="1573273" cy="523220"/>
            <a:chOff x="438841" y="268900"/>
            <a:chExt cx="1573273" cy="523220"/>
          </a:xfrm>
        </p:grpSpPr>
        <p:sp>
          <p:nvSpPr>
            <p:cNvPr id="14" name="TextBox 13">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16" name="TextBox 15">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20" name="TextBox 19">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4270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DC4DDB-ADE6-4FDA-A737-13D2C84FF1E1}"/>
              </a:ext>
            </a:extLst>
          </p:cNvPr>
          <p:cNvSpPr txBox="1"/>
          <p:nvPr/>
        </p:nvSpPr>
        <p:spPr>
          <a:xfrm rot="5400000">
            <a:off x="10659829" y="1270959"/>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6" name="Group 5"/>
          <p:cNvGrpSpPr/>
          <p:nvPr/>
        </p:nvGrpSpPr>
        <p:grpSpPr>
          <a:xfrm>
            <a:off x="438841" y="268901"/>
            <a:ext cx="1573273" cy="523220"/>
            <a:chOff x="438841" y="268900"/>
            <a:chExt cx="1573273" cy="523220"/>
          </a:xfrm>
        </p:grpSpPr>
        <p:sp>
          <p:nvSpPr>
            <p:cNvPr id="7" name="TextBox 6">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8" name="TextBox 7">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9" name="TextBox 8">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10" name="TextBox 9">
            <a:extLst>
              <a:ext uri="{FF2B5EF4-FFF2-40B4-BE49-F238E27FC236}">
                <a16:creationId xmlns:a16="http://schemas.microsoft.com/office/drawing/2014/main" id="{183AB9E6-7E13-4DD1-A7B4-B1F37D388207}"/>
              </a:ext>
            </a:extLst>
          </p:cNvPr>
          <p:cNvSpPr txBox="1"/>
          <p:nvPr/>
        </p:nvSpPr>
        <p:spPr>
          <a:xfrm>
            <a:off x="2023710" y="2722382"/>
            <a:ext cx="8171473" cy="2062103"/>
          </a:xfrm>
          <a:prstGeom prst="rect">
            <a:avLst/>
          </a:prstGeom>
          <a:noFill/>
        </p:spPr>
        <p:txBody>
          <a:bodyPr wrap="square" rtlCol="0">
            <a:spAutoFit/>
          </a:bodyPr>
          <a:lstStyle/>
          <a:p>
            <a:pPr algn="ctr"/>
            <a:r>
              <a:rPr lang="en-US" sz="12800" b="1">
                <a:solidFill>
                  <a:schemeClr val="bg1"/>
                </a:solidFill>
                <a:latin typeface="Poppins" charset="0"/>
                <a:ea typeface="Poppins" charset="0"/>
                <a:cs typeface="Poppins" charset="0"/>
              </a:rPr>
              <a:t>STARTUP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89091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B91422-A981-46F7-9B4D-1AEBBD83D346}"/>
              </a:ext>
            </a:extLst>
          </p:cNvPr>
          <p:cNvSpPr txBox="1"/>
          <p:nvPr/>
        </p:nvSpPr>
        <p:spPr>
          <a:xfrm>
            <a:off x="2583965" y="3282715"/>
            <a:ext cx="3884072" cy="577081"/>
          </a:xfrm>
          <a:prstGeom prst="rect">
            <a:avLst/>
          </a:prstGeom>
          <a:noFill/>
        </p:spPr>
        <p:txBody>
          <a:bodyPr wrap="square" rtlCol="0">
            <a:spAutoFit/>
          </a:bodyPr>
          <a:lstStyle/>
          <a:p>
            <a:pPr>
              <a:lnSpc>
                <a:spcPct val="150000"/>
              </a:lnSpc>
            </a:pPr>
            <a:r>
              <a:rPr lang="en-US" sz="1050" b="1" spc="300">
                <a:solidFill>
                  <a:schemeClr val="tx1">
                    <a:lumMod val="75000"/>
                    <a:lumOff val="25000"/>
                  </a:schemeClr>
                </a:solidFill>
                <a:latin typeface="Poppins" charset="0"/>
                <a:ea typeface="Poppins" charset="0"/>
                <a:cs typeface="Poppins" charset="0"/>
              </a:rPr>
              <a:t>WE Startup </a:t>
            </a:r>
            <a:r>
              <a:rPr lang="en-US" sz="1050" spc="300">
                <a:solidFill>
                  <a:schemeClr val="tx1">
                    <a:lumMod val="75000"/>
                    <a:lumOff val="25000"/>
                  </a:schemeClr>
                </a:solidFill>
                <a:latin typeface="Poppins" charset="0"/>
                <a:ea typeface="Poppins" charset="0"/>
                <a:cs typeface="Poppins" charset="0"/>
              </a:rPr>
              <a:t>-  agile frameworks to provide another robust</a:t>
            </a:r>
          </a:p>
        </p:txBody>
      </p:sp>
      <p:sp>
        <p:nvSpPr>
          <p:cNvPr id="6" name="TextBox 5">
            <a:extLst>
              <a:ext uri="{FF2B5EF4-FFF2-40B4-BE49-F238E27FC236}">
                <a16:creationId xmlns:a16="http://schemas.microsoft.com/office/drawing/2014/main" id="{183AB9E6-7E13-4DD1-A7B4-B1F37D388207}"/>
              </a:ext>
            </a:extLst>
          </p:cNvPr>
          <p:cNvSpPr txBox="1"/>
          <p:nvPr/>
        </p:nvSpPr>
        <p:spPr>
          <a:xfrm>
            <a:off x="2583965" y="1351799"/>
            <a:ext cx="3543555" cy="1754326"/>
          </a:xfrm>
          <a:prstGeom prst="rect">
            <a:avLst/>
          </a:prstGeom>
          <a:noFill/>
        </p:spPr>
        <p:txBody>
          <a:bodyPr wrap="square" rtlCol="0">
            <a:spAutoFit/>
          </a:bodyPr>
          <a:lstStyle/>
          <a:p>
            <a:r>
              <a:rPr lang="en-US" sz="5400" b="1">
                <a:solidFill>
                  <a:schemeClr val="tx1">
                    <a:lumMod val="75000"/>
                    <a:lumOff val="25000"/>
                  </a:schemeClr>
                </a:solidFill>
                <a:latin typeface="Poppins" charset="0"/>
                <a:ea typeface="Poppins" charset="0"/>
                <a:cs typeface="Poppins" charset="0"/>
              </a:rPr>
              <a:t>Our </a:t>
            </a:r>
          </a:p>
          <a:p>
            <a:r>
              <a:rPr lang="en-US" sz="5400">
                <a:solidFill>
                  <a:schemeClr val="tx1">
                    <a:lumMod val="75000"/>
                    <a:lumOff val="25000"/>
                  </a:schemeClr>
                </a:solidFill>
                <a:latin typeface="Poppins" charset="0"/>
                <a:ea typeface="Poppins" charset="0"/>
                <a:cs typeface="Poppins" charset="0"/>
              </a:rPr>
              <a:t>Founder</a:t>
            </a:r>
          </a:p>
        </p:txBody>
      </p:sp>
      <p:sp>
        <p:nvSpPr>
          <p:cNvPr id="7" name="TextBox 6">
            <a:extLst>
              <a:ext uri="{FF2B5EF4-FFF2-40B4-BE49-F238E27FC236}">
                <a16:creationId xmlns:a16="http://schemas.microsoft.com/office/drawing/2014/main" id="{62DC4DDB-ADE6-4FDA-A737-13D2C84FF1E1}"/>
              </a:ext>
            </a:extLst>
          </p:cNvPr>
          <p:cNvSpPr txBox="1"/>
          <p:nvPr/>
        </p:nvSpPr>
        <p:spPr>
          <a:xfrm rot="5400000">
            <a:off x="10659829" y="1270959"/>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8" name="Group 7"/>
          <p:cNvGrpSpPr/>
          <p:nvPr/>
        </p:nvGrpSpPr>
        <p:grpSpPr>
          <a:xfrm>
            <a:off x="438841" y="268901"/>
            <a:ext cx="1573273" cy="523220"/>
            <a:chOff x="438841" y="268900"/>
            <a:chExt cx="1573273" cy="523220"/>
          </a:xfrm>
        </p:grpSpPr>
        <p:sp>
          <p:nvSpPr>
            <p:cNvPr id="9" name="TextBox 8">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10" name="TextBox 9">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11" name="TextBox 10">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13" name="TextBox 12">
            <a:extLst>
              <a:ext uri="{FF2B5EF4-FFF2-40B4-BE49-F238E27FC236}">
                <a16:creationId xmlns:a16="http://schemas.microsoft.com/office/drawing/2014/main" id="{3F33FA6E-2497-40EF-8580-2402B5338CCF}"/>
              </a:ext>
            </a:extLst>
          </p:cNvPr>
          <p:cNvSpPr txBox="1"/>
          <p:nvPr/>
        </p:nvSpPr>
        <p:spPr>
          <a:xfrm>
            <a:off x="6051043" y="4368029"/>
            <a:ext cx="1047573" cy="261610"/>
          </a:xfrm>
          <a:prstGeom prst="rect">
            <a:avLst/>
          </a:prstGeom>
          <a:noFill/>
        </p:spPr>
        <p:txBody>
          <a:bodyPr wrap="square" rtlCol="0">
            <a:spAutoFit/>
          </a:bodyPr>
          <a:lstStyle/>
          <a:p>
            <a:r>
              <a:rPr lang="en-ID" sz="1100">
                <a:solidFill>
                  <a:schemeClr val="tx1">
                    <a:lumMod val="85000"/>
                    <a:lumOff val="15000"/>
                  </a:schemeClr>
                </a:solidFill>
                <a:latin typeface="Poppins" charset="0"/>
                <a:ea typeface="Poppins" charset="0"/>
                <a:cs typeface="Poppins" charset="0"/>
              </a:rPr>
              <a:t>Level Bar</a:t>
            </a:r>
          </a:p>
        </p:txBody>
      </p:sp>
      <p:sp>
        <p:nvSpPr>
          <p:cNvPr id="14" name="Rectangle: Rounded Corners 9">
            <a:extLst>
              <a:ext uri="{FF2B5EF4-FFF2-40B4-BE49-F238E27FC236}">
                <a16:creationId xmlns:a16="http://schemas.microsoft.com/office/drawing/2014/main" id="{A7E9B672-C63D-4D8C-9F7B-AC613FA74901}"/>
              </a:ext>
            </a:extLst>
          </p:cNvPr>
          <p:cNvSpPr/>
          <p:nvPr/>
        </p:nvSpPr>
        <p:spPr>
          <a:xfrm>
            <a:off x="2583965" y="4445585"/>
            <a:ext cx="3129734" cy="120716"/>
          </a:xfrm>
          <a:prstGeom prst="roundRect">
            <a:avLst>
              <a:gd name="adj" fmla="val 50000"/>
            </a:avLst>
          </a:prstGeom>
          <a:solidFill>
            <a:srgbClr val="A84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Rounded Corners 10">
            <a:extLst>
              <a:ext uri="{FF2B5EF4-FFF2-40B4-BE49-F238E27FC236}">
                <a16:creationId xmlns:a16="http://schemas.microsoft.com/office/drawing/2014/main" id="{78955CE7-42C4-49FD-B97D-34904212A584}"/>
              </a:ext>
            </a:extLst>
          </p:cNvPr>
          <p:cNvSpPr/>
          <p:nvPr/>
        </p:nvSpPr>
        <p:spPr>
          <a:xfrm>
            <a:off x="2583965" y="4878118"/>
            <a:ext cx="3129734" cy="120716"/>
          </a:xfrm>
          <a:prstGeom prst="roundRect">
            <a:avLst>
              <a:gd name="adj" fmla="val 50000"/>
            </a:avLst>
          </a:prstGeom>
          <a:solidFill>
            <a:srgbClr val="1F1C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Rounded Corners 11">
            <a:extLst>
              <a:ext uri="{FF2B5EF4-FFF2-40B4-BE49-F238E27FC236}">
                <a16:creationId xmlns:a16="http://schemas.microsoft.com/office/drawing/2014/main" id="{A2FD4710-28E4-4FE8-96D9-1DE3F32C52D0}"/>
              </a:ext>
            </a:extLst>
          </p:cNvPr>
          <p:cNvSpPr/>
          <p:nvPr/>
        </p:nvSpPr>
        <p:spPr>
          <a:xfrm>
            <a:off x="2583965" y="5310651"/>
            <a:ext cx="3129734" cy="12071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A5910904-42C8-49FC-BEF5-39F64022A47C}"/>
              </a:ext>
            </a:extLst>
          </p:cNvPr>
          <p:cNvSpPr txBox="1"/>
          <p:nvPr/>
        </p:nvSpPr>
        <p:spPr>
          <a:xfrm>
            <a:off x="6051043" y="4800562"/>
            <a:ext cx="1047573" cy="261610"/>
          </a:xfrm>
          <a:prstGeom prst="rect">
            <a:avLst/>
          </a:prstGeom>
          <a:noFill/>
        </p:spPr>
        <p:txBody>
          <a:bodyPr wrap="square" rtlCol="0">
            <a:spAutoFit/>
          </a:bodyPr>
          <a:lstStyle/>
          <a:p>
            <a:r>
              <a:rPr lang="en-ID" sz="1100">
                <a:solidFill>
                  <a:schemeClr val="tx1">
                    <a:lumMod val="85000"/>
                    <a:lumOff val="15000"/>
                  </a:schemeClr>
                </a:solidFill>
                <a:latin typeface="Poppins" charset="0"/>
                <a:ea typeface="Poppins" charset="0"/>
                <a:cs typeface="Poppins" charset="0"/>
              </a:rPr>
              <a:t>Level Bar</a:t>
            </a:r>
          </a:p>
        </p:txBody>
      </p:sp>
      <p:sp>
        <p:nvSpPr>
          <p:cNvPr id="18" name="TextBox 17">
            <a:extLst>
              <a:ext uri="{FF2B5EF4-FFF2-40B4-BE49-F238E27FC236}">
                <a16:creationId xmlns:a16="http://schemas.microsoft.com/office/drawing/2014/main" id="{25CA033B-7A6C-4584-83D0-5EA2E3318A3A}"/>
              </a:ext>
            </a:extLst>
          </p:cNvPr>
          <p:cNvSpPr txBox="1"/>
          <p:nvPr/>
        </p:nvSpPr>
        <p:spPr>
          <a:xfrm>
            <a:off x="6051043" y="5233095"/>
            <a:ext cx="1047573" cy="261610"/>
          </a:xfrm>
          <a:prstGeom prst="rect">
            <a:avLst/>
          </a:prstGeom>
          <a:noFill/>
        </p:spPr>
        <p:txBody>
          <a:bodyPr wrap="square" rtlCol="0">
            <a:spAutoFit/>
          </a:bodyPr>
          <a:lstStyle/>
          <a:p>
            <a:r>
              <a:rPr lang="en-ID" sz="1100">
                <a:solidFill>
                  <a:schemeClr val="tx1">
                    <a:lumMod val="85000"/>
                    <a:lumOff val="15000"/>
                  </a:schemeClr>
                </a:solidFill>
                <a:latin typeface="Poppins" charset="0"/>
                <a:ea typeface="Poppins" charset="0"/>
                <a:cs typeface="Poppins" charset="0"/>
              </a:rPr>
              <a:t>Level Bar</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2138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62734E-F96F-4C0F-9B6B-2FB0750DB152}"/>
              </a:ext>
            </a:extLst>
          </p:cNvPr>
          <p:cNvSpPr/>
          <p:nvPr/>
        </p:nvSpPr>
        <p:spPr>
          <a:xfrm>
            <a:off x="3071447" y="5456905"/>
            <a:ext cx="8278864" cy="60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hape 3930">
            <a:extLst>
              <a:ext uri="{FF2B5EF4-FFF2-40B4-BE49-F238E27FC236}">
                <a16:creationId xmlns:a16="http://schemas.microsoft.com/office/drawing/2014/main" id="{B5D970EB-72D3-4F6A-AF58-931301C2A9F8}"/>
              </a:ext>
            </a:extLst>
          </p:cNvPr>
          <p:cNvSpPr/>
          <p:nvPr/>
        </p:nvSpPr>
        <p:spPr>
          <a:xfrm>
            <a:off x="10446005" y="4488591"/>
            <a:ext cx="566676" cy="283339"/>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1"/>
                  <a:pt x="16336" y="0"/>
                  <a:pt x="16200" y="0"/>
                </a:cubicBezTo>
                <a:cubicBezTo>
                  <a:pt x="15929" y="0"/>
                  <a:pt x="15709" y="439"/>
                  <a:pt x="15709" y="982"/>
                </a:cubicBezTo>
                <a:cubicBezTo>
                  <a:pt x="15709" y="1254"/>
                  <a:pt x="15764" y="1500"/>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8"/>
                  <a:pt x="15709" y="20618"/>
                </a:cubicBezTo>
                <a:cubicBezTo>
                  <a:pt x="15709" y="21161"/>
                  <a:pt x="15929" y="21600"/>
                  <a:pt x="16200" y="21600"/>
                </a:cubicBezTo>
                <a:cubicBezTo>
                  <a:pt x="16336" y="21600"/>
                  <a:pt x="16458" y="21491"/>
                  <a:pt x="16547" y="21312"/>
                </a:cubicBezTo>
                <a:lnTo>
                  <a:pt x="21456" y="11494"/>
                </a:lnTo>
                <a:cubicBezTo>
                  <a:pt x="21545" y="11318"/>
                  <a:pt x="21600" y="11072"/>
                  <a:pt x="21600" y="10800"/>
                </a:cubicBezTo>
                <a:cubicBezTo>
                  <a:pt x="21600" y="10530"/>
                  <a:pt x="21545" y="10284"/>
                  <a:pt x="21456" y="10106"/>
                </a:cubicBezTo>
              </a:path>
            </a:pathLst>
          </a:custGeom>
          <a:solidFill>
            <a:schemeClr val="tx1"/>
          </a:solidFill>
          <a:ln w="38100">
            <a:noFill/>
            <a:miter lim="400000"/>
          </a:ln>
        </p:spPr>
        <p:txBody>
          <a:bodyPr lIns="38100" tIns="38100" rIns="38100" bIns="38100" anchor="ctr"/>
          <a:lstStyle/>
          <a:p>
            <a:endParaRPr>
              <a:solidFill>
                <a:prstClr val="black"/>
              </a:solidFill>
            </a:endParaRPr>
          </a:p>
        </p:txBody>
      </p:sp>
      <p:sp>
        <p:nvSpPr>
          <p:cNvPr id="13" name="TextBox 12">
            <a:extLst>
              <a:ext uri="{FF2B5EF4-FFF2-40B4-BE49-F238E27FC236}">
                <a16:creationId xmlns:a16="http://schemas.microsoft.com/office/drawing/2014/main" id="{DCB91422-A981-46F7-9B4D-1AEBBD83D346}"/>
              </a:ext>
            </a:extLst>
          </p:cNvPr>
          <p:cNvSpPr txBox="1"/>
          <p:nvPr/>
        </p:nvSpPr>
        <p:spPr>
          <a:xfrm>
            <a:off x="8118905" y="1866612"/>
            <a:ext cx="3009553" cy="2031325"/>
          </a:xfrm>
          <a:prstGeom prst="rect">
            <a:avLst/>
          </a:prstGeom>
          <a:noFill/>
        </p:spPr>
        <p:txBody>
          <a:bodyPr wrap="square" rtlCol="0">
            <a:spAutoFit/>
          </a:bodyPr>
          <a:lstStyle/>
          <a:p>
            <a:pPr>
              <a:lnSpc>
                <a:spcPct val="150000"/>
              </a:lnSpc>
            </a:pPr>
            <a:r>
              <a:rPr lang="en-US" sz="1050" b="1" spc="300">
                <a:solidFill>
                  <a:schemeClr val="tx1">
                    <a:lumMod val="75000"/>
                    <a:lumOff val="25000"/>
                  </a:schemeClr>
                </a:solidFill>
                <a:latin typeface="Poppins" charset="0"/>
                <a:ea typeface="Poppins" charset="0"/>
                <a:cs typeface="Poppins" charset="0"/>
              </a:rPr>
              <a:t>WE Startup </a:t>
            </a:r>
            <a:r>
              <a:rPr lang="en-US" sz="1050" spc="300">
                <a:solidFill>
                  <a:schemeClr val="tx1">
                    <a:lumMod val="75000"/>
                    <a:lumOff val="25000"/>
                  </a:schemeClr>
                </a:solidFill>
                <a:latin typeface="Poppins" charset="0"/>
                <a:ea typeface="Poppins" charset="0"/>
                <a:cs typeface="Poppins" charset="0"/>
              </a:rPr>
              <a:t>-  agile frameworks to provide another robust overall synopsis for alterant high level overviews. Iterative having dan approaches to have corporate foster coaborative .</a:t>
            </a:r>
          </a:p>
        </p:txBody>
      </p:sp>
      <p:sp>
        <p:nvSpPr>
          <p:cNvPr id="14" name="TextBox 13">
            <a:extLst>
              <a:ext uri="{FF2B5EF4-FFF2-40B4-BE49-F238E27FC236}">
                <a16:creationId xmlns:a16="http://schemas.microsoft.com/office/drawing/2014/main" id="{183AB9E6-7E13-4DD1-A7B4-B1F37D388207}"/>
              </a:ext>
            </a:extLst>
          </p:cNvPr>
          <p:cNvSpPr txBox="1"/>
          <p:nvPr/>
        </p:nvSpPr>
        <p:spPr>
          <a:xfrm>
            <a:off x="951211" y="2282111"/>
            <a:ext cx="3543555" cy="1754326"/>
          </a:xfrm>
          <a:prstGeom prst="rect">
            <a:avLst/>
          </a:prstGeom>
          <a:noFill/>
        </p:spPr>
        <p:txBody>
          <a:bodyPr wrap="square" rtlCol="0">
            <a:spAutoFit/>
          </a:bodyPr>
          <a:lstStyle/>
          <a:p>
            <a:r>
              <a:rPr lang="en-US" sz="5400" b="1">
                <a:solidFill>
                  <a:schemeClr val="tx1">
                    <a:lumMod val="75000"/>
                    <a:lumOff val="25000"/>
                  </a:schemeClr>
                </a:solidFill>
                <a:latin typeface="Poppins" charset="0"/>
                <a:ea typeface="Poppins" charset="0"/>
                <a:cs typeface="Poppins" charset="0"/>
              </a:rPr>
              <a:t>Special</a:t>
            </a:r>
          </a:p>
          <a:p>
            <a:r>
              <a:rPr lang="en-US" sz="5400">
                <a:solidFill>
                  <a:schemeClr val="tx1">
                    <a:lumMod val="75000"/>
                    <a:lumOff val="25000"/>
                  </a:schemeClr>
                </a:solidFill>
                <a:latin typeface="Poppins" charset="0"/>
                <a:ea typeface="Poppins" charset="0"/>
                <a:cs typeface="Poppins" charset="0"/>
              </a:rPr>
              <a:t>Client</a:t>
            </a:r>
          </a:p>
        </p:txBody>
      </p:sp>
      <p:sp>
        <p:nvSpPr>
          <p:cNvPr id="15" name="TextBox 14">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16" name="Group 15"/>
          <p:cNvGrpSpPr/>
          <p:nvPr/>
        </p:nvGrpSpPr>
        <p:grpSpPr>
          <a:xfrm>
            <a:off x="438841" y="282348"/>
            <a:ext cx="1573273" cy="523220"/>
            <a:chOff x="438841" y="268900"/>
            <a:chExt cx="1573273" cy="523220"/>
          </a:xfrm>
        </p:grpSpPr>
        <p:sp>
          <p:nvSpPr>
            <p:cNvPr id="17" name="TextBox 16">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18" name="TextBox 17">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19" name="TextBox 18">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20" name="TextBox 19">
            <a:extLst>
              <a:ext uri="{FF2B5EF4-FFF2-40B4-BE49-F238E27FC236}">
                <a16:creationId xmlns:a16="http://schemas.microsoft.com/office/drawing/2014/main" id="{DCB91422-A981-46F7-9B4D-1AEBBD83D346}"/>
              </a:ext>
            </a:extLst>
          </p:cNvPr>
          <p:cNvSpPr txBox="1"/>
          <p:nvPr/>
        </p:nvSpPr>
        <p:spPr>
          <a:xfrm>
            <a:off x="3558127" y="5578963"/>
            <a:ext cx="7468001" cy="334707"/>
          </a:xfrm>
          <a:prstGeom prst="rect">
            <a:avLst/>
          </a:prstGeom>
          <a:noFill/>
        </p:spPr>
        <p:txBody>
          <a:bodyPr wrap="square" rtlCol="0">
            <a:spAutoFit/>
          </a:bodyPr>
          <a:lstStyle/>
          <a:p>
            <a:pPr>
              <a:lnSpc>
                <a:spcPct val="150000"/>
              </a:lnSpc>
            </a:pPr>
            <a:r>
              <a:rPr lang="en-US" sz="1050" b="1" spc="300">
                <a:solidFill>
                  <a:schemeClr val="bg1"/>
                </a:solidFill>
                <a:latin typeface="Poppins" charset="0"/>
                <a:ea typeface="Poppins" charset="0"/>
                <a:cs typeface="Poppins" charset="0"/>
              </a:rPr>
              <a:t>Our Typography</a:t>
            </a:r>
            <a:r>
              <a:rPr lang="en-US" sz="1050" spc="300">
                <a:solidFill>
                  <a:schemeClr val="bg1"/>
                </a:solidFill>
                <a:latin typeface="Poppins" charset="0"/>
                <a:ea typeface="Poppins" charset="0"/>
                <a:cs typeface="Poppins" charset="0"/>
              </a:rPr>
              <a:t>-  agile frameworks to provide another robust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20253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BF5BDA8-B198-49A3-BB4F-2FDA14A36C29}"/>
              </a:ext>
            </a:extLst>
          </p:cNvPr>
          <p:cNvSpPr txBox="1"/>
          <p:nvPr/>
        </p:nvSpPr>
        <p:spPr>
          <a:xfrm>
            <a:off x="2678034" y="5525302"/>
            <a:ext cx="2344616" cy="307777"/>
          </a:xfrm>
          <a:prstGeom prst="rect">
            <a:avLst/>
          </a:prstGeom>
          <a:noFill/>
        </p:spPr>
        <p:txBody>
          <a:bodyPr wrap="square" rtlCol="0">
            <a:spAutoFit/>
          </a:bodyPr>
          <a:lstStyle/>
          <a:p>
            <a:pPr algn="ctr"/>
            <a:r>
              <a:rPr lang="en-US" sz="1400" b="1" spc="300">
                <a:solidFill>
                  <a:schemeClr val="tx1">
                    <a:lumMod val="75000"/>
                    <a:lumOff val="25000"/>
                  </a:schemeClr>
                </a:solidFill>
                <a:latin typeface="Poppins" charset="0"/>
                <a:ea typeface="Poppins" charset="0"/>
                <a:cs typeface="Poppins" charset="0"/>
              </a:rPr>
              <a:t>YOUR NAME</a:t>
            </a:r>
          </a:p>
        </p:txBody>
      </p:sp>
      <p:sp>
        <p:nvSpPr>
          <p:cNvPr id="6" name="TextBox 5">
            <a:extLst>
              <a:ext uri="{FF2B5EF4-FFF2-40B4-BE49-F238E27FC236}">
                <a16:creationId xmlns:a16="http://schemas.microsoft.com/office/drawing/2014/main" id="{DCB91422-A981-46F7-9B4D-1AEBBD83D346}"/>
              </a:ext>
            </a:extLst>
          </p:cNvPr>
          <p:cNvSpPr txBox="1"/>
          <p:nvPr/>
        </p:nvSpPr>
        <p:spPr>
          <a:xfrm>
            <a:off x="6860128" y="3739961"/>
            <a:ext cx="3884072" cy="1546577"/>
          </a:xfrm>
          <a:prstGeom prst="rect">
            <a:avLst/>
          </a:prstGeom>
          <a:noFill/>
        </p:spPr>
        <p:txBody>
          <a:bodyPr wrap="square" rtlCol="0">
            <a:spAutoFit/>
          </a:bodyPr>
          <a:lstStyle/>
          <a:p>
            <a:pPr>
              <a:lnSpc>
                <a:spcPct val="150000"/>
              </a:lnSpc>
            </a:pPr>
            <a:r>
              <a:rPr lang="en-US" sz="1050" b="1" spc="300">
                <a:solidFill>
                  <a:schemeClr val="tx1">
                    <a:lumMod val="75000"/>
                    <a:lumOff val="25000"/>
                  </a:schemeClr>
                </a:solidFill>
                <a:latin typeface="Poppins" charset="0"/>
                <a:ea typeface="Poppins" charset="0"/>
                <a:cs typeface="Poppins" charset="0"/>
              </a:rPr>
              <a:t>WE Startup </a:t>
            </a:r>
            <a:r>
              <a:rPr lang="en-US" sz="1050" spc="300">
                <a:solidFill>
                  <a:schemeClr val="tx1">
                    <a:lumMod val="75000"/>
                    <a:lumOff val="25000"/>
                  </a:schemeClr>
                </a:solidFill>
                <a:latin typeface="Poppins" charset="0"/>
                <a:ea typeface="Poppins" charset="0"/>
                <a:cs typeface="Poppins" charset="0"/>
              </a:rPr>
              <a:t>-  agile frameworks to provide another robust overall synopsis for alterant high level overviews. Iterative having dan approaches to have corporate foster coaborative .</a:t>
            </a:r>
          </a:p>
        </p:txBody>
      </p:sp>
      <p:sp>
        <p:nvSpPr>
          <p:cNvPr id="7" name="TextBox 6">
            <a:extLst>
              <a:ext uri="{FF2B5EF4-FFF2-40B4-BE49-F238E27FC236}">
                <a16:creationId xmlns:a16="http://schemas.microsoft.com/office/drawing/2014/main" id="{183AB9E6-7E13-4DD1-A7B4-B1F37D388207}"/>
              </a:ext>
            </a:extLst>
          </p:cNvPr>
          <p:cNvSpPr txBox="1"/>
          <p:nvPr/>
        </p:nvSpPr>
        <p:spPr>
          <a:xfrm>
            <a:off x="6860129" y="1681398"/>
            <a:ext cx="3884071" cy="1754326"/>
          </a:xfrm>
          <a:prstGeom prst="rect">
            <a:avLst/>
          </a:prstGeom>
          <a:noFill/>
        </p:spPr>
        <p:txBody>
          <a:bodyPr wrap="square" rtlCol="0">
            <a:spAutoFit/>
          </a:bodyPr>
          <a:lstStyle/>
          <a:p>
            <a:r>
              <a:rPr lang="en-US" sz="5400" b="1">
                <a:solidFill>
                  <a:schemeClr val="tx1">
                    <a:lumMod val="75000"/>
                    <a:lumOff val="25000"/>
                  </a:schemeClr>
                </a:solidFill>
                <a:latin typeface="Poppins" charset="0"/>
                <a:ea typeface="Poppins" charset="0"/>
                <a:cs typeface="Poppins" charset="0"/>
              </a:rPr>
              <a:t>Awesome</a:t>
            </a:r>
          </a:p>
          <a:p>
            <a:r>
              <a:rPr lang="en-US" sz="5400">
                <a:solidFill>
                  <a:schemeClr val="tx1">
                    <a:lumMod val="75000"/>
                    <a:lumOff val="25000"/>
                  </a:schemeClr>
                </a:solidFill>
                <a:latin typeface="Poppins" charset="0"/>
                <a:ea typeface="Poppins" charset="0"/>
                <a:cs typeface="Poppins" charset="0"/>
              </a:rPr>
              <a:t>Teams</a:t>
            </a:r>
          </a:p>
        </p:txBody>
      </p:sp>
      <p:sp>
        <p:nvSpPr>
          <p:cNvPr id="8" name="TextBox 7">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9" name="Group 8"/>
          <p:cNvGrpSpPr/>
          <p:nvPr/>
        </p:nvGrpSpPr>
        <p:grpSpPr>
          <a:xfrm>
            <a:off x="438841" y="282348"/>
            <a:ext cx="1573273" cy="523220"/>
            <a:chOff x="438841" y="268900"/>
            <a:chExt cx="1573273" cy="523220"/>
          </a:xfrm>
        </p:grpSpPr>
        <p:sp>
          <p:nvSpPr>
            <p:cNvPr id="10" name="TextBox 9">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11" name="TextBox 10">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12" name="TextBox 11">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803328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B91422-A981-46F7-9B4D-1AEBBD83D346}"/>
              </a:ext>
            </a:extLst>
          </p:cNvPr>
          <p:cNvSpPr txBox="1"/>
          <p:nvPr/>
        </p:nvSpPr>
        <p:spPr>
          <a:xfrm>
            <a:off x="2476387" y="3739961"/>
            <a:ext cx="3884072" cy="1546577"/>
          </a:xfrm>
          <a:prstGeom prst="rect">
            <a:avLst/>
          </a:prstGeom>
          <a:noFill/>
        </p:spPr>
        <p:txBody>
          <a:bodyPr wrap="square" rtlCol="0">
            <a:spAutoFit/>
          </a:bodyPr>
          <a:lstStyle/>
          <a:p>
            <a:pPr>
              <a:lnSpc>
                <a:spcPct val="150000"/>
              </a:lnSpc>
            </a:pPr>
            <a:r>
              <a:rPr lang="en-US" sz="1050" b="1" spc="300">
                <a:solidFill>
                  <a:schemeClr val="tx1">
                    <a:lumMod val="75000"/>
                    <a:lumOff val="25000"/>
                  </a:schemeClr>
                </a:solidFill>
                <a:latin typeface="Poppins" charset="0"/>
                <a:ea typeface="Poppins" charset="0"/>
                <a:cs typeface="Poppins" charset="0"/>
              </a:rPr>
              <a:t>WE Startup </a:t>
            </a:r>
            <a:r>
              <a:rPr lang="en-US" sz="1050" spc="300">
                <a:solidFill>
                  <a:schemeClr val="tx1">
                    <a:lumMod val="75000"/>
                    <a:lumOff val="25000"/>
                  </a:schemeClr>
                </a:solidFill>
                <a:latin typeface="Poppins" charset="0"/>
                <a:ea typeface="Poppins" charset="0"/>
                <a:cs typeface="Poppins" charset="0"/>
              </a:rPr>
              <a:t>-  agile frameworks to provide another robust overall synopsis for alterant high level overviews. Iterative having dan approaches to have corporate foster coaborative .</a:t>
            </a:r>
          </a:p>
        </p:txBody>
      </p:sp>
      <p:sp>
        <p:nvSpPr>
          <p:cNvPr id="6" name="TextBox 5">
            <a:extLst>
              <a:ext uri="{FF2B5EF4-FFF2-40B4-BE49-F238E27FC236}">
                <a16:creationId xmlns:a16="http://schemas.microsoft.com/office/drawing/2014/main" id="{183AB9E6-7E13-4DD1-A7B4-B1F37D388207}"/>
              </a:ext>
            </a:extLst>
          </p:cNvPr>
          <p:cNvSpPr txBox="1"/>
          <p:nvPr/>
        </p:nvSpPr>
        <p:spPr>
          <a:xfrm>
            <a:off x="2476388" y="1681398"/>
            <a:ext cx="3884071" cy="1754326"/>
          </a:xfrm>
          <a:prstGeom prst="rect">
            <a:avLst/>
          </a:prstGeom>
          <a:noFill/>
        </p:spPr>
        <p:txBody>
          <a:bodyPr wrap="square" rtlCol="0">
            <a:spAutoFit/>
          </a:bodyPr>
          <a:lstStyle/>
          <a:p>
            <a:r>
              <a:rPr lang="en-US" sz="5400" b="1">
                <a:solidFill>
                  <a:schemeClr val="tx1">
                    <a:lumMod val="75000"/>
                    <a:lumOff val="25000"/>
                  </a:schemeClr>
                </a:solidFill>
                <a:latin typeface="Poppins" charset="0"/>
                <a:ea typeface="Poppins" charset="0"/>
                <a:cs typeface="Poppins" charset="0"/>
              </a:rPr>
              <a:t>Awesome</a:t>
            </a:r>
          </a:p>
          <a:p>
            <a:r>
              <a:rPr lang="en-US" sz="5400">
                <a:solidFill>
                  <a:schemeClr val="tx1">
                    <a:lumMod val="75000"/>
                    <a:lumOff val="25000"/>
                  </a:schemeClr>
                </a:solidFill>
                <a:latin typeface="Poppins" charset="0"/>
                <a:ea typeface="Poppins" charset="0"/>
                <a:cs typeface="Poppins" charset="0"/>
              </a:rPr>
              <a:t>Teams</a:t>
            </a:r>
          </a:p>
        </p:txBody>
      </p:sp>
      <p:sp>
        <p:nvSpPr>
          <p:cNvPr id="7" name="TextBox 6">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grpSp>
        <p:nvGrpSpPr>
          <p:cNvPr id="8" name="Group 7"/>
          <p:cNvGrpSpPr/>
          <p:nvPr/>
        </p:nvGrpSpPr>
        <p:grpSpPr>
          <a:xfrm>
            <a:off x="438841" y="282348"/>
            <a:ext cx="1573273" cy="523220"/>
            <a:chOff x="438841" y="268900"/>
            <a:chExt cx="1573273" cy="523220"/>
          </a:xfrm>
        </p:grpSpPr>
        <p:sp>
          <p:nvSpPr>
            <p:cNvPr id="9" name="TextBox 8">
              <a:extLst>
                <a:ext uri="{FF2B5EF4-FFF2-40B4-BE49-F238E27FC236}">
                  <a16:creationId xmlns:a16="http://schemas.microsoft.com/office/drawing/2014/main" id="{7F4EC52C-5422-4E61-8248-0B50AE098913}"/>
                </a:ext>
              </a:extLst>
            </p:cNvPr>
            <p:cNvSpPr txBox="1"/>
            <p:nvPr/>
          </p:nvSpPr>
          <p:spPr>
            <a:xfrm>
              <a:off x="438841" y="268900"/>
              <a:ext cx="1327635" cy="523220"/>
            </a:xfrm>
            <a:prstGeom prst="rect">
              <a:avLst/>
            </a:prstGeom>
            <a:noFill/>
          </p:spPr>
          <p:txBody>
            <a:bodyPr wrap="square" rtlCol="0">
              <a:spAutoFit/>
            </a:bodyPr>
            <a:lstStyle/>
            <a:p>
              <a:r>
                <a:rPr lang="id-ID" sz="2800" b="1" dirty="0">
                  <a:solidFill>
                    <a:schemeClr val="tx1">
                      <a:lumMod val="85000"/>
                      <a:lumOff val="15000"/>
                    </a:schemeClr>
                  </a:solidFill>
                  <a:latin typeface="Poppins" charset="0"/>
                  <a:ea typeface="Poppins" charset="0"/>
                  <a:cs typeface="Poppins" charset="0"/>
                </a:rPr>
                <a:t>WE</a:t>
              </a:r>
              <a:endParaRPr lang="en-US" sz="2800" b="1" dirty="0">
                <a:solidFill>
                  <a:schemeClr val="tx1">
                    <a:lumMod val="85000"/>
                    <a:lumOff val="15000"/>
                  </a:schemeClr>
                </a:solidFill>
                <a:latin typeface="Poppins" charset="0"/>
                <a:ea typeface="Poppins" charset="0"/>
                <a:cs typeface="Poppins" charset="0"/>
              </a:endParaRPr>
            </a:p>
          </p:txBody>
        </p:sp>
        <p:sp>
          <p:nvSpPr>
            <p:cNvPr id="10" name="TextBox 9">
              <a:extLst>
                <a:ext uri="{FF2B5EF4-FFF2-40B4-BE49-F238E27FC236}">
                  <a16:creationId xmlns:a16="http://schemas.microsoft.com/office/drawing/2014/main" id="{A863DD2E-CA85-4A3B-BAA3-879808D1010F}"/>
                </a:ext>
              </a:extLst>
            </p:cNvPr>
            <p:cNvSpPr txBox="1"/>
            <p:nvPr/>
          </p:nvSpPr>
          <p:spPr>
            <a:xfrm>
              <a:off x="1102658" y="408008"/>
              <a:ext cx="909456" cy="307777"/>
            </a:xfrm>
            <a:prstGeom prst="rect">
              <a:avLst/>
            </a:prstGeom>
            <a:noFill/>
          </p:spPr>
          <p:txBody>
            <a:bodyPr wrap="square" rtlCol="0">
              <a:spAutoFit/>
            </a:bodyPr>
            <a:lstStyle/>
            <a:p>
              <a:r>
                <a:rPr lang="en-US" sz="1400" dirty="0">
                  <a:solidFill>
                    <a:schemeClr val="tx1">
                      <a:lumMod val="85000"/>
                      <a:lumOff val="15000"/>
                    </a:schemeClr>
                  </a:solidFill>
                  <a:latin typeface="Poppins" charset="0"/>
                  <a:ea typeface="Poppins" charset="0"/>
                  <a:cs typeface="Poppins" charset="0"/>
                </a:rPr>
                <a:t>Startup</a:t>
              </a:r>
            </a:p>
          </p:txBody>
        </p:sp>
      </p:grpSp>
      <p:sp>
        <p:nvSpPr>
          <p:cNvPr id="11" name="TextBox 10">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tx1">
                    <a:lumMod val="75000"/>
                    <a:lumOff val="25000"/>
                  </a:schemeClr>
                </a:solidFill>
                <a:latin typeface="Poppins" charset="0"/>
                <a:ea typeface="Poppins" charset="0"/>
                <a:cs typeface="Poppins" charset="0"/>
              </a:rPr>
              <a:t>ST</a:t>
            </a:r>
            <a:r>
              <a:rPr lang="id-ID" sz="1100" spc="650" dirty="0">
                <a:solidFill>
                  <a:schemeClr val="tx1">
                    <a:lumMod val="75000"/>
                    <a:lumOff val="25000"/>
                  </a:schemeClr>
                </a:solidFill>
                <a:latin typeface="Poppins" charset="0"/>
                <a:ea typeface="Poppins" charset="0"/>
                <a:cs typeface="Poppins" charset="0"/>
              </a:rPr>
              <a:t>ARTUP</a:t>
            </a:r>
            <a:endParaRPr lang="en-US" sz="1100" spc="650" dirty="0">
              <a:solidFill>
                <a:schemeClr val="tx1">
                  <a:lumMod val="75000"/>
                  <a:lumOff val="25000"/>
                </a:schemeClr>
              </a:solidFill>
              <a:latin typeface="Poppins" charset="0"/>
              <a:ea typeface="Poppins" charset="0"/>
              <a:cs typeface="Poppins" charset="0"/>
            </a:endParaRPr>
          </a:p>
        </p:txBody>
      </p:sp>
      <p:sp>
        <p:nvSpPr>
          <p:cNvPr id="12" name="TextBox 11">
            <a:extLst>
              <a:ext uri="{FF2B5EF4-FFF2-40B4-BE49-F238E27FC236}">
                <a16:creationId xmlns:a16="http://schemas.microsoft.com/office/drawing/2014/main" id="{DCB91422-A981-46F7-9B4D-1AEBBD83D346}"/>
              </a:ext>
            </a:extLst>
          </p:cNvPr>
          <p:cNvSpPr txBox="1"/>
          <p:nvPr/>
        </p:nvSpPr>
        <p:spPr>
          <a:xfrm>
            <a:off x="7543799" y="5461139"/>
            <a:ext cx="3509683" cy="577081"/>
          </a:xfrm>
          <a:prstGeom prst="rect">
            <a:avLst/>
          </a:prstGeom>
          <a:noFill/>
        </p:spPr>
        <p:txBody>
          <a:bodyPr wrap="square" rtlCol="0">
            <a:spAutoFit/>
          </a:bodyPr>
          <a:lstStyle/>
          <a:p>
            <a:pPr algn="ctr">
              <a:lnSpc>
                <a:spcPct val="150000"/>
              </a:lnSpc>
            </a:pPr>
            <a:r>
              <a:rPr lang="en-US" sz="1050">
                <a:solidFill>
                  <a:schemeClr val="tx1">
                    <a:lumMod val="75000"/>
                    <a:lumOff val="25000"/>
                  </a:schemeClr>
                </a:solidFill>
                <a:latin typeface="Poppins" charset="0"/>
                <a:ea typeface="Poppins" charset="0"/>
                <a:cs typeface="Poppins" charset="0"/>
              </a:rPr>
              <a:t>Team Name frameworks to provide another robust Name frameworks to provide </a:t>
            </a:r>
          </a:p>
        </p:txBody>
      </p:sp>
      <p:sp>
        <p:nvSpPr>
          <p:cNvPr id="13" name="TextBox 12">
            <a:extLst>
              <a:ext uri="{FF2B5EF4-FFF2-40B4-BE49-F238E27FC236}">
                <a16:creationId xmlns:a16="http://schemas.microsoft.com/office/drawing/2014/main" id="{ABF5BDA8-B198-49A3-BB4F-2FDA14A36C29}"/>
              </a:ext>
            </a:extLst>
          </p:cNvPr>
          <p:cNvSpPr txBox="1"/>
          <p:nvPr/>
        </p:nvSpPr>
        <p:spPr>
          <a:xfrm>
            <a:off x="8124093" y="4728583"/>
            <a:ext cx="2344616" cy="307777"/>
          </a:xfrm>
          <a:prstGeom prst="rect">
            <a:avLst/>
          </a:prstGeom>
          <a:noFill/>
        </p:spPr>
        <p:txBody>
          <a:bodyPr wrap="square" rtlCol="0">
            <a:spAutoFit/>
          </a:bodyPr>
          <a:lstStyle/>
          <a:p>
            <a:pPr algn="ctr"/>
            <a:r>
              <a:rPr lang="en-US" sz="1400" b="1" spc="300">
                <a:solidFill>
                  <a:schemeClr val="tx1">
                    <a:lumMod val="75000"/>
                    <a:lumOff val="25000"/>
                  </a:schemeClr>
                </a:solidFill>
                <a:latin typeface="Poppins" charset="0"/>
                <a:ea typeface="Poppins" charset="0"/>
                <a:cs typeface="Poppins" charset="0"/>
              </a:rPr>
              <a:t>YOUR NAME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12227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734300" y="666750"/>
            <a:ext cx="3586843" cy="5467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charset="0"/>
              <a:ea typeface="Poppins" charset="0"/>
              <a:cs typeface="Poppins" charset="0"/>
            </a:endParaRPr>
          </a:p>
        </p:txBody>
      </p:sp>
      <p:sp>
        <p:nvSpPr>
          <p:cNvPr id="6" name="Rectangle 5"/>
          <p:cNvSpPr/>
          <p:nvPr/>
        </p:nvSpPr>
        <p:spPr>
          <a:xfrm>
            <a:off x="813706" y="666750"/>
            <a:ext cx="3586843" cy="5467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charset="0"/>
              <a:ea typeface="Poppins" charset="0"/>
              <a:cs typeface="Poppins" charset="0"/>
            </a:endParaRPr>
          </a:p>
        </p:txBody>
      </p:sp>
      <p:grpSp>
        <p:nvGrpSpPr>
          <p:cNvPr id="7" name="Group 6"/>
          <p:cNvGrpSpPr/>
          <p:nvPr/>
        </p:nvGrpSpPr>
        <p:grpSpPr>
          <a:xfrm>
            <a:off x="1025387" y="3917900"/>
            <a:ext cx="3375162" cy="1488928"/>
            <a:chOff x="5713829" y="3935443"/>
            <a:chExt cx="3375162" cy="1488928"/>
          </a:xfrm>
        </p:grpSpPr>
        <p:grpSp>
          <p:nvGrpSpPr>
            <p:cNvPr id="8" name="Group 7"/>
            <p:cNvGrpSpPr/>
            <p:nvPr/>
          </p:nvGrpSpPr>
          <p:grpSpPr>
            <a:xfrm>
              <a:off x="5713829" y="4495593"/>
              <a:ext cx="3375162" cy="367169"/>
              <a:chOff x="5713829" y="4495593"/>
              <a:chExt cx="3375162" cy="367169"/>
            </a:xfrm>
          </p:grpSpPr>
          <p:sp>
            <p:nvSpPr>
              <p:cNvPr id="19" name="Rounded Rectangle 18"/>
              <p:cNvSpPr/>
              <p:nvPr/>
            </p:nvSpPr>
            <p:spPr>
              <a:xfrm>
                <a:off x="5834532" y="4799262"/>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bg1"/>
                  </a:solidFill>
                  <a:latin typeface="Poppins" charset="0"/>
                  <a:ea typeface="Poppins" charset="0"/>
                  <a:cs typeface="Poppins" charset="0"/>
                </a:endParaRPr>
              </a:p>
            </p:txBody>
          </p:sp>
          <p:sp>
            <p:nvSpPr>
              <p:cNvPr id="20" name="Rounded Rectangle 19"/>
              <p:cNvSpPr/>
              <p:nvPr/>
            </p:nvSpPr>
            <p:spPr>
              <a:xfrm>
                <a:off x="5834532" y="4799261"/>
                <a:ext cx="2816310" cy="6350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bg1"/>
                  </a:solidFill>
                  <a:latin typeface="Poppins" charset="0"/>
                  <a:ea typeface="Poppins" charset="0"/>
                  <a:cs typeface="Poppins" charset="0"/>
                </a:endParaRPr>
              </a:p>
            </p:txBody>
          </p:sp>
          <p:sp>
            <p:nvSpPr>
              <p:cNvPr id="21" name="Rectangle 20"/>
              <p:cNvSpPr/>
              <p:nvPr/>
            </p:nvSpPr>
            <p:spPr>
              <a:xfrm>
                <a:off x="8367058" y="4537652"/>
                <a:ext cx="721933" cy="261610"/>
              </a:xfrm>
              <a:prstGeom prst="rect">
                <a:avLst/>
              </a:prstGeom>
            </p:spPr>
            <p:txBody>
              <a:bodyPr wrap="square">
                <a:spAutoFit/>
              </a:bodyPr>
              <a:lstStyle/>
              <a:p>
                <a:r>
                  <a:rPr lang="id-ID" sz="1100" dirty="0">
                    <a:solidFill>
                      <a:schemeClr val="bg1"/>
                    </a:solidFill>
                    <a:latin typeface="Poppins" charset="0"/>
                    <a:ea typeface="Poppins" charset="0"/>
                    <a:cs typeface="Poppins" charset="0"/>
                  </a:rPr>
                  <a:t>95%</a:t>
                </a:r>
              </a:p>
            </p:txBody>
          </p:sp>
          <p:sp>
            <p:nvSpPr>
              <p:cNvPr id="22" name="Rectangle 21"/>
              <p:cNvSpPr/>
              <p:nvPr/>
            </p:nvSpPr>
            <p:spPr>
              <a:xfrm>
                <a:off x="5713829" y="4495593"/>
                <a:ext cx="1176861" cy="346249"/>
              </a:xfrm>
              <a:prstGeom prst="rect">
                <a:avLst/>
              </a:prstGeom>
            </p:spPr>
            <p:txBody>
              <a:bodyPr wrap="square">
                <a:spAutoFit/>
              </a:bodyPr>
              <a:lstStyle/>
              <a:p>
                <a:pPr>
                  <a:lnSpc>
                    <a:spcPct val="150000"/>
                  </a:lnSpc>
                </a:pPr>
                <a:r>
                  <a:rPr lang="id-ID" sz="1100" dirty="0">
                    <a:solidFill>
                      <a:schemeClr val="bg1"/>
                    </a:solidFill>
                    <a:latin typeface="Poppins" charset="0"/>
                    <a:ea typeface="Poppins" charset="0"/>
                    <a:cs typeface="Poppins" charset="0"/>
                  </a:rPr>
                  <a:t>Your title</a:t>
                </a:r>
              </a:p>
            </p:txBody>
          </p:sp>
        </p:grpSp>
        <p:grpSp>
          <p:nvGrpSpPr>
            <p:cNvPr id="9" name="Group 8"/>
            <p:cNvGrpSpPr/>
            <p:nvPr/>
          </p:nvGrpSpPr>
          <p:grpSpPr>
            <a:xfrm>
              <a:off x="5713829" y="3935443"/>
              <a:ext cx="3375162" cy="406043"/>
              <a:chOff x="5713829" y="3935443"/>
              <a:chExt cx="3375162" cy="406043"/>
            </a:xfrm>
          </p:grpSpPr>
          <p:sp>
            <p:nvSpPr>
              <p:cNvPr id="15" name="Rounded Rectangle 14"/>
              <p:cNvSpPr/>
              <p:nvPr/>
            </p:nvSpPr>
            <p:spPr>
              <a:xfrm>
                <a:off x="5834532" y="4277986"/>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bg1"/>
                  </a:solidFill>
                  <a:latin typeface="Poppins" charset="0"/>
                  <a:ea typeface="Poppins" charset="0"/>
                  <a:cs typeface="Poppins" charset="0"/>
                </a:endParaRPr>
              </a:p>
            </p:txBody>
          </p:sp>
          <p:sp>
            <p:nvSpPr>
              <p:cNvPr id="16" name="Rounded Rectangle 15"/>
              <p:cNvSpPr/>
              <p:nvPr/>
            </p:nvSpPr>
            <p:spPr>
              <a:xfrm>
                <a:off x="5834532" y="4277986"/>
                <a:ext cx="2321010" cy="635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bg1"/>
                  </a:solidFill>
                  <a:latin typeface="Poppins" charset="0"/>
                  <a:ea typeface="Poppins" charset="0"/>
                  <a:cs typeface="Poppins" charset="0"/>
                </a:endParaRPr>
              </a:p>
            </p:txBody>
          </p:sp>
          <p:sp>
            <p:nvSpPr>
              <p:cNvPr id="17" name="Rectangle 16"/>
              <p:cNvSpPr/>
              <p:nvPr/>
            </p:nvSpPr>
            <p:spPr>
              <a:xfrm>
                <a:off x="8367058" y="4016376"/>
                <a:ext cx="721933" cy="261610"/>
              </a:xfrm>
              <a:prstGeom prst="rect">
                <a:avLst/>
              </a:prstGeom>
            </p:spPr>
            <p:txBody>
              <a:bodyPr wrap="square">
                <a:spAutoFit/>
              </a:bodyPr>
              <a:lstStyle/>
              <a:p>
                <a:r>
                  <a:rPr lang="id-ID" sz="1100" dirty="0">
                    <a:solidFill>
                      <a:schemeClr val="bg1"/>
                    </a:solidFill>
                    <a:latin typeface="Poppins" charset="0"/>
                    <a:ea typeface="Poppins" charset="0"/>
                    <a:cs typeface="Poppins" charset="0"/>
                  </a:rPr>
                  <a:t>85%</a:t>
                </a:r>
              </a:p>
            </p:txBody>
          </p:sp>
          <p:sp>
            <p:nvSpPr>
              <p:cNvPr id="18" name="Rectangle 17"/>
              <p:cNvSpPr/>
              <p:nvPr/>
            </p:nvSpPr>
            <p:spPr>
              <a:xfrm>
                <a:off x="5713829" y="3935443"/>
                <a:ext cx="1435425" cy="346249"/>
              </a:xfrm>
              <a:prstGeom prst="rect">
                <a:avLst/>
              </a:prstGeom>
            </p:spPr>
            <p:txBody>
              <a:bodyPr wrap="square">
                <a:spAutoFit/>
              </a:bodyPr>
              <a:lstStyle/>
              <a:p>
                <a:pPr>
                  <a:lnSpc>
                    <a:spcPct val="150000"/>
                  </a:lnSpc>
                </a:pPr>
                <a:r>
                  <a:rPr lang="id-ID" sz="1100" dirty="0">
                    <a:solidFill>
                      <a:schemeClr val="bg1"/>
                    </a:solidFill>
                    <a:latin typeface="Poppins" charset="0"/>
                    <a:ea typeface="Poppins" charset="0"/>
                    <a:cs typeface="Poppins" charset="0"/>
                  </a:rPr>
                  <a:t>Sales </a:t>
                </a:r>
              </a:p>
            </p:txBody>
          </p:sp>
        </p:grpSp>
        <p:grpSp>
          <p:nvGrpSpPr>
            <p:cNvPr id="10" name="Group 9"/>
            <p:cNvGrpSpPr/>
            <p:nvPr/>
          </p:nvGrpSpPr>
          <p:grpSpPr>
            <a:xfrm>
              <a:off x="5713829" y="5018328"/>
              <a:ext cx="3375162" cy="406043"/>
              <a:chOff x="5713829" y="3935443"/>
              <a:chExt cx="3375162" cy="406043"/>
            </a:xfrm>
          </p:grpSpPr>
          <p:sp>
            <p:nvSpPr>
              <p:cNvPr id="11" name="Rounded Rectangle 10"/>
              <p:cNvSpPr/>
              <p:nvPr/>
            </p:nvSpPr>
            <p:spPr>
              <a:xfrm>
                <a:off x="5834532" y="4277986"/>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bg1"/>
                  </a:solidFill>
                  <a:latin typeface="Poppins" charset="0"/>
                  <a:ea typeface="Poppins" charset="0"/>
                  <a:cs typeface="Poppins" charset="0"/>
                </a:endParaRPr>
              </a:p>
            </p:txBody>
          </p:sp>
          <p:sp>
            <p:nvSpPr>
              <p:cNvPr id="12" name="Rounded Rectangle 11"/>
              <p:cNvSpPr/>
              <p:nvPr/>
            </p:nvSpPr>
            <p:spPr>
              <a:xfrm>
                <a:off x="5834532" y="4277986"/>
                <a:ext cx="1816185" cy="635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bg1"/>
                  </a:solidFill>
                  <a:latin typeface="Poppins" charset="0"/>
                  <a:ea typeface="Poppins" charset="0"/>
                  <a:cs typeface="Poppins" charset="0"/>
                </a:endParaRPr>
              </a:p>
            </p:txBody>
          </p:sp>
          <p:sp>
            <p:nvSpPr>
              <p:cNvPr id="13" name="Rectangle 12"/>
              <p:cNvSpPr/>
              <p:nvPr/>
            </p:nvSpPr>
            <p:spPr>
              <a:xfrm>
                <a:off x="8367058" y="4016376"/>
                <a:ext cx="721933" cy="261610"/>
              </a:xfrm>
              <a:prstGeom prst="rect">
                <a:avLst/>
              </a:prstGeom>
            </p:spPr>
            <p:txBody>
              <a:bodyPr wrap="square">
                <a:spAutoFit/>
              </a:bodyPr>
              <a:lstStyle/>
              <a:p>
                <a:r>
                  <a:rPr lang="id-ID" sz="1100" dirty="0">
                    <a:solidFill>
                      <a:schemeClr val="bg1"/>
                    </a:solidFill>
                    <a:latin typeface="Poppins" charset="0"/>
                    <a:ea typeface="Poppins" charset="0"/>
                    <a:cs typeface="Poppins" charset="0"/>
                  </a:rPr>
                  <a:t>68%</a:t>
                </a:r>
              </a:p>
            </p:txBody>
          </p:sp>
          <p:sp>
            <p:nvSpPr>
              <p:cNvPr id="14" name="Rectangle 13"/>
              <p:cNvSpPr/>
              <p:nvPr/>
            </p:nvSpPr>
            <p:spPr>
              <a:xfrm>
                <a:off x="5713829" y="3935443"/>
                <a:ext cx="1435425" cy="346249"/>
              </a:xfrm>
              <a:prstGeom prst="rect">
                <a:avLst/>
              </a:prstGeom>
            </p:spPr>
            <p:txBody>
              <a:bodyPr wrap="square">
                <a:spAutoFit/>
              </a:bodyPr>
              <a:lstStyle/>
              <a:p>
                <a:pPr>
                  <a:lnSpc>
                    <a:spcPct val="150000"/>
                  </a:lnSpc>
                </a:pPr>
                <a:r>
                  <a:rPr lang="id-ID" sz="1100" i="0" dirty="0">
                    <a:solidFill>
                      <a:schemeClr val="bg1"/>
                    </a:solidFill>
                    <a:effectLst/>
                    <a:latin typeface="Poppins" charset="0"/>
                    <a:ea typeface="Poppins" charset="0"/>
                    <a:cs typeface="Poppins" charset="0"/>
                  </a:rPr>
                  <a:t>Management</a:t>
                </a:r>
                <a:endParaRPr lang="id-ID" sz="1100" dirty="0">
                  <a:solidFill>
                    <a:schemeClr val="bg1"/>
                  </a:solidFill>
                  <a:latin typeface="Poppins" charset="0"/>
                  <a:ea typeface="Poppins" charset="0"/>
                  <a:cs typeface="Poppins" charset="0"/>
                </a:endParaRPr>
              </a:p>
            </p:txBody>
          </p:sp>
        </p:grpSp>
      </p:grpSp>
      <p:sp>
        <p:nvSpPr>
          <p:cNvPr id="23" name="Subtitle 2"/>
          <p:cNvSpPr txBox="1">
            <a:spLocks/>
          </p:cNvSpPr>
          <p:nvPr/>
        </p:nvSpPr>
        <p:spPr>
          <a:xfrm>
            <a:off x="1025386" y="1388278"/>
            <a:ext cx="3222171" cy="243910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4400" b="1" i="1" spc="300" dirty="0">
                <a:solidFill>
                  <a:schemeClr val="bg1"/>
                </a:solidFill>
                <a:latin typeface="Poppins" charset="0"/>
                <a:ea typeface="Poppins" charset="0"/>
                <a:cs typeface="Poppins" charset="0"/>
              </a:rPr>
              <a:t>Our</a:t>
            </a:r>
          </a:p>
          <a:p>
            <a:pPr algn="l"/>
            <a:r>
              <a:rPr lang="id-ID" sz="4400" b="1" i="1" spc="300" dirty="0">
                <a:solidFill>
                  <a:schemeClr val="bg1"/>
                </a:solidFill>
                <a:latin typeface="Poppins" charset="0"/>
                <a:ea typeface="Poppins" charset="0"/>
                <a:cs typeface="Poppins" charset="0"/>
              </a:rPr>
              <a:t>Minimal</a:t>
            </a:r>
          </a:p>
          <a:p>
            <a:pPr algn="l"/>
            <a:r>
              <a:rPr lang="id-ID" sz="4400" b="1" i="1" spc="300" dirty="0">
                <a:solidFill>
                  <a:schemeClr val="bg1"/>
                </a:solidFill>
                <a:latin typeface="Poppins" charset="0"/>
                <a:ea typeface="Poppins" charset="0"/>
                <a:cs typeface="Poppins" charset="0"/>
              </a:rPr>
              <a:t>Project</a:t>
            </a:r>
          </a:p>
        </p:txBody>
      </p:sp>
      <p:cxnSp>
        <p:nvCxnSpPr>
          <p:cNvPr id="24" name="Straight Connector 23"/>
          <p:cNvCxnSpPr>
            <a:cxnSpLocks/>
          </p:cNvCxnSpPr>
          <p:nvPr/>
        </p:nvCxnSpPr>
        <p:spPr>
          <a:xfrm>
            <a:off x="9089325" y="1819255"/>
            <a:ext cx="766857" cy="1"/>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8611447" y="2019185"/>
            <a:ext cx="1832553" cy="369332"/>
          </a:xfrm>
          <a:prstGeom prst="rect">
            <a:avLst/>
          </a:prstGeom>
          <a:noFill/>
        </p:spPr>
        <p:txBody>
          <a:bodyPr wrap="none" rtlCol="0">
            <a:spAutoFit/>
          </a:bodyPr>
          <a:lstStyle/>
          <a:p>
            <a:pPr algn="ctr"/>
            <a:r>
              <a:rPr lang="id-ID" b="1" spc="300" dirty="0">
                <a:solidFill>
                  <a:sysClr val="windowText" lastClr="000000"/>
                </a:solidFill>
                <a:latin typeface="Poppins" charset="0"/>
                <a:ea typeface="Poppins" charset="0"/>
                <a:cs typeface="Poppins" charset="0"/>
              </a:rPr>
              <a:t>YOUR TITLE</a:t>
            </a:r>
            <a:endParaRPr lang="en-US" b="1" spc="300" dirty="0">
              <a:solidFill>
                <a:sysClr val="windowText" lastClr="000000"/>
              </a:solidFill>
              <a:latin typeface="Poppins" charset="0"/>
              <a:ea typeface="Poppins" charset="0"/>
              <a:cs typeface="Poppins" charset="0"/>
            </a:endParaRPr>
          </a:p>
        </p:txBody>
      </p:sp>
      <p:sp>
        <p:nvSpPr>
          <p:cNvPr id="26" name="Shape 2699"/>
          <p:cNvSpPr/>
          <p:nvPr/>
        </p:nvSpPr>
        <p:spPr>
          <a:xfrm>
            <a:off x="9269062" y="1265231"/>
            <a:ext cx="432782" cy="354095"/>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tx1">
              <a:lumMod val="75000"/>
              <a:lumOff val="2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dirty="0">
              <a:solidFill>
                <a:sysClr val="windowText" lastClr="000000"/>
              </a:solidFill>
              <a:latin typeface="Poppins" charset="0"/>
              <a:ea typeface="Poppins" charset="0"/>
              <a:cs typeface="Poppins" charset="0"/>
            </a:endParaRPr>
          </a:p>
        </p:txBody>
      </p:sp>
      <p:sp>
        <p:nvSpPr>
          <p:cNvPr id="27" name="Rectangle 26"/>
          <p:cNvSpPr/>
          <p:nvPr/>
        </p:nvSpPr>
        <p:spPr>
          <a:xfrm>
            <a:off x="8191046" y="2419295"/>
            <a:ext cx="2673351" cy="830997"/>
          </a:xfrm>
          <a:prstGeom prst="rect">
            <a:avLst/>
          </a:prstGeom>
        </p:spPr>
        <p:txBody>
          <a:bodyPr wrap="square">
            <a:spAutoFit/>
          </a:bodyPr>
          <a:lstStyle/>
          <a:p>
            <a:pPr algn="ctr">
              <a:lnSpc>
                <a:spcPct val="150000"/>
              </a:lnSpc>
            </a:pPr>
            <a:r>
              <a:rPr lang="id-ID" sz="900" i="0" spc="300" dirty="0">
                <a:solidFill>
                  <a:sysClr val="windowText" lastClr="000000"/>
                </a:solidFill>
                <a:effectLst/>
                <a:latin typeface="Poppins" charset="0"/>
                <a:ea typeface="Poppins" charset="0"/>
                <a:cs typeface="Poppins" charset="0"/>
              </a:rPr>
              <a:t>Lorem ipsum dolor sit amet,</a:t>
            </a:r>
            <a:r>
              <a:rPr lang="id-ID" sz="700" i="0" spc="300" dirty="0">
                <a:solidFill>
                  <a:sysClr val="windowText" lastClr="000000"/>
                </a:solidFill>
                <a:effectLst/>
                <a:latin typeface="Poppins" charset="0"/>
                <a:ea typeface="Poppins" charset="0"/>
                <a:cs typeface="Poppins" charset="0"/>
              </a:rPr>
              <a:t> lacus nulla ac netus nibh aliquet, porttitor ligula justo libero</a:t>
            </a:r>
            <a:endParaRPr lang="id-ID" sz="700" spc="300" dirty="0">
              <a:solidFill>
                <a:sysClr val="windowText" lastClr="000000"/>
              </a:solidFill>
              <a:latin typeface="Poppins" charset="0"/>
              <a:ea typeface="Poppins" charset="0"/>
              <a:cs typeface="Poppins" charset="0"/>
            </a:endParaRPr>
          </a:p>
        </p:txBody>
      </p:sp>
      <p:cxnSp>
        <p:nvCxnSpPr>
          <p:cNvPr id="28" name="Straight Connector 27"/>
          <p:cNvCxnSpPr>
            <a:cxnSpLocks/>
          </p:cNvCxnSpPr>
          <p:nvPr/>
        </p:nvCxnSpPr>
        <p:spPr>
          <a:xfrm>
            <a:off x="9102025" y="4409695"/>
            <a:ext cx="766857" cy="1"/>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611445" y="4609625"/>
            <a:ext cx="1832553" cy="369332"/>
          </a:xfrm>
          <a:prstGeom prst="rect">
            <a:avLst/>
          </a:prstGeom>
          <a:noFill/>
        </p:spPr>
        <p:txBody>
          <a:bodyPr wrap="none" rtlCol="0">
            <a:spAutoFit/>
          </a:bodyPr>
          <a:lstStyle/>
          <a:p>
            <a:pPr algn="ctr"/>
            <a:r>
              <a:rPr lang="id-ID" b="1" spc="300" dirty="0">
                <a:solidFill>
                  <a:sysClr val="windowText" lastClr="000000"/>
                </a:solidFill>
                <a:latin typeface="Poppins" charset="0"/>
                <a:ea typeface="Poppins" charset="0"/>
                <a:cs typeface="Poppins" charset="0"/>
              </a:rPr>
              <a:t>YOUR TITLE</a:t>
            </a:r>
            <a:endParaRPr lang="en-US" b="1" spc="300" dirty="0">
              <a:solidFill>
                <a:sysClr val="windowText" lastClr="000000"/>
              </a:solidFill>
              <a:latin typeface="Poppins" charset="0"/>
              <a:ea typeface="Poppins" charset="0"/>
              <a:cs typeface="Poppins" charset="0"/>
            </a:endParaRPr>
          </a:p>
        </p:txBody>
      </p:sp>
      <p:sp>
        <p:nvSpPr>
          <p:cNvPr id="30" name="Rectangle 29"/>
          <p:cNvSpPr/>
          <p:nvPr/>
        </p:nvSpPr>
        <p:spPr>
          <a:xfrm>
            <a:off x="8191046" y="5009735"/>
            <a:ext cx="2673351" cy="830997"/>
          </a:xfrm>
          <a:prstGeom prst="rect">
            <a:avLst/>
          </a:prstGeom>
        </p:spPr>
        <p:txBody>
          <a:bodyPr wrap="square">
            <a:spAutoFit/>
          </a:bodyPr>
          <a:lstStyle/>
          <a:p>
            <a:pPr algn="ctr">
              <a:lnSpc>
                <a:spcPct val="150000"/>
              </a:lnSpc>
            </a:pPr>
            <a:r>
              <a:rPr lang="id-ID" sz="900" i="0" spc="300" dirty="0">
                <a:solidFill>
                  <a:sysClr val="windowText" lastClr="000000"/>
                </a:solidFill>
                <a:effectLst/>
                <a:latin typeface="Poppins" charset="0"/>
                <a:ea typeface="Poppins" charset="0"/>
                <a:cs typeface="Poppins" charset="0"/>
              </a:rPr>
              <a:t>Lorem ipsum dolor sit amet,</a:t>
            </a:r>
            <a:r>
              <a:rPr lang="id-ID" sz="700" i="0" spc="300" dirty="0">
                <a:solidFill>
                  <a:sysClr val="windowText" lastClr="000000"/>
                </a:solidFill>
                <a:effectLst/>
                <a:latin typeface="Poppins" charset="0"/>
                <a:ea typeface="Poppins" charset="0"/>
                <a:cs typeface="Poppins" charset="0"/>
              </a:rPr>
              <a:t> lacus nulla ac netus nibh aliquet, porttitor ligula justo libero</a:t>
            </a:r>
            <a:endParaRPr lang="id-ID" sz="700" spc="300" dirty="0">
              <a:solidFill>
                <a:sysClr val="windowText" lastClr="000000"/>
              </a:solidFill>
              <a:latin typeface="Poppins" charset="0"/>
              <a:ea typeface="Poppins" charset="0"/>
              <a:cs typeface="Poppins" charset="0"/>
            </a:endParaRPr>
          </a:p>
        </p:txBody>
      </p:sp>
      <p:sp>
        <p:nvSpPr>
          <p:cNvPr id="31" name="Shape 2688"/>
          <p:cNvSpPr/>
          <p:nvPr/>
        </p:nvSpPr>
        <p:spPr>
          <a:xfrm>
            <a:off x="9311330" y="3827383"/>
            <a:ext cx="432782" cy="432782"/>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lumMod val="75000"/>
              <a:lumOff val="2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dirty="0">
              <a:solidFill>
                <a:sysClr val="windowText" lastClr="000000"/>
              </a:solidFill>
              <a:latin typeface="Poppins" charset="0"/>
              <a:ea typeface="Poppins" charset="0"/>
              <a:cs typeface="Poppins" charset="0"/>
            </a:endParaRPr>
          </a:p>
        </p:txBody>
      </p:sp>
      <p:sp>
        <p:nvSpPr>
          <p:cNvPr id="32" name="TextBox 31">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36" name="TextBox 35">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bg1"/>
                </a:solidFill>
                <a:latin typeface="Poppins" charset="0"/>
                <a:ea typeface="Poppins" charset="0"/>
                <a:cs typeface="Poppins" charset="0"/>
              </a:rPr>
              <a:t>ST</a:t>
            </a:r>
            <a:r>
              <a:rPr lang="id-ID" sz="1100" spc="650" dirty="0">
                <a:solidFill>
                  <a:schemeClr val="bg1"/>
                </a:solidFill>
                <a:latin typeface="Poppins" charset="0"/>
                <a:ea typeface="Poppins" charset="0"/>
                <a:cs typeface="Poppins" charset="0"/>
              </a:rPr>
              <a:t>ARTUP</a:t>
            </a:r>
            <a:endParaRPr lang="en-US" sz="1100" spc="650" dirty="0">
              <a:solidFill>
                <a:schemeClr val="bg1"/>
              </a:solidFill>
              <a:latin typeface="Poppins" charset="0"/>
              <a:ea typeface="Poppins" charset="0"/>
              <a:cs typeface="Poppins"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770896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60900" y="755650"/>
            <a:ext cx="3586843" cy="54673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Poppins" charset="0"/>
              <a:ea typeface="Poppins" charset="0"/>
              <a:cs typeface="Poppins" charset="0"/>
            </a:endParaRPr>
          </a:p>
        </p:txBody>
      </p:sp>
      <p:grpSp>
        <p:nvGrpSpPr>
          <p:cNvPr id="5" name="Group 4"/>
          <p:cNvGrpSpPr/>
          <p:nvPr/>
        </p:nvGrpSpPr>
        <p:grpSpPr>
          <a:xfrm>
            <a:off x="4872581" y="4006800"/>
            <a:ext cx="3375162" cy="1488928"/>
            <a:chOff x="5713829" y="3935443"/>
            <a:chExt cx="3375162" cy="1488928"/>
          </a:xfrm>
        </p:grpSpPr>
        <p:grpSp>
          <p:nvGrpSpPr>
            <p:cNvPr id="6" name="Group 5"/>
            <p:cNvGrpSpPr/>
            <p:nvPr/>
          </p:nvGrpSpPr>
          <p:grpSpPr>
            <a:xfrm>
              <a:off x="5713829" y="4495593"/>
              <a:ext cx="3375162" cy="367169"/>
              <a:chOff x="5713829" y="4495593"/>
              <a:chExt cx="3375162" cy="367169"/>
            </a:xfrm>
          </p:grpSpPr>
          <p:sp>
            <p:nvSpPr>
              <p:cNvPr id="17" name="Rounded Rectangle 16"/>
              <p:cNvSpPr/>
              <p:nvPr/>
            </p:nvSpPr>
            <p:spPr>
              <a:xfrm>
                <a:off x="5834532" y="4799262"/>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tx1">
                      <a:lumMod val="75000"/>
                      <a:lumOff val="25000"/>
                    </a:schemeClr>
                  </a:solidFill>
                  <a:latin typeface="Poppins" charset="0"/>
                  <a:ea typeface="Poppins" charset="0"/>
                  <a:cs typeface="Poppins" charset="0"/>
                </a:endParaRPr>
              </a:p>
            </p:txBody>
          </p:sp>
          <p:sp>
            <p:nvSpPr>
              <p:cNvPr id="18" name="Rounded Rectangle 17"/>
              <p:cNvSpPr/>
              <p:nvPr/>
            </p:nvSpPr>
            <p:spPr>
              <a:xfrm>
                <a:off x="5834532" y="4799261"/>
                <a:ext cx="2816310" cy="6350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dirty="0">
                  <a:solidFill>
                    <a:schemeClr val="tx1">
                      <a:lumMod val="75000"/>
                      <a:lumOff val="25000"/>
                    </a:schemeClr>
                  </a:solidFill>
                  <a:latin typeface="Poppins" charset="0"/>
                  <a:ea typeface="Poppins" charset="0"/>
                  <a:cs typeface="Poppins" charset="0"/>
                </a:endParaRPr>
              </a:p>
            </p:txBody>
          </p:sp>
          <p:sp>
            <p:nvSpPr>
              <p:cNvPr id="19" name="Rectangle 18"/>
              <p:cNvSpPr/>
              <p:nvPr/>
            </p:nvSpPr>
            <p:spPr>
              <a:xfrm>
                <a:off x="8367058" y="4537652"/>
                <a:ext cx="721933" cy="261610"/>
              </a:xfrm>
              <a:prstGeom prst="rect">
                <a:avLst/>
              </a:prstGeom>
            </p:spPr>
            <p:txBody>
              <a:bodyPr wrap="square">
                <a:spAutoFit/>
              </a:bodyPr>
              <a:lstStyle/>
              <a:p>
                <a:r>
                  <a:rPr lang="id-ID" sz="1050" dirty="0">
                    <a:solidFill>
                      <a:schemeClr val="tx1">
                        <a:lumMod val="75000"/>
                        <a:lumOff val="25000"/>
                      </a:schemeClr>
                    </a:solidFill>
                    <a:latin typeface="Poppins" charset="0"/>
                    <a:ea typeface="Poppins" charset="0"/>
                    <a:cs typeface="Poppins" charset="0"/>
                  </a:rPr>
                  <a:t>95%</a:t>
                </a:r>
              </a:p>
            </p:txBody>
          </p:sp>
          <p:sp>
            <p:nvSpPr>
              <p:cNvPr id="20" name="Rectangle 19"/>
              <p:cNvSpPr/>
              <p:nvPr/>
            </p:nvSpPr>
            <p:spPr>
              <a:xfrm>
                <a:off x="5713829" y="4495593"/>
                <a:ext cx="1142691" cy="325089"/>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Poppins" charset="0"/>
                    <a:ea typeface="Poppins" charset="0"/>
                    <a:cs typeface="Poppins" charset="0"/>
                  </a:rPr>
                  <a:t>Your title</a:t>
                </a:r>
              </a:p>
            </p:txBody>
          </p:sp>
        </p:grpSp>
        <p:grpSp>
          <p:nvGrpSpPr>
            <p:cNvPr id="7" name="Group 6"/>
            <p:cNvGrpSpPr/>
            <p:nvPr/>
          </p:nvGrpSpPr>
          <p:grpSpPr>
            <a:xfrm>
              <a:off x="5713829" y="3935443"/>
              <a:ext cx="3375162" cy="406043"/>
              <a:chOff x="5713829" y="3935443"/>
              <a:chExt cx="3375162" cy="406043"/>
            </a:xfrm>
          </p:grpSpPr>
          <p:sp>
            <p:nvSpPr>
              <p:cNvPr id="13" name="Rounded Rectangle 12"/>
              <p:cNvSpPr/>
              <p:nvPr/>
            </p:nvSpPr>
            <p:spPr>
              <a:xfrm>
                <a:off x="5834532" y="4277986"/>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dirty="0">
                  <a:solidFill>
                    <a:schemeClr val="tx1">
                      <a:lumMod val="75000"/>
                      <a:lumOff val="25000"/>
                    </a:schemeClr>
                  </a:solidFill>
                  <a:latin typeface="Poppins" charset="0"/>
                  <a:ea typeface="Poppins" charset="0"/>
                  <a:cs typeface="Poppins" charset="0"/>
                </a:endParaRPr>
              </a:p>
            </p:txBody>
          </p:sp>
          <p:sp>
            <p:nvSpPr>
              <p:cNvPr id="14" name="Rounded Rectangle 13"/>
              <p:cNvSpPr/>
              <p:nvPr/>
            </p:nvSpPr>
            <p:spPr>
              <a:xfrm>
                <a:off x="5834532" y="4277986"/>
                <a:ext cx="2321010" cy="635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tx1">
                      <a:lumMod val="75000"/>
                      <a:lumOff val="25000"/>
                    </a:schemeClr>
                  </a:solidFill>
                  <a:latin typeface="Poppins" charset="0"/>
                  <a:ea typeface="Poppins" charset="0"/>
                  <a:cs typeface="Poppins" charset="0"/>
                </a:endParaRPr>
              </a:p>
            </p:txBody>
          </p:sp>
          <p:sp>
            <p:nvSpPr>
              <p:cNvPr id="15" name="Rectangle 14"/>
              <p:cNvSpPr/>
              <p:nvPr/>
            </p:nvSpPr>
            <p:spPr>
              <a:xfrm>
                <a:off x="8367058" y="4016376"/>
                <a:ext cx="721933" cy="261610"/>
              </a:xfrm>
              <a:prstGeom prst="rect">
                <a:avLst/>
              </a:prstGeom>
            </p:spPr>
            <p:txBody>
              <a:bodyPr wrap="square">
                <a:spAutoFit/>
              </a:bodyPr>
              <a:lstStyle/>
              <a:p>
                <a:r>
                  <a:rPr lang="id-ID" sz="1050" dirty="0">
                    <a:solidFill>
                      <a:schemeClr val="tx1">
                        <a:lumMod val="75000"/>
                        <a:lumOff val="25000"/>
                      </a:schemeClr>
                    </a:solidFill>
                    <a:latin typeface="Poppins" charset="0"/>
                    <a:ea typeface="Poppins" charset="0"/>
                    <a:cs typeface="Poppins" charset="0"/>
                  </a:rPr>
                  <a:t>85%</a:t>
                </a:r>
              </a:p>
            </p:txBody>
          </p:sp>
          <p:sp>
            <p:nvSpPr>
              <p:cNvPr id="16" name="Rectangle 15"/>
              <p:cNvSpPr/>
              <p:nvPr/>
            </p:nvSpPr>
            <p:spPr>
              <a:xfrm>
                <a:off x="5713829" y="3935443"/>
                <a:ext cx="1393748" cy="325089"/>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Poppins" charset="0"/>
                    <a:ea typeface="Poppins" charset="0"/>
                    <a:cs typeface="Poppins" charset="0"/>
                  </a:rPr>
                  <a:t>Sales </a:t>
                </a:r>
              </a:p>
            </p:txBody>
          </p:sp>
        </p:grpSp>
        <p:grpSp>
          <p:nvGrpSpPr>
            <p:cNvPr id="8" name="Group 7"/>
            <p:cNvGrpSpPr/>
            <p:nvPr/>
          </p:nvGrpSpPr>
          <p:grpSpPr>
            <a:xfrm>
              <a:off x="5713829" y="5018328"/>
              <a:ext cx="3375162" cy="406043"/>
              <a:chOff x="5713829" y="3935443"/>
              <a:chExt cx="3375162" cy="406043"/>
            </a:xfrm>
          </p:grpSpPr>
          <p:sp>
            <p:nvSpPr>
              <p:cNvPr id="9" name="Rounded Rectangle 8"/>
              <p:cNvSpPr/>
              <p:nvPr/>
            </p:nvSpPr>
            <p:spPr>
              <a:xfrm>
                <a:off x="5834532" y="4277986"/>
                <a:ext cx="2970436" cy="6350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tx1">
                      <a:lumMod val="75000"/>
                      <a:lumOff val="25000"/>
                    </a:schemeClr>
                  </a:solidFill>
                  <a:latin typeface="Poppins" charset="0"/>
                  <a:ea typeface="Poppins" charset="0"/>
                  <a:cs typeface="Poppins" charset="0"/>
                </a:endParaRPr>
              </a:p>
            </p:txBody>
          </p:sp>
          <p:sp>
            <p:nvSpPr>
              <p:cNvPr id="10" name="Rounded Rectangle 9"/>
              <p:cNvSpPr/>
              <p:nvPr/>
            </p:nvSpPr>
            <p:spPr>
              <a:xfrm>
                <a:off x="5834532" y="4277986"/>
                <a:ext cx="1816185" cy="635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dirty="0">
                  <a:solidFill>
                    <a:schemeClr val="tx1">
                      <a:lumMod val="75000"/>
                      <a:lumOff val="25000"/>
                    </a:schemeClr>
                  </a:solidFill>
                  <a:latin typeface="Poppins" charset="0"/>
                  <a:ea typeface="Poppins" charset="0"/>
                  <a:cs typeface="Poppins" charset="0"/>
                </a:endParaRPr>
              </a:p>
            </p:txBody>
          </p:sp>
          <p:sp>
            <p:nvSpPr>
              <p:cNvPr id="11" name="Rectangle 10"/>
              <p:cNvSpPr/>
              <p:nvPr/>
            </p:nvSpPr>
            <p:spPr>
              <a:xfrm>
                <a:off x="8367058" y="4016376"/>
                <a:ext cx="721933" cy="261610"/>
              </a:xfrm>
              <a:prstGeom prst="rect">
                <a:avLst/>
              </a:prstGeom>
            </p:spPr>
            <p:txBody>
              <a:bodyPr wrap="square">
                <a:spAutoFit/>
              </a:bodyPr>
              <a:lstStyle/>
              <a:p>
                <a:r>
                  <a:rPr lang="id-ID" sz="1050" dirty="0">
                    <a:solidFill>
                      <a:schemeClr val="tx1">
                        <a:lumMod val="75000"/>
                        <a:lumOff val="25000"/>
                      </a:schemeClr>
                    </a:solidFill>
                    <a:latin typeface="Poppins" charset="0"/>
                    <a:ea typeface="Poppins" charset="0"/>
                    <a:cs typeface="Poppins" charset="0"/>
                  </a:rPr>
                  <a:t>68%</a:t>
                </a:r>
              </a:p>
            </p:txBody>
          </p:sp>
          <p:sp>
            <p:nvSpPr>
              <p:cNvPr id="12" name="Rectangle 11"/>
              <p:cNvSpPr/>
              <p:nvPr/>
            </p:nvSpPr>
            <p:spPr>
              <a:xfrm>
                <a:off x="5713829" y="3935443"/>
                <a:ext cx="1393748" cy="325089"/>
              </a:xfrm>
              <a:prstGeom prst="rect">
                <a:avLst/>
              </a:prstGeom>
            </p:spPr>
            <p:txBody>
              <a:bodyPr wrap="square">
                <a:spAutoFit/>
              </a:bodyPr>
              <a:lstStyle/>
              <a:p>
                <a:pPr>
                  <a:lnSpc>
                    <a:spcPct val="150000"/>
                  </a:lnSpc>
                </a:pPr>
                <a:r>
                  <a:rPr lang="id-ID" sz="1100" i="0" dirty="0">
                    <a:solidFill>
                      <a:schemeClr val="tx1">
                        <a:lumMod val="75000"/>
                        <a:lumOff val="25000"/>
                      </a:schemeClr>
                    </a:solidFill>
                    <a:effectLst/>
                    <a:latin typeface="Poppins" charset="0"/>
                    <a:ea typeface="Poppins" charset="0"/>
                    <a:cs typeface="Poppins" charset="0"/>
                  </a:rPr>
                  <a:t>Management</a:t>
                </a:r>
                <a:endParaRPr lang="id-ID" sz="1100" dirty="0">
                  <a:solidFill>
                    <a:schemeClr val="tx1">
                      <a:lumMod val="75000"/>
                      <a:lumOff val="25000"/>
                    </a:schemeClr>
                  </a:solidFill>
                  <a:latin typeface="Poppins" charset="0"/>
                  <a:ea typeface="Poppins" charset="0"/>
                  <a:cs typeface="Poppins" charset="0"/>
                </a:endParaRPr>
              </a:p>
            </p:txBody>
          </p:sp>
        </p:grpSp>
      </p:grpSp>
      <p:sp>
        <p:nvSpPr>
          <p:cNvPr id="21" name="Subtitle 2"/>
          <p:cNvSpPr txBox="1">
            <a:spLocks/>
          </p:cNvSpPr>
          <p:nvPr/>
        </p:nvSpPr>
        <p:spPr>
          <a:xfrm>
            <a:off x="4872580" y="1477178"/>
            <a:ext cx="3222171" cy="243910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4000" b="1" i="1" spc="300" dirty="0">
                <a:solidFill>
                  <a:schemeClr val="tx1">
                    <a:lumMod val="75000"/>
                    <a:lumOff val="25000"/>
                  </a:schemeClr>
                </a:solidFill>
                <a:latin typeface="Poppins" charset="0"/>
                <a:ea typeface="Poppins" charset="0"/>
                <a:cs typeface="Poppins" charset="0"/>
              </a:rPr>
              <a:t>Our</a:t>
            </a:r>
          </a:p>
          <a:p>
            <a:pPr algn="l"/>
            <a:r>
              <a:rPr lang="id-ID" sz="4000" b="1" i="1" spc="300" dirty="0">
                <a:solidFill>
                  <a:schemeClr val="tx1">
                    <a:lumMod val="75000"/>
                    <a:lumOff val="25000"/>
                  </a:schemeClr>
                </a:solidFill>
                <a:latin typeface="Poppins" charset="0"/>
                <a:ea typeface="Poppins" charset="0"/>
                <a:cs typeface="Poppins" charset="0"/>
              </a:rPr>
              <a:t>Founder</a:t>
            </a:r>
          </a:p>
          <a:p>
            <a:pPr algn="l"/>
            <a:r>
              <a:rPr lang="id-ID" sz="4000" b="1" i="1" spc="300" dirty="0">
                <a:solidFill>
                  <a:schemeClr val="tx1">
                    <a:lumMod val="75000"/>
                    <a:lumOff val="25000"/>
                  </a:schemeClr>
                </a:solidFill>
                <a:latin typeface="Poppins" charset="0"/>
                <a:ea typeface="Poppins" charset="0"/>
                <a:cs typeface="Poppins" charset="0"/>
              </a:rPr>
              <a:t>Name</a:t>
            </a:r>
          </a:p>
        </p:txBody>
      </p:sp>
      <p:sp>
        <p:nvSpPr>
          <p:cNvPr id="22" name="Rectangle 21"/>
          <p:cNvSpPr/>
          <p:nvPr/>
        </p:nvSpPr>
        <p:spPr>
          <a:xfrm>
            <a:off x="8247744" y="755650"/>
            <a:ext cx="2711917" cy="5467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Poppins" charset="0"/>
              <a:ea typeface="Poppins" charset="0"/>
              <a:cs typeface="Poppins" charset="0"/>
            </a:endParaRPr>
          </a:p>
        </p:txBody>
      </p:sp>
      <p:sp>
        <p:nvSpPr>
          <p:cNvPr id="23" name="TextBox 22">
            <a:extLst>
              <a:ext uri="{FF2B5EF4-FFF2-40B4-BE49-F238E27FC236}">
                <a16:creationId xmlns:a16="http://schemas.microsoft.com/office/drawing/2014/main" id="{924175F9-8E9C-4E2C-AFA4-6153FC3FDC12}"/>
              </a:ext>
            </a:extLst>
          </p:cNvPr>
          <p:cNvSpPr txBox="1"/>
          <p:nvPr/>
        </p:nvSpPr>
        <p:spPr>
          <a:xfrm rot="5400000">
            <a:off x="7988720" y="2738223"/>
            <a:ext cx="3270123" cy="1594667"/>
          </a:xfrm>
          <a:prstGeom prst="rect">
            <a:avLst/>
          </a:prstGeom>
          <a:noFill/>
        </p:spPr>
        <p:txBody>
          <a:bodyPr wrap="square" rtlCol="0">
            <a:spAutoFit/>
          </a:bodyPr>
          <a:lstStyle/>
          <a:p>
            <a:pPr algn="just">
              <a:lnSpc>
                <a:spcPct val="150000"/>
              </a:lnSpc>
            </a:pPr>
            <a:r>
              <a:rPr lang="en-US" sz="1100" dirty="0">
                <a:solidFill>
                  <a:schemeClr val="tx1">
                    <a:lumMod val="50000"/>
                    <a:lumOff val="50000"/>
                  </a:schemeClr>
                </a:solidFill>
                <a:latin typeface="Poppins" charset="0"/>
                <a:ea typeface="Poppins" charset="0"/>
                <a:cs typeface="Poppins" charset="0"/>
              </a:rPr>
              <a:t>Lorem ipsum dolor sit </a:t>
            </a:r>
            <a:r>
              <a:rPr lang="en-US" sz="1100" dirty="0" err="1">
                <a:solidFill>
                  <a:schemeClr val="tx1">
                    <a:lumMod val="50000"/>
                    <a:lumOff val="50000"/>
                  </a:schemeClr>
                </a:solidFill>
                <a:latin typeface="Poppins" charset="0"/>
                <a:ea typeface="Poppins" charset="0"/>
                <a:cs typeface="Poppins" charset="0"/>
              </a:rPr>
              <a:t>amet</a:t>
            </a:r>
            <a:r>
              <a:rPr lang="en-US" sz="1100" dirty="0">
                <a:solidFill>
                  <a:schemeClr val="tx1">
                    <a:lumMod val="50000"/>
                    <a:lumOff val="50000"/>
                  </a:schemeClr>
                </a:solidFill>
                <a:latin typeface="Poppins" charset="0"/>
                <a:ea typeface="Poppins" charset="0"/>
                <a:cs typeface="Poppins" charset="0"/>
              </a:rPr>
              <a:t>, cons </a:t>
            </a:r>
            <a:r>
              <a:rPr lang="en-US" sz="1100" dirty="0" err="1">
                <a:solidFill>
                  <a:schemeClr val="tx1">
                    <a:lumMod val="50000"/>
                    <a:lumOff val="50000"/>
                  </a:schemeClr>
                </a:solidFill>
                <a:latin typeface="Poppins" charset="0"/>
                <a:ea typeface="Poppins" charset="0"/>
                <a:cs typeface="Poppins" charset="0"/>
              </a:rPr>
              <a:t>ectetur</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adipis</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cing</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elit</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sed</a:t>
            </a:r>
            <a:r>
              <a:rPr lang="en-US" sz="1100" dirty="0">
                <a:solidFill>
                  <a:schemeClr val="tx1">
                    <a:lumMod val="50000"/>
                    <a:lumOff val="50000"/>
                  </a:schemeClr>
                </a:solidFill>
                <a:latin typeface="Poppins" charset="0"/>
                <a:ea typeface="Poppins" charset="0"/>
                <a:cs typeface="Poppins" charset="0"/>
              </a:rPr>
              <a:t> do </a:t>
            </a:r>
            <a:r>
              <a:rPr lang="en-US" sz="1100" dirty="0" err="1">
                <a:solidFill>
                  <a:schemeClr val="tx1">
                    <a:lumMod val="50000"/>
                    <a:lumOff val="50000"/>
                  </a:schemeClr>
                </a:solidFill>
                <a:latin typeface="Poppins" charset="0"/>
                <a:ea typeface="Poppins" charset="0"/>
                <a:cs typeface="Poppins" charset="0"/>
              </a:rPr>
              <a:t>eiusmod</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tempor</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incidi</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dunt</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ut</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labore</a:t>
            </a:r>
            <a:r>
              <a:rPr lang="en-US" sz="1100" dirty="0">
                <a:solidFill>
                  <a:schemeClr val="tx1">
                    <a:lumMod val="50000"/>
                    <a:lumOff val="50000"/>
                  </a:schemeClr>
                </a:solidFill>
                <a:latin typeface="Poppins" charset="0"/>
                <a:ea typeface="Poppins" charset="0"/>
                <a:cs typeface="Poppins" charset="0"/>
              </a:rPr>
              <a:t> et </a:t>
            </a:r>
            <a:r>
              <a:rPr lang="en-US" sz="1100" dirty="0" err="1">
                <a:solidFill>
                  <a:schemeClr val="tx1">
                    <a:lumMod val="50000"/>
                    <a:lumOff val="50000"/>
                  </a:schemeClr>
                </a:solidFill>
                <a:latin typeface="Poppins" charset="0"/>
                <a:ea typeface="Poppins" charset="0"/>
                <a:cs typeface="Poppins" charset="0"/>
              </a:rPr>
              <a:t>dolore</a:t>
            </a:r>
            <a:r>
              <a:rPr lang="en-US" sz="1100" dirty="0">
                <a:solidFill>
                  <a:schemeClr val="tx1">
                    <a:lumMod val="50000"/>
                    <a:lumOff val="50000"/>
                  </a:schemeClr>
                </a:solidFill>
                <a:latin typeface="Poppins" charset="0"/>
                <a:ea typeface="Poppins" charset="0"/>
                <a:cs typeface="Poppins" charset="0"/>
              </a:rPr>
              <a:t> magna </a:t>
            </a:r>
            <a:r>
              <a:rPr lang="en-US" sz="1100" dirty="0" err="1">
                <a:solidFill>
                  <a:schemeClr val="tx1">
                    <a:lumMod val="50000"/>
                    <a:lumOff val="50000"/>
                  </a:schemeClr>
                </a:solidFill>
                <a:latin typeface="Poppins" charset="0"/>
                <a:ea typeface="Poppins" charset="0"/>
                <a:cs typeface="Poppins" charset="0"/>
              </a:rPr>
              <a:t>aliqua</a:t>
            </a:r>
            <a:r>
              <a:rPr lang="en-US" sz="1100" dirty="0">
                <a:solidFill>
                  <a:schemeClr val="tx1">
                    <a:lumMod val="50000"/>
                    <a:lumOff val="50000"/>
                  </a:schemeClr>
                </a:solidFill>
                <a:latin typeface="Poppins" charset="0"/>
                <a:ea typeface="Poppins" charset="0"/>
                <a:cs typeface="Poppins" charset="0"/>
              </a:rPr>
              <a:t>. sit </a:t>
            </a:r>
            <a:r>
              <a:rPr lang="en-US" sz="1100" dirty="0" err="1">
                <a:solidFill>
                  <a:schemeClr val="tx1">
                    <a:lumMod val="50000"/>
                    <a:lumOff val="50000"/>
                  </a:schemeClr>
                </a:solidFill>
                <a:latin typeface="Poppins" charset="0"/>
                <a:ea typeface="Poppins" charset="0"/>
                <a:cs typeface="Poppins" charset="0"/>
              </a:rPr>
              <a:t>amet</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conse</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ctetur</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adipi</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scing</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elit</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sed</a:t>
            </a:r>
            <a:r>
              <a:rPr lang="en-US" sz="1100" dirty="0">
                <a:solidFill>
                  <a:schemeClr val="tx1">
                    <a:lumMod val="50000"/>
                    <a:lumOff val="50000"/>
                  </a:schemeClr>
                </a:solidFill>
                <a:latin typeface="Poppins" charset="0"/>
                <a:ea typeface="Poppins" charset="0"/>
                <a:cs typeface="Poppins" charset="0"/>
              </a:rPr>
              <a:t> do </a:t>
            </a:r>
            <a:r>
              <a:rPr lang="en-US" sz="1100" dirty="0" err="1">
                <a:solidFill>
                  <a:schemeClr val="tx1">
                    <a:lumMod val="50000"/>
                    <a:lumOff val="50000"/>
                  </a:schemeClr>
                </a:solidFill>
                <a:latin typeface="Poppins" charset="0"/>
                <a:ea typeface="Poppins" charset="0"/>
                <a:cs typeface="Poppins" charset="0"/>
              </a:rPr>
              <a:t>eiusmod</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tempor</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incid</a:t>
            </a:r>
            <a:r>
              <a:rPr lang="en-US" sz="1100" dirty="0">
                <a:solidFill>
                  <a:schemeClr val="tx1">
                    <a:lumMod val="50000"/>
                    <a:lumOff val="50000"/>
                  </a:schemeClr>
                </a:solidFill>
                <a:latin typeface="Poppins" charset="0"/>
                <a:ea typeface="Poppins" charset="0"/>
                <a:cs typeface="Poppins" charset="0"/>
              </a:rPr>
              <a:t>. do </a:t>
            </a:r>
            <a:r>
              <a:rPr lang="en-US" sz="1100" dirty="0" err="1">
                <a:solidFill>
                  <a:schemeClr val="tx1">
                    <a:lumMod val="50000"/>
                    <a:lumOff val="50000"/>
                  </a:schemeClr>
                </a:solidFill>
                <a:latin typeface="Poppins" charset="0"/>
                <a:ea typeface="Poppins" charset="0"/>
                <a:cs typeface="Poppins" charset="0"/>
              </a:rPr>
              <a:t>eiusmod</a:t>
            </a:r>
            <a:r>
              <a:rPr lang="en-US" sz="1100" dirty="0">
                <a:solidFill>
                  <a:schemeClr val="tx1">
                    <a:lumMod val="50000"/>
                    <a:lumOff val="50000"/>
                  </a:schemeClr>
                </a:solidFill>
                <a:latin typeface="Poppins" charset="0"/>
                <a:ea typeface="Poppins" charset="0"/>
                <a:cs typeface="Poppins" charset="0"/>
              </a:rPr>
              <a:t> </a:t>
            </a:r>
            <a:r>
              <a:rPr lang="en-US" sz="1100" dirty="0" err="1">
                <a:solidFill>
                  <a:schemeClr val="tx1">
                    <a:lumMod val="50000"/>
                    <a:lumOff val="50000"/>
                  </a:schemeClr>
                </a:solidFill>
                <a:latin typeface="Poppins" charset="0"/>
                <a:ea typeface="Poppins" charset="0"/>
                <a:cs typeface="Poppins" charset="0"/>
              </a:rPr>
              <a:t>tempor</a:t>
            </a:r>
            <a:endParaRPr lang="en-US" sz="1100" dirty="0">
              <a:solidFill>
                <a:schemeClr val="tx1">
                  <a:lumMod val="50000"/>
                  <a:lumOff val="50000"/>
                </a:schemeClr>
              </a:solidFill>
              <a:latin typeface="Poppins" charset="0"/>
              <a:ea typeface="Poppins" charset="0"/>
              <a:cs typeface="Poppins" charset="0"/>
            </a:endParaRPr>
          </a:p>
        </p:txBody>
      </p:sp>
      <p:sp>
        <p:nvSpPr>
          <p:cNvPr id="25" name="TextBox 24">
            <a:extLst>
              <a:ext uri="{FF2B5EF4-FFF2-40B4-BE49-F238E27FC236}">
                <a16:creationId xmlns:a16="http://schemas.microsoft.com/office/drawing/2014/main" id="{62DC4DDB-ADE6-4FDA-A737-13D2C84FF1E1}"/>
              </a:ext>
            </a:extLst>
          </p:cNvPr>
          <p:cNvSpPr txBox="1"/>
          <p:nvPr/>
        </p:nvSpPr>
        <p:spPr>
          <a:xfrm rot="5400000">
            <a:off x="10659829" y="1284406"/>
            <a:ext cx="1972120" cy="246221"/>
          </a:xfrm>
          <a:prstGeom prst="rect">
            <a:avLst/>
          </a:prstGeom>
          <a:noFill/>
        </p:spPr>
        <p:txBody>
          <a:bodyPr wrap="square" rtlCol="0">
            <a:spAutoFit/>
          </a:bodyPr>
          <a:lstStyle/>
          <a:p>
            <a:r>
              <a:rPr lang="id-ID" sz="1000" spc="650" dirty="0">
                <a:solidFill>
                  <a:schemeClr val="tx1">
                    <a:lumMod val="75000"/>
                    <a:lumOff val="25000"/>
                  </a:schemeClr>
                </a:solidFill>
                <a:latin typeface="EB Garamond SC 08" panose="02020502060206020403" pitchFamily="18" charset="0"/>
                <a:ea typeface="EB Garamond" panose="00000500000000000000" pitchFamily="2" charset="0"/>
              </a:rPr>
              <a:t>BUSINESS</a:t>
            </a:r>
            <a:endParaRPr lang="en-US" sz="1000" spc="650" dirty="0">
              <a:solidFill>
                <a:schemeClr val="tx1">
                  <a:lumMod val="75000"/>
                  <a:lumOff val="25000"/>
                </a:schemeClr>
              </a:solidFill>
              <a:latin typeface="EB Garamond SC 08" panose="02020502060206020403" pitchFamily="18" charset="0"/>
              <a:ea typeface="EB Garamond" panose="00000500000000000000" pitchFamily="2" charset="0"/>
            </a:endParaRPr>
          </a:p>
        </p:txBody>
      </p:sp>
      <p:sp>
        <p:nvSpPr>
          <p:cNvPr id="26" name="TextBox 25">
            <a:extLst>
              <a:ext uri="{FF2B5EF4-FFF2-40B4-BE49-F238E27FC236}">
                <a16:creationId xmlns:a16="http://schemas.microsoft.com/office/drawing/2014/main" id="{D2240F3B-BC18-4274-A472-C64318E4968C}"/>
              </a:ext>
            </a:extLst>
          </p:cNvPr>
          <p:cNvSpPr txBox="1"/>
          <p:nvPr/>
        </p:nvSpPr>
        <p:spPr>
          <a:xfrm>
            <a:off x="317816" y="6275311"/>
            <a:ext cx="1457196" cy="261610"/>
          </a:xfrm>
          <a:prstGeom prst="rect">
            <a:avLst/>
          </a:prstGeom>
          <a:noFill/>
        </p:spPr>
        <p:txBody>
          <a:bodyPr wrap="square" rtlCol="0">
            <a:spAutoFit/>
          </a:bodyPr>
          <a:lstStyle/>
          <a:p>
            <a:r>
              <a:rPr lang="id-ID" sz="1100" b="1" spc="650" dirty="0">
                <a:solidFill>
                  <a:schemeClr val="bg1"/>
                </a:solidFill>
                <a:latin typeface="Poppins" charset="0"/>
                <a:ea typeface="Poppins" charset="0"/>
                <a:cs typeface="Poppins" charset="0"/>
              </a:rPr>
              <a:t>ST</a:t>
            </a:r>
            <a:r>
              <a:rPr lang="id-ID" sz="1100" spc="650" dirty="0">
                <a:solidFill>
                  <a:schemeClr val="bg1"/>
                </a:solidFill>
                <a:latin typeface="Poppins" charset="0"/>
                <a:ea typeface="Poppins" charset="0"/>
                <a:cs typeface="Poppins" charset="0"/>
              </a:rPr>
              <a:t>ARTUP</a:t>
            </a:r>
            <a:endParaRPr lang="en-US" sz="1100" spc="650" dirty="0">
              <a:solidFill>
                <a:schemeClr val="bg1"/>
              </a:solidFill>
              <a:latin typeface="Poppins" charset="0"/>
              <a:ea typeface="Poppins" charset="0"/>
              <a:cs typeface="Poppins"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867972876"/>
      </p:ext>
    </p:extLst>
  </p:cSld>
  <p:clrMapOvr>
    <a:masterClrMapping/>
  </p:clrMapOvr>
</p:sld>
</file>

<file path=ppt/theme/theme1.xml><?xml version="1.0" encoding="utf-8"?>
<a:theme xmlns:a="http://schemas.openxmlformats.org/drawingml/2006/main" name="Office Theme">
  <a:themeElements>
    <a:clrScheme name="Brown Ex">
      <a:dk1>
        <a:srgbClr val="000000"/>
      </a:dk1>
      <a:lt1>
        <a:srgbClr val="FFFFFF"/>
      </a:lt1>
      <a:dk2>
        <a:srgbClr val="335B74"/>
      </a:dk2>
      <a:lt2>
        <a:srgbClr val="DFE3E5"/>
      </a:lt2>
      <a:accent1>
        <a:srgbClr val="A16B30"/>
      </a:accent1>
      <a:accent2>
        <a:srgbClr val="B27248"/>
      </a:accent2>
      <a:accent3>
        <a:srgbClr val="BCA83C"/>
      </a:accent3>
      <a:accent4>
        <a:srgbClr val="A98F4E"/>
      </a:accent4>
      <a:accent5>
        <a:srgbClr val="88843C"/>
      </a:accent5>
      <a:accent6>
        <a:srgbClr val="A3895B"/>
      </a:accent6>
      <a:hlink>
        <a:srgbClr val="ACA232"/>
      </a:hlink>
      <a:folHlink>
        <a:srgbClr val="BD993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827</TotalTime>
  <Words>349</Words>
  <Application>Microsoft Macintosh PowerPoint</Application>
  <PresentationFormat>Widescreen</PresentationFormat>
  <Paragraphs>86</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EB Garamond SC 08</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Microsoft Office User</cp:lastModifiedBy>
  <cp:revision>348</cp:revision>
  <dcterms:created xsi:type="dcterms:W3CDTF">2018-07-17T11:16:02Z</dcterms:created>
  <dcterms:modified xsi:type="dcterms:W3CDTF">2022-10-01T13:45:27Z</dcterms:modified>
</cp:coreProperties>
</file>