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2" r:id="rId3"/>
    <p:sldId id="265" r:id="rId4"/>
    <p:sldId id="268" r:id="rId5"/>
    <p:sldId id="273" r:id="rId6"/>
    <p:sldId id="281" r:id="rId7"/>
    <p:sldId id="283" r:id="rId8"/>
    <p:sldId id="285" r:id="rId9"/>
    <p:sldId id="290" r:id="rId10"/>
    <p:sldId id="288" r:id="rId11"/>
    <p:sldId id="28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B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0" d="100"/>
          <a:sy n="50" d="100"/>
        </p:scale>
        <p:origin x="2372" y="106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37F0E8-EF79-4934-97BB-860B014D4862}" type="datetimeFigureOut">
              <a:rPr lang="en-US" smtClean="0"/>
              <a:t>7/7/2023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7F84F3-5BCD-47F4-B4DE-EA62DE591687}" type="slidenum">
              <a:rPr lang="en-US" smtClean="0"/>
              <a:t>‹#›</a:t>
            </a:fld>
            <a:endParaRPr lang="en-US"/>
          </a:p>
        </p:txBody>
      </p:sp>
    </p:spTree>
    <p:extLst>
      <p:ext uri="{BB962C8B-B14F-4D97-AF65-F5344CB8AC3E}">
        <p14:creationId xmlns:p14="http://schemas.microsoft.com/office/powerpoint/2010/main" val="3890818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9"/>
        <p:cNvGrpSpPr/>
        <p:nvPr/>
      </p:nvGrpSpPr>
      <p:grpSpPr>
        <a:xfrm>
          <a:off x="0" y="0"/>
          <a:ext cx="0" cy="0"/>
          <a:chOff x="0" y="0"/>
          <a:chExt cx="0" cy="0"/>
        </a:xfrm>
      </p:grpSpPr>
      <p:sp>
        <p:nvSpPr>
          <p:cNvPr id="4580" name="Shape 4580"/>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581" name="Shape 45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45576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3"/>
        <p:cNvGrpSpPr/>
        <p:nvPr/>
      </p:nvGrpSpPr>
      <p:grpSpPr>
        <a:xfrm>
          <a:off x="0" y="0"/>
          <a:ext cx="0" cy="0"/>
          <a:chOff x="0" y="0"/>
          <a:chExt cx="0" cy="0"/>
        </a:xfrm>
      </p:grpSpPr>
      <p:sp>
        <p:nvSpPr>
          <p:cNvPr id="4744" name="Shape 4744"/>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45" name="Shape 47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592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7A49DC1-2772-46CF-9642-BB0EBE2F0603}" type="datetimeFigureOut">
              <a:rPr lang="en-US" smtClean="0"/>
              <a:t>7/7/2023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239246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76350"/>
            <a:ext cx="3581400" cy="4311650"/>
          </a:xfrm>
        </p:spPr>
        <p:txBody>
          <a:bodyPr/>
          <a:lstStyle/>
          <a:p>
            <a:endParaRPr lang="en-US"/>
          </a:p>
        </p:txBody>
      </p:sp>
    </p:spTree>
    <p:extLst>
      <p:ext uri="{BB962C8B-B14F-4D97-AF65-F5344CB8AC3E}">
        <p14:creationId xmlns:p14="http://schemas.microsoft.com/office/powerpoint/2010/main" val="377337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32600" y="1270000"/>
            <a:ext cx="2844800" cy="4318000"/>
          </a:xfrm>
        </p:spPr>
        <p:txBody>
          <a:bodyPr/>
          <a:lstStyle/>
          <a:p>
            <a:endParaRPr lang="en-US"/>
          </a:p>
        </p:txBody>
      </p:sp>
    </p:spTree>
    <p:extLst>
      <p:ext uri="{BB962C8B-B14F-4D97-AF65-F5344CB8AC3E}">
        <p14:creationId xmlns:p14="http://schemas.microsoft.com/office/powerpoint/2010/main" val="1154543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1282700"/>
            <a:ext cx="3924300" cy="4298950"/>
          </a:xfrm>
        </p:spPr>
        <p:txBody>
          <a:bodyPr/>
          <a:lstStyle/>
          <a:p>
            <a:endParaRPr lang="en-US"/>
          </a:p>
        </p:txBody>
      </p:sp>
    </p:spTree>
    <p:extLst>
      <p:ext uri="{BB962C8B-B14F-4D97-AF65-F5344CB8AC3E}">
        <p14:creationId xmlns:p14="http://schemas.microsoft.com/office/powerpoint/2010/main" val="77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267700" y="1282700"/>
            <a:ext cx="2857500" cy="4298950"/>
          </a:xfrm>
        </p:spPr>
        <p:txBody>
          <a:bodyPr/>
          <a:lstStyle/>
          <a:p>
            <a:endParaRPr lang="en-US"/>
          </a:p>
        </p:txBody>
      </p:sp>
    </p:spTree>
    <p:extLst>
      <p:ext uri="{BB962C8B-B14F-4D97-AF65-F5344CB8AC3E}">
        <p14:creationId xmlns:p14="http://schemas.microsoft.com/office/powerpoint/2010/main" val="1115929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501900" y="1282700"/>
            <a:ext cx="3594100" cy="4305300"/>
          </a:xfrm>
        </p:spPr>
        <p:txBody>
          <a:bodyPr/>
          <a:lstStyle/>
          <a:p>
            <a:endParaRPr lang="en-US"/>
          </a:p>
        </p:txBody>
      </p:sp>
    </p:spTree>
    <p:extLst>
      <p:ext uri="{BB962C8B-B14F-4D97-AF65-F5344CB8AC3E}">
        <p14:creationId xmlns:p14="http://schemas.microsoft.com/office/powerpoint/2010/main" val="1337813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632700" y="1270000"/>
            <a:ext cx="2794000" cy="4119823"/>
          </a:xfrm>
        </p:spPr>
        <p:txBody>
          <a:bodyPr/>
          <a:lstStyle/>
          <a:p>
            <a:endParaRPr lang="en-US"/>
          </a:p>
        </p:txBody>
      </p:sp>
    </p:spTree>
    <p:extLst>
      <p:ext uri="{BB962C8B-B14F-4D97-AF65-F5344CB8AC3E}">
        <p14:creationId xmlns:p14="http://schemas.microsoft.com/office/powerpoint/2010/main" val="1557499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82700"/>
            <a:ext cx="2857500" cy="4318000"/>
          </a:xfrm>
        </p:spPr>
        <p:txBody>
          <a:bodyPr/>
          <a:lstStyle/>
          <a:p>
            <a:endParaRPr lang="en-US"/>
          </a:p>
        </p:txBody>
      </p:sp>
    </p:spTree>
    <p:extLst>
      <p:ext uri="{BB962C8B-B14F-4D97-AF65-F5344CB8AC3E}">
        <p14:creationId xmlns:p14="http://schemas.microsoft.com/office/powerpoint/2010/main" val="2119777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978900" y="1282700"/>
            <a:ext cx="3213100" cy="4305300"/>
          </a:xfrm>
        </p:spPr>
        <p:txBody>
          <a:bodyPr/>
          <a:lstStyle/>
          <a:p>
            <a:endParaRPr lang="en-US"/>
          </a:p>
        </p:txBody>
      </p:sp>
    </p:spTree>
    <p:extLst>
      <p:ext uri="{BB962C8B-B14F-4D97-AF65-F5344CB8AC3E}">
        <p14:creationId xmlns:p14="http://schemas.microsoft.com/office/powerpoint/2010/main" val="1256319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276350"/>
            <a:ext cx="3594100" cy="4311650"/>
          </a:xfrm>
        </p:spPr>
        <p:txBody>
          <a:bodyPr/>
          <a:lstStyle/>
          <a:p>
            <a:endParaRPr lang="en-US"/>
          </a:p>
        </p:txBody>
      </p:sp>
    </p:spTree>
    <p:extLst>
      <p:ext uri="{BB962C8B-B14F-4D97-AF65-F5344CB8AC3E}">
        <p14:creationId xmlns:p14="http://schemas.microsoft.com/office/powerpoint/2010/main" val="7362164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86300" y="1276350"/>
            <a:ext cx="2844800" cy="4311650"/>
          </a:xfrm>
        </p:spPr>
        <p:txBody>
          <a:bodyPr/>
          <a:lstStyle/>
          <a:p>
            <a:endParaRPr lang="en-US"/>
          </a:p>
        </p:txBody>
      </p:sp>
    </p:spTree>
    <p:extLst>
      <p:ext uri="{BB962C8B-B14F-4D97-AF65-F5344CB8AC3E}">
        <p14:creationId xmlns:p14="http://schemas.microsoft.com/office/powerpoint/2010/main" val="1659814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49DC1-2772-46CF-9642-BB0EBE2F0603}" type="datetimeFigureOut">
              <a:rPr lang="en-US" smtClean="0"/>
              <a:t>7/7/2023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28880531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543800" y="1282700"/>
            <a:ext cx="2857500" cy="4292600"/>
          </a:xfrm>
        </p:spPr>
        <p:txBody>
          <a:bodyPr/>
          <a:lstStyle/>
          <a:p>
            <a:endParaRPr lang="en-US"/>
          </a:p>
        </p:txBody>
      </p:sp>
    </p:spTree>
    <p:extLst>
      <p:ext uri="{BB962C8B-B14F-4D97-AF65-F5344CB8AC3E}">
        <p14:creationId xmlns:p14="http://schemas.microsoft.com/office/powerpoint/2010/main" val="1587149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863600"/>
            <a:ext cx="3581400" cy="5130800"/>
          </a:xfrm>
        </p:spPr>
        <p:txBody>
          <a:bodyPr/>
          <a:lstStyle/>
          <a:p>
            <a:endParaRPr lang="en-US"/>
          </a:p>
        </p:txBody>
      </p:sp>
    </p:spTree>
    <p:extLst>
      <p:ext uri="{BB962C8B-B14F-4D97-AF65-F5344CB8AC3E}">
        <p14:creationId xmlns:p14="http://schemas.microsoft.com/office/powerpoint/2010/main" val="33779451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096000" y="2006600"/>
            <a:ext cx="4318000" cy="2857500"/>
          </a:xfrm>
        </p:spPr>
        <p:txBody>
          <a:bodyPr/>
          <a:lstStyle/>
          <a:p>
            <a:endParaRPr lang="en-US"/>
          </a:p>
        </p:txBody>
      </p:sp>
    </p:spTree>
    <p:extLst>
      <p:ext uri="{BB962C8B-B14F-4D97-AF65-F5344CB8AC3E}">
        <p14:creationId xmlns:p14="http://schemas.microsoft.com/office/powerpoint/2010/main" val="2545596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1114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38250"/>
            <a:ext cx="3225800" cy="4381500"/>
          </a:xfrm>
        </p:spPr>
        <p:txBody>
          <a:bodyPr/>
          <a:lstStyle/>
          <a:p>
            <a:endParaRPr lang="en-US"/>
          </a:p>
        </p:txBody>
      </p:sp>
    </p:spTree>
    <p:extLst>
      <p:ext uri="{BB962C8B-B14F-4D97-AF65-F5344CB8AC3E}">
        <p14:creationId xmlns:p14="http://schemas.microsoft.com/office/powerpoint/2010/main" val="13069571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756400" y="1282700"/>
            <a:ext cx="2603500" cy="4292600"/>
          </a:xfrm>
        </p:spPr>
        <p:txBody>
          <a:bodyPr/>
          <a:lstStyle/>
          <a:p>
            <a:endParaRPr lang="en-US"/>
          </a:p>
        </p:txBody>
      </p:sp>
    </p:spTree>
    <p:extLst>
      <p:ext uri="{BB962C8B-B14F-4D97-AF65-F5344CB8AC3E}">
        <p14:creationId xmlns:p14="http://schemas.microsoft.com/office/powerpoint/2010/main" val="408806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559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82700"/>
            <a:ext cx="3581400" cy="4292600"/>
          </a:xfrm>
        </p:spPr>
        <p:txBody>
          <a:bodyPr/>
          <a:lstStyle/>
          <a:p>
            <a:endParaRPr lang="en-US"/>
          </a:p>
        </p:txBody>
      </p:sp>
    </p:spTree>
    <p:extLst>
      <p:ext uri="{BB962C8B-B14F-4D97-AF65-F5344CB8AC3E}">
        <p14:creationId xmlns:p14="http://schemas.microsoft.com/office/powerpoint/2010/main" val="11980928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378700" y="1200150"/>
            <a:ext cx="3276600" cy="4457700"/>
          </a:xfrm>
        </p:spPr>
        <p:txBody>
          <a:bodyPr/>
          <a:lstStyle/>
          <a:p>
            <a:endParaRPr lang="en-US"/>
          </a:p>
        </p:txBody>
      </p:sp>
    </p:spTree>
    <p:extLst>
      <p:ext uri="{BB962C8B-B14F-4D97-AF65-F5344CB8AC3E}">
        <p14:creationId xmlns:p14="http://schemas.microsoft.com/office/powerpoint/2010/main" val="14688100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514600" y="1276350"/>
            <a:ext cx="2463800" cy="4305300"/>
          </a:xfrm>
        </p:spPr>
        <p:txBody>
          <a:bodyPr/>
          <a:lstStyle/>
          <a:p>
            <a:endParaRPr lang="en-US"/>
          </a:p>
        </p:txBody>
      </p:sp>
    </p:spTree>
    <p:extLst>
      <p:ext uri="{BB962C8B-B14F-4D97-AF65-F5344CB8AC3E}">
        <p14:creationId xmlns:p14="http://schemas.microsoft.com/office/powerpoint/2010/main" val="3718429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49DC1-2772-46CF-9642-BB0EBE2F0603}" type="datetimeFigureOut">
              <a:rPr lang="en-US" smtClean="0"/>
              <a:t>7/7/2023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9107680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32600" y="1276350"/>
            <a:ext cx="3568700" cy="4305300"/>
          </a:xfrm>
        </p:spPr>
        <p:txBody>
          <a:bodyPr/>
          <a:lstStyle/>
          <a:p>
            <a:endParaRPr lang="en-US"/>
          </a:p>
        </p:txBody>
      </p:sp>
    </p:spTree>
    <p:extLst>
      <p:ext uri="{BB962C8B-B14F-4D97-AF65-F5344CB8AC3E}">
        <p14:creationId xmlns:p14="http://schemas.microsoft.com/office/powerpoint/2010/main" val="32058914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9710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97450" y="1390650"/>
            <a:ext cx="2197100" cy="4076700"/>
          </a:xfrm>
          <a:prstGeom prst="roundRect">
            <a:avLst>
              <a:gd name="adj" fmla="val 50000"/>
            </a:avLst>
          </a:prstGeom>
        </p:spPr>
        <p:txBody>
          <a:bodyPr/>
          <a:lstStyle/>
          <a:p>
            <a:endParaRPr lang="en-US"/>
          </a:p>
        </p:txBody>
      </p:sp>
    </p:spTree>
    <p:extLst>
      <p:ext uri="{BB962C8B-B14F-4D97-AF65-F5344CB8AC3E}">
        <p14:creationId xmlns:p14="http://schemas.microsoft.com/office/powerpoint/2010/main" val="1761523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A49DC1-2772-46CF-9642-BB0EBE2F0603}" type="datetimeFigureOut">
              <a:rPr lang="en-US" smtClean="0"/>
              <a:t>7/7/2023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34479798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A49DC1-2772-46CF-9642-BB0EBE2F0603}" type="datetimeFigureOut">
              <a:rPr lang="en-US" smtClean="0"/>
              <a:t>7/7/2023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8145481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49DC1-2772-46CF-9642-BB0EBE2F0603}" type="datetimeFigureOut">
              <a:rPr lang="en-US" smtClean="0"/>
              <a:t>7/7/2023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6978627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A49DC1-2772-46CF-9642-BB0EBE2F0603}" type="datetimeFigureOut">
              <a:rPr lang="en-US" smtClean="0"/>
              <a:t>7/7/2023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31020644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686300" y="1587500"/>
            <a:ext cx="2070100" cy="3670300"/>
          </a:xfrm>
        </p:spPr>
        <p:txBody>
          <a:bodyPr/>
          <a:lstStyle/>
          <a:p>
            <a:endParaRPr lang="id-ID" dirty="0"/>
          </a:p>
        </p:txBody>
      </p:sp>
      <p:sp>
        <p:nvSpPr>
          <p:cNvPr id="9" name="Picture Placeholder 5"/>
          <p:cNvSpPr>
            <a:spLocks noGrp="1"/>
          </p:cNvSpPr>
          <p:nvPr>
            <p:ph type="pic" sz="quarter" idx="11"/>
          </p:nvPr>
        </p:nvSpPr>
        <p:spPr>
          <a:xfrm>
            <a:off x="0" y="0"/>
            <a:ext cx="5943600" cy="6858000"/>
          </a:xfrm>
        </p:spPr>
        <p:txBody>
          <a:bodyPr/>
          <a:lstStyle/>
          <a:p>
            <a:endParaRPr lang="id-ID"/>
          </a:p>
        </p:txBody>
      </p:sp>
    </p:spTree>
    <p:extLst>
      <p:ext uri="{BB962C8B-B14F-4D97-AF65-F5344CB8AC3E}">
        <p14:creationId xmlns:p14="http://schemas.microsoft.com/office/powerpoint/2010/main" val="39628584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813300" y="1628775"/>
            <a:ext cx="2565400" cy="3600450"/>
          </a:xfrm>
        </p:spPr>
        <p:txBody>
          <a:bodyPr/>
          <a:lstStyle/>
          <a:p>
            <a:endParaRPr lang="en-US"/>
          </a:p>
        </p:txBody>
      </p:sp>
    </p:spTree>
    <p:extLst>
      <p:ext uri="{BB962C8B-B14F-4D97-AF65-F5344CB8AC3E}">
        <p14:creationId xmlns:p14="http://schemas.microsoft.com/office/powerpoint/2010/main" val="38523668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4263341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7A49DC1-2772-46CF-9642-BB0EBE2F0603}" type="datetimeFigureOut">
              <a:rPr lang="en-US" smtClean="0"/>
              <a:t>7/7/2023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26170508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780601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7A49DC1-2772-46CF-9642-BB0EBE2F0603}" type="datetimeFigureOut">
              <a:rPr lang="en-US" smtClean="0"/>
              <a:t>7/7/2023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2744536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A49DC1-2772-46CF-9642-BB0EBE2F0603}" type="datetimeFigureOut">
              <a:rPr lang="en-US" smtClean="0"/>
              <a:t>7/7/2023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3758497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49DC1-2772-46CF-9642-BB0EBE2F0603}" type="datetimeFigureOut">
              <a:rPr lang="en-US" smtClean="0"/>
              <a:t>7/7/2023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9DE7F6-F10D-4E24-8E18-E1B3F9C262FB}" type="slidenum">
              <a:rPr lang="en-US" smtClean="0"/>
              <a:t>‹#›</a:t>
            </a:fld>
            <a:endParaRPr lang="en-US"/>
          </a:p>
        </p:txBody>
      </p:sp>
    </p:spTree>
    <p:extLst>
      <p:ext uri="{BB962C8B-B14F-4D97-AF65-F5344CB8AC3E}">
        <p14:creationId xmlns:p14="http://schemas.microsoft.com/office/powerpoint/2010/main" val="58832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84350" y="1612900"/>
            <a:ext cx="2863850" cy="3632200"/>
          </a:xfrm>
        </p:spPr>
        <p:txBody>
          <a:bodyPr/>
          <a:lstStyle/>
          <a:p>
            <a:endParaRPr lang="en-US"/>
          </a:p>
        </p:txBody>
      </p:sp>
    </p:spTree>
    <p:extLst>
      <p:ext uri="{BB962C8B-B14F-4D97-AF65-F5344CB8AC3E}">
        <p14:creationId xmlns:p14="http://schemas.microsoft.com/office/powerpoint/2010/main" val="3350909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543800" y="1270000"/>
            <a:ext cx="2870200" cy="4318000"/>
          </a:xfrm>
        </p:spPr>
        <p:txBody>
          <a:bodyPr/>
          <a:lstStyle/>
          <a:p>
            <a:endParaRPr lang="en-US"/>
          </a:p>
        </p:txBody>
      </p:sp>
    </p:spTree>
    <p:extLst>
      <p:ext uri="{BB962C8B-B14F-4D97-AF65-F5344CB8AC3E}">
        <p14:creationId xmlns:p14="http://schemas.microsoft.com/office/powerpoint/2010/main" val="77693475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49DC1-2772-46CF-9642-BB0EBE2F0603}" type="datetimeFigureOut">
              <a:rPr lang="en-US" smtClean="0"/>
              <a:t>7/7/2023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9DE7F6-F10D-4E24-8E18-E1B3F9C262FB}" type="slidenum">
              <a:rPr lang="en-US" smtClean="0"/>
              <a:t>‹#›</a:t>
            </a:fld>
            <a:endParaRPr lang="en-US"/>
          </a:p>
        </p:txBody>
      </p:sp>
    </p:spTree>
    <p:extLst>
      <p:ext uri="{BB962C8B-B14F-4D97-AF65-F5344CB8AC3E}">
        <p14:creationId xmlns:p14="http://schemas.microsoft.com/office/powerpoint/2010/main" val="3983432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56" r:id="rId33"/>
    <p:sldLayoutId id="2147483657" r:id="rId34"/>
    <p:sldLayoutId id="2147483658" r:id="rId35"/>
    <p:sldLayoutId id="2147483659" r:id="rId36"/>
    <p:sldLayoutId id="2147483685" r:id="rId37"/>
    <p:sldLayoutId id="2147483691" r:id="rId38"/>
    <p:sldLayoutId id="2147483689" r:id="rId39"/>
    <p:sldLayoutId id="2147483690" r:id="rId4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Freeform 39"/>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7" name="TextBox 6"/>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sp>
        <p:nvSpPr>
          <p:cNvPr id="20" name="Oval 19"/>
          <p:cNvSpPr/>
          <p:nvPr/>
        </p:nvSpPr>
        <p:spPr>
          <a:xfrm>
            <a:off x="4292600" y="1625600"/>
            <a:ext cx="3606800" cy="3606800"/>
          </a:xfrm>
          <a:prstGeom prst="ellipse">
            <a:avLst/>
          </a:prstGeom>
          <a:gradFill flip="none" rotWithShape="1">
            <a:gsLst>
              <a:gs pos="0">
                <a:schemeClr val="accent4"/>
              </a:gs>
              <a:gs pos="50000">
                <a:srgbClr val="7030A0"/>
              </a:gs>
              <a:gs pos="100000">
                <a:srgbClr val="FFFF00"/>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467225" y="1800225"/>
            <a:ext cx="3257550" cy="3257550"/>
          </a:xfrm>
          <a:prstGeom prst="ellipse">
            <a:avLst/>
          </a:prstGeom>
          <a:solidFill>
            <a:schemeClr val="bg1"/>
          </a:solidFill>
          <a:ln>
            <a:noFill/>
          </a:ln>
          <a:effectLst>
            <a:outerShdw blurRad="698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517119" y="3075057"/>
            <a:ext cx="3161284" cy="707886"/>
          </a:xfrm>
          <a:prstGeom prst="rect">
            <a:avLst/>
          </a:prstGeom>
          <a:noFill/>
          <a:effectLst/>
        </p:spPr>
        <p:txBody>
          <a:bodyPr wrap="square" rtlCol="0">
            <a:spAutoFit/>
          </a:bodyPr>
          <a:lstStyle/>
          <a:p>
            <a:pPr algn="ctr"/>
            <a:r>
              <a:rPr lang="en-US" sz="4000" b="1" dirty="0">
                <a:latin typeface="Creato Display" panose="020B0503000000020004" pitchFamily="34" charset="0"/>
                <a:ea typeface="Vollkorn" panose="00000500000000000000" pitchFamily="2" charset="0"/>
                <a:cs typeface="Times New Roman" panose="02020603050405020304" pitchFamily="18" charset="0"/>
              </a:rPr>
              <a:t>DAVENTHA</a:t>
            </a:r>
            <a:endParaRPr lang="id-ID" sz="4000" b="1" dirty="0">
              <a:latin typeface="Creato Display" panose="020B0503000000020004" pitchFamily="34" charset="0"/>
              <a:ea typeface="Vollkorn" panose="00000500000000000000" pitchFamily="2" charset="0"/>
              <a:cs typeface="Times New Roman" panose="02020603050405020304" pitchFamily="18" charset="0"/>
            </a:endParaRPr>
          </a:p>
        </p:txBody>
      </p:sp>
      <p:sp>
        <p:nvSpPr>
          <p:cNvPr id="23" name="Rectangle 22"/>
          <p:cNvSpPr/>
          <p:nvPr/>
        </p:nvSpPr>
        <p:spPr>
          <a:xfrm>
            <a:off x="8313844" y="5317256"/>
            <a:ext cx="3532388" cy="784830"/>
          </a:xfrm>
          <a:prstGeom prst="rect">
            <a:avLst/>
          </a:prstGeom>
        </p:spPr>
        <p:txBody>
          <a:bodyPr wrap="square">
            <a:spAutoFit/>
          </a:bodyPr>
          <a:lstStyle/>
          <a:p>
            <a:pPr>
              <a:lnSpc>
                <a:spcPct val="150000"/>
              </a:lnSpc>
            </a:pPr>
            <a:r>
              <a:rPr lang="en-US" sz="100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1000" dirty="0">
              <a:latin typeface="Inter" panose="020B0502030000000004" pitchFamily="34" charset="0"/>
              <a:ea typeface="Inter" panose="020B0502030000000004" pitchFamily="34" charset="0"/>
              <a:cs typeface="Clear Sans" panose="020B0503030202020304" pitchFamily="34" charset="0"/>
            </a:endParaRPr>
          </a:p>
        </p:txBody>
      </p:sp>
      <p:sp>
        <p:nvSpPr>
          <p:cNvPr id="24" name="Rectangle 23"/>
          <p:cNvSpPr/>
          <p:nvPr/>
        </p:nvSpPr>
        <p:spPr>
          <a:xfrm>
            <a:off x="8313844" y="2646740"/>
            <a:ext cx="3532388" cy="1569660"/>
          </a:xfrm>
          <a:prstGeom prst="rect">
            <a:avLst/>
          </a:prstGeom>
        </p:spPr>
        <p:txBody>
          <a:bodyPr wrap="square">
            <a:spAutoFit/>
          </a:bodyPr>
          <a:lstStyle/>
          <a:p>
            <a:pPr>
              <a:lnSpc>
                <a:spcPct val="150000"/>
              </a:lnSpc>
            </a:pPr>
            <a:r>
              <a:rPr lang="en-US" sz="1600" b="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1600" dirty="0">
              <a:latin typeface="Inter" panose="020B0502030000000004" pitchFamily="34" charset="0"/>
              <a:ea typeface="Inter" panose="020B0502030000000004" pitchFamily="34" charset="0"/>
              <a:cs typeface="Clear Sans" panose="020B0503030202020304" pitchFamily="34" charset="0"/>
            </a:endParaRPr>
          </a:p>
        </p:txBody>
      </p:sp>
      <p:sp>
        <p:nvSpPr>
          <p:cNvPr id="25" name="Rectangle 24"/>
          <p:cNvSpPr/>
          <p:nvPr/>
        </p:nvSpPr>
        <p:spPr>
          <a:xfrm>
            <a:off x="258179" y="1179391"/>
            <a:ext cx="3532388" cy="2400657"/>
          </a:xfrm>
          <a:prstGeom prst="rect">
            <a:avLst/>
          </a:prstGeom>
        </p:spPr>
        <p:txBody>
          <a:bodyPr wrap="square">
            <a:spAutoFit/>
          </a:bodyPr>
          <a:lstStyle/>
          <a:p>
            <a:pPr>
              <a:lnSpc>
                <a:spcPct val="150000"/>
              </a:lnSpc>
            </a:pPr>
            <a:r>
              <a:rPr lang="en-US" sz="2000" b="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2000" dirty="0">
              <a:latin typeface="Inter" panose="020B0502030000000004" pitchFamily="34" charset="0"/>
              <a:ea typeface="Inter" panose="020B0502030000000004" pitchFamily="34" charset="0"/>
              <a:cs typeface="Clear Sans" panose="020B0503030202020304" pitchFamily="34" charset="0"/>
            </a:endParaRPr>
          </a:p>
        </p:txBody>
      </p:sp>
      <p:cxnSp>
        <p:nvCxnSpPr>
          <p:cNvPr id="27" name="Straight Connector 26"/>
          <p:cNvCxnSpPr/>
          <p:nvPr/>
        </p:nvCxnSpPr>
        <p:spPr>
          <a:xfrm flipH="1">
            <a:off x="3911600" y="4699000"/>
            <a:ext cx="15081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47079" y="3987800"/>
            <a:ext cx="111342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6">
            <a:extLst>
              <a:ext uri="{FF2B5EF4-FFF2-40B4-BE49-F238E27FC236}">
                <a16:creationId xmlns:a16="http://schemas.microsoft.com/office/drawing/2014/main" id="{BA3DC23B-4D0A-9749-A05B-35A16027E9CA}"/>
              </a:ext>
            </a:extLst>
          </p:cNvPr>
          <p:cNvSpPr txBox="1">
            <a:spLocks/>
          </p:cNvSpPr>
          <p:nvPr/>
        </p:nvSpPr>
        <p:spPr>
          <a:xfrm>
            <a:off x="100811" y="4066736"/>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VIEW ALL</a:t>
            </a:r>
          </a:p>
        </p:txBody>
      </p:sp>
      <p:grpSp>
        <p:nvGrpSpPr>
          <p:cNvPr id="35" name="Group 34"/>
          <p:cNvGrpSpPr/>
          <p:nvPr/>
        </p:nvGrpSpPr>
        <p:grpSpPr>
          <a:xfrm>
            <a:off x="258179" y="6358866"/>
            <a:ext cx="2323091" cy="368382"/>
            <a:chOff x="258179" y="6320766"/>
            <a:chExt cx="2323091" cy="368382"/>
          </a:xfrm>
        </p:grpSpPr>
        <p:sp>
          <p:nvSpPr>
            <p:cNvPr id="30"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31" name="Straight Connector 30"/>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34" name="TextBox 33"/>
          <p:cNvSpPr txBox="1"/>
          <p:nvPr/>
        </p:nvSpPr>
        <p:spPr>
          <a:xfrm>
            <a:off x="2402358" y="4024243"/>
            <a:ext cx="1715617" cy="1446550"/>
          </a:xfrm>
          <a:prstGeom prst="rect">
            <a:avLst/>
          </a:prstGeom>
          <a:noFill/>
          <a:effectLst/>
        </p:spPr>
        <p:txBody>
          <a:bodyPr wrap="square" rtlCol="0">
            <a:spAutoFit/>
          </a:bodyPr>
          <a:lstStyle/>
          <a:p>
            <a:pPr algn="ctr"/>
            <a:r>
              <a:rPr lang="en-US" sz="8800" b="1" dirty="0">
                <a:latin typeface="Manrope" panose="00000500000000000000" pitchFamily="2" charset="0"/>
                <a:ea typeface="Vollkorn" panose="00000500000000000000" pitchFamily="2" charset="0"/>
                <a:cs typeface="Times New Roman" panose="02020603050405020304" pitchFamily="18" charset="0"/>
              </a:rPr>
              <a:t>01</a:t>
            </a:r>
            <a:endParaRPr lang="id-ID" sz="8800" b="1" dirty="0">
              <a:latin typeface="Manrope" panose="00000500000000000000" pitchFamily="2" charset="0"/>
              <a:ea typeface="Vollkorn" panose="00000500000000000000" pitchFamily="2" charset="0"/>
              <a:cs typeface="Times New Roman" panose="02020603050405020304" pitchFamily="18" charset="0"/>
            </a:endParaRPr>
          </a:p>
        </p:txBody>
      </p:sp>
      <p:sp>
        <p:nvSpPr>
          <p:cNvPr id="36" name="Text Placeholder 6">
            <a:extLst>
              <a:ext uri="{FF2B5EF4-FFF2-40B4-BE49-F238E27FC236}">
                <a16:creationId xmlns:a16="http://schemas.microsoft.com/office/drawing/2014/main" id="{BA3DC23B-4D0A-9749-A05B-35A16027E9CA}"/>
              </a:ext>
            </a:extLst>
          </p:cNvPr>
          <p:cNvSpPr txBox="1">
            <a:spLocks/>
          </p:cNvSpPr>
          <p:nvPr/>
        </p:nvSpPr>
        <p:spPr>
          <a:xfrm>
            <a:off x="10332045" y="64143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grpSp>
        <p:nvGrpSpPr>
          <p:cNvPr id="41" name="Group 40"/>
          <p:cNvGrpSpPr/>
          <p:nvPr/>
        </p:nvGrpSpPr>
        <p:grpSpPr>
          <a:xfrm>
            <a:off x="3257102" y="258678"/>
            <a:ext cx="5703195" cy="297260"/>
            <a:chOff x="4104398" y="258678"/>
            <a:chExt cx="5703195" cy="297260"/>
          </a:xfrm>
        </p:grpSpPr>
        <p:sp>
          <p:nvSpPr>
            <p:cNvPr id="42"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43"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44"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45" name="Straight Connector 44"/>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47"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48" name="Straight Connector 47"/>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15401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82"/>
        <p:cNvGrpSpPr/>
        <p:nvPr/>
      </p:nvGrpSpPr>
      <p:grpSpPr>
        <a:xfrm>
          <a:off x="0" y="0"/>
          <a:ext cx="0" cy="0"/>
          <a:chOff x="0" y="0"/>
          <a:chExt cx="0" cy="0"/>
        </a:xfrm>
      </p:grpSpPr>
      <p:sp>
        <p:nvSpPr>
          <p:cNvPr id="4584" name="Shape 4584"/>
          <p:cNvSpPr/>
          <p:nvPr/>
        </p:nvSpPr>
        <p:spPr>
          <a:xfrm>
            <a:off x="10417736" y="5601466"/>
            <a:ext cx="227524" cy="127024"/>
          </a:xfrm>
          <a:custGeom>
            <a:avLst/>
            <a:gdLst/>
            <a:ahLst/>
            <a:cxnLst/>
            <a:rect l="0" t="0" r="0" b="0"/>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6" name="Shape 4586"/>
          <p:cNvSpPr/>
          <p:nvPr/>
        </p:nvSpPr>
        <p:spPr>
          <a:xfrm>
            <a:off x="9498815" y="5550304"/>
            <a:ext cx="126991" cy="227583"/>
          </a:xfrm>
          <a:custGeom>
            <a:avLst/>
            <a:gdLst/>
            <a:ahLst/>
            <a:cxnLst/>
            <a:rect l="0" t="0" r="0" b="0"/>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8" name="Shape 4588"/>
          <p:cNvSpPr/>
          <p:nvPr/>
        </p:nvSpPr>
        <p:spPr>
          <a:xfrm>
            <a:off x="8429976" y="5516783"/>
            <a:ext cx="305131" cy="296389"/>
          </a:xfrm>
          <a:custGeom>
            <a:avLst/>
            <a:gdLst/>
            <a:ahLst/>
            <a:cxnLst/>
            <a:rect l="0" t="0" r="0" b="0"/>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0" name="Shape 4590"/>
          <p:cNvSpPr/>
          <p:nvPr/>
        </p:nvSpPr>
        <p:spPr>
          <a:xfrm>
            <a:off x="7519875" y="5516783"/>
            <a:ext cx="126991" cy="296389"/>
          </a:xfrm>
          <a:custGeom>
            <a:avLst/>
            <a:gdLst/>
            <a:ahLst/>
            <a:cxnLst/>
            <a:rect l="0" t="0" r="0" b="0"/>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2" name="Shape 4592"/>
          <p:cNvSpPr/>
          <p:nvPr/>
        </p:nvSpPr>
        <p:spPr>
          <a:xfrm>
            <a:off x="6470439" y="5529133"/>
            <a:ext cx="253982" cy="269925"/>
          </a:xfrm>
          <a:custGeom>
            <a:avLst/>
            <a:gdLst/>
            <a:ahLst/>
            <a:cxnLst/>
            <a:rect l="0" t="0" r="0" b="0"/>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lnTo>
                  <a:pt x="49943" y="100748"/>
                </a:ln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4" name="Shape 4594"/>
          <p:cNvSpPr/>
          <p:nvPr/>
        </p:nvSpPr>
        <p:spPr>
          <a:xfrm>
            <a:off x="10391279" y="5068671"/>
            <a:ext cx="305131" cy="206415"/>
          </a:xfrm>
          <a:custGeom>
            <a:avLst/>
            <a:gdLst/>
            <a:ahLst/>
            <a:cxnLst/>
            <a:rect l="0" t="0" r="0" b="0"/>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lnTo>
                  <a:pt x="39179" y="119718"/>
                </a:ln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6" name="Shape 4596"/>
          <p:cNvSpPr/>
          <p:nvPr/>
        </p:nvSpPr>
        <p:spPr>
          <a:xfrm>
            <a:off x="9414155" y="5019273"/>
            <a:ext cx="296312" cy="227585"/>
          </a:xfrm>
          <a:custGeom>
            <a:avLst/>
            <a:gdLst/>
            <a:ahLst/>
            <a:cxnLst/>
            <a:rect l="0" t="0" r="0" b="0"/>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8" name="Shape 4598"/>
          <p:cNvSpPr/>
          <p:nvPr/>
        </p:nvSpPr>
        <p:spPr>
          <a:xfrm>
            <a:off x="8429976" y="5019273"/>
            <a:ext cx="305131" cy="306974"/>
          </a:xfrm>
          <a:custGeom>
            <a:avLst/>
            <a:gdLst/>
            <a:ahLst/>
            <a:cxnLst/>
            <a:rect l="0" t="0" r="0" b="0"/>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0" name="Shape 4600"/>
          <p:cNvSpPr/>
          <p:nvPr/>
        </p:nvSpPr>
        <p:spPr>
          <a:xfrm>
            <a:off x="7447562" y="5019273"/>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2" name="Shape 4602"/>
          <p:cNvSpPr/>
          <p:nvPr/>
        </p:nvSpPr>
        <p:spPr>
          <a:xfrm>
            <a:off x="6470439" y="5019273"/>
            <a:ext cx="296312" cy="306974"/>
          </a:xfrm>
          <a:custGeom>
            <a:avLst/>
            <a:gdLst/>
            <a:ahLst/>
            <a:cxnLst/>
            <a:rect l="0" t="0" r="0" b="0"/>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4" name="Shape 4604"/>
          <p:cNvSpPr/>
          <p:nvPr/>
        </p:nvSpPr>
        <p:spPr>
          <a:xfrm>
            <a:off x="10391279" y="4532348"/>
            <a:ext cx="305131" cy="305211"/>
          </a:xfrm>
          <a:custGeom>
            <a:avLst/>
            <a:gdLst/>
            <a:ahLst/>
            <a:cxnLst/>
            <a:rect l="0" t="0" r="0" b="0"/>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6" name="Shape 4606"/>
          <p:cNvSpPr/>
          <p:nvPr/>
        </p:nvSpPr>
        <p:spPr>
          <a:xfrm>
            <a:off x="9414155" y="4532348"/>
            <a:ext cx="296312" cy="305211"/>
          </a:xfrm>
          <a:custGeom>
            <a:avLst/>
            <a:gdLst/>
            <a:ahLst/>
            <a:cxnLst/>
            <a:rect l="0" t="0" r="0" b="0"/>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8" name="Shape 4608"/>
          <p:cNvSpPr/>
          <p:nvPr/>
        </p:nvSpPr>
        <p:spPr>
          <a:xfrm>
            <a:off x="8429976" y="4532348"/>
            <a:ext cx="305131" cy="305211"/>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0" name="Shape 4610"/>
          <p:cNvSpPr/>
          <p:nvPr/>
        </p:nvSpPr>
        <p:spPr>
          <a:xfrm>
            <a:off x="7447562" y="4532348"/>
            <a:ext cx="305130" cy="305211"/>
          </a:xfrm>
          <a:custGeom>
            <a:avLst/>
            <a:gdLst/>
            <a:ahLst/>
            <a:cxnLst/>
            <a:rect l="0" t="0" r="0" b="0"/>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2" name="Shape 4612"/>
          <p:cNvSpPr/>
          <p:nvPr/>
        </p:nvSpPr>
        <p:spPr>
          <a:xfrm>
            <a:off x="6470439" y="4532348"/>
            <a:ext cx="296312" cy="305211"/>
          </a:xfrm>
          <a:custGeom>
            <a:avLst/>
            <a:gdLst/>
            <a:ahLst/>
            <a:cxnLst/>
            <a:rect l="0" t="0" r="0" b="0"/>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4" name="Shape 4614"/>
          <p:cNvSpPr/>
          <p:nvPr/>
        </p:nvSpPr>
        <p:spPr>
          <a:xfrm>
            <a:off x="10391279" y="3562321"/>
            <a:ext cx="310423" cy="254048"/>
          </a:xfrm>
          <a:custGeom>
            <a:avLst/>
            <a:gdLst/>
            <a:ahLst/>
            <a:cxnLst/>
            <a:rect l="0" t="0" r="0" b="0"/>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6" name="Shape 4616"/>
          <p:cNvSpPr/>
          <p:nvPr/>
        </p:nvSpPr>
        <p:spPr>
          <a:xfrm>
            <a:off x="9414155" y="3661118"/>
            <a:ext cx="296312" cy="72333"/>
          </a:xfrm>
          <a:custGeom>
            <a:avLst/>
            <a:gdLst/>
            <a:ahLst/>
            <a:cxnLst/>
            <a:rect l="0" t="0" r="0" b="0"/>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8" name="Shape 4618"/>
          <p:cNvSpPr/>
          <p:nvPr/>
        </p:nvSpPr>
        <p:spPr>
          <a:xfrm>
            <a:off x="8429976" y="3562321"/>
            <a:ext cx="305131" cy="268161"/>
          </a:xfrm>
          <a:custGeom>
            <a:avLst/>
            <a:gdLst/>
            <a:ahLst/>
            <a:cxnLst/>
            <a:rect l="0" t="0" r="0" b="0"/>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0" name="Shape 4620"/>
          <p:cNvSpPr/>
          <p:nvPr/>
        </p:nvSpPr>
        <p:spPr>
          <a:xfrm>
            <a:off x="7447562" y="3546442"/>
            <a:ext cx="305130" cy="298154"/>
          </a:xfrm>
          <a:custGeom>
            <a:avLst/>
            <a:gdLst/>
            <a:ahLst/>
            <a:cxnLst/>
            <a:rect l="0" t="0" r="0" b="0"/>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2" name="Shape 4622"/>
          <p:cNvSpPr/>
          <p:nvPr/>
        </p:nvSpPr>
        <p:spPr>
          <a:xfrm>
            <a:off x="6470439" y="3546442"/>
            <a:ext cx="296312" cy="298154"/>
          </a:xfrm>
          <a:custGeom>
            <a:avLst/>
            <a:gdLst/>
            <a:ahLst/>
            <a:cxnLst/>
            <a:rect l="0" t="0" r="0" b="0"/>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4" name="Shape 4624"/>
          <p:cNvSpPr/>
          <p:nvPr/>
        </p:nvSpPr>
        <p:spPr>
          <a:xfrm>
            <a:off x="10391279" y="3050698"/>
            <a:ext cx="305131" cy="305210"/>
          </a:xfrm>
          <a:custGeom>
            <a:avLst/>
            <a:gdLst/>
            <a:ahLst/>
            <a:cxnLst/>
            <a:rect l="0" t="0" r="0" b="0"/>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6" name="Shape 4626"/>
          <p:cNvSpPr/>
          <p:nvPr/>
        </p:nvSpPr>
        <p:spPr>
          <a:xfrm>
            <a:off x="9414155" y="3050698"/>
            <a:ext cx="296312" cy="305210"/>
          </a:xfrm>
          <a:custGeom>
            <a:avLst/>
            <a:gdLst/>
            <a:ahLst/>
            <a:cxnLst/>
            <a:rect l="0" t="0" r="0" b="0"/>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8" name="Shape 4628"/>
          <p:cNvSpPr/>
          <p:nvPr/>
        </p:nvSpPr>
        <p:spPr>
          <a:xfrm>
            <a:off x="8429976" y="3050698"/>
            <a:ext cx="305131" cy="305210"/>
          </a:xfrm>
          <a:custGeom>
            <a:avLst/>
            <a:gdLst/>
            <a:ahLst/>
            <a:cxnLst/>
            <a:rect l="0" t="0" r="0" b="0"/>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0" name="Shape 4630"/>
          <p:cNvSpPr/>
          <p:nvPr/>
        </p:nvSpPr>
        <p:spPr>
          <a:xfrm>
            <a:off x="7447562" y="3050698"/>
            <a:ext cx="305130" cy="305210"/>
          </a:xfrm>
          <a:custGeom>
            <a:avLst/>
            <a:gdLst/>
            <a:ahLst/>
            <a:cxnLst/>
            <a:rect l="0" t="0" r="0" b="0"/>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2" name="Shape 4632"/>
          <p:cNvSpPr/>
          <p:nvPr/>
        </p:nvSpPr>
        <p:spPr>
          <a:xfrm>
            <a:off x="6470439" y="3050698"/>
            <a:ext cx="296312" cy="305210"/>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4" name="Shape 4634"/>
          <p:cNvSpPr/>
          <p:nvPr/>
        </p:nvSpPr>
        <p:spPr>
          <a:xfrm>
            <a:off x="10417736" y="2149475"/>
            <a:ext cx="269855" cy="305210"/>
          </a:xfrm>
          <a:custGeom>
            <a:avLst/>
            <a:gdLst/>
            <a:ahLst/>
            <a:cxnLst/>
            <a:rect l="0" t="0" r="0" b="0"/>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6" name="Shape 4636"/>
          <p:cNvSpPr/>
          <p:nvPr/>
        </p:nvSpPr>
        <p:spPr>
          <a:xfrm>
            <a:off x="9414155" y="2170647"/>
            <a:ext cx="296312" cy="262868"/>
          </a:xfrm>
          <a:custGeom>
            <a:avLst/>
            <a:gdLst/>
            <a:ahLst/>
            <a:cxnLst/>
            <a:rect l="0" t="0" r="0" b="0"/>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8" name="Shape 4638"/>
          <p:cNvSpPr/>
          <p:nvPr/>
        </p:nvSpPr>
        <p:spPr>
          <a:xfrm>
            <a:off x="8451140" y="2170647"/>
            <a:ext cx="262800" cy="262868"/>
          </a:xfrm>
          <a:custGeom>
            <a:avLst/>
            <a:gdLst/>
            <a:ahLst/>
            <a:cxnLst/>
            <a:rect l="0" t="0" r="0" b="0"/>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0" name="Shape 4640"/>
          <p:cNvSpPr/>
          <p:nvPr/>
        </p:nvSpPr>
        <p:spPr>
          <a:xfrm>
            <a:off x="7447562" y="2149475"/>
            <a:ext cx="305130" cy="305210"/>
          </a:xfrm>
          <a:custGeom>
            <a:avLst/>
            <a:gdLst/>
            <a:ahLst/>
            <a:cxnLst/>
            <a:rect l="0" t="0" r="0" b="0"/>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2" name="Shape 4642"/>
          <p:cNvSpPr/>
          <p:nvPr/>
        </p:nvSpPr>
        <p:spPr>
          <a:xfrm>
            <a:off x="6484548" y="2170647"/>
            <a:ext cx="269855" cy="262868"/>
          </a:xfrm>
          <a:custGeom>
            <a:avLst/>
            <a:gdLst/>
            <a:ahLst/>
            <a:cxnLst/>
            <a:rect l="0" t="0" r="0" b="0"/>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4" name="Shape 4644"/>
          <p:cNvSpPr/>
          <p:nvPr/>
        </p:nvSpPr>
        <p:spPr>
          <a:xfrm>
            <a:off x="10391279" y="1660785"/>
            <a:ext cx="305131" cy="298154"/>
          </a:xfrm>
          <a:custGeom>
            <a:avLst/>
            <a:gdLst/>
            <a:ahLst/>
            <a:cxnLst/>
            <a:rect l="0" t="0" r="0" b="0"/>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6" name="Shape 4646"/>
          <p:cNvSpPr/>
          <p:nvPr/>
        </p:nvSpPr>
        <p:spPr>
          <a:xfrm>
            <a:off x="9421210" y="1651965"/>
            <a:ext cx="296312" cy="298153"/>
          </a:xfrm>
          <a:custGeom>
            <a:avLst/>
            <a:gdLst/>
            <a:ahLst/>
            <a:cxnLst/>
            <a:rect l="0" t="0" r="0" b="0"/>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8" name="Shape 4648"/>
          <p:cNvSpPr/>
          <p:nvPr/>
        </p:nvSpPr>
        <p:spPr>
          <a:xfrm>
            <a:off x="8429976" y="1660785"/>
            <a:ext cx="305131" cy="298154"/>
          </a:xfrm>
          <a:custGeom>
            <a:avLst/>
            <a:gdLst/>
            <a:ahLst/>
            <a:cxnLst/>
            <a:rect l="0" t="0" r="0" b="0"/>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0" name="Shape 4650"/>
          <p:cNvSpPr/>
          <p:nvPr/>
        </p:nvSpPr>
        <p:spPr>
          <a:xfrm>
            <a:off x="7504001" y="1731354"/>
            <a:ext cx="190486" cy="169365"/>
          </a:xfrm>
          <a:custGeom>
            <a:avLst/>
            <a:gdLst/>
            <a:ahLst/>
            <a:cxnLst/>
            <a:rect l="0" t="0" r="0" b="0"/>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2" name="Shape 4652"/>
          <p:cNvSpPr/>
          <p:nvPr/>
        </p:nvSpPr>
        <p:spPr>
          <a:xfrm>
            <a:off x="6470439" y="1667843"/>
            <a:ext cx="296312" cy="291097"/>
          </a:xfrm>
          <a:custGeom>
            <a:avLst/>
            <a:gdLst/>
            <a:ahLst/>
            <a:cxnLst/>
            <a:rect l="0" t="0" r="0" b="0"/>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4" name="Shape 4654"/>
          <p:cNvSpPr/>
          <p:nvPr/>
        </p:nvSpPr>
        <p:spPr>
          <a:xfrm>
            <a:off x="10391279" y="1179154"/>
            <a:ext cx="305131" cy="284040"/>
          </a:xfrm>
          <a:custGeom>
            <a:avLst/>
            <a:gdLst/>
            <a:ahLst/>
            <a:cxnLst/>
            <a:rect l="0" t="0" r="0" b="0"/>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6" name="Shape 4656"/>
          <p:cNvSpPr/>
          <p:nvPr/>
        </p:nvSpPr>
        <p:spPr>
          <a:xfrm>
            <a:off x="9414155" y="1165040"/>
            <a:ext cx="296312" cy="305210"/>
          </a:xfrm>
          <a:custGeom>
            <a:avLst/>
            <a:gdLst/>
            <a:ahLst/>
            <a:cxnLst/>
            <a:rect l="0" t="0" r="0" b="0"/>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8" name="Shape 4658"/>
          <p:cNvSpPr/>
          <p:nvPr/>
        </p:nvSpPr>
        <p:spPr>
          <a:xfrm>
            <a:off x="8488181" y="1165040"/>
            <a:ext cx="190486" cy="305210"/>
          </a:xfrm>
          <a:custGeom>
            <a:avLst/>
            <a:gdLst/>
            <a:ahLst/>
            <a:cxnLst/>
            <a:rect l="0" t="0" r="0" b="0"/>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0" name="Shape 4660"/>
          <p:cNvSpPr/>
          <p:nvPr/>
        </p:nvSpPr>
        <p:spPr>
          <a:xfrm>
            <a:off x="7468727" y="1207381"/>
            <a:ext cx="283966" cy="185242"/>
          </a:xfrm>
          <a:custGeom>
            <a:avLst/>
            <a:gdLst/>
            <a:ahLst/>
            <a:cxnLst/>
            <a:rect l="0" t="0" r="0" b="0"/>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2" name="Shape 4662"/>
          <p:cNvSpPr/>
          <p:nvPr/>
        </p:nvSpPr>
        <p:spPr>
          <a:xfrm>
            <a:off x="6470439" y="1165040"/>
            <a:ext cx="296312" cy="227583"/>
          </a:xfrm>
          <a:custGeom>
            <a:avLst/>
            <a:gdLst/>
            <a:ahLst/>
            <a:cxnLst/>
            <a:rect l="0" t="0" r="0" b="0"/>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4" name="Shape 4664"/>
          <p:cNvSpPr/>
          <p:nvPr/>
        </p:nvSpPr>
        <p:spPr>
          <a:xfrm>
            <a:off x="5440401" y="5541483"/>
            <a:ext cx="296312" cy="227585"/>
          </a:xfrm>
          <a:custGeom>
            <a:avLst/>
            <a:gdLst/>
            <a:ahLst/>
            <a:cxnLst/>
            <a:rect l="0" t="0" r="0" b="0"/>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6" name="Shape 4666"/>
          <p:cNvSpPr/>
          <p:nvPr/>
        </p:nvSpPr>
        <p:spPr>
          <a:xfrm>
            <a:off x="4466805" y="5507963"/>
            <a:ext cx="268092" cy="305210"/>
          </a:xfrm>
          <a:custGeom>
            <a:avLst/>
            <a:gdLst/>
            <a:ahLst/>
            <a:cxnLst/>
            <a:rect l="0" t="0" r="0" b="0"/>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8" name="Shape 4668"/>
          <p:cNvSpPr/>
          <p:nvPr/>
        </p:nvSpPr>
        <p:spPr>
          <a:xfrm>
            <a:off x="3519666" y="5507963"/>
            <a:ext cx="204596" cy="305210"/>
          </a:xfrm>
          <a:custGeom>
            <a:avLst/>
            <a:gdLst/>
            <a:ahLst/>
            <a:cxnLst/>
            <a:rect l="0" t="0" r="0" b="0"/>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lnTo>
                  <a:pt x="0" y="41763"/>
                </a:ln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0" name="Shape 4670"/>
          <p:cNvSpPr/>
          <p:nvPr/>
        </p:nvSpPr>
        <p:spPr>
          <a:xfrm>
            <a:off x="2484338" y="5507963"/>
            <a:ext cx="305130" cy="305210"/>
          </a:xfrm>
          <a:custGeom>
            <a:avLst/>
            <a:gdLst/>
            <a:ahLst/>
            <a:cxnLst/>
            <a:rect l="0" t="0" r="0" b="0"/>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2" name="Shape 4672"/>
          <p:cNvSpPr/>
          <p:nvPr/>
        </p:nvSpPr>
        <p:spPr>
          <a:xfrm>
            <a:off x="1508977" y="5507963"/>
            <a:ext cx="296312" cy="305210"/>
          </a:xfrm>
          <a:custGeom>
            <a:avLst/>
            <a:gdLst/>
            <a:ahLst/>
            <a:cxnLst/>
            <a:rect l="0" t="0" r="0" b="0"/>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4" name="Shape 4674"/>
          <p:cNvSpPr/>
          <p:nvPr/>
        </p:nvSpPr>
        <p:spPr>
          <a:xfrm>
            <a:off x="5428054" y="5017510"/>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6" name="Shape 4676"/>
          <p:cNvSpPr/>
          <p:nvPr/>
        </p:nvSpPr>
        <p:spPr>
          <a:xfrm>
            <a:off x="4450931" y="5047501"/>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8" name="Shape 4678"/>
          <p:cNvSpPr/>
          <p:nvPr/>
        </p:nvSpPr>
        <p:spPr>
          <a:xfrm>
            <a:off x="3503792" y="5047501"/>
            <a:ext cx="227524" cy="241699"/>
          </a:xfrm>
          <a:custGeom>
            <a:avLst/>
            <a:gdLst/>
            <a:ahLst/>
            <a:cxnLst/>
            <a:rect l="0" t="0" r="0" b="0"/>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lnTo>
                  <a:pt x="41186" y="77365"/>
                </a:ln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0" name="Shape 4680"/>
          <p:cNvSpPr/>
          <p:nvPr/>
        </p:nvSpPr>
        <p:spPr>
          <a:xfrm>
            <a:off x="2526668" y="5017510"/>
            <a:ext cx="234579" cy="298153"/>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2" name="Shape 4682"/>
          <p:cNvSpPr/>
          <p:nvPr/>
        </p:nvSpPr>
        <p:spPr>
          <a:xfrm>
            <a:off x="1516032" y="5047501"/>
            <a:ext cx="283967" cy="241699"/>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4" name="Shape 4684"/>
          <p:cNvSpPr/>
          <p:nvPr/>
        </p:nvSpPr>
        <p:spPr>
          <a:xfrm>
            <a:off x="5428054" y="4535877"/>
            <a:ext cx="305131" cy="284040"/>
          </a:xfrm>
          <a:custGeom>
            <a:avLst/>
            <a:gdLst/>
            <a:ahLst/>
            <a:cxnLst/>
            <a:rect l="0" t="0" r="0" b="0"/>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6" name="Shape 4686"/>
          <p:cNvSpPr/>
          <p:nvPr/>
        </p:nvSpPr>
        <p:spPr>
          <a:xfrm>
            <a:off x="4457986" y="4523528"/>
            <a:ext cx="283967" cy="305210"/>
          </a:xfrm>
          <a:custGeom>
            <a:avLst/>
            <a:gdLst/>
            <a:ahLst/>
            <a:cxnLst/>
            <a:rect l="0" t="0" r="0" b="0"/>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8" name="Shape 4688"/>
          <p:cNvSpPr/>
          <p:nvPr/>
        </p:nvSpPr>
        <p:spPr>
          <a:xfrm>
            <a:off x="3503792" y="4523528"/>
            <a:ext cx="248689" cy="305210"/>
          </a:xfrm>
          <a:custGeom>
            <a:avLst/>
            <a:gdLst/>
            <a:ahLst/>
            <a:cxnLst/>
            <a:rect l="0" t="0" r="0" b="0"/>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0" name="Shape 4690"/>
          <p:cNvSpPr/>
          <p:nvPr/>
        </p:nvSpPr>
        <p:spPr>
          <a:xfrm>
            <a:off x="2484338" y="4523528"/>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2" name="Shape 4692"/>
          <p:cNvSpPr/>
          <p:nvPr/>
        </p:nvSpPr>
        <p:spPr>
          <a:xfrm>
            <a:off x="1508977" y="4523528"/>
            <a:ext cx="296312" cy="305210"/>
          </a:xfrm>
          <a:custGeom>
            <a:avLst/>
            <a:gdLst/>
            <a:ahLst/>
            <a:cxnLst/>
            <a:rect l="0" t="0" r="0" b="0"/>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4" name="Shape 4694"/>
          <p:cNvSpPr/>
          <p:nvPr/>
        </p:nvSpPr>
        <p:spPr>
          <a:xfrm>
            <a:off x="5482731" y="3546442"/>
            <a:ext cx="164028" cy="298154"/>
          </a:xfrm>
          <a:custGeom>
            <a:avLst/>
            <a:gdLst/>
            <a:ahLst/>
            <a:cxnLst/>
            <a:rect l="0" t="0" r="0" b="0"/>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6" name="Shape 4696"/>
          <p:cNvSpPr/>
          <p:nvPr/>
        </p:nvSpPr>
        <p:spPr>
          <a:xfrm>
            <a:off x="4445640" y="3567614"/>
            <a:ext cx="310423" cy="248755"/>
          </a:xfrm>
          <a:custGeom>
            <a:avLst/>
            <a:gdLst/>
            <a:ahLst/>
            <a:cxnLst/>
            <a:rect l="0" t="0" r="0" b="0"/>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8" name="Shape 4698"/>
          <p:cNvSpPr/>
          <p:nvPr/>
        </p:nvSpPr>
        <p:spPr>
          <a:xfrm>
            <a:off x="3503792" y="3574671"/>
            <a:ext cx="220470" cy="227585"/>
          </a:xfrm>
          <a:custGeom>
            <a:avLst/>
            <a:gdLst/>
            <a:ahLst/>
            <a:cxnLst/>
            <a:rect l="0" t="0" r="0" b="0"/>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0" name="Shape 4700"/>
          <p:cNvSpPr/>
          <p:nvPr/>
        </p:nvSpPr>
        <p:spPr>
          <a:xfrm>
            <a:off x="2505502" y="3604663"/>
            <a:ext cx="262799" cy="169366"/>
          </a:xfrm>
          <a:custGeom>
            <a:avLst/>
            <a:gdLst/>
            <a:ahLst/>
            <a:cxnLst/>
            <a:rect l="0" t="0" r="0" b="0"/>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2" name="Shape 4702"/>
          <p:cNvSpPr/>
          <p:nvPr/>
        </p:nvSpPr>
        <p:spPr>
          <a:xfrm>
            <a:off x="1501922" y="3553500"/>
            <a:ext cx="305131" cy="269927"/>
          </a:xfrm>
          <a:custGeom>
            <a:avLst/>
            <a:gdLst/>
            <a:ahLst/>
            <a:cxnLst/>
            <a:rect l="0" t="0" r="0" b="0"/>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4" name="Shape 4704"/>
          <p:cNvSpPr/>
          <p:nvPr/>
        </p:nvSpPr>
        <p:spPr>
          <a:xfrm>
            <a:off x="5449220" y="3066576"/>
            <a:ext cx="262800" cy="268161"/>
          </a:xfrm>
          <a:custGeom>
            <a:avLst/>
            <a:gdLst/>
            <a:ahLst/>
            <a:cxnLst/>
            <a:rect l="0" t="0" r="0" b="0"/>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6" name="Shape 4706"/>
          <p:cNvSpPr/>
          <p:nvPr/>
        </p:nvSpPr>
        <p:spPr>
          <a:xfrm>
            <a:off x="4493260" y="3066576"/>
            <a:ext cx="211651" cy="268161"/>
          </a:xfrm>
          <a:custGeom>
            <a:avLst/>
            <a:gdLst/>
            <a:ahLst/>
            <a:cxnLst/>
            <a:rect l="0" t="0" r="0" b="0"/>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8" name="Shape 4708"/>
          <p:cNvSpPr/>
          <p:nvPr/>
        </p:nvSpPr>
        <p:spPr>
          <a:xfrm>
            <a:off x="3473807" y="3087747"/>
            <a:ext cx="283967" cy="225821"/>
          </a:xfrm>
          <a:custGeom>
            <a:avLst/>
            <a:gdLst/>
            <a:ahLst/>
            <a:cxnLst/>
            <a:rect l="0" t="0" r="0" b="0"/>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0" name="Shape 4710"/>
          <p:cNvSpPr/>
          <p:nvPr/>
        </p:nvSpPr>
        <p:spPr>
          <a:xfrm>
            <a:off x="2512558" y="3087747"/>
            <a:ext cx="241635" cy="225821"/>
          </a:xfrm>
          <a:custGeom>
            <a:avLst/>
            <a:gdLst/>
            <a:ahLst/>
            <a:cxnLst/>
            <a:rect l="0" t="0" r="0" b="0"/>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2" name="Shape 4712"/>
          <p:cNvSpPr/>
          <p:nvPr/>
        </p:nvSpPr>
        <p:spPr>
          <a:xfrm>
            <a:off x="1544252" y="3050698"/>
            <a:ext cx="227526" cy="296389"/>
          </a:xfrm>
          <a:custGeom>
            <a:avLst/>
            <a:gdLst/>
            <a:ahLst/>
            <a:cxnLst/>
            <a:rect l="0" t="0" r="0" b="0"/>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4" name="Shape 4714"/>
          <p:cNvSpPr/>
          <p:nvPr/>
        </p:nvSpPr>
        <p:spPr>
          <a:xfrm>
            <a:off x="5477440" y="2142419"/>
            <a:ext cx="204596" cy="305210"/>
          </a:xfrm>
          <a:custGeom>
            <a:avLst/>
            <a:gdLst/>
            <a:ahLst/>
            <a:cxnLst/>
            <a:rect l="0" t="0" r="0" b="0"/>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lnTo>
                  <a:pt x="12616" y="50157"/>
                </a:ln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lnTo>
                  <a:pt x="111588" y="50157"/>
                </a:ln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6" name="Shape 4716"/>
          <p:cNvSpPr/>
          <p:nvPr/>
        </p:nvSpPr>
        <p:spPr>
          <a:xfrm>
            <a:off x="4457986" y="2142419"/>
            <a:ext cx="283967" cy="305210"/>
          </a:xfrm>
          <a:custGeom>
            <a:avLst/>
            <a:gdLst/>
            <a:ahLst/>
            <a:cxnLst/>
            <a:rect l="0" t="0" r="0" b="0"/>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8" name="Shape 4718"/>
          <p:cNvSpPr/>
          <p:nvPr/>
        </p:nvSpPr>
        <p:spPr>
          <a:xfrm>
            <a:off x="3468516" y="2163589"/>
            <a:ext cx="305130" cy="262868"/>
          </a:xfrm>
          <a:custGeom>
            <a:avLst/>
            <a:gdLst/>
            <a:ahLst/>
            <a:cxnLst/>
            <a:rect l="0" t="0" r="0" b="0"/>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0" name="Shape 4720"/>
          <p:cNvSpPr/>
          <p:nvPr/>
        </p:nvSpPr>
        <p:spPr>
          <a:xfrm>
            <a:off x="2484338" y="2163589"/>
            <a:ext cx="305130" cy="262868"/>
          </a:xfrm>
          <a:custGeom>
            <a:avLst/>
            <a:gdLst/>
            <a:ahLst/>
            <a:cxnLst/>
            <a:rect l="0" t="0" r="0" b="0"/>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2" name="Shape 4722"/>
          <p:cNvSpPr/>
          <p:nvPr/>
        </p:nvSpPr>
        <p:spPr>
          <a:xfrm>
            <a:off x="1565417" y="2142419"/>
            <a:ext cx="185196" cy="305210"/>
          </a:xfrm>
          <a:custGeom>
            <a:avLst/>
            <a:gdLst/>
            <a:ahLst/>
            <a:cxnLst/>
            <a:rect l="0" t="0" r="0" b="0"/>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4" name="Shape 4724"/>
          <p:cNvSpPr/>
          <p:nvPr/>
        </p:nvSpPr>
        <p:spPr>
          <a:xfrm>
            <a:off x="5470385" y="1651967"/>
            <a:ext cx="211651" cy="306974"/>
          </a:xfrm>
          <a:custGeom>
            <a:avLst/>
            <a:gdLst/>
            <a:ahLst/>
            <a:cxnLst/>
            <a:rect l="0" t="0" r="0" b="0"/>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6" name="Shape 4726"/>
          <p:cNvSpPr/>
          <p:nvPr/>
        </p:nvSpPr>
        <p:spPr>
          <a:xfrm>
            <a:off x="4479151" y="1651967"/>
            <a:ext cx="241636" cy="306974"/>
          </a:xfrm>
          <a:custGeom>
            <a:avLst/>
            <a:gdLst/>
            <a:ahLst/>
            <a:cxnLst/>
            <a:rect l="0" t="0" r="0" b="0"/>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8" name="Shape 4728"/>
          <p:cNvSpPr/>
          <p:nvPr/>
        </p:nvSpPr>
        <p:spPr>
          <a:xfrm>
            <a:off x="3468516" y="1701365"/>
            <a:ext cx="305130" cy="206413"/>
          </a:xfrm>
          <a:custGeom>
            <a:avLst/>
            <a:gdLst/>
            <a:ahLst/>
            <a:cxnLst/>
            <a:rect l="0" t="0" r="0" b="0"/>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0" name="Shape 4730"/>
          <p:cNvSpPr/>
          <p:nvPr/>
        </p:nvSpPr>
        <p:spPr>
          <a:xfrm>
            <a:off x="2563706" y="1651967"/>
            <a:ext cx="135810" cy="306974"/>
          </a:xfrm>
          <a:custGeom>
            <a:avLst/>
            <a:gdLst/>
            <a:ahLst/>
            <a:cxnLst/>
            <a:rect l="0" t="0" r="0" b="0"/>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lnTo>
                  <a:pt x="50391" y="58485"/>
                </a:ln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lnTo>
                  <a:pt x="69181" y="58485"/>
                </a:ln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2" name="Shape 4732"/>
          <p:cNvSpPr/>
          <p:nvPr/>
        </p:nvSpPr>
        <p:spPr>
          <a:xfrm>
            <a:off x="1607747" y="1651967"/>
            <a:ext cx="100535" cy="306974"/>
          </a:xfrm>
          <a:custGeom>
            <a:avLst/>
            <a:gdLst/>
            <a:ahLst/>
            <a:cxnLst/>
            <a:rect l="0" t="0" r="0" b="0"/>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4" name="Shape 4734"/>
          <p:cNvSpPr/>
          <p:nvPr/>
        </p:nvSpPr>
        <p:spPr>
          <a:xfrm>
            <a:off x="5449220" y="1179154"/>
            <a:ext cx="253982" cy="269925"/>
          </a:xfrm>
          <a:custGeom>
            <a:avLst/>
            <a:gdLst/>
            <a:ahLst/>
            <a:cxnLst/>
            <a:rect l="0" t="0" r="0" b="0"/>
            <a:pathLst>
              <a:path w="120000" h="120000" extrusionOk="0">
                <a:moveTo>
                  <a:pt x="119774" y="9428"/>
                </a:moveTo>
                <a:lnTo>
                  <a:pt x="119774" y="9428"/>
                </a:lnTo>
                <a:cubicBezTo>
                  <a:pt x="119774" y="6214"/>
                  <a:pt x="119774" y="6214"/>
                  <a:pt x="119774" y="6214"/>
                </a:cubicBezTo>
                <a:cubicBezTo>
                  <a:pt x="119774" y="3214"/>
                  <a:pt x="119774" y="3214"/>
                  <a:pt x="116384" y="0"/>
                </a:cubicBezTo>
                <a:lnTo>
                  <a:pt x="116384" y="0"/>
                </a:ln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6" name="Shape 4736"/>
          <p:cNvSpPr/>
          <p:nvPr/>
        </p:nvSpPr>
        <p:spPr>
          <a:xfrm>
            <a:off x="4479151" y="1165040"/>
            <a:ext cx="241636" cy="296389"/>
          </a:xfrm>
          <a:custGeom>
            <a:avLst/>
            <a:gdLst/>
            <a:ahLst/>
            <a:cxnLst/>
            <a:rect l="0" t="0" r="0" b="0"/>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8" name="Shape 4738"/>
          <p:cNvSpPr/>
          <p:nvPr/>
        </p:nvSpPr>
        <p:spPr>
          <a:xfrm>
            <a:off x="3468516" y="116504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0" name="Shape 4740"/>
          <p:cNvSpPr/>
          <p:nvPr/>
        </p:nvSpPr>
        <p:spPr>
          <a:xfrm>
            <a:off x="2484338" y="1165040"/>
            <a:ext cx="305130" cy="296389"/>
          </a:xfrm>
          <a:custGeom>
            <a:avLst/>
            <a:gdLst/>
            <a:ahLst/>
            <a:cxnLst/>
            <a:rect l="0" t="0" r="0" b="0"/>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2" name="Shape 4742"/>
          <p:cNvSpPr/>
          <p:nvPr/>
        </p:nvSpPr>
        <p:spPr>
          <a:xfrm>
            <a:off x="1544252" y="116504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990110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46"/>
        <p:cNvGrpSpPr/>
        <p:nvPr/>
      </p:nvGrpSpPr>
      <p:grpSpPr>
        <a:xfrm>
          <a:off x="0" y="0"/>
          <a:ext cx="0" cy="0"/>
          <a:chOff x="0" y="0"/>
          <a:chExt cx="0" cy="0"/>
        </a:xfrm>
      </p:grpSpPr>
      <p:sp>
        <p:nvSpPr>
          <p:cNvPr id="4747" name="Shape 4747"/>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9" name="Shape 4749"/>
          <p:cNvSpPr/>
          <p:nvPr/>
        </p:nvSpPr>
        <p:spPr>
          <a:xfrm>
            <a:off x="10599142" y="5380683"/>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0" name="Shape 4750"/>
          <p:cNvSpPr/>
          <p:nvPr/>
        </p:nvSpPr>
        <p:spPr>
          <a:xfrm>
            <a:off x="10675465" y="4992348"/>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2" name="Shape 4752"/>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4" name="Shape 4754"/>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6" name="Shape 4756"/>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8" name="Shape 4758"/>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9" name="Shape 4759"/>
          <p:cNvSpPr/>
          <p:nvPr/>
        </p:nvSpPr>
        <p:spPr>
          <a:xfrm>
            <a:off x="9702969" y="5325024"/>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1" name="Shape 4761"/>
          <p:cNvSpPr/>
          <p:nvPr/>
        </p:nvSpPr>
        <p:spPr>
          <a:xfrm>
            <a:off x="8600473" y="5325024"/>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3" name="Shape 4763"/>
          <p:cNvSpPr/>
          <p:nvPr/>
        </p:nvSpPr>
        <p:spPr>
          <a:xfrm>
            <a:off x="7633409" y="5335607"/>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4" name="Shape 4764"/>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6" name="Shape 4766"/>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8" name="Shape 4768"/>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0" name="Shape 4770"/>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1" name="Shape 4771"/>
          <p:cNvSpPr/>
          <p:nvPr/>
        </p:nvSpPr>
        <p:spPr>
          <a:xfrm>
            <a:off x="9614093" y="4850891"/>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3" name="Shape 4773"/>
          <p:cNvSpPr/>
          <p:nvPr/>
        </p:nvSpPr>
        <p:spPr>
          <a:xfrm>
            <a:off x="8600473" y="4850891"/>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5" name="Shape 4775"/>
          <p:cNvSpPr/>
          <p:nvPr/>
        </p:nvSpPr>
        <p:spPr>
          <a:xfrm>
            <a:off x="7586855" y="4850891"/>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6" name="Shape 4776"/>
          <p:cNvSpPr/>
          <p:nvPr/>
        </p:nvSpPr>
        <p:spPr>
          <a:xfrm>
            <a:off x="10579040" y="1784307"/>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8" name="Shape 4778"/>
          <p:cNvSpPr/>
          <p:nvPr/>
        </p:nvSpPr>
        <p:spPr>
          <a:xfrm>
            <a:off x="9565422" y="1784307"/>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0" name="Shape 4780"/>
          <p:cNvSpPr/>
          <p:nvPr/>
        </p:nvSpPr>
        <p:spPr>
          <a:xfrm>
            <a:off x="8553919" y="1784307"/>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2" name="Shape 4782"/>
          <p:cNvSpPr/>
          <p:nvPr/>
        </p:nvSpPr>
        <p:spPr>
          <a:xfrm>
            <a:off x="7540299" y="1784307"/>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3" name="Shape 4783"/>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5" name="Shape 4785"/>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7" name="Shape 4787"/>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8" name="Shape 4788"/>
          <p:cNvSpPr/>
          <p:nvPr/>
        </p:nvSpPr>
        <p:spPr>
          <a:xfrm>
            <a:off x="10581157" y="1305940"/>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0" name="Shape 4790"/>
          <p:cNvSpPr/>
          <p:nvPr/>
        </p:nvSpPr>
        <p:spPr>
          <a:xfrm>
            <a:off x="9571769" y="1305940"/>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2" name="Shape 4792"/>
          <p:cNvSpPr/>
          <p:nvPr/>
        </p:nvSpPr>
        <p:spPr>
          <a:xfrm>
            <a:off x="8553919" y="1333458"/>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4" name="Shape 4794"/>
          <p:cNvSpPr/>
          <p:nvPr/>
        </p:nvSpPr>
        <p:spPr>
          <a:xfrm>
            <a:off x="7608015" y="1293240"/>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6" name="Shape 4796"/>
          <p:cNvSpPr/>
          <p:nvPr/>
        </p:nvSpPr>
        <p:spPr>
          <a:xfrm>
            <a:off x="6622286" y="5347949"/>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8" name="Shape 4798"/>
          <p:cNvSpPr/>
          <p:nvPr/>
        </p:nvSpPr>
        <p:spPr>
          <a:xfrm>
            <a:off x="5604434" y="5358533"/>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0" name="Shape 4800"/>
          <p:cNvSpPr/>
          <p:nvPr/>
        </p:nvSpPr>
        <p:spPr>
          <a:xfrm>
            <a:off x="4563305" y="5320433"/>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2" name="Shape 4802"/>
          <p:cNvSpPr/>
          <p:nvPr/>
        </p:nvSpPr>
        <p:spPr>
          <a:xfrm>
            <a:off x="3562384" y="5320433"/>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4" name="Shape 4804"/>
          <p:cNvSpPr/>
          <p:nvPr/>
        </p:nvSpPr>
        <p:spPr>
          <a:xfrm>
            <a:off x="2552997" y="5318316"/>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6" name="Shape 4806"/>
          <p:cNvSpPr/>
          <p:nvPr/>
        </p:nvSpPr>
        <p:spPr>
          <a:xfrm>
            <a:off x="1537261" y="5320433"/>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8" name="Shape 4808"/>
          <p:cNvSpPr/>
          <p:nvPr/>
        </p:nvSpPr>
        <p:spPr>
          <a:xfrm>
            <a:off x="6607473" y="4814550"/>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0" name="Shape 4810"/>
          <p:cNvSpPr/>
          <p:nvPr/>
        </p:nvSpPr>
        <p:spPr>
          <a:xfrm>
            <a:off x="5661570" y="4892866"/>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2" name="Shape 4812"/>
          <p:cNvSpPr/>
          <p:nvPr/>
        </p:nvSpPr>
        <p:spPr>
          <a:xfrm>
            <a:off x="4654299" y="4899216"/>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4" name="Shape 4814"/>
          <p:cNvSpPr/>
          <p:nvPr/>
        </p:nvSpPr>
        <p:spPr>
          <a:xfrm>
            <a:off x="3611054" y="4899216"/>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6" name="Shape 4816"/>
          <p:cNvSpPr/>
          <p:nvPr/>
        </p:nvSpPr>
        <p:spPr>
          <a:xfrm>
            <a:off x="2620712" y="4897100"/>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8" name="Shape 4818"/>
          <p:cNvSpPr/>
          <p:nvPr/>
        </p:nvSpPr>
        <p:spPr>
          <a:xfrm>
            <a:off x="1604977" y="4886516"/>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0" name="Shape 4820"/>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2" name="Shape 4822"/>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4" name="Shape 4824"/>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6" name="Shape 4826"/>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8" name="Shape 4828"/>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0" name="Shape 4830"/>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2" name="Shape 4832"/>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4" name="Shape 4834"/>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6" name="Shape 4836"/>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8" name="Shape 4838"/>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0" name="Shape 4840"/>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2" name="Shape 4842"/>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4" name="Shape 4844"/>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6" name="Shape 4846"/>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8" name="Shape 4848"/>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0" name="Shape 4850"/>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2" name="Shape 4852"/>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4" name="Shape 4854"/>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6" name="Shape 4856"/>
          <p:cNvSpPr/>
          <p:nvPr/>
        </p:nvSpPr>
        <p:spPr>
          <a:xfrm>
            <a:off x="6586312" y="1788540"/>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8" name="Shape 4858"/>
          <p:cNvSpPr/>
          <p:nvPr/>
        </p:nvSpPr>
        <p:spPr>
          <a:xfrm>
            <a:off x="5576925" y="1788540"/>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0" name="Shape 4860"/>
          <p:cNvSpPr/>
          <p:nvPr/>
        </p:nvSpPr>
        <p:spPr>
          <a:xfrm>
            <a:off x="4563305" y="1788540"/>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2" name="Shape 4862"/>
          <p:cNvSpPr/>
          <p:nvPr/>
        </p:nvSpPr>
        <p:spPr>
          <a:xfrm>
            <a:off x="3549687" y="1788540"/>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4" name="Shape 4864"/>
          <p:cNvSpPr/>
          <p:nvPr/>
        </p:nvSpPr>
        <p:spPr>
          <a:xfrm>
            <a:off x="2538184" y="1788540"/>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6" name="Shape 4866"/>
          <p:cNvSpPr/>
          <p:nvPr/>
        </p:nvSpPr>
        <p:spPr>
          <a:xfrm>
            <a:off x="1524564" y="1788540"/>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8" name="Shape 4868"/>
          <p:cNvSpPr/>
          <p:nvPr/>
        </p:nvSpPr>
        <p:spPr>
          <a:xfrm>
            <a:off x="6586312" y="1280540"/>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0" name="Shape 4870"/>
          <p:cNvSpPr/>
          <p:nvPr/>
        </p:nvSpPr>
        <p:spPr>
          <a:xfrm>
            <a:off x="5610783"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2" name="Shape 4872"/>
          <p:cNvSpPr/>
          <p:nvPr/>
        </p:nvSpPr>
        <p:spPr>
          <a:xfrm>
            <a:off x="4599280"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4" name="Shape 4874"/>
          <p:cNvSpPr/>
          <p:nvPr/>
        </p:nvSpPr>
        <p:spPr>
          <a:xfrm>
            <a:off x="3549687" y="1320756"/>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6" name="Shape 4876"/>
          <p:cNvSpPr/>
          <p:nvPr/>
        </p:nvSpPr>
        <p:spPr>
          <a:xfrm>
            <a:off x="2538184" y="1320756"/>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8" name="Shape 4878"/>
          <p:cNvSpPr/>
          <p:nvPr/>
        </p:nvSpPr>
        <p:spPr>
          <a:xfrm>
            <a:off x="1524564" y="1320756"/>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195594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rot="10800000">
            <a:off x="-3180" y="1475891"/>
            <a:ext cx="4918080" cy="5382109"/>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10" name="TextBox 9"/>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17" name="Group 16"/>
          <p:cNvGrpSpPr/>
          <p:nvPr/>
        </p:nvGrpSpPr>
        <p:grpSpPr>
          <a:xfrm>
            <a:off x="258179" y="6358866"/>
            <a:ext cx="2323091" cy="368382"/>
            <a:chOff x="258179" y="6320766"/>
            <a:chExt cx="2323091" cy="368382"/>
          </a:xfrm>
        </p:grpSpPr>
        <p:sp>
          <p:nvSpPr>
            <p:cNvPr id="18"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19" name="Straight Connector 18"/>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5" name="TextBox 24"/>
          <p:cNvSpPr txBox="1"/>
          <p:nvPr/>
        </p:nvSpPr>
        <p:spPr>
          <a:xfrm>
            <a:off x="4581910" y="1031125"/>
            <a:ext cx="4681654" cy="1323439"/>
          </a:xfrm>
          <a:prstGeom prst="rect">
            <a:avLst/>
          </a:prstGeom>
          <a:noFill/>
          <a:effectLst/>
        </p:spPr>
        <p:txBody>
          <a:bodyPr wrap="square" rtlCol="0">
            <a:spAutoFit/>
          </a:bodyPr>
          <a:lstStyle/>
          <a:p>
            <a:r>
              <a:rPr lang="en-US" sz="8000" dirty="0">
                <a:latin typeface="Creato Display" panose="020B0503000000020004" pitchFamily="34" charset="0"/>
                <a:ea typeface="Vollkorn" panose="00000500000000000000" pitchFamily="2" charset="0"/>
                <a:cs typeface="Times New Roman" panose="02020603050405020304" pitchFamily="18" charset="0"/>
              </a:rPr>
              <a:t>DON’T</a:t>
            </a:r>
            <a:endParaRPr lang="id-ID" sz="8000" dirty="0">
              <a:latin typeface="Creato Display" panose="020B0503000000020004" pitchFamily="34" charset="0"/>
              <a:ea typeface="Vollkorn" panose="00000500000000000000" pitchFamily="2" charset="0"/>
              <a:cs typeface="Times New Roman" panose="02020603050405020304" pitchFamily="18" charset="0"/>
            </a:endParaRPr>
          </a:p>
        </p:txBody>
      </p:sp>
      <p:sp>
        <p:nvSpPr>
          <p:cNvPr id="26" name="TextBox 25"/>
          <p:cNvSpPr txBox="1"/>
          <p:nvPr/>
        </p:nvSpPr>
        <p:spPr>
          <a:xfrm>
            <a:off x="4581910" y="1790125"/>
            <a:ext cx="4681654" cy="1323439"/>
          </a:xfrm>
          <a:prstGeom prst="rect">
            <a:avLst/>
          </a:prstGeom>
          <a:noFill/>
          <a:effectLst/>
        </p:spPr>
        <p:txBody>
          <a:bodyPr wrap="square" rtlCol="0">
            <a:spAutoFit/>
          </a:bodyPr>
          <a:lstStyle/>
          <a:p>
            <a:r>
              <a:rPr lang="en-US" sz="8000" dirty="0">
                <a:latin typeface="Creato Display" panose="020B0503000000020004" pitchFamily="34" charset="0"/>
                <a:ea typeface="Vollkorn" panose="00000500000000000000" pitchFamily="2" charset="0"/>
                <a:cs typeface="Times New Roman" panose="02020603050405020304" pitchFamily="18" charset="0"/>
              </a:rPr>
              <a:t>FORGET</a:t>
            </a:r>
            <a:endParaRPr lang="id-ID" sz="8000" dirty="0">
              <a:latin typeface="Creato Display" panose="020B0503000000020004" pitchFamily="34" charset="0"/>
              <a:ea typeface="Vollkorn" panose="00000500000000000000" pitchFamily="2" charset="0"/>
              <a:cs typeface="Times New Roman" panose="02020603050405020304" pitchFamily="18" charset="0"/>
            </a:endParaRPr>
          </a:p>
        </p:txBody>
      </p:sp>
      <p:sp>
        <p:nvSpPr>
          <p:cNvPr id="27" name="TextBox 26"/>
          <p:cNvSpPr txBox="1"/>
          <p:nvPr/>
        </p:nvSpPr>
        <p:spPr>
          <a:xfrm>
            <a:off x="4620010" y="2549125"/>
            <a:ext cx="4681654" cy="1323439"/>
          </a:xfrm>
          <a:prstGeom prst="rect">
            <a:avLst/>
          </a:prstGeom>
          <a:noFill/>
          <a:effectLst/>
        </p:spPr>
        <p:txBody>
          <a:bodyPr wrap="square" rtlCol="0">
            <a:spAutoFit/>
          </a:bodyPr>
          <a:lstStyle/>
          <a:p>
            <a:r>
              <a:rPr lang="en-US" sz="8000" dirty="0">
                <a:latin typeface="Creato Display" panose="020B0503000000020004" pitchFamily="34" charset="0"/>
                <a:ea typeface="Vollkorn" panose="00000500000000000000" pitchFamily="2" charset="0"/>
                <a:cs typeface="Times New Roman" panose="02020603050405020304" pitchFamily="18" charset="0"/>
              </a:rPr>
              <a:t>YES!</a:t>
            </a:r>
            <a:endParaRPr lang="id-ID" sz="8000" dirty="0">
              <a:latin typeface="Creato Display" panose="020B0503000000020004" pitchFamily="34" charset="0"/>
              <a:ea typeface="Vollkorn" panose="00000500000000000000" pitchFamily="2" charset="0"/>
              <a:cs typeface="Times New Roman" panose="02020603050405020304" pitchFamily="18" charset="0"/>
            </a:endParaRPr>
          </a:p>
        </p:txBody>
      </p:sp>
      <p:sp>
        <p:nvSpPr>
          <p:cNvPr id="28" name="Rectangle 27"/>
          <p:cNvSpPr/>
          <p:nvPr/>
        </p:nvSpPr>
        <p:spPr>
          <a:xfrm>
            <a:off x="6023838" y="4612344"/>
            <a:ext cx="3963000" cy="1015663"/>
          </a:xfrm>
          <a:prstGeom prst="rect">
            <a:avLst/>
          </a:prstGeom>
        </p:spPr>
        <p:txBody>
          <a:bodyPr wrap="square">
            <a:spAutoFit/>
          </a:bodyPr>
          <a:lstStyle/>
          <a:p>
            <a:pPr>
              <a:lnSpc>
                <a:spcPct val="150000"/>
              </a:lnSpc>
            </a:pPr>
            <a:r>
              <a:rPr lang="en-US" sz="1000" i="0" dirty="0">
                <a:effectLst/>
                <a:latin typeface="Clear Sans" panose="020B05030302020203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r>
              <a:rPr lang="en-US" sz="1000" dirty="0">
                <a:latin typeface="Clear Sans" panose="020B05030302020203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p>
        </p:txBody>
      </p:sp>
      <p:sp>
        <p:nvSpPr>
          <p:cNvPr id="29" name="TextBox 28"/>
          <p:cNvSpPr txBox="1"/>
          <p:nvPr/>
        </p:nvSpPr>
        <p:spPr>
          <a:xfrm>
            <a:off x="10277210" y="3210844"/>
            <a:ext cx="1715617" cy="1446550"/>
          </a:xfrm>
          <a:prstGeom prst="rect">
            <a:avLst/>
          </a:prstGeom>
          <a:noFill/>
          <a:effectLst/>
        </p:spPr>
        <p:txBody>
          <a:bodyPr wrap="square" rtlCol="0">
            <a:spAutoFit/>
          </a:bodyPr>
          <a:lstStyle/>
          <a:p>
            <a:pPr algn="r"/>
            <a:r>
              <a:rPr lang="en-US" sz="8800" b="1" dirty="0">
                <a:latin typeface="Manrope" panose="00000500000000000000" pitchFamily="2" charset="0"/>
                <a:ea typeface="Vollkorn" panose="00000500000000000000" pitchFamily="2" charset="0"/>
                <a:cs typeface="Times New Roman" panose="02020603050405020304" pitchFamily="18" charset="0"/>
              </a:rPr>
              <a:t>06</a:t>
            </a:r>
            <a:endParaRPr lang="id-ID" sz="8800" b="1" dirty="0">
              <a:latin typeface="Manrope" panose="00000500000000000000" pitchFamily="2" charset="0"/>
              <a:ea typeface="Vollkorn" panose="00000500000000000000" pitchFamily="2" charset="0"/>
              <a:cs typeface="Times New Roman" panose="02020603050405020304" pitchFamily="18" charset="0"/>
            </a:endParaRPr>
          </a:p>
        </p:txBody>
      </p:sp>
      <p:grpSp>
        <p:nvGrpSpPr>
          <p:cNvPr id="32" name="Group 31"/>
          <p:cNvGrpSpPr/>
          <p:nvPr/>
        </p:nvGrpSpPr>
        <p:grpSpPr>
          <a:xfrm>
            <a:off x="3257102" y="258678"/>
            <a:ext cx="5703195" cy="297260"/>
            <a:chOff x="4104398" y="258678"/>
            <a:chExt cx="5703195" cy="297260"/>
          </a:xfrm>
        </p:grpSpPr>
        <p:sp>
          <p:nvSpPr>
            <p:cNvPr id="33"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34"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35"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36" name="Straight Connector 35"/>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38"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39" name="Straight Connector 38"/>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790916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10" name="TextBox 9"/>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17" name="Group 16"/>
          <p:cNvGrpSpPr/>
          <p:nvPr/>
        </p:nvGrpSpPr>
        <p:grpSpPr>
          <a:xfrm>
            <a:off x="258179" y="6358866"/>
            <a:ext cx="2323091" cy="368382"/>
            <a:chOff x="258179" y="6320766"/>
            <a:chExt cx="2323091" cy="368382"/>
          </a:xfrm>
        </p:grpSpPr>
        <p:sp>
          <p:nvSpPr>
            <p:cNvPr id="18"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19" name="Straight Connector 18"/>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6" name="Rectangle 25"/>
          <p:cNvSpPr/>
          <p:nvPr/>
        </p:nvSpPr>
        <p:spPr>
          <a:xfrm>
            <a:off x="255329" y="4533174"/>
            <a:ext cx="3061159" cy="854080"/>
          </a:xfrm>
          <a:prstGeom prst="rect">
            <a:avLst/>
          </a:prstGeom>
        </p:spPr>
        <p:txBody>
          <a:bodyPr wrap="square">
            <a:spAutoFit/>
          </a:bodyPr>
          <a:lstStyle/>
          <a:p>
            <a:pPr>
              <a:lnSpc>
                <a:spcPct val="150000"/>
              </a:lnSpc>
            </a:pPr>
            <a:r>
              <a:rPr lang="en-US" sz="1100" b="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a:t>
            </a:r>
            <a:endParaRPr lang="en-US" sz="1100" dirty="0">
              <a:latin typeface="Manrope" panose="00000500000000000000" pitchFamily="2" charset="0"/>
              <a:ea typeface="Open Sans" panose="020B0606030504020204" pitchFamily="34" charset="0"/>
              <a:cs typeface="Open Sans" panose="020B0606030504020204" pitchFamily="34" charset="0"/>
            </a:endParaRPr>
          </a:p>
        </p:txBody>
      </p:sp>
      <p:sp>
        <p:nvSpPr>
          <p:cNvPr id="27" name="Text Placeholder 6">
            <a:extLst>
              <a:ext uri="{FF2B5EF4-FFF2-40B4-BE49-F238E27FC236}">
                <a16:creationId xmlns:a16="http://schemas.microsoft.com/office/drawing/2014/main" id="{BA3DC23B-4D0A-9749-A05B-35A16027E9CA}"/>
              </a:ext>
            </a:extLst>
          </p:cNvPr>
          <p:cNvSpPr txBox="1">
            <a:spLocks/>
          </p:cNvSpPr>
          <p:nvPr/>
        </p:nvSpPr>
        <p:spPr>
          <a:xfrm>
            <a:off x="255329" y="4143628"/>
            <a:ext cx="2284089" cy="2278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spc="300" dirty="0">
                <a:latin typeface="Manrope" panose="00000500000000000000" pitchFamily="2" charset="0"/>
                <a:ea typeface="Open Sans" panose="020B0606030504020204" pitchFamily="34" charset="0"/>
                <a:cs typeface="Open Sans" panose="020B0606030504020204" pitchFamily="34" charset="0"/>
              </a:rPr>
              <a:t>MESSAGE IMPORTANT.</a:t>
            </a:r>
          </a:p>
        </p:txBody>
      </p:sp>
      <p:sp>
        <p:nvSpPr>
          <p:cNvPr id="28" name="Rectangle 27"/>
          <p:cNvSpPr/>
          <p:nvPr/>
        </p:nvSpPr>
        <p:spPr>
          <a:xfrm>
            <a:off x="3738929" y="4533174"/>
            <a:ext cx="3061159" cy="854080"/>
          </a:xfrm>
          <a:prstGeom prst="rect">
            <a:avLst/>
          </a:prstGeom>
        </p:spPr>
        <p:txBody>
          <a:bodyPr wrap="square">
            <a:spAutoFit/>
          </a:bodyPr>
          <a:lstStyle/>
          <a:p>
            <a:pPr>
              <a:lnSpc>
                <a:spcPct val="150000"/>
              </a:lnSpc>
            </a:pPr>
            <a:r>
              <a:rPr lang="en-US" sz="1100" b="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a:t>
            </a:r>
            <a:endParaRPr lang="en-US" sz="1100" dirty="0">
              <a:latin typeface="Manrope" panose="00000500000000000000" pitchFamily="2" charset="0"/>
              <a:ea typeface="Open Sans" panose="020B0606030504020204" pitchFamily="34" charset="0"/>
              <a:cs typeface="Open Sans" panose="020B0606030504020204" pitchFamily="34" charset="0"/>
            </a:endParaRPr>
          </a:p>
        </p:txBody>
      </p:sp>
      <p:sp>
        <p:nvSpPr>
          <p:cNvPr id="29" name="Text Placeholder 6">
            <a:extLst>
              <a:ext uri="{FF2B5EF4-FFF2-40B4-BE49-F238E27FC236}">
                <a16:creationId xmlns:a16="http://schemas.microsoft.com/office/drawing/2014/main" id="{BA3DC23B-4D0A-9749-A05B-35A16027E9CA}"/>
              </a:ext>
            </a:extLst>
          </p:cNvPr>
          <p:cNvSpPr txBox="1">
            <a:spLocks/>
          </p:cNvSpPr>
          <p:nvPr/>
        </p:nvSpPr>
        <p:spPr>
          <a:xfrm>
            <a:off x="3738929" y="4143628"/>
            <a:ext cx="2284089" cy="2278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spc="300" dirty="0">
                <a:latin typeface="Manrope" panose="00000500000000000000" pitchFamily="2" charset="0"/>
                <a:ea typeface="Open Sans" panose="020B0606030504020204" pitchFamily="34" charset="0"/>
                <a:cs typeface="Open Sans" panose="020B0606030504020204" pitchFamily="34" charset="0"/>
              </a:rPr>
              <a:t>MESSAGE IMPORTANT.</a:t>
            </a:r>
          </a:p>
        </p:txBody>
      </p:sp>
      <p:sp>
        <p:nvSpPr>
          <p:cNvPr id="30" name="Rectangle 29"/>
          <p:cNvSpPr/>
          <p:nvPr/>
        </p:nvSpPr>
        <p:spPr>
          <a:xfrm>
            <a:off x="255329" y="1182122"/>
            <a:ext cx="5138953" cy="1938992"/>
          </a:xfrm>
          <a:prstGeom prst="rect">
            <a:avLst/>
          </a:prstGeom>
        </p:spPr>
        <p:txBody>
          <a:bodyPr wrap="square">
            <a:spAutoFit/>
          </a:bodyPr>
          <a:lstStyle/>
          <a:p>
            <a:r>
              <a:rPr lang="en-US" sz="4000" b="1" dirty="0">
                <a:latin typeface="Manrope" panose="00000500000000000000" pitchFamily="2" charset="0"/>
              </a:rPr>
              <a:t>very simple aesthetic style for any situation.</a:t>
            </a:r>
          </a:p>
        </p:txBody>
      </p:sp>
      <p:sp>
        <p:nvSpPr>
          <p:cNvPr id="33" name="Explosion 2 32"/>
          <p:cNvSpPr/>
          <p:nvPr/>
        </p:nvSpPr>
        <p:spPr>
          <a:xfrm>
            <a:off x="6563044" y="723470"/>
            <a:ext cx="2457450" cy="1758950"/>
          </a:xfrm>
          <a:prstGeom prst="irregularSeal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6">
            <a:extLst>
              <a:ext uri="{FF2B5EF4-FFF2-40B4-BE49-F238E27FC236}">
                <a16:creationId xmlns:a16="http://schemas.microsoft.com/office/drawing/2014/main" id="{BA3DC23B-4D0A-9749-A05B-35A16027E9CA}"/>
              </a:ext>
            </a:extLst>
          </p:cNvPr>
          <p:cNvSpPr txBox="1">
            <a:spLocks/>
          </p:cNvSpPr>
          <p:nvPr/>
        </p:nvSpPr>
        <p:spPr>
          <a:xfrm>
            <a:off x="6951508" y="1473548"/>
            <a:ext cx="1680521" cy="2587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200" b="1" spc="300" dirty="0">
                <a:latin typeface="Manrope" panose="00000500000000000000" pitchFamily="2" charset="0"/>
                <a:ea typeface="Open Sans" panose="020B0606030504020204" pitchFamily="34" charset="0"/>
                <a:cs typeface="Open Sans" panose="020B0606030504020204" pitchFamily="34" charset="0"/>
              </a:rPr>
              <a:t>NEW ARRIVAL</a:t>
            </a:r>
          </a:p>
        </p:txBody>
      </p:sp>
      <p:sp>
        <p:nvSpPr>
          <p:cNvPr id="35" name="TextBox 34"/>
          <p:cNvSpPr txBox="1"/>
          <p:nvPr/>
        </p:nvSpPr>
        <p:spPr>
          <a:xfrm rot="16200000">
            <a:off x="9450590" y="2842292"/>
            <a:ext cx="4315188" cy="1015663"/>
          </a:xfrm>
          <a:prstGeom prst="rect">
            <a:avLst/>
          </a:prstGeom>
          <a:noFill/>
          <a:effectLst/>
        </p:spPr>
        <p:txBody>
          <a:bodyPr wrap="square" rtlCol="0">
            <a:spAutoFit/>
          </a:bodyPr>
          <a:lstStyle/>
          <a:p>
            <a:pPr algn="ctr"/>
            <a:r>
              <a:rPr lang="en-US" sz="6000" b="1" dirty="0">
                <a:latin typeface="Creato Display" panose="020B0503000000020004" pitchFamily="34" charset="0"/>
                <a:ea typeface="Vollkorn" panose="00000500000000000000" pitchFamily="2" charset="0"/>
                <a:cs typeface="Times New Roman" panose="02020603050405020304" pitchFamily="18" charset="0"/>
              </a:rPr>
              <a:t>DAVENTHA</a:t>
            </a:r>
            <a:endParaRPr lang="id-ID" sz="6000" b="1" dirty="0">
              <a:latin typeface="Creato Display" panose="020B0503000000020004" pitchFamily="34" charset="0"/>
              <a:ea typeface="Vollkorn" panose="00000500000000000000" pitchFamily="2" charset="0"/>
              <a:cs typeface="Times New Roman" panose="02020603050405020304" pitchFamily="18" charset="0"/>
            </a:endParaRPr>
          </a:p>
        </p:txBody>
      </p:sp>
      <p:sp>
        <p:nvSpPr>
          <p:cNvPr id="36" name="TextBox 35"/>
          <p:cNvSpPr txBox="1"/>
          <p:nvPr/>
        </p:nvSpPr>
        <p:spPr>
          <a:xfrm rot="16200000">
            <a:off x="8875231" y="2842291"/>
            <a:ext cx="4315188" cy="1015663"/>
          </a:xfrm>
          <a:prstGeom prst="rect">
            <a:avLst/>
          </a:prstGeom>
          <a:noFill/>
          <a:effectLst/>
        </p:spPr>
        <p:txBody>
          <a:bodyPr wrap="square" rtlCol="0">
            <a:spAutoFit/>
          </a:bodyPr>
          <a:lstStyle/>
          <a:p>
            <a:pPr algn="ctr"/>
            <a:r>
              <a:rPr lang="en-US" sz="6000" b="1" dirty="0">
                <a:latin typeface="Creato Display" panose="020B0503000000020004" pitchFamily="34" charset="0"/>
                <a:ea typeface="Vollkorn" panose="00000500000000000000" pitchFamily="2" charset="0"/>
                <a:cs typeface="Times New Roman" panose="02020603050405020304" pitchFamily="18" charset="0"/>
              </a:rPr>
              <a:t>DAVENTHA</a:t>
            </a:r>
            <a:endParaRPr lang="id-ID" sz="6000" b="1" dirty="0">
              <a:latin typeface="Creato Display" panose="020B0503000000020004" pitchFamily="34" charset="0"/>
              <a:ea typeface="Vollkorn" panose="00000500000000000000" pitchFamily="2" charset="0"/>
              <a:cs typeface="Times New Roman" panose="02020603050405020304" pitchFamily="18" charset="0"/>
            </a:endParaRPr>
          </a:p>
        </p:txBody>
      </p:sp>
      <p:grpSp>
        <p:nvGrpSpPr>
          <p:cNvPr id="37" name="Group 36"/>
          <p:cNvGrpSpPr/>
          <p:nvPr/>
        </p:nvGrpSpPr>
        <p:grpSpPr>
          <a:xfrm>
            <a:off x="3257102" y="258678"/>
            <a:ext cx="5703195" cy="297260"/>
            <a:chOff x="4104398" y="258678"/>
            <a:chExt cx="5703195" cy="297260"/>
          </a:xfrm>
        </p:grpSpPr>
        <p:sp>
          <p:nvSpPr>
            <p:cNvPr id="38"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39"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40"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41" name="Straight Connector 40"/>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43"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44" name="Straight Connector 43"/>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809581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10" name="TextBox 9"/>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17" name="Group 16"/>
          <p:cNvGrpSpPr/>
          <p:nvPr/>
        </p:nvGrpSpPr>
        <p:grpSpPr>
          <a:xfrm>
            <a:off x="258179" y="6358866"/>
            <a:ext cx="2323091" cy="368382"/>
            <a:chOff x="258179" y="6320766"/>
            <a:chExt cx="2323091" cy="368382"/>
          </a:xfrm>
        </p:grpSpPr>
        <p:sp>
          <p:nvSpPr>
            <p:cNvPr id="18"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19" name="Straight Connector 18"/>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5" name="TextBox 24"/>
          <p:cNvSpPr txBox="1"/>
          <p:nvPr/>
        </p:nvSpPr>
        <p:spPr>
          <a:xfrm>
            <a:off x="5035442" y="1022150"/>
            <a:ext cx="6331058" cy="1446550"/>
          </a:xfrm>
          <a:prstGeom prst="rect">
            <a:avLst/>
          </a:prstGeom>
          <a:noFill/>
          <a:effectLst/>
        </p:spPr>
        <p:txBody>
          <a:bodyPr wrap="square" rtlCol="0">
            <a:spAutoFit/>
          </a:bodyPr>
          <a:lstStyle/>
          <a:p>
            <a:r>
              <a:rPr lang="en-US" sz="8800" dirty="0">
                <a:latin typeface="Manrope" panose="00000500000000000000" pitchFamily="2" charset="0"/>
                <a:ea typeface="Vollkorn" panose="00000500000000000000" pitchFamily="2" charset="0"/>
                <a:cs typeface="Times New Roman" panose="02020603050405020304" pitchFamily="18" charset="0"/>
              </a:rPr>
              <a:t>DAVENTHA</a:t>
            </a:r>
            <a:endParaRPr lang="id-ID" sz="8800" dirty="0">
              <a:latin typeface="Manrope" panose="00000500000000000000" pitchFamily="2" charset="0"/>
              <a:ea typeface="Vollkorn" panose="00000500000000000000" pitchFamily="2" charset="0"/>
              <a:cs typeface="Times New Roman" panose="02020603050405020304" pitchFamily="18" charset="0"/>
            </a:endParaRPr>
          </a:p>
        </p:txBody>
      </p:sp>
      <p:sp>
        <p:nvSpPr>
          <p:cNvPr id="26" name="TextBox 25"/>
          <p:cNvSpPr txBox="1"/>
          <p:nvPr/>
        </p:nvSpPr>
        <p:spPr>
          <a:xfrm>
            <a:off x="5060842" y="1858038"/>
            <a:ext cx="6520542" cy="1446550"/>
          </a:xfrm>
          <a:prstGeom prst="rect">
            <a:avLst/>
          </a:prstGeom>
          <a:noFill/>
          <a:effectLst/>
        </p:spPr>
        <p:txBody>
          <a:bodyPr wrap="square" rtlCol="0">
            <a:spAutoFit/>
          </a:bodyPr>
          <a:lstStyle/>
          <a:p>
            <a:r>
              <a:rPr lang="en-US" sz="8800"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rPr>
              <a:t>PORTFOLIO</a:t>
            </a:r>
            <a:endParaRPr lang="id-ID" sz="8800"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endParaRPr>
          </a:p>
        </p:txBody>
      </p:sp>
      <p:sp>
        <p:nvSpPr>
          <p:cNvPr id="27" name="TextBox 26"/>
          <p:cNvSpPr txBox="1"/>
          <p:nvPr/>
        </p:nvSpPr>
        <p:spPr>
          <a:xfrm>
            <a:off x="5041043" y="2761547"/>
            <a:ext cx="4766550" cy="1446550"/>
          </a:xfrm>
          <a:prstGeom prst="rect">
            <a:avLst/>
          </a:prstGeom>
          <a:noFill/>
          <a:effectLst/>
        </p:spPr>
        <p:txBody>
          <a:bodyPr wrap="square" rtlCol="0">
            <a:spAutoFit/>
          </a:bodyPr>
          <a:lstStyle/>
          <a:p>
            <a:r>
              <a:rPr lang="en-US" sz="8800" dirty="0">
                <a:latin typeface="Manrope" panose="00000500000000000000" pitchFamily="2" charset="0"/>
                <a:ea typeface="Vollkorn" panose="00000500000000000000" pitchFamily="2" charset="0"/>
                <a:cs typeface="Times New Roman" panose="02020603050405020304" pitchFamily="18" charset="0"/>
              </a:rPr>
              <a:t>DESIGN.</a:t>
            </a:r>
            <a:endParaRPr lang="id-ID" sz="8800" dirty="0">
              <a:latin typeface="Manrope" panose="00000500000000000000" pitchFamily="2" charset="0"/>
              <a:ea typeface="Vollkorn" panose="00000500000000000000" pitchFamily="2" charset="0"/>
              <a:cs typeface="Times New Roman" panose="02020603050405020304" pitchFamily="18" charset="0"/>
            </a:endParaRPr>
          </a:p>
        </p:txBody>
      </p:sp>
      <p:sp>
        <p:nvSpPr>
          <p:cNvPr id="28" name="Rectangle 27"/>
          <p:cNvSpPr/>
          <p:nvPr/>
        </p:nvSpPr>
        <p:spPr>
          <a:xfrm>
            <a:off x="7632317" y="4661964"/>
            <a:ext cx="4305683" cy="923330"/>
          </a:xfrm>
          <a:prstGeom prst="rect">
            <a:avLst/>
          </a:prstGeom>
        </p:spPr>
        <p:txBody>
          <a:bodyPr wrap="square">
            <a:spAutoFit/>
          </a:bodyPr>
          <a:lstStyle/>
          <a:p>
            <a:pPr>
              <a:lnSpc>
                <a:spcPct val="150000"/>
              </a:lnSpc>
            </a:pPr>
            <a:r>
              <a:rPr lang="en-US" sz="1200" b="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The point of using </a:t>
            </a:r>
            <a:r>
              <a:rPr lang="en-US" sz="1200" b="0" i="0" dirty="0" err="1">
                <a:effectLst/>
                <a:latin typeface="Manrope" panose="00000500000000000000" pitchFamily="2" charset="0"/>
                <a:ea typeface="Open Sans" panose="020B0606030504020204" pitchFamily="34" charset="0"/>
                <a:cs typeface="Open Sans" panose="020B0606030504020204" pitchFamily="34" charset="0"/>
              </a:rPr>
              <a:t>Lorem</a:t>
            </a:r>
            <a:r>
              <a:rPr lang="en-US" sz="1200" b="0" i="0" dirty="0">
                <a:effectLst/>
                <a:latin typeface="Manrope" panose="00000500000000000000" pitchFamily="2" charset="0"/>
                <a:ea typeface="Open Sans" panose="020B0606030504020204" pitchFamily="34" charset="0"/>
                <a:cs typeface="Open Sans" panose="020B0606030504020204" pitchFamily="34" charset="0"/>
              </a:rPr>
              <a:t> </a:t>
            </a:r>
            <a:r>
              <a:rPr lang="en-US" sz="1200" b="0" i="0" dirty="0" err="1">
                <a:effectLst/>
                <a:latin typeface="Manrope" panose="00000500000000000000" pitchFamily="2" charset="0"/>
                <a:ea typeface="Open Sans" panose="020B0606030504020204" pitchFamily="34" charset="0"/>
                <a:cs typeface="Open Sans" panose="020B0606030504020204" pitchFamily="34" charset="0"/>
              </a:rPr>
              <a:t>Ipsum</a:t>
            </a:r>
            <a:r>
              <a:rPr lang="en-US" sz="1200" b="0" i="0" dirty="0">
                <a:effectLst/>
                <a:latin typeface="Manrope" panose="00000500000000000000" pitchFamily="2" charset="0"/>
                <a:ea typeface="Open Sans" panose="020B0606030504020204" pitchFamily="34" charset="0"/>
                <a:cs typeface="Open Sans" panose="020B0606030504020204" pitchFamily="34" charset="0"/>
              </a:rPr>
              <a:t>.</a:t>
            </a:r>
            <a:endParaRPr lang="en-US" sz="1200" dirty="0">
              <a:latin typeface="Manrope" panose="00000500000000000000" pitchFamily="2" charset="0"/>
              <a:ea typeface="Open Sans" panose="020B0606030504020204" pitchFamily="34" charset="0"/>
              <a:cs typeface="Open Sans" panose="020B0606030504020204" pitchFamily="34" charset="0"/>
            </a:endParaRPr>
          </a:p>
        </p:txBody>
      </p:sp>
      <p:sp>
        <p:nvSpPr>
          <p:cNvPr id="29" name="Explosion 2 28"/>
          <p:cNvSpPr/>
          <p:nvPr/>
        </p:nvSpPr>
        <p:spPr>
          <a:xfrm>
            <a:off x="3524250" y="4306277"/>
            <a:ext cx="2457450" cy="1758950"/>
          </a:xfrm>
          <a:prstGeom prst="irregularSeal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BA3DC23B-4D0A-9749-A05B-35A16027E9CA}"/>
              </a:ext>
            </a:extLst>
          </p:cNvPr>
          <p:cNvSpPr txBox="1">
            <a:spLocks/>
          </p:cNvSpPr>
          <p:nvPr/>
        </p:nvSpPr>
        <p:spPr>
          <a:xfrm>
            <a:off x="3912714" y="5056355"/>
            <a:ext cx="1680521" cy="2587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200" b="1" spc="300" dirty="0">
                <a:latin typeface="Manrope" panose="00000500000000000000" pitchFamily="2" charset="0"/>
                <a:ea typeface="Open Sans" panose="020B0606030504020204" pitchFamily="34" charset="0"/>
                <a:cs typeface="Open Sans" panose="020B0606030504020204" pitchFamily="34" charset="0"/>
              </a:rPr>
              <a:t>NEW ARRIVAL</a:t>
            </a:r>
          </a:p>
        </p:txBody>
      </p:sp>
      <p:grpSp>
        <p:nvGrpSpPr>
          <p:cNvPr id="31" name="Group 30"/>
          <p:cNvGrpSpPr/>
          <p:nvPr/>
        </p:nvGrpSpPr>
        <p:grpSpPr>
          <a:xfrm>
            <a:off x="3257102" y="258678"/>
            <a:ext cx="5703195" cy="297260"/>
            <a:chOff x="4104398" y="258678"/>
            <a:chExt cx="5703195" cy="297260"/>
          </a:xfrm>
        </p:grpSpPr>
        <p:sp>
          <p:nvSpPr>
            <p:cNvPr id="32"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33"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34"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35" name="Straight Connector 34"/>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37"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38" name="Straight Connector 37"/>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473229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6" name="TextBox 5"/>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7" name="Group 6"/>
          <p:cNvGrpSpPr/>
          <p:nvPr/>
        </p:nvGrpSpPr>
        <p:grpSpPr>
          <a:xfrm>
            <a:off x="3257102" y="258678"/>
            <a:ext cx="5703195" cy="297260"/>
            <a:chOff x="4104398" y="258678"/>
            <a:chExt cx="5703195" cy="297260"/>
          </a:xfrm>
        </p:grpSpPr>
        <p:sp>
          <p:nvSpPr>
            <p:cNvPr id="8"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10"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11" name="Straight Connector 10"/>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13"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14" name="Straight Connector 13"/>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258179" y="6358866"/>
            <a:ext cx="2323091" cy="368382"/>
            <a:chOff x="258179" y="6320766"/>
            <a:chExt cx="2323091" cy="368382"/>
          </a:xfrm>
        </p:grpSpPr>
        <p:sp>
          <p:nvSpPr>
            <p:cNvPr id="18"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19" name="Straight Connector 18"/>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2" name="TextBox 21"/>
          <p:cNvSpPr txBox="1"/>
          <p:nvPr/>
        </p:nvSpPr>
        <p:spPr>
          <a:xfrm>
            <a:off x="355353" y="882207"/>
            <a:ext cx="6998989" cy="1446550"/>
          </a:xfrm>
          <a:prstGeom prst="rect">
            <a:avLst/>
          </a:prstGeom>
          <a:noFill/>
          <a:effectLst/>
        </p:spPr>
        <p:txBody>
          <a:bodyPr wrap="square" rtlCol="0">
            <a:spAutoFit/>
          </a:bodyPr>
          <a:lstStyle/>
          <a:p>
            <a:r>
              <a:rPr lang="en-US" sz="8800" dirty="0">
                <a:latin typeface="Manrope" panose="00000500000000000000" pitchFamily="2" charset="0"/>
                <a:ea typeface="Vollkorn" panose="00000500000000000000" pitchFamily="2" charset="0"/>
                <a:cs typeface="Times New Roman" panose="02020603050405020304" pitchFamily="18" charset="0"/>
              </a:rPr>
              <a:t>DAVENTHA-</a:t>
            </a:r>
            <a:endParaRPr lang="id-ID" sz="8800" dirty="0">
              <a:latin typeface="Manrope" panose="00000500000000000000" pitchFamily="2" charset="0"/>
              <a:ea typeface="Vollkorn" panose="00000500000000000000" pitchFamily="2" charset="0"/>
              <a:cs typeface="Times New Roman" panose="02020603050405020304" pitchFamily="18" charset="0"/>
            </a:endParaRPr>
          </a:p>
        </p:txBody>
      </p:sp>
      <p:sp>
        <p:nvSpPr>
          <p:cNvPr id="23" name="TextBox 22"/>
          <p:cNvSpPr txBox="1"/>
          <p:nvPr/>
        </p:nvSpPr>
        <p:spPr>
          <a:xfrm>
            <a:off x="380752" y="1718095"/>
            <a:ext cx="7277347" cy="1446550"/>
          </a:xfrm>
          <a:prstGeom prst="rect">
            <a:avLst/>
          </a:prstGeom>
          <a:noFill/>
          <a:effectLst/>
        </p:spPr>
        <p:txBody>
          <a:bodyPr wrap="square" rtlCol="0">
            <a:spAutoFit/>
          </a:bodyPr>
          <a:lstStyle/>
          <a:p>
            <a:r>
              <a:rPr lang="en-US" sz="8800"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rPr>
              <a:t>IMPORTANT</a:t>
            </a:r>
            <a:endParaRPr lang="id-ID" sz="8800"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endParaRPr>
          </a:p>
        </p:txBody>
      </p:sp>
      <p:sp>
        <p:nvSpPr>
          <p:cNvPr id="24" name="TextBox 23"/>
          <p:cNvSpPr txBox="1"/>
          <p:nvPr/>
        </p:nvSpPr>
        <p:spPr>
          <a:xfrm>
            <a:off x="360954" y="2621604"/>
            <a:ext cx="5735046" cy="1446550"/>
          </a:xfrm>
          <a:prstGeom prst="rect">
            <a:avLst/>
          </a:prstGeom>
          <a:noFill/>
          <a:effectLst/>
        </p:spPr>
        <p:txBody>
          <a:bodyPr wrap="square" rtlCol="0">
            <a:spAutoFit/>
          </a:bodyPr>
          <a:lstStyle/>
          <a:p>
            <a:r>
              <a:rPr lang="en-US" sz="8800" dirty="0">
                <a:latin typeface="Manrope" panose="00000500000000000000" pitchFamily="2" charset="0"/>
                <a:ea typeface="Vollkorn" panose="00000500000000000000" pitchFamily="2" charset="0"/>
                <a:cs typeface="Times New Roman" panose="02020603050405020304" pitchFamily="18" charset="0"/>
              </a:rPr>
              <a:t>MESSAGE.</a:t>
            </a:r>
            <a:endParaRPr lang="id-ID" sz="8800" dirty="0">
              <a:latin typeface="Manrope" panose="00000500000000000000" pitchFamily="2" charset="0"/>
              <a:ea typeface="Vollkorn" panose="00000500000000000000" pitchFamily="2" charset="0"/>
              <a:cs typeface="Times New Roman" panose="02020603050405020304" pitchFamily="18" charset="0"/>
            </a:endParaRPr>
          </a:p>
        </p:txBody>
      </p:sp>
      <p:sp>
        <p:nvSpPr>
          <p:cNvPr id="25" name="Rectangle 24"/>
          <p:cNvSpPr/>
          <p:nvPr/>
        </p:nvSpPr>
        <p:spPr>
          <a:xfrm>
            <a:off x="451308" y="4945139"/>
            <a:ext cx="2805794" cy="854080"/>
          </a:xfrm>
          <a:prstGeom prst="rect">
            <a:avLst/>
          </a:prstGeom>
        </p:spPr>
        <p:txBody>
          <a:bodyPr wrap="square">
            <a:spAutoFit/>
          </a:bodyPr>
          <a:lstStyle/>
          <a:p>
            <a:pPr>
              <a:lnSpc>
                <a:spcPct val="150000"/>
              </a:lnSpc>
            </a:pPr>
            <a:r>
              <a:rPr lang="en-US" sz="110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a:t>
            </a:r>
            <a:endParaRPr lang="en-US" sz="1100" dirty="0">
              <a:latin typeface="Manrope" panose="00000500000000000000" pitchFamily="2" charset="0"/>
              <a:ea typeface="Open Sans" panose="020B0606030504020204" pitchFamily="34" charset="0"/>
              <a:cs typeface="Open Sans" panose="020B0606030504020204" pitchFamily="34" charset="0"/>
            </a:endParaRPr>
          </a:p>
        </p:txBody>
      </p:sp>
      <p:sp>
        <p:nvSpPr>
          <p:cNvPr id="26" name="Text Placeholder 6">
            <a:extLst>
              <a:ext uri="{FF2B5EF4-FFF2-40B4-BE49-F238E27FC236}">
                <a16:creationId xmlns:a16="http://schemas.microsoft.com/office/drawing/2014/main" id="{BA3DC23B-4D0A-9749-A05B-35A16027E9CA}"/>
              </a:ext>
            </a:extLst>
          </p:cNvPr>
          <p:cNvSpPr txBox="1">
            <a:spLocks/>
          </p:cNvSpPr>
          <p:nvPr/>
        </p:nvSpPr>
        <p:spPr>
          <a:xfrm>
            <a:off x="451307" y="4555593"/>
            <a:ext cx="2284089" cy="2278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a:latin typeface="Manrope" panose="00000500000000000000" pitchFamily="2" charset="0"/>
                <a:ea typeface="Open Sans" panose="020B0606030504020204" pitchFamily="34" charset="0"/>
                <a:cs typeface="Open Sans" panose="020B0606030504020204" pitchFamily="34" charset="0"/>
              </a:rPr>
              <a:t>MESSAGE IMPORTANT.</a:t>
            </a:r>
          </a:p>
        </p:txBody>
      </p:sp>
      <p:sp>
        <p:nvSpPr>
          <p:cNvPr id="27" name="Rectangle 26"/>
          <p:cNvSpPr/>
          <p:nvPr/>
        </p:nvSpPr>
        <p:spPr>
          <a:xfrm>
            <a:off x="4021059" y="4945139"/>
            <a:ext cx="3211771" cy="854080"/>
          </a:xfrm>
          <a:prstGeom prst="rect">
            <a:avLst/>
          </a:prstGeom>
        </p:spPr>
        <p:txBody>
          <a:bodyPr wrap="square">
            <a:spAutoFit/>
          </a:bodyPr>
          <a:lstStyle/>
          <a:p>
            <a:pPr>
              <a:lnSpc>
                <a:spcPct val="150000"/>
              </a:lnSpc>
            </a:pPr>
            <a:r>
              <a:rPr lang="en-US" sz="1100" b="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a:t>
            </a:r>
            <a:endParaRPr lang="en-US" sz="1100" dirty="0">
              <a:latin typeface="Manrope" panose="00000500000000000000" pitchFamily="2" charset="0"/>
              <a:ea typeface="Open Sans" panose="020B0606030504020204" pitchFamily="34" charset="0"/>
              <a:cs typeface="Open Sans" panose="020B0606030504020204" pitchFamily="34" charset="0"/>
            </a:endParaRPr>
          </a:p>
        </p:txBody>
      </p:sp>
      <p:sp>
        <p:nvSpPr>
          <p:cNvPr id="28" name="Text Placeholder 6">
            <a:extLst>
              <a:ext uri="{FF2B5EF4-FFF2-40B4-BE49-F238E27FC236}">
                <a16:creationId xmlns:a16="http://schemas.microsoft.com/office/drawing/2014/main" id="{BA3DC23B-4D0A-9749-A05B-35A16027E9CA}"/>
              </a:ext>
            </a:extLst>
          </p:cNvPr>
          <p:cNvSpPr txBox="1">
            <a:spLocks/>
          </p:cNvSpPr>
          <p:nvPr/>
        </p:nvSpPr>
        <p:spPr>
          <a:xfrm>
            <a:off x="4021059" y="4555593"/>
            <a:ext cx="2284089" cy="2278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spc="300" dirty="0">
                <a:latin typeface="Manrope" panose="00000500000000000000" pitchFamily="2" charset="0"/>
                <a:ea typeface="Open Sans" panose="020B0606030504020204" pitchFamily="34" charset="0"/>
                <a:cs typeface="Open Sans" panose="020B0606030504020204" pitchFamily="34" charset="0"/>
              </a:rPr>
              <a:t>MESSAGE IMPORTANT.</a:t>
            </a:r>
          </a:p>
        </p:txBody>
      </p:sp>
      <p:sp>
        <p:nvSpPr>
          <p:cNvPr id="29" name="Rectangle 28"/>
          <p:cNvSpPr/>
          <p:nvPr/>
        </p:nvSpPr>
        <p:spPr>
          <a:xfrm>
            <a:off x="7852421" y="4945139"/>
            <a:ext cx="3211771" cy="854080"/>
          </a:xfrm>
          <a:prstGeom prst="rect">
            <a:avLst/>
          </a:prstGeom>
        </p:spPr>
        <p:txBody>
          <a:bodyPr wrap="square">
            <a:spAutoFit/>
          </a:bodyPr>
          <a:lstStyle/>
          <a:p>
            <a:pPr>
              <a:lnSpc>
                <a:spcPct val="150000"/>
              </a:lnSpc>
            </a:pPr>
            <a:r>
              <a:rPr lang="en-US" sz="1100" b="0" i="0" dirty="0">
                <a:effectLst/>
                <a:latin typeface="Manrope" panose="00000500000000000000" pitchFamily="2"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a:t>
            </a:r>
            <a:endParaRPr lang="en-US" sz="1100" dirty="0">
              <a:latin typeface="Manrope" panose="00000500000000000000" pitchFamily="2" charset="0"/>
              <a:ea typeface="Open Sans" panose="020B0606030504020204" pitchFamily="34" charset="0"/>
              <a:cs typeface="Open Sans" panose="020B0606030504020204" pitchFamily="34" charset="0"/>
            </a:endParaRPr>
          </a:p>
        </p:txBody>
      </p:sp>
      <p:sp>
        <p:nvSpPr>
          <p:cNvPr id="30" name="Text Placeholder 6">
            <a:extLst>
              <a:ext uri="{FF2B5EF4-FFF2-40B4-BE49-F238E27FC236}">
                <a16:creationId xmlns:a16="http://schemas.microsoft.com/office/drawing/2014/main" id="{BA3DC23B-4D0A-9749-A05B-35A16027E9CA}"/>
              </a:ext>
            </a:extLst>
          </p:cNvPr>
          <p:cNvSpPr txBox="1">
            <a:spLocks/>
          </p:cNvSpPr>
          <p:nvPr/>
        </p:nvSpPr>
        <p:spPr>
          <a:xfrm>
            <a:off x="7852421" y="4555593"/>
            <a:ext cx="2284089" cy="2278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spc="300" dirty="0">
                <a:latin typeface="Manrope" panose="00000500000000000000" pitchFamily="2" charset="0"/>
                <a:ea typeface="Open Sans" panose="020B0606030504020204" pitchFamily="34" charset="0"/>
                <a:cs typeface="Open Sans" panose="020B0606030504020204" pitchFamily="34" charset="0"/>
              </a:rPr>
              <a:t>MESSAGE IMPORTANT.</a:t>
            </a:r>
          </a:p>
        </p:txBody>
      </p:sp>
      <p:sp>
        <p:nvSpPr>
          <p:cNvPr id="31" name="Explosion 2 30"/>
          <p:cNvSpPr/>
          <p:nvPr/>
        </p:nvSpPr>
        <p:spPr>
          <a:xfrm>
            <a:off x="10524285" y="1561345"/>
            <a:ext cx="2457450" cy="1758950"/>
          </a:xfrm>
          <a:prstGeom prst="irregularSeal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Placeholder 6">
            <a:extLst>
              <a:ext uri="{FF2B5EF4-FFF2-40B4-BE49-F238E27FC236}">
                <a16:creationId xmlns:a16="http://schemas.microsoft.com/office/drawing/2014/main" id="{BA3DC23B-4D0A-9749-A05B-35A16027E9CA}"/>
              </a:ext>
            </a:extLst>
          </p:cNvPr>
          <p:cNvSpPr txBox="1">
            <a:spLocks/>
          </p:cNvSpPr>
          <p:nvPr/>
        </p:nvSpPr>
        <p:spPr>
          <a:xfrm>
            <a:off x="10912749" y="2311423"/>
            <a:ext cx="1680521" cy="2587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200" b="1" spc="300" dirty="0">
                <a:latin typeface="Manrope" panose="00000500000000000000" pitchFamily="2" charset="0"/>
                <a:ea typeface="Open Sans" panose="020B0606030504020204" pitchFamily="34" charset="0"/>
                <a:cs typeface="Open Sans" panose="020B0606030504020204" pitchFamily="34" charset="0"/>
              </a:rPr>
              <a:t>NEW ARRIVAL</a:t>
            </a:r>
          </a:p>
        </p:txBody>
      </p:sp>
    </p:spTree>
    <p:extLst>
      <p:ext uri="{BB962C8B-B14F-4D97-AF65-F5344CB8AC3E}">
        <p14:creationId xmlns:p14="http://schemas.microsoft.com/office/powerpoint/2010/main" val="217413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6" name="TextBox 5"/>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7" name="Group 6"/>
          <p:cNvGrpSpPr/>
          <p:nvPr/>
        </p:nvGrpSpPr>
        <p:grpSpPr>
          <a:xfrm>
            <a:off x="3257102" y="258678"/>
            <a:ext cx="5703195" cy="297260"/>
            <a:chOff x="4104398" y="258678"/>
            <a:chExt cx="5703195" cy="297260"/>
          </a:xfrm>
        </p:grpSpPr>
        <p:sp>
          <p:nvSpPr>
            <p:cNvPr id="8"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10"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11" name="Straight Connector 10"/>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13"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14" name="Straight Connector 13"/>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258179" y="6358866"/>
            <a:ext cx="2323091" cy="368382"/>
            <a:chOff x="258179" y="6320766"/>
            <a:chExt cx="2323091" cy="368382"/>
          </a:xfrm>
        </p:grpSpPr>
        <p:sp>
          <p:nvSpPr>
            <p:cNvPr id="18"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19" name="Straight Connector 18"/>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2" name="TextBox 21"/>
          <p:cNvSpPr txBox="1"/>
          <p:nvPr/>
        </p:nvSpPr>
        <p:spPr>
          <a:xfrm>
            <a:off x="258179" y="1338269"/>
            <a:ext cx="6678166" cy="1323439"/>
          </a:xfrm>
          <a:prstGeom prst="rect">
            <a:avLst/>
          </a:prstGeom>
          <a:noFill/>
          <a:effectLst/>
        </p:spPr>
        <p:txBody>
          <a:bodyPr wrap="square" rtlCol="0">
            <a:spAutoFit/>
          </a:bodyPr>
          <a:lstStyle/>
          <a:p>
            <a:r>
              <a:rPr lang="en-US" sz="8000" b="1" dirty="0">
                <a:solidFill>
                  <a:srgbClr val="EABFFF"/>
                </a:solidFill>
                <a:latin typeface="Creato Display" panose="020B0503000000020004" pitchFamily="34" charset="0"/>
                <a:ea typeface="Vollkorn" panose="00000500000000000000" pitchFamily="2" charset="0"/>
                <a:cs typeface="Times New Roman" panose="02020603050405020304" pitchFamily="18" charset="0"/>
              </a:rPr>
              <a:t>DAVENTHA</a:t>
            </a:r>
            <a:endParaRPr lang="id-ID" sz="8000" b="1" dirty="0">
              <a:solidFill>
                <a:srgbClr val="EABFFF"/>
              </a:solidFill>
              <a:latin typeface="Creato Display" panose="020B0503000000020004" pitchFamily="34" charset="0"/>
              <a:ea typeface="Vollkorn" panose="00000500000000000000" pitchFamily="2" charset="0"/>
              <a:cs typeface="Times New Roman" panose="02020603050405020304" pitchFamily="18" charset="0"/>
            </a:endParaRPr>
          </a:p>
        </p:txBody>
      </p:sp>
      <p:sp>
        <p:nvSpPr>
          <p:cNvPr id="23" name="TextBox 22"/>
          <p:cNvSpPr txBox="1"/>
          <p:nvPr/>
        </p:nvSpPr>
        <p:spPr>
          <a:xfrm>
            <a:off x="258179" y="2100269"/>
            <a:ext cx="6678166" cy="1323439"/>
          </a:xfrm>
          <a:prstGeom prst="rect">
            <a:avLst/>
          </a:prstGeom>
          <a:noFill/>
          <a:effectLst/>
        </p:spPr>
        <p:txBody>
          <a:bodyPr wrap="square" rtlCol="0">
            <a:spAutoFit/>
          </a:bodyPr>
          <a:lstStyle/>
          <a:p>
            <a:r>
              <a:rPr lang="en-US" sz="8000" b="1"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rPr>
              <a:t>DESIGN.</a:t>
            </a:r>
            <a:endParaRPr lang="id-ID" sz="8000" b="1" dirty="0">
              <a:ln>
                <a:solidFill>
                  <a:sysClr val="windowText" lastClr="000000"/>
                </a:solidFill>
              </a:ln>
              <a:noFill/>
              <a:latin typeface="Creato Display" panose="020B0503000000020004" pitchFamily="34" charset="0"/>
              <a:ea typeface="Vollkorn" panose="00000500000000000000" pitchFamily="2" charset="0"/>
              <a:cs typeface="Times New Roman" panose="02020603050405020304" pitchFamily="18" charset="0"/>
            </a:endParaRPr>
          </a:p>
        </p:txBody>
      </p:sp>
      <p:sp>
        <p:nvSpPr>
          <p:cNvPr id="24" name="Rectangle 23"/>
          <p:cNvSpPr/>
          <p:nvPr/>
        </p:nvSpPr>
        <p:spPr>
          <a:xfrm>
            <a:off x="342900" y="3831136"/>
            <a:ext cx="3245868" cy="784830"/>
          </a:xfrm>
          <a:prstGeom prst="rect">
            <a:avLst/>
          </a:prstGeom>
        </p:spPr>
        <p:txBody>
          <a:bodyPr wrap="square">
            <a:spAutoFit/>
          </a:bodyPr>
          <a:lstStyle/>
          <a:p>
            <a:pPr>
              <a:lnSpc>
                <a:spcPct val="150000"/>
              </a:lnSpc>
            </a:pPr>
            <a:r>
              <a:rPr lang="en-US" sz="100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1000" dirty="0">
              <a:latin typeface="Inter" panose="020B0502030000000004" pitchFamily="34" charset="0"/>
              <a:ea typeface="Inter" panose="020B0502030000000004" pitchFamily="34" charset="0"/>
              <a:cs typeface="Clear Sans" panose="020B0503030202020304" pitchFamily="34" charset="0"/>
            </a:endParaRPr>
          </a:p>
        </p:txBody>
      </p:sp>
      <p:sp>
        <p:nvSpPr>
          <p:cNvPr id="25" name="Rectangle 24"/>
          <p:cNvSpPr/>
          <p:nvPr/>
        </p:nvSpPr>
        <p:spPr>
          <a:xfrm>
            <a:off x="6804670" y="1386938"/>
            <a:ext cx="4917430" cy="1938992"/>
          </a:xfrm>
          <a:prstGeom prst="rect">
            <a:avLst/>
          </a:prstGeom>
        </p:spPr>
        <p:txBody>
          <a:bodyPr wrap="square">
            <a:spAutoFit/>
          </a:bodyPr>
          <a:lstStyle/>
          <a:p>
            <a:pPr>
              <a:lnSpc>
                <a:spcPct val="150000"/>
              </a:lnSpc>
            </a:pPr>
            <a:r>
              <a:rPr lang="en-US" sz="2000" b="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2000" dirty="0">
              <a:latin typeface="Inter" panose="020B0502030000000004" pitchFamily="34" charset="0"/>
              <a:ea typeface="Inter" panose="020B0502030000000004" pitchFamily="34" charset="0"/>
              <a:cs typeface="Clear Sans" panose="020B0503030202020304" pitchFamily="34" charset="0"/>
            </a:endParaRPr>
          </a:p>
        </p:txBody>
      </p:sp>
      <p:sp>
        <p:nvSpPr>
          <p:cNvPr id="26" name="Rectangle 25"/>
          <p:cNvSpPr/>
          <p:nvPr/>
        </p:nvSpPr>
        <p:spPr>
          <a:xfrm>
            <a:off x="342900" y="5148307"/>
            <a:ext cx="4254500" cy="553998"/>
          </a:xfrm>
          <a:prstGeom prst="rect">
            <a:avLst/>
          </a:prstGeom>
        </p:spPr>
        <p:txBody>
          <a:bodyPr wrap="square">
            <a:spAutoFit/>
          </a:bodyPr>
          <a:lstStyle/>
          <a:p>
            <a:pPr>
              <a:lnSpc>
                <a:spcPct val="150000"/>
              </a:lnSpc>
            </a:pPr>
            <a:r>
              <a:rPr lang="en-US" sz="100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1000" dirty="0">
              <a:latin typeface="Inter" panose="020B0502030000000004" pitchFamily="34" charset="0"/>
              <a:ea typeface="Inter" panose="020B0502030000000004" pitchFamily="34" charset="0"/>
              <a:cs typeface="Clear Sans" panose="020B0503030202020304" pitchFamily="34" charset="0"/>
            </a:endParaRPr>
          </a:p>
        </p:txBody>
      </p:sp>
      <p:sp>
        <p:nvSpPr>
          <p:cNvPr id="27" name="Rectangle 26"/>
          <p:cNvSpPr/>
          <p:nvPr/>
        </p:nvSpPr>
        <p:spPr>
          <a:xfrm>
            <a:off x="6804670" y="3831136"/>
            <a:ext cx="3245868" cy="784830"/>
          </a:xfrm>
          <a:prstGeom prst="rect">
            <a:avLst/>
          </a:prstGeom>
        </p:spPr>
        <p:txBody>
          <a:bodyPr wrap="square">
            <a:spAutoFit/>
          </a:bodyPr>
          <a:lstStyle/>
          <a:p>
            <a:pPr>
              <a:lnSpc>
                <a:spcPct val="150000"/>
              </a:lnSpc>
            </a:pPr>
            <a:r>
              <a:rPr lang="en-US" sz="1000" b="1"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1000" b="1" dirty="0">
              <a:latin typeface="Inter" panose="020B0502030000000004" pitchFamily="34" charset="0"/>
              <a:ea typeface="Inter" panose="020B0502030000000004" pitchFamily="34" charset="0"/>
              <a:cs typeface="Clear Sans" panose="020B0503030202020304" pitchFamily="34" charset="0"/>
            </a:endParaRPr>
          </a:p>
        </p:txBody>
      </p:sp>
      <p:cxnSp>
        <p:nvCxnSpPr>
          <p:cNvPr id="28" name="Straight Connector 27"/>
          <p:cNvCxnSpPr/>
          <p:nvPr/>
        </p:nvCxnSpPr>
        <p:spPr>
          <a:xfrm flipH="1">
            <a:off x="11125200" y="5412930"/>
            <a:ext cx="10399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638827" y="4738173"/>
            <a:ext cx="1715617" cy="1446550"/>
          </a:xfrm>
          <a:prstGeom prst="rect">
            <a:avLst/>
          </a:prstGeom>
          <a:noFill/>
          <a:effectLst/>
        </p:spPr>
        <p:txBody>
          <a:bodyPr wrap="square" rtlCol="0">
            <a:spAutoFit/>
          </a:bodyPr>
          <a:lstStyle/>
          <a:p>
            <a:pPr algn="ctr"/>
            <a:r>
              <a:rPr lang="en-US" sz="8800" b="1" dirty="0">
                <a:latin typeface="Manrope" panose="00000500000000000000" pitchFamily="2" charset="0"/>
                <a:ea typeface="Vollkorn" panose="00000500000000000000" pitchFamily="2" charset="0"/>
                <a:cs typeface="Times New Roman" panose="02020603050405020304" pitchFamily="18" charset="0"/>
              </a:rPr>
              <a:t>25</a:t>
            </a:r>
            <a:endParaRPr lang="id-ID" sz="8800" b="1" dirty="0">
              <a:latin typeface="Manrope" panose="00000500000000000000" pitchFamily="2" charset="0"/>
              <a:ea typeface="Vollkorn" panose="00000500000000000000" pitchFamily="2" charset="0"/>
              <a:cs typeface="Times New Roman" panose="02020603050405020304" pitchFamily="18" charset="0"/>
            </a:endParaRPr>
          </a:p>
        </p:txBody>
      </p:sp>
    </p:spTree>
    <p:extLst>
      <p:ext uri="{BB962C8B-B14F-4D97-AF65-F5344CB8AC3E}">
        <p14:creationId xmlns:p14="http://schemas.microsoft.com/office/powerpoint/2010/main" val="1217823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380975" y="4882568"/>
            <a:ext cx="2490225"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p:nvSpPr>
        <p:spPr>
          <a:xfrm>
            <a:off x="8394292" y="3086778"/>
            <a:ext cx="2490225"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8380974" y="1308160"/>
            <a:ext cx="2490225"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Sapien nam suspendisse, tincidunt</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8394292" y="4657647"/>
            <a:ext cx="2349269"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FULL CUSTOMIZED</a:t>
            </a:r>
          </a:p>
        </p:txBody>
      </p:sp>
      <p:sp>
        <p:nvSpPr>
          <p:cNvPr id="14" name="Rectangle 13"/>
          <p:cNvSpPr/>
          <p:nvPr/>
        </p:nvSpPr>
        <p:spPr>
          <a:xfrm>
            <a:off x="8394292" y="1116553"/>
            <a:ext cx="2349269"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LAYERED FILES</a:t>
            </a:r>
          </a:p>
        </p:txBody>
      </p:sp>
      <p:sp>
        <p:nvSpPr>
          <p:cNvPr id="15" name="Rectangle 14"/>
          <p:cNvSpPr/>
          <p:nvPr/>
        </p:nvSpPr>
        <p:spPr>
          <a:xfrm>
            <a:off x="8394292" y="2898667"/>
            <a:ext cx="2349269"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UNLIMITED OPTIONS</a:t>
            </a:r>
          </a:p>
        </p:txBody>
      </p:sp>
      <p:grpSp>
        <p:nvGrpSpPr>
          <p:cNvPr id="16" name="Group 15"/>
          <p:cNvGrpSpPr/>
          <p:nvPr/>
        </p:nvGrpSpPr>
        <p:grpSpPr>
          <a:xfrm>
            <a:off x="7518436" y="1126822"/>
            <a:ext cx="666672" cy="4352378"/>
            <a:chOff x="7518436" y="1126822"/>
            <a:chExt cx="666672" cy="4352378"/>
          </a:xfrm>
        </p:grpSpPr>
        <p:sp>
          <p:nvSpPr>
            <p:cNvPr id="17" name="Oval 16"/>
            <p:cNvSpPr/>
            <p:nvPr/>
          </p:nvSpPr>
          <p:spPr>
            <a:xfrm>
              <a:off x="7518436" y="4813658"/>
              <a:ext cx="665542" cy="665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18" name="Shape 4680"/>
            <p:cNvSpPr/>
            <p:nvPr/>
          </p:nvSpPr>
          <p:spPr>
            <a:xfrm>
              <a:off x="7726730" y="4988217"/>
              <a:ext cx="248953" cy="316422"/>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19" name="Oval 18"/>
            <p:cNvSpPr/>
            <p:nvPr/>
          </p:nvSpPr>
          <p:spPr>
            <a:xfrm>
              <a:off x="7518436" y="2946742"/>
              <a:ext cx="665542" cy="665542"/>
            </a:xfrm>
            <a:prstGeom prst="ellipse">
              <a:avLst/>
            </a:prstGeom>
            <a:solidFill>
              <a:srgbClr val="FFBB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0" name="Shape 4681"/>
            <p:cNvSpPr/>
            <p:nvPr/>
          </p:nvSpPr>
          <p:spPr>
            <a:xfrm>
              <a:off x="7697545" y="3126720"/>
              <a:ext cx="307324" cy="305585"/>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21" name="Oval 20"/>
            <p:cNvSpPr/>
            <p:nvPr/>
          </p:nvSpPr>
          <p:spPr>
            <a:xfrm>
              <a:off x="7519566" y="1126822"/>
              <a:ext cx="665542" cy="665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2" name="Shape 4682"/>
            <p:cNvSpPr/>
            <p:nvPr/>
          </p:nvSpPr>
          <p:spPr>
            <a:xfrm>
              <a:off x="7706027" y="1371402"/>
              <a:ext cx="299141" cy="254614"/>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cxnSp>
          <p:nvCxnSpPr>
            <p:cNvPr id="23" name="Straight Connector 22"/>
            <p:cNvCxnSpPr/>
            <p:nvPr/>
          </p:nvCxnSpPr>
          <p:spPr>
            <a:xfrm>
              <a:off x="7851207" y="1886075"/>
              <a:ext cx="0" cy="96519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851207" y="3730376"/>
              <a:ext cx="0" cy="96519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0" y="0"/>
            <a:ext cx="5943600" cy="6857999"/>
          </a:xfrm>
          <a:prstGeom prst="rect">
            <a:avLst/>
          </a:prstGeom>
          <a:solidFill>
            <a:srgbClr val="FFBBE8">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6" name="Straight Connector 5"/>
          <p:cNvCxnSpPr/>
          <p:nvPr/>
        </p:nvCxnSpPr>
        <p:spPr>
          <a:xfrm>
            <a:off x="764316" y="2541126"/>
            <a:ext cx="2229642" cy="0"/>
          </a:xfrm>
          <a:prstGeom prst="line">
            <a:avLst/>
          </a:prstGeom>
          <a:ln w="127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08635" y="2584565"/>
            <a:ext cx="2942252" cy="2554545"/>
          </a:xfrm>
          <a:prstGeom prst="rect">
            <a:avLst/>
          </a:prstGeom>
        </p:spPr>
        <p:txBody>
          <a:bodyPr wrap="square">
            <a:spAutoFit/>
          </a:bodyPr>
          <a:lstStyle/>
          <a:p>
            <a:pPr>
              <a:lnSpc>
                <a:spcPct val="200000"/>
              </a:lnSpc>
            </a:pPr>
            <a:r>
              <a:rPr lang="id-ID" sz="1000" i="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present</a:t>
            </a:r>
            <a:r>
              <a:rPr lang="en-US" sz="1000" i="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a:t>
            </a:r>
            <a:endParaRPr lang="id-ID"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Subtitle 2"/>
          <p:cNvSpPr txBox="1">
            <a:spLocks/>
          </p:cNvSpPr>
          <p:nvPr/>
        </p:nvSpPr>
        <p:spPr>
          <a:xfrm>
            <a:off x="708635" y="1615010"/>
            <a:ext cx="3164865"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PHONE </a:t>
            </a:r>
            <a:r>
              <a:rPr lang="en-US"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D</a:t>
            </a:r>
            <a:r>
              <a:rPr lang="id-ID"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EVICE </a:t>
            </a:r>
            <a:r>
              <a:rPr lang="en-US"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M</a:t>
            </a:r>
            <a:r>
              <a:rPr lang="id-ID"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OCKUP </a:t>
            </a:r>
            <a:r>
              <a:rPr lang="en-US"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S</a:t>
            </a:r>
            <a:r>
              <a:rPr lang="id-ID" b="1" dirty="0">
                <a:solidFill>
                  <a:schemeClr val="bg1"/>
                </a:solidFill>
                <a:latin typeface="Creato Display" panose="020B0503000000020004" pitchFamily="34" charset="0"/>
                <a:ea typeface="Vollkorn" panose="00000500000000000000" pitchFamily="2" charset="0"/>
                <a:cs typeface="Open Sans" panose="020B0606030504020204" pitchFamily="34" charset="0"/>
              </a:rPr>
              <a:t>LIDE</a:t>
            </a:r>
          </a:p>
        </p:txBody>
      </p:sp>
      <p:pic>
        <p:nvPicPr>
          <p:cNvPr id="9" name="Picture 8"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030673" y="738019"/>
            <a:ext cx="3440748" cy="5381962"/>
          </a:xfrm>
          <a:prstGeom prst="rect">
            <a:avLst/>
          </a:prstGeom>
        </p:spPr>
      </p:pic>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3063562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5943600" cy="6858000"/>
          </a:xfrm>
          <a:prstGeom prst="rect">
            <a:avLst/>
          </a:prstGeom>
          <a:solidFill>
            <a:srgbClr val="FFBBE8">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4" name="Picture 33" descr="iPhone6_mockup_front_blac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5430" y="628938"/>
            <a:ext cx="3217592" cy="5632162"/>
          </a:xfrm>
          <a:prstGeom prst="rect">
            <a:avLst/>
          </a:prstGeom>
        </p:spPr>
      </p:pic>
      <p:sp>
        <p:nvSpPr>
          <p:cNvPr id="17" name="Rectangle 16"/>
          <p:cNvSpPr/>
          <p:nvPr/>
        </p:nvSpPr>
        <p:spPr>
          <a:xfrm>
            <a:off x="8380975" y="4882568"/>
            <a:ext cx="2337826"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8394292" y="3086778"/>
            <a:ext cx="2337826"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380974" y="1308160"/>
            <a:ext cx="2337826" cy="784830"/>
          </a:xfrm>
          <a:prstGeom prst="rect">
            <a:avLst/>
          </a:prstGeom>
        </p:spPr>
        <p:txBody>
          <a:bodyPr wrap="square">
            <a:spAutoFit/>
          </a:bodyPr>
          <a:lstStyle/>
          <a:p>
            <a:pPr>
              <a:lnSpc>
                <a:spcPct val="15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Sapien nam suspendisse, tincidunt</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8394292" y="4657647"/>
            <a:ext cx="2478186"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FULL CUSTOMIZED</a:t>
            </a:r>
          </a:p>
        </p:txBody>
      </p:sp>
      <p:sp>
        <p:nvSpPr>
          <p:cNvPr id="21" name="Rectangle 20"/>
          <p:cNvSpPr/>
          <p:nvPr/>
        </p:nvSpPr>
        <p:spPr>
          <a:xfrm>
            <a:off x="8394292" y="1116553"/>
            <a:ext cx="2478186"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LAYERED FILES</a:t>
            </a:r>
          </a:p>
        </p:txBody>
      </p:sp>
      <p:sp>
        <p:nvSpPr>
          <p:cNvPr id="22" name="Rectangle 21"/>
          <p:cNvSpPr/>
          <p:nvPr/>
        </p:nvSpPr>
        <p:spPr>
          <a:xfrm>
            <a:off x="8394292" y="2898667"/>
            <a:ext cx="2478186" cy="276999"/>
          </a:xfrm>
          <a:prstGeom prst="rect">
            <a:avLst/>
          </a:prstGeom>
        </p:spPr>
        <p:txBody>
          <a:bodyPr wrap="square">
            <a:spAutoFit/>
          </a:bodyPr>
          <a:lstStyle/>
          <a:p>
            <a:r>
              <a:rPr lang="id-ID" sz="1200" dirty="0">
                <a:latin typeface="Open Sans" panose="020B0606030504020204" pitchFamily="34" charset="0"/>
                <a:ea typeface="Open Sans" panose="020B0606030504020204" pitchFamily="34" charset="0"/>
                <a:cs typeface="Open Sans" panose="020B0606030504020204" pitchFamily="34" charset="0"/>
              </a:rPr>
              <a:t>UNLIMITED OPTIONS</a:t>
            </a:r>
          </a:p>
        </p:txBody>
      </p:sp>
      <p:grpSp>
        <p:nvGrpSpPr>
          <p:cNvPr id="2" name="Group 1"/>
          <p:cNvGrpSpPr/>
          <p:nvPr/>
        </p:nvGrpSpPr>
        <p:grpSpPr>
          <a:xfrm>
            <a:off x="7518436" y="1126822"/>
            <a:ext cx="666672" cy="4352378"/>
            <a:chOff x="7518436" y="1126822"/>
            <a:chExt cx="666672" cy="4352378"/>
          </a:xfrm>
        </p:grpSpPr>
        <p:sp>
          <p:nvSpPr>
            <p:cNvPr id="24" name="Oval 23"/>
            <p:cNvSpPr/>
            <p:nvPr/>
          </p:nvSpPr>
          <p:spPr>
            <a:xfrm>
              <a:off x="7518436" y="4813658"/>
              <a:ext cx="665542" cy="665542"/>
            </a:xfrm>
            <a:prstGeom prst="ellipse">
              <a:avLst/>
            </a:prstGeom>
            <a:solidFill>
              <a:srgbClr val="FFBB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5" name="Shape 4680"/>
            <p:cNvSpPr/>
            <p:nvPr/>
          </p:nvSpPr>
          <p:spPr>
            <a:xfrm>
              <a:off x="7726730" y="4988217"/>
              <a:ext cx="248953" cy="316422"/>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27" name="Oval 26"/>
            <p:cNvSpPr/>
            <p:nvPr/>
          </p:nvSpPr>
          <p:spPr>
            <a:xfrm>
              <a:off x="7518436" y="2946742"/>
              <a:ext cx="665542" cy="665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28" name="Shape 4681"/>
            <p:cNvSpPr/>
            <p:nvPr/>
          </p:nvSpPr>
          <p:spPr>
            <a:xfrm>
              <a:off x="7697545" y="3126720"/>
              <a:ext cx="307324" cy="305585"/>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sp>
          <p:nvSpPr>
            <p:cNvPr id="30" name="Oval 29"/>
            <p:cNvSpPr/>
            <p:nvPr/>
          </p:nvSpPr>
          <p:spPr>
            <a:xfrm>
              <a:off x="7519566" y="1126822"/>
              <a:ext cx="665542" cy="665542"/>
            </a:xfrm>
            <a:prstGeom prst="ellipse">
              <a:avLst/>
            </a:prstGeom>
            <a:solidFill>
              <a:srgbClr val="FFBB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75000"/>
                    <a:lumOff val="25000"/>
                  </a:schemeClr>
                </a:solidFill>
              </a:endParaRPr>
            </a:p>
          </p:txBody>
        </p:sp>
        <p:sp>
          <p:nvSpPr>
            <p:cNvPr id="31" name="Shape 4682"/>
            <p:cNvSpPr/>
            <p:nvPr/>
          </p:nvSpPr>
          <p:spPr>
            <a:xfrm>
              <a:off x="7706027" y="1371402"/>
              <a:ext cx="299141" cy="254614"/>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nchorCtr="0">
              <a:noAutofit/>
            </a:bodyPr>
            <a:lstStyle/>
            <a:p>
              <a:endParaRPr>
                <a:solidFill>
                  <a:schemeClr val="tx1">
                    <a:lumMod val="75000"/>
                    <a:lumOff val="25000"/>
                  </a:schemeClr>
                </a:solidFill>
                <a:latin typeface="Roboto"/>
                <a:ea typeface="Roboto"/>
                <a:cs typeface="Roboto"/>
                <a:sym typeface="Roboto"/>
              </a:endParaRPr>
            </a:p>
          </p:txBody>
        </p:sp>
        <p:cxnSp>
          <p:nvCxnSpPr>
            <p:cNvPr id="32" name="Straight Connector 31"/>
            <p:cNvCxnSpPr/>
            <p:nvPr/>
          </p:nvCxnSpPr>
          <p:spPr>
            <a:xfrm>
              <a:off x="7851207" y="1886075"/>
              <a:ext cx="0" cy="96519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851207" y="3730376"/>
              <a:ext cx="0" cy="96519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733554" y="2917141"/>
            <a:ext cx="2229642" cy="0"/>
          </a:xfrm>
          <a:prstGeom prst="line">
            <a:avLst/>
          </a:prstGeom>
          <a:ln w="127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77872" y="3103422"/>
            <a:ext cx="2979728" cy="2202911"/>
          </a:xfrm>
          <a:prstGeom prst="rect">
            <a:avLst/>
          </a:prstGeom>
        </p:spPr>
        <p:txBody>
          <a:bodyPr wrap="square">
            <a:spAutoFit/>
          </a:bodyPr>
          <a:lstStyle/>
          <a:p>
            <a:pPr>
              <a:lnSpc>
                <a:spcPct val="200000"/>
              </a:lnSpc>
            </a:pPr>
            <a:r>
              <a:rPr lang="id-ID" sz="1000" i="0" dirty="0">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present</a:t>
            </a:r>
            <a:r>
              <a:rPr lang="en-US" sz="1000" i="0" dirty="0">
                <a:effectLst/>
                <a:latin typeface="Open Sans" panose="020B0606030504020204" pitchFamily="34" charset="0"/>
                <a:ea typeface="Open Sans" panose="020B0606030504020204" pitchFamily="34" charset="0"/>
                <a:cs typeface="Open Sans" panose="020B0606030504020204" pitchFamily="34" charset="0"/>
              </a:rPr>
              <a:t>.</a:t>
            </a:r>
            <a:endParaRPr lang="id-ID"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Subtitle 2"/>
          <p:cNvSpPr txBox="1">
            <a:spLocks/>
          </p:cNvSpPr>
          <p:nvPr/>
        </p:nvSpPr>
        <p:spPr>
          <a:xfrm>
            <a:off x="677871" y="1792364"/>
            <a:ext cx="3397559"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latin typeface="Creato Display" panose="020B0503000000020004" pitchFamily="34" charset="0"/>
                <a:ea typeface="Vollkorn" panose="00000500000000000000" pitchFamily="2" charset="0"/>
                <a:cs typeface="Open Sans" panose="020B0606030504020204" pitchFamily="34" charset="0"/>
              </a:rPr>
              <a:t>PHONE </a:t>
            </a:r>
            <a:r>
              <a:rPr lang="en-US" sz="3200" b="1" dirty="0">
                <a:latin typeface="Creato Display" panose="020B0503000000020004" pitchFamily="34" charset="0"/>
                <a:ea typeface="Vollkorn" panose="00000500000000000000" pitchFamily="2" charset="0"/>
                <a:cs typeface="Open Sans" panose="020B0606030504020204" pitchFamily="34" charset="0"/>
              </a:rPr>
              <a:t>D</a:t>
            </a:r>
            <a:r>
              <a:rPr lang="id-ID" sz="3200" b="1" dirty="0">
                <a:latin typeface="Creato Display" panose="020B0503000000020004" pitchFamily="34" charset="0"/>
                <a:ea typeface="Vollkorn" panose="00000500000000000000" pitchFamily="2" charset="0"/>
                <a:cs typeface="Open Sans" panose="020B0606030504020204" pitchFamily="34" charset="0"/>
              </a:rPr>
              <a:t>EVICE </a:t>
            </a:r>
            <a:r>
              <a:rPr lang="en-US" sz="3200" b="1" dirty="0">
                <a:latin typeface="Creato Display" panose="020B0503000000020004" pitchFamily="34" charset="0"/>
                <a:ea typeface="Vollkorn" panose="00000500000000000000" pitchFamily="2" charset="0"/>
                <a:cs typeface="Open Sans" panose="020B0606030504020204" pitchFamily="34" charset="0"/>
              </a:rPr>
              <a:t>M</a:t>
            </a:r>
            <a:r>
              <a:rPr lang="id-ID" sz="3200" b="1" dirty="0">
                <a:latin typeface="Creato Display" panose="020B0503000000020004" pitchFamily="34" charset="0"/>
                <a:ea typeface="Vollkorn" panose="00000500000000000000" pitchFamily="2" charset="0"/>
                <a:cs typeface="Open Sans" panose="020B0606030504020204" pitchFamily="34" charset="0"/>
              </a:rPr>
              <a:t>OCKUP </a:t>
            </a:r>
            <a:r>
              <a:rPr lang="en-US" sz="3200" b="1" dirty="0">
                <a:latin typeface="Creato Display" panose="020B0503000000020004" pitchFamily="34" charset="0"/>
                <a:ea typeface="Vollkorn" panose="00000500000000000000" pitchFamily="2" charset="0"/>
                <a:cs typeface="Open Sans" panose="020B0606030504020204" pitchFamily="34" charset="0"/>
              </a:rPr>
              <a:t>S</a:t>
            </a:r>
            <a:r>
              <a:rPr lang="id-ID" sz="3200" b="1" dirty="0">
                <a:latin typeface="Creato Display" panose="020B0503000000020004" pitchFamily="34" charset="0"/>
                <a:ea typeface="Vollkorn" panose="00000500000000000000" pitchFamily="2" charset="0"/>
                <a:cs typeface="Open Sans" panose="020B0606030504020204" pitchFamily="34" charset="0"/>
              </a:rPr>
              <a:t>LIDE</a:t>
            </a: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2629659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652792" y="0"/>
            <a:ext cx="6539208" cy="7156193"/>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FFBBE8"/>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rot="10800000">
            <a:off x="-3180" y="808775"/>
            <a:ext cx="5527680" cy="6049225"/>
          </a:xfrm>
          <a:custGeom>
            <a:avLst/>
            <a:gdLst>
              <a:gd name="connsiteX0" fmla="*/ 713387 w 3214598"/>
              <a:gd name="connsiteY0" fmla="*/ 0 h 3517900"/>
              <a:gd name="connsiteX1" fmla="*/ 3214598 w 3214598"/>
              <a:gd name="connsiteY1" fmla="*/ 0 h 3517900"/>
              <a:gd name="connsiteX2" fmla="*/ 3214598 w 3214598"/>
              <a:gd name="connsiteY2" fmla="*/ 3095777 h 3517900"/>
              <a:gd name="connsiteX3" fmla="*/ 3104926 w 3214598"/>
              <a:gd name="connsiteY3" fmla="*/ 3177788 h 3517900"/>
              <a:gd name="connsiteX4" fmla="*/ 1991474 w 3214598"/>
              <a:gd name="connsiteY4" fmla="*/ 3517900 h 3517900"/>
              <a:gd name="connsiteX5" fmla="*/ 0 w 3214598"/>
              <a:gd name="connsiteY5" fmla="*/ 1526426 h 3517900"/>
              <a:gd name="connsiteX6" fmla="*/ 583289 w 3214598"/>
              <a:gd name="connsiteY6" fmla="*/ 118241 h 351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4598" h="3517900">
                <a:moveTo>
                  <a:pt x="713387" y="0"/>
                </a:moveTo>
                <a:lnTo>
                  <a:pt x="3214598" y="0"/>
                </a:lnTo>
                <a:lnTo>
                  <a:pt x="3214598" y="3095777"/>
                </a:lnTo>
                <a:lnTo>
                  <a:pt x="3104926" y="3177788"/>
                </a:lnTo>
                <a:cubicBezTo>
                  <a:pt x="2787085" y="3392517"/>
                  <a:pt x="2403922" y="3517900"/>
                  <a:pt x="1991474" y="3517900"/>
                </a:cubicBezTo>
                <a:cubicBezTo>
                  <a:pt x="891613" y="3517900"/>
                  <a:pt x="0" y="2626287"/>
                  <a:pt x="0" y="1526426"/>
                </a:cubicBezTo>
                <a:cubicBezTo>
                  <a:pt x="0" y="976496"/>
                  <a:pt x="222903" y="478627"/>
                  <a:pt x="583289" y="118241"/>
                </a:cubicBezTo>
                <a:close/>
              </a:path>
            </a:pathLst>
          </a:custGeom>
          <a:gradFill flip="none" rotWithShape="1">
            <a:gsLst>
              <a:gs pos="0">
                <a:srgbClr val="0070C0"/>
              </a:gs>
              <a:gs pos="50000">
                <a:srgbClr val="FFC000">
                  <a:lumMod val="40000"/>
                  <a:lumOff val="60000"/>
                  <a:alpha val="2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858500" y="262756"/>
            <a:ext cx="990600" cy="27392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 Placeholder 6">
            <a:extLst>
              <a:ext uri="{FF2B5EF4-FFF2-40B4-BE49-F238E27FC236}">
                <a16:creationId xmlns:a16="http://schemas.microsoft.com/office/drawing/2014/main" id="{BA3DC23B-4D0A-9749-A05B-35A16027E9CA}"/>
              </a:ext>
            </a:extLst>
          </p:cNvPr>
          <p:cNvSpPr txBox="1">
            <a:spLocks/>
          </p:cNvSpPr>
          <p:nvPr/>
        </p:nvSpPr>
        <p:spPr>
          <a:xfrm>
            <a:off x="10714773" y="285090"/>
            <a:ext cx="1278054" cy="2642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JOIN US</a:t>
            </a:r>
          </a:p>
        </p:txBody>
      </p:sp>
      <p:sp>
        <p:nvSpPr>
          <p:cNvPr id="7" name="TextBox 6"/>
          <p:cNvSpPr txBox="1"/>
          <p:nvPr/>
        </p:nvSpPr>
        <p:spPr>
          <a:xfrm>
            <a:off x="258179" y="237765"/>
            <a:ext cx="2256421" cy="276999"/>
          </a:xfrm>
          <a:prstGeom prst="rect">
            <a:avLst/>
          </a:prstGeom>
          <a:noFill/>
          <a:effectLst/>
        </p:spPr>
        <p:txBody>
          <a:bodyPr wrap="square" rtlCol="0">
            <a:spAutoFit/>
          </a:bodyPr>
          <a:lstStyle/>
          <a:p>
            <a:r>
              <a:rPr lang="en-US" sz="1200" dirty="0">
                <a:latin typeface="Creato Display" panose="020B0503000000020004" pitchFamily="34" charset="0"/>
                <a:ea typeface="Vollkorn" panose="00000500000000000000" pitchFamily="2" charset="0"/>
                <a:cs typeface="Clear Sans" panose="020B0503030202020304" pitchFamily="34" charset="0"/>
              </a:rPr>
              <a:t>DEVENTHA PROJECT</a:t>
            </a:r>
            <a:endParaRPr lang="id-ID" sz="1200" dirty="0">
              <a:latin typeface="Creato Display" panose="020B0503000000020004" pitchFamily="34" charset="0"/>
              <a:ea typeface="Vollkorn" panose="00000500000000000000" pitchFamily="2" charset="0"/>
              <a:cs typeface="Clear Sans" panose="020B0503030202020304" pitchFamily="34" charset="0"/>
            </a:endParaRPr>
          </a:p>
        </p:txBody>
      </p:sp>
      <p:grpSp>
        <p:nvGrpSpPr>
          <p:cNvPr id="8" name="Group 7"/>
          <p:cNvGrpSpPr/>
          <p:nvPr/>
        </p:nvGrpSpPr>
        <p:grpSpPr>
          <a:xfrm>
            <a:off x="3257102" y="258678"/>
            <a:ext cx="5703195" cy="297260"/>
            <a:chOff x="4104398" y="258678"/>
            <a:chExt cx="5703195" cy="297260"/>
          </a:xfrm>
        </p:grpSpPr>
        <p:sp>
          <p:nvSpPr>
            <p:cNvPr id="9" name="Text Placeholder 6">
              <a:extLst>
                <a:ext uri="{FF2B5EF4-FFF2-40B4-BE49-F238E27FC236}">
                  <a16:creationId xmlns:a16="http://schemas.microsoft.com/office/drawing/2014/main" id="{BA3DC23B-4D0A-9749-A05B-35A16027E9CA}"/>
                </a:ext>
              </a:extLst>
            </p:cNvPr>
            <p:cNvSpPr txBox="1">
              <a:spLocks/>
            </p:cNvSpPr>
            <p:nvPr/>
          </p:nvSpPr>
          <p:spPr>
            <a:xfrm>
              <a:off x="410439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FASHION</a:t>
              </a:r>
            </a:p>
          </p:txBody>
        </p:sp>
        <p:sp>
          <p:nvSpPr>
            <p:cNvPr id="10" name="Text Placeholder 6">
              <a:extLst>
                <a:ext uri="{FF2B5EF4-FFF2-40B4-BE49-F238E27FC236}">
                  <a16:creationId xmlns:a16="http://schemas.microsoft.com/office/drawing/2014/main" id="{BA3DC23B-4D0A-9749-A05B-35A16027E9CA}"/>
                </a:ext>
              </a:extLst>
            </p:cNvPr>
            <p:cNvSpPr txBox="1">
              <a:spLocks/>
            </p:cNvSpPr>
            <p:nvPr/>
          </p:nvSpPr>
          <p:spPr>
            <a:xfrm>
              <a:off x="5115222"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MODERN</a:t>
              </a:r>
            </a:p>
          </p:txBody>
        </p:sp>
        <p:sp>
          <p:nvSpPr>
            <p:cNvPr id="11" name="Text Placeholder 6">
              <a:extLst>
                <a:ext uri="{FF2B5EF4-FFF2-40B4-BE49-F238E27FC236}">
                  <a16:creationId xmlns:a16="http://schemas.microsoft.com/office/drawing/2014/main" id="{BA3DC23B-4D0A-9749-A05B-35A16027E9CA}"/>
                </a:ext>
              </a:extLst>
            </p:cNvPr>
            <p:cNvSpPr txBox="1">
              <a:spLocks/>
            </p:cNvSpPr>
            <p:nvPr/>
          </p:nvSpPr>
          <p:spPr>
            <a:xfrm>
              <a:off x="6199361"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TEMPLATE</a:t>
              </a:r>
            </a:p>
          </p:txBody>
        </p:sp>
        <p:cxnSp>
          <p:nvCxnSpPr>
            <p:cNvPr id="12" name="Straight Connector 11"/>
            <p:cNvCxnSpPr/>
            <p:nvPr/>
          </p:nvCxnSpPr>
          <p:spPr>
            <a:xfrm>
              <a:off x="541972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 Placeholder 6">
              <a:extLst>
                <a:ext uri="{FF2B5EF4-FFF2-40B4-BE49-F238E27FC236}">
                  <a16:creationId xmlns:a16="http://schemas.microsoft.com/office/drawing/2014/main" id="{BA3DC23B-4D0A-9749-A05B-35A16027E9CA}"/>
                </a:ext>
              </a:extLst>
            </p:cNvPr>
            <p:cNvSpPr txBox="1">
              <a:spLocks/>
            </p:cNvSpPr>
            <p:nvPr/>
          </p:nvSpPr>
          <p:spPr>
            <a:xfrm>
              <a:off x="7271614"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FEATURES</a:t>
              </a:r>
            </a:p>
          </p:txBody>
        </p:sp>
        <p:sp>
          <p:nvSpPr>
            <p:cNvPr id="14" name="Text Placeholder 6">
              <a:extLst>
                <a:ext uri="{FF2B5EF4-FFF2-40B4-BE49-F238E27FC236}">
                  <a16:creationId xmlns:a16="http://schemas.microsoft.com/office/drawing/2014/main" id="{BA3DC23B-4D0A-9749-A05B-35A16027E9CA}"/>
                </a:ext>
              </a:extLst>
            </p:cNvPr>
            <p:cNvSpPr txBox="1">
              <a:spLocks/>
            </p:cNvSpPr>
            <p:nvPr/>
          </p:nvSpPr>
          <p:spPr>
            <a:xfrm>
              <a:off x="8201638" y="28201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800" dirty="0">
                  <a:latin typeface="Open Sans" panose="020B0606030504020204" pitchFamily="34" charset="0"/>
                  <a:ea typeface="Open Sans" panose="020B0606030504020204" pitchFamily="34" charset="0"/>
                  <a:cs typeface="Open Sans" panose="020B0606030504020204" pitchFamily="34" charset="0"/>
                </a:rPr>
                <a:t>SUPPORT</a:t>
              </a:r>
            </a:p>
          </p:txBody>
        </p:sp>
        <p:cxnSp>
          <p:nvCxnSpPr>
            <p:cNvPr id="15" name="Straight Connector 14"/>
            <p:cNvCxnSpPr/>
            <p:nvPr/>
          </p:nvCxnSpPr>
          <p:spPr>
            <a:xfrm>
              <a:off x="64008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505700"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524875" y="258678"/>
              <a:ext cx="0" cy="2634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58179" y="6358866"/>
            <a:ext cx="2323091" cy="368382"/>
            <a:chOff x="258179" y="6320766"/>
            <a:chExt cx="2323091" cy="368382"/>
          </a:xfrm>
        </p:grpSpPr>
        <p:sp>
          <p:nvSpPr>
            <p:cNvPr id="19" name="Text Placeholder 6">
              <a:extLst>
                <a:ext uri="{FF2B5EF4-FFF2-40B4-BE49-F238E27FC236}">
                  <a16:creationId xmlns:a16="http://schemas.microsoft.com/office/drawing/2014/main" id="{BA3DC23B-4D0A-9749-A05B-35A16027E9CA}"/>
                </a:ext>
              </a:extLst>
            </p:cNvPr>
            <p:cNvSpPr txBox="1">
              <a:spLocks/>
            </p:cNvSpPr>
            <p:nvPr/>
          </p:nvSpPr>
          <p:spPr>
            <a:xfrm>
              <a:off x="258179" y="6320766"/>
              <a:ext cx="457208" cy="3683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01</a:t>
              </a:r>
            </a:p>
          </p:txBody>
        </p:sp>
        <p:cxnSp>
          <p:nvCxnSpPr>
            <p:cNvPr id="20" name="Straight Connector 19"/>
            <p:cNvCxnSpPr/>
            <p:nvPr/>
          </p:nvCxnSpPr>
          <p:spPr>
            <a:xfrm flipH="1">
              <a:off x="651887" y="6444986"/>
              <a:ext cx="6212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BA3DC23B-4D0A-9749-A05B-35A16027E9CA}"/>
                </a:ext>
              </a:extLst>
            </p:cNvPr>
            <p:cNvSpPr txBox="1">
              <a:spLocks/>
            </p:cNvSpPr>
            <p:nvPr/>
          </p:nvSpPr>
          <p:spPr>
            <a:xfrm>
              <a:off x="1273170" y="6327462"/>
              <a:ext cx="1308100" cy="2953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b="1" dirty="0">
                  <a:latin typeface="Open Sans" panose="020B0606030504020204" pitchFamily="34" charset="0"/>
                  <a:ea typeface="Open Sans" panose="020B0606030504020204" pitchFamily="34" charset="0"/>
                  <a:cs typeface="Open Sans" panose="020B0606030504020204" pitchFamily="34" charset="0"/>
                </a:rPr>
                <a:t>PRESENTATION</a:t>
              </a:r>
            </a:p>
          </p:txBody>
        </p:sp>
      </p:grpSp>
      <p:sp>
        <p:nvSpPr>
          <p:cNvPr id="22" name="Text Placeholder 6">
            <a:extLst>
              <a:ext uri="{FF2B5EF4-FFF2-40B4-BE49-F238E27FC236}">
                <a16:creationId xmlns:a16="http://schemas.microsoft.com/office/drawing/2014/main" id="{BA3DC23B-4D0A-9749-A05B-35A16027E9CA}"/>
              </a:ext>
            </a:extLst>
          </p:cNvPr>
          <p:cNvSpPr txBox="1">
            <a:spLocks/>
          </p:cNvSpPr>
          <p:nvPr/>
        </p:nvSpPr>
        <p:spPr>
          <a:xfrm>
            <a:off x="10332045" y="6376260"/>
            <a:ext cx="1605955" cy="273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dirty="0">
                <a:latin typeface="Open Sans" panose="020B0606030504020204" pitchFamily="34" charset="0"/>
                <a:ea typeface="Open Sans" panose="020B0606030504020204" pitchFamily="34" charset="0"/>
                <a:cs typeface="Open Sans" panose="020B0606030504020204" pitchFamily="34" charset="0"/>
              </a:rPr>
              <a:t>PAGE 01/34</a:t>
            </a:r>
          </a:p>
        </p:txBody>
      </p:sp>
      <p:sp>
        <p:nvSpPr>
          <p:cNvPr id="26" name="TextBox 25"/>
          <p:cNvSpPr txBox="1"/>
          <p:nvPr/>
        </p:nvSpPr>
        <p:spPr>
          <a:xfrm>
            <a:off x="622681" y="2162234"/>
            <a:ext cx="4278476" cy="2800767"/>
          </a:xfrm>
          <a:prstGeom prst="rect">
            <a:avLst/>
          </a:prstGeom>
          <a:noFill/>
          <a:effectLst/>
        </p:spPr>
        <p:txBody>
          <a:bodyPr wrap="square" rtlCol="0">
            <a:spAutoFit/>
          </a:bodyPr>
          <a:lstStyle/>
          <a:p>
            <a:r>
              <a:rPr lang="en-US" sz="8800" b="1" dirty="0">
                <a:latin typeface="Manrope" panose="00000500000000000000" pitchFamily="2" charset="0"/>
                <a:ea typeface="Vollkorn" panose="00000500000000000000" pitchFamily="2" charset="0"/>
                <a:cs typeface="Times New Roman" panose="02020603050405020304" pitchFamily="18" charset="0"/>
              </a:rPr>
              <a:t>THANKYOU!</a:t>
            </a:r>
            <a:endParaRPr lang="id-ID" sz="8800" b="1" dirty="0">
              <a:latin typeface="Manrope" panose="00000500000000000000" pitchFamily="2" charset="0"/>
              <a:ea typeface="Vollkorn" panose="00000500000000000000" pitchFamily="2" charset="0"/>
              <a:cs typeface="Times New Roman" panose="02020603050405020304" pitchFamily="18" charset="0"/>
            </a:endParaRPr>
          </a:p>
        </p:txBody>
      </p:sp>
      <p:sp>
        <p:nvSpPr>
          <p:cNvPr id="27" name="Rectangle 26"/>
          <p:cNvSpPr/>
          <p:nvPr/>
        </p:nvSpPr>
        <p:spPr>
          <a:xfrm>
            <a:off x="7690279" y="2459504"/>
            <a:ext cx="4171521" cy="1938992"/>
          </a:xfrm>
          <a:prstGeom prst="rect">
            <a:avLst/>
          </a:prstGeom>
        </p:spPr>
        <p:txBody>
          <a:bodyPr wrap="square">
            <a:spAutoFit/>
          </a:bodyPr>
          <a:lstStyle/>
          <a:p>
            <a:pPr>
              <a:lnSpc>
                <a:spcPct val="150000"/>
              </a:lnSpc>
            </a:pPr>
            <a:r>
              <a:rPr lang="en-US" sz="2000" b="0" i="0" dirty="0">
                <a:effectLst/>
                <a:latin typeface="Inter" panose="020B0502030000000004" pitchFamily="34" charset="0"/>
                <a:ea typeface="Inter" panose="020B0502030000000004" pitchFamily="34" charset="0"/>
                <a:cs typeface="Clear Sans" panose="020B0503030202020304" pitchFamily="34" charset="0"/>
              </a:rPr>
              <a:t>It is a long established fact that a reader will be distracted by the readable content of a page when looking at its layout. </a:t>
            </a:r>
            <a:endParaRPr lang="en-US" sz="2000" dirty="0">
              <a:latin typeface="Inter" panose="020B0502030000000004" pitchFamily="34" charset="0"/>
              <a:ea typeface="Inter" panose="020B0502030000000004" pitchFamily="34" charset="0"/>
              <a:cs typeface="Clear Sans" panose="020B05030302020203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5061169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TotalTime>
  <Words>807</Words>
  <Application>Microsoft Office PowerPoint</Application>
  <PresentationFormat>Widescreen</PresentationFormat>
  <Paragraphs>129</Paragraphs>
  <Slides>11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vt:lpstr>
      <vt:lpstr>Calibri</vt:lpstr>
      <vt:lpstr>Calibri Light</vt:lpstr>
      <vt:lpstr>Clear Sans</vt:lpstr>
      <vt:lpstr>Creato Display</vt:lpstr>
      <vt:lpstr>Inter</vt:lpstr>
      <vt:lpstr>Manrope</vt:lpstr>
      <vt:lpstr>Open Sans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harist mulia</cp:lastModifiedBy>
  <cp:revision>32</cp:revision>
  <dcterms:created xsi:type="dcterms:W3CDTF">2021-12-28T08:11:31Z</dcterms:created>
  <dcterms:modified xsi:type="dcterms:W3CDTF">2023-07-07T16:29:12Z</dcterms:modified>
</cp:coreProperties>
</file>