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10" r:id="rId2"/>
    <p:sldId id="321" r:id="rId3"/>
    <p:sldId id="322" r:id="rId4"/>
    <p:sldId id="311" r:id="rId5"/>
    <p:sldId id="312" r:id="rId6"/>
    <p:sldId id="316" r:id="rId7"/>
    <p:sldId id="319" r:id="rId8"/>
    <p:sldId id="317" r:id="rId9"/>
    <p:sldId id="314" r:id="rId10"/>
    <p:sldId id="330" r:id="rId1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4046B25-1CD6-4BDF-92BA-5F34AA971286}">
          <p14:sldIdLst>
            <p14:sldId id="310"/>
            <p14:sldId id="321"/>
            <p14:sldId id="322"/>
            <p14:sldId id="311"/>
            <p14:sldId id="312"/>
            <p14:sldId id="316"/>
            <p14:sldId id="319"/>
            <p14:sldId id="317"/>
            <p14:sldId id="314"/>
          </p14:sldIdLst>
        </p14:section>
        <p14:section name="Closing Section" id="{F9018635-FA30-4337-8773-261AA56F254A}">
          <p14:sldIdLst>
            <p14:sldId id="33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86" autoAdjust="0"/>
    <p:restoredTop sz="95353"/>
  </p:normalViewPr>
  <p:slideViewPr>
    <p:cSldViewPr snapToGrid="0">
      <p:cViewPr varScale="1">
        <p:scale>
          <a:sx n="101" d="100"/>
          <a:sy n="101" d="100"/>
        </p:scale>
        <p:origin x="45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2C2A53-E32C-4C5E-ADA7-D79FB0BA762E}" type="datetimeFigureOut">
              <a:rPr lang="id-ID" smtClean="0"/>
              <a:t>01/10/22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80536-9986-4883-89D2-475E07E85C6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581228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70ACA-6663-46EC-B8D9-3B809DFCA7CE}" type="datetimeFigureOut">
              <a:rPr lang="en-US" smtClean="0"/>
              <a:t>10/1/22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C4E5E3-5945-42E1-95B7-2F0223F6C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37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23933C4-7ABC-44A7-8649-D87A89DB0F5C}" type="datetimeFigureOut">
              <a:rPr lang="id-ID" smtClean="0"/>
              <a:t>01/10/22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BA7C5E-6161-46A3-81EF-3D88EA024A6C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25282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814FAD-D08D-F44F-9B4B-AB5EC14911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099300" y="3994150"/>
            <a:ext cx="1250950" cy="1225550"/>
          </a:xfrm>
          <a:custGeom>
            <a:avLst/>
            <a:gdLst>
              <a:gd name="connsiteX0" fmla="*/ 0 w 1250950"/>
              <a:gd name="connsiteY0" fmla="*/ 0 h 1225550"/>
              <a:gd name="connsiteX1" fmla="*/ 1250950 w 1250950"/>
              <a:gd name="connsiteY1" fmla="*/ 0 h 1225550"/>
              <a:gd name="connsiteX2" fmla="*/ 1250950 w 1250950"/>
              <a:gd name="connsiteY2" fmla="*/ 1225550 h 1225550"/>
              <a:gd name="connsiteX3" fmla="*/ 0 w 1250950"/>
              <a:gd name="connsiteY3" fmla="*/ 1225550 h 122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50" h="1225550">
                <a:moveTo>
                  <a:pt x="0" y="0"/>
                </a:moveTo>
                <a:lnTo>
                  <a:pt x="1250950" y="0"/>
                </a:lnTo>
                <a:lnTo>
                  <a:pt x="1250950" y="1225550"/>
                </a:lnTo>
                <a:lnTo>
                  <a:pt x="0" y="1225550"/>
                </a:lnTo>
                <a:close/>
              </a:path>
            </a:pathLst>
          </a:custGeom>
        </p:spPr>
      </p:sp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C1214F90-ABC3-E545-AE5B-02C4F49D3B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82025" y="3994150"/>
            <a:ext cx="1250950" cy="1225550"/>
          </a:xfrm>
          <a:custGeom>
            <a:avLst/>
            <a:gdLst>
              <a:gd name="connsiteX0" fmla="*/ 0 w 1250950"/>
              <a:gd name="connsiteY0" fmla="*/ 0 h 1225550"/>
              <a:gd name="connsiteX1" fmla="*/ 1250950 w 1250950"/>
              <a:gd name="connsiteY1" fmla="*/ 0 h 1225550"/>
              <a:gd name="connsiteX2" fmla="*/ 1250950 w 1250950"/>
              <a:gd name="connsiteY2" fmla="*/ 1225550 h 1225550"/>
              <a:gd name="connsiteX3" fmla="*/ 0 w 1250950"/>
              <a:gd name="connsiteY3" fmla="*/ 1225550 h 122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50" h="1225550">
                <a:moveTo>
                  <a:pt x="0" y="0"/>
                </a:moveTo>
                <a:lnTo>
                  <a:pt x="1250950" y="0"/>
                </a:lnTo>
                <a:lnTo>
                  <a:pt x="1250950" y="1225550"/>
                </a:lnTo>
                <a:lnTo>
                  <a:pt x="0" y="1225550"/>
                </a:lnTo>
                <a:close/>
              </a:path>
            </a:pathLst>
          </a:custGeom>
        </p:spPr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65BE3716-C4B0-1449-BFB4-756172C6E06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064750" y="3994150"/>
            <a:ext cx="1250950" cy="1225550"/>
          </a:xfrm>
          <a:custGeom>
            <a:avLst/>
            <a:gdLst>
              <a:gd name="connsiteX0" fmla="*/ 0 w 1250950"/>
              <a:gd name="connsiteY0" fmla="*/ 0 h 1225550"/>
              <a:gd name="connsiteX1" fmla="*/ 1250950 w 1250950"/>
              <a:gd name="connsiteY1" fmla="*/ 0 h 1225550"/>
              <a:gd name="connsiteX2" fmla="*/ 1250950 w 1250950"/>
              <a:gd name="connsiteY2" fmla="*/ 1225550 h 1225550"/>
              <a:gd name="connsiteX3" fmla="*/ 0 w 1250950"/>
              <a:gd name="connsiteY3" fmla="*/ 1225550 h 1225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50950" h="1225550">
                <a:moveTo>
                  <a:pt x="0" y="0"/>
                </a:moveTo>
                <a:lnTo>
                  <a:pt x="1250950" y="0"/>
                </a:lnTo>
                <a:lnTo>
                  <a:pt x="1250950" y="1225550"/>
                </a:lnTo>
                <a:lnTo>
                  <a:pt x="0" y="122555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5259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459784-0FC7-414B-89EE-A5A86ECC4B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48100" y="1727200"/>
            <a:ext cx="3746500" cy="3708400"/>
          </a:xfrm>
          <a:custGeom>
            <a:avLst/>
            <a:gdLst>
              <a:gd name="connsiteX0" fmla="*/ 0 w 3746500"/>
              <a:gd name="connsiteY0" fmla="*/ 0 h 3708400"/>
              <a:gd name="connsiteX1" fmla="*/ 3746500 w 3746500"/>
              <a:gd name="connsiteY1" fmla="*/ 0 h 3708400"/>
              <a:gd name="connsiteX2" fmla="*/ 3746500 w 3746500"/>
              <a:gd name="connsiteY2" fmla="*/ 3708400 h 3708400"/>
              <a:gd name="connsiteX3" fmla="*/ 0 w 3746500"/>
              <a:gd name="connsiteY3" fmla="*/ 3708400 h 370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46500" h="3708400">
                <a:moveTo>
                  <a:pt x="0" y="0"/>
                </a:moveTo>
                <a:lnTo>
                  <a:pt x="3746500" y="0"/>
                </a:lnTo>
                <a:lnTo>
                  <a:pt x="3746500" y="3708400"/>
                </a:lnTo>
                <a:lnTo>
                  <a:pt x="0" y="37084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78966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9A159E-D681-884A-B412-2CD575F4D16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58801" y="2852058"/>
            <a:ext cx="3809999" cy="4005942"/>
          </a:xfrm>
          <a:custGeom>
            <a:avLst/>
            <a:gdLst>
              <a:gd name="connsiteX0" fmla="*/ 0 w 3809999"/>
              <a:gd name="connsiteY0" fmla="*/ 0 h 4005942"/>
              <a:gd name="connsiteX1" fmla="*/ 3809999 w 3809999"/>
              <a:gd name="connsiteY1" fmla="*/ 0 h 4005942"/>
              <a:gd name="connsiteX2" fmla="*/ 3809999 w 3809999"/>
              <a:gd name="connsiteY2" fmla="*/ 4005942 h 4005942"/>
              <a:gd name="connsiteX3" fmla="*/ 0 w 3809999"/>
              <a:gd name="connsiteY3" fmla="*/ 4005942 h 4005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09999" h="4005942">
                <a:moveTo>
                  <a:pt x="0" y="0"/>
                </a:moveTo>
                <a:lnTo>
                  <a:pt x="3809999" y="0"/>
                </a:lnTo>
                <a:lnTo>
                  <a:pt x="3809999" y="4005942"/>
                </a:lnTo>
                <a:lnTo>
                  <a:pt x="0" y="4005942"/>
                </a:lnTo>
                <a:close/>
              </a:path>
            </a:pathLst>
          </a:custGeom>
        </p:spPr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5193AB1-B4F6-F346-B2CD-1780874DE32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44343" y="1988457"/>
            <a:ext cx="4136571" cy="2162629"/>
          </a:xfrm>
          <a:custGeom>
            <a:avLst/>
            <a:gdLst>
              <a:gd name="connsiteX0" fmla="*/ 0 w 4247357"/>
              <a:gd name="connsiteY0" fmla="*/ 0 h 2162629"/>
              <a:gd name="connsiteX1" fmla="*/ 4247357 w 4247357"/>
              <a:gd name="connsiteY1" fmla="*/ 0 h 2162629"/>
              <a:gd name="connsiteX2" fmla="*/ 4247357 w 4247357"/>
              <a:gd name="connsiteY2" fmla="*/ 2162629 h 2162629"/>
              <a:gd name="connsiteX3" fmla="*/ 0 w 4247357"/>
              <a:gd name="connsiteY3" fmla="*/ 2162629 h 2162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47357" h="2162629">
                <a:moveTo>
                  <a:pt x="0" y="0"/>
                </a:moveTo>
                <a:lnTo>
                  <a:pt x="4247357" y="0"/>
                </a:lnTo>
                <a:lnTo>
                  <a:pt x="4247357" y="2162629"/>
                </a:lnTo>
                <a:lnTo>
                  <a:pt x="0" y="2162629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65123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F753C019-C242-D748-9CA5-279C922025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91008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0115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1016000" y="768350"/>
            <a:ext cx="10160000" cy="53213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08013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1062643"/>
            <a:ext cx="3724102" cy="42672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6286500" y="0"/>
            <a:ext cx="3724102" cy="42672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52906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EE9A93AA-0E7C-E341-89D7-66A08F48132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88458" y="1183341"/>
            <a:ext cx="1963272" cy="2474259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25957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1EEC435-3857-0244-80B1-4567708A988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54100" y="1498600"/>
            <a:ext cx="4800600" cy="32639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43693706-FE08-884D-8C78-591B3EA708D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37302" y="2654300"/>
            <a:ext cx="4800600" cy="32639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87363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41315495-C32E-CB4F-B66E-A74D0EC83A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062643"/>
            <a:ext cx="3724102" cy="42672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8860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D63F02E2-2212-8746-A5E2-98F22937B07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419771" y="0"/>
            <a:ext cx="2772229" cy="6858000"/>
          </a:xfrm>
          <a:custGeom>
            <a:avLst/>
            <a:gdLst>
              <a:gd name="connsiteX0" fmla="*/ 0 w 5544458"/>
              <a:gd name="connsiteY0" fmla="*/ 0 h 13716000"/>
              <a:gd name="connsiteX1" fmla="*/ 5544458 w 5544458"/>
              <a:gd name="connsiteY1" fmla="*/ 0 h 13716000"/>
              <a:gd name="connsiteX2" fmla="*/ 5544458 w 5544458"/>
              <a:gd name="connsiteY2" fmla="*/ 13716000 h 13716000"/>
              <a:gd name="connsiteX3" fmla="*/ 0 w 5544458"/>
              <a:gd name="connsiteY3" fmla="*/ 13716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4458" h="13716000">
                <a:moveTo>
                  <a:pt x="0" y="0"/>
                </a:moveTo>
                <a:lnTo>
                  <a:pt x="5544458" y="0"/>
                </a:lnTo>
                <a:lnTo>
                  <a:pt x="5544458" y="13716000"/>
                </a:lnTo>
                <a:lnTo>
                  <a:pt x="0" y="13716000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algn="ctr">
              <a:buNone/>
              <a:defRPr sz="1400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D7D0B5C9-D1D9-0048-9FF4-E4E5F076B55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93430" y="1357086"/>
            <a:ext cx="2125713" cy="4143829"/>
          </a:xfrm>
          <a:custGeom>
            <a:avLst/>
            <a:gdLst>
              <a:gd name="connsiteX0" fmla="*/ 0 w 4251426"/>
              <a:gd name="connsiteY0" fmla="*/ 0 h 8287658"/>
              <a:gd name="connsiteX1" fmla="*/ 4251426 w 4251426"/>
              <a:gd name="connsiteY1" fmla="*/ 0 h 8287658"/>
              <a:gd name="connsiteX2" fmla="*/ 4251426 w 4251426"/>
              <a:gd name="connsiteY2" fmla="*/ 8287658 h 8287658"/>
              <a:gd name="connsiteX3" fmla="*/ 0 w 4251426"/>
              <a:gd name="connsiteY3" fmla="*/ 8287658 h 8287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1426" h="8287658">
                <a:moveTo>
                  <a:pt x="0" y="0"/>
                </a:moveTo>
                <a:lnTo>
                  <a:pt x="4251426" y="0"/>
                </a:lnTo>
                <a:lnTo>
                  <a:pt x="4251426" y="8287658"/>
                </a:lnTo>
                <a:lnTo>
                  <a:pt x="0" y="8287658"/>
                </a:ln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algn="ctr">
              <a:buNone/>
              <a:defRPr sz="1400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008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038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0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4" r:id="rId10"/>
    <p:sldLayoutId id="2147483675" r:id="rId11"/>
    <p:sldLayoutId id="2147483676" r:id="rId12"/>
    <p:sldLayoutId id="214748368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2C40F48-EF85-48B0-B2B4-FA66AEBEBEF1}"/>
              </a:ext>
            </a:extLst>
          </p:cNvPr>
          <p:cNvSpPr/>
          <p:nvPr/>
        </p:nvSpPr>
        <p:spPr>
          <a:xfrm>
            <a:off x="1016000" y="768350"/>
            <a:ext cx="10160000" cy="5321300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63DD2E-CA85-4A3B-BAA3-879808D1010F}"/>
              </a:ext>
            </a:extLst>
          </p:cNvPr>
          <p:cNvSpPr txBox="1"/>
          <p:nvPr/>
        </p:nvSpPr>
        <p:spPr>
          <a:xfrm>
            <a:off x="4678070" y="4328318"/>
            <a:ext cx="2835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300" dirty="0">
                <a:solidFill>
                  <a:srgbClr val="F6F4F2"/>
                </a:solidFill>
                <a:latin typeface="Kelson Sans Normal" pitchFamily="2" charset="77"/>
                <a:ea typeface="EB Garamond SC 12" panose="02020502060206020403" pitchFamily="18" charset="0"/>
              </a:rPr>
              <a:t>BRAND FASHION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952F38D-92C9-47F9-ACEC-82C64FA03967}"/>
              </a:ext>
            </a:extLst>
          </p:cNvPr>
          <p:cNvCxnSpPr>
            <a:cxnSpLocks/>
          </p:cNvCxnSpPr>
          <p:nvPr/>
        </p:nvCxnSpPr>
        <p:spPr>
          <a:xfrm>
            <a:off x="5733966" y="3730488"/>
            <a:ext cx="577831" cy="0"/>
          </a:xfrm>
          <a:prstGeom prst="line">
            <a:avLst/>
          </a:prstGeom>
          <a:ln w="9525">
            <a:solidFill>
              <a:srgbClr val="F6F4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F4EC52C-5422-4E61-8248-0B50AE098913}"/>
              </a:ext>
            </a:extLst>
          </p:cNvPr>
          <p:cNvSpPr txBox="1"/>
          <p:nvPr/>
        </p:nvSpPr>
        <p:spPr>
          <a:xfrm>
            <a:off x="4384331" y="2388335"/>
            <a:ext cx="3277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6600" b="1" spc="1000" dirty="0">
                <a:solidFill>
                  <a:srgbClr val="F6F4F2"/>
                </a:solidFill>
                <a:latin typeface="Kelson Sans Normal" pitchFamily="2" charset="77"/>
                <a:ea typeface="EB Garamond SC 12" panose="02020502060206020403" pitchFamily="18" charset="0"/>
              </a:rPr>
              <a:t>RUBY</a:t>
            </a:r>
            <a:endParaRPr lang="en-US" sz="6600" b="1" spc="1000" dirty="0">
              <a:solidFill>
                <a:srgbClr val="F6F4F2"/>
              </a:solidFill>
              <a:latin typeface="Kelson Sans Normal" pitchFamily="2" charset="77"/>
              <a:ea typeface="EB Garamond SC 12" panose="02020502060206020403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F4EBA76-E259-D24F-981F-E693C31A5DD7}"/>
              </a:ext>
            </a:extLst>
          </p:cNvPr>
          <p:cNvSpPr txBox="1"/>
          <p:nvPr/>
        </p:nvSpPr>
        <p:spPr>
          <a:xfrm rot="16200000">
            <a:off x="-890799" y="3211592"/>
            <a:ext cx="30277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b="1" spc="650" dirty="0">
                <a:solidFill>
                  <a:schemeClr val="bg1">
                    <a:lumMod val="95000"/>
                  </a:schemeClr>
                </a:solidFill>
                <a:latin typeface="Kelson Sans Normal" pitchFamily="2" charset="77"/>
                <a:ea typeface="EB Garamond" panose="00000500000000000000" pitchFamily="2" charset="0"/>
                <a:cs typeface="Latha" panose="020B0604020202020204" pitchFamily="34" charset="0"/>
              </a:rPr>
              <a:t>AGENCY SLIDES</a:t>
            </a:r>
            <a:endParaRPr lang="en-US" sz="1000" b="1" spc="650" dirty="0">
              <a:solidFill>
                <a:schemeClr val="bg1">
                  <a:lumMod val="95000"/>
                </a:schemeClr>
              </a:solidFill>
              <a:latin typeface="Kelson Sans Normal" pitchFamily="2" charset="77"/>
              <a:ea typeface="EB Garamond" panose="00000500000000000000" pitchFamily="2" charset="0"/>
              <a:cs typeface="Latha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3E39B1-0913-1343-ACFB-6C9B0ADEDDA9}"/>
              </a:ext>
            </a:extLst>
          </p:cNvPr>
          <p:cNvSpPr txBox="1"/>
          <p:nvPr/>
        </p:nvSpPr>
        <p:spPr>
          <a:xfrm rot="5400000">
            <a:off x="10327609" y="3211591"/>
            <a:ext cx="2728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650" dirty="0">
                <a:solidFill>
                  <a:schemeClr val="bg1">
                    <a:lumMod val="95000"/>
                  </a:schemeClr>
                </a:solidFill>
                <a:latin typeface="Kelson Sans Normal" pitchFamily="2" charset="77"/>
                <a:ea typeface="EB Garamond" panose="00000500000000000000" pitchFamily="2" charset="0"/>
              </a:rPr>
              <a:t>RUBY TEMPLATE</a:t>
            </a:r>
            <a:endParaRPr lang="en-US" sz="1000" spc="650" dirty="0">
              <a:solidFill>
                <a:schemeClr val="bg1">
                  <a:lumMod val="95000"/>
                </a:schemeClr>
              </a:solidFill>
              <a:latin typeface="Kelson Sans Normal" pitchFamily="2" charset="77"/>
              <a:ea typeface="EB Garamond" panose="00000500000000000000" pitchFamily="2" charset="0"/>
            </a:endParaRPr>
          </a:p>
        </p:txBody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DFA2A15D-370F-E54A-BC5A-7EAEAD4338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877277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B5E1E75-5ADC-C649-8702-AC8F2C1FC76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Kelson Sans Normal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6729C1-44E3-6646-A1C5-400EF94AA521}"/>
              </a:ext>
            </a:extLst>
          </p:cNvPr>
          <p:cNvSpPr txBox="1"/>
          <p:nvPr/>
        </p:nvSpPr>
        <p:spPr>
          <a:xfrm>
            <a:off x="3619539" y="2593915"/>
            <a:ext cx="48066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4400" b="1" spc="1000" dirty="0">
                <a:solidFill>
                  <a:srgbClr val="F6F4F2"/>
                </a:solidFill>
                <a:latin typeface="Kelson Sans Normal" pitchFamily="2" charset="77"/>
                <a:ea typeface="EB Garamond SC 12" panose="02020502060206020403" pitchFamily="18" charset="0"/>
              </a:rPr>
              <a:t>Thanks You</a:t>
            </a:r>
            <a:endParaRPr lang="en-US" sz="4400" b="1" spc="1000" dirty="0">
              <a:solidFill>
                <a:srgbClr val="F6F4F2"/>
              </a:solidFill>
              <a:latin typeface="Kelson Sans Normal" pitchFamily="2" charset="77"/>
              <a:ea typeface="EB Garamond SC 12" panose="02020502060206020403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921A5C-BFB6-494A-B309-47872C70F708}"/>
              </a:ext>
            </a:extLst>
          </p:cNvPr>
          <p:cNvSpPr txBox="1"/>
          <p:nvPr/>
        </p:nvSpPr>
        <p:spPr>
          <a:xfrm>
            <a:off x="4678070" y="4328318"/>
            <a:ext cx="2835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300" dirty="0">
                <a:solidFill>
                  <a:srgbClr val="F6F4F2"/>
                </a:solidFill>
                <a:latin typeface="Kelson Sans Normal" pitchFamily="2" charset="77"/>
                <a:ea typeface="EB Garamond SC 12" panose="02020502060206020403" pitchFamily="18" charset="0"/>
              </a:rPr>
              <a:t>RUBY FASHION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53069B7-D7FE-3943-A5FB-EDAE9926C15E}"/>
              </a:ext>
            </a:extLst>
          </p:cNvPr>
          <p:cNvSpPr txBox="1"/>
          <p:nvPr/>
        </p:nvSpPr>
        <p:spPr>
          <a:xfrm rot="16200000">
            <a:off x="-890799" y="3211592"/>
            <a:ext cx="30277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b="1" spc="650" dirty="0">
                <a:solidFill>
                  <a:schemeClr val="bg1">
                    <a:lumMod val="95000"/>
                  </a:schemeClr>
                </a:solidFill>
                <a:latin typeface="Kelson Sans Normal" pitchFamily="2" charset="77"/>
                <a:ea typeface="EB Garamond" panose="00000500000000000000" pitchFamily="2" charset="0"/>
                <a:cs typeface="Latha" panose="020B0604020202020204" pitchFamily="34" charset="0"/>
              </a:rPr>
              <a:t>AGENCY SLIDES</a:t>
            </a:r>
            <a:endParaRPr lang="en-US" sz="1000" b="1" spc="650" dirty="0">
              <a:solidFill>
                <a:schemeClr val="bg1">
                  <a:lumMod val="95000"/>
                </a:schemeClr>
              </a:solidFill>
              <a:latin typeface="Kelson Sans Normal" pitchFamily="2" charset="77"/>
              <a:ea typeface="EB Garamond" panose="00000500000000000000" pitchFamily="2" charset="0"/>
              <a:cs typeface="Latha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2E228BD-94C8-E441-BD87-98A5173A2FD9}"/>
              </a:ext>
            </a:extLst>
          </p:cNvPr>
          <p:cNvSpPr txBox="1"/>
          <p:nvPr/>
        </p:nvSpPr>
        <p:spPr>
          <a:xfrm rot="5400000">
            <a:off x="10327609" y="3211591"/>
            <a:ext cx="2728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spc="650" dirty="0">
                <a:solidFill>
                  <a:schemeClr val="bg1">
                    <a:lumMod val="95000"/>
                  </a:schemeClr>
                </a:solidFill>
                <a:latin typeface="Kelson Sans Normal" pitchFamily="2" charset="77"/>
                <a:ea typeface="EB Garamond" panose="00000500000000000000" pitchFamily="2" charset="0"/>
              </a:rPr>
              <a:t>RUBY TEMPLATE</a:t>
            </a:r>
            <a:endParaRPr lang="en-US" sz="1000" spc="650" dirty="0">
              <a:solidFill>
                <a:schemeClr val="bg1">
                  <a:lumMod val="95000"/>
                </a:schemeClr>
              </a:solidFill>
              <a:latin typeface="Kelson Sans Normal" pitchFamily="2" charset="77"/>
              <a:ea typeface="EB Garamond" panose="00000500000000000000" pitchFamily="2" charset="0"/>
            </a:endParaRP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9C54E6D2-FA76-4B43-81D7-4F2266ED40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28725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A3B4D62-1692-8444-858A-D618A6C8FB20}"/>
              </a:ext>
            </a:extLst>
          </p:cNvPr>
          <p:cNvSpPr txBox="1"/>
          <p:nvPr/>
        </p:nvSpPr>
        <p:spPr>
          <a:xfrm>
            <a:off x="7020266" y="1570602"/>
            <a:ext cx="41557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25000"/>
                  </a:schemeClr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We are a fashion company that sells timeless everyday clothing. Our items are made with unique designs and are sold in your favorite stores. Our target audience is people with a middle-class income. We want to convey a sense of security, while at the same time being agreeable.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8E5E45-196F-2B44-90A5-E4C4311BD03F}"/>
              </a:ext>
            </a:extLst>
          </p:cNvPr>
          <p:cNvSpPr txBox="1"/>
          <p:nvPr/>
        </p:nvSpPr>
        <p:spPr>
          <a:xfrm>
            <a:off x="815692" y="1638300"/>
            <a:ext cx="56740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>
                <a:solidFill>
                  <a:schemeClr val="bg2">
                    <a:lumMod val="25000"/>
                  </a:schemeClr>
                </a:solidFill>
                <a:latin typeface="Kelson Sans Normal" pitchFamily="2" charset="77"/>
              </a:rPr>
              <a:t>We are</a:t>
            </a:r>
          </a:p>
          <a:p>
            <a:r>
              <a:rPr lang="en-US" sz="6600" dirty="0">
                <a:solidFill>
                  <a:schemeClr val="bg2">
                    <a:lumMod val="25000"/>
                  </a:schemeClr>
                </a:solidFill>
                <a:latin typeface="Kelson Sans Normal" pitchFamily="2" charset="77"/>
              </a:rPr>
              <a:t>creative brand</a:t>
            </a:r>
          </a:p>
          <a:p>
            <a:r>
              <a:rPr lang="en-US" sz="6600" dirty="0">
                <a:solidFill>
                  <a:schemeClr val="bg2">
                    <a:lumMod val="25000"/>
                  </a:schemeClr>
                </a:solidFill>
                <a:latin typeface="Kelson Sans Normal" pitchFamily="2" charset="77"/>
              </a:rPr>
              <a:t>to women</a:t>
            </a:r>
          </a:p>
          <a:p>
            <a:r>
              <a:rPr lang="en-US" sz="6600" dirty="0">
                <a:solidFill>
                  <a:schemeClr val="bg2">
                    <a:lumMod val="25000"/>
                  </a:schemeClr>
                </a:solidFill>
                <a:latin typeface="Kelson Sans Normal" pitchFamily="2" charset="77"/>
              </a:rPr>
              <a:t>specialist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4C6007D-9C28-764B-95E4-8C68EAF2EFD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69DC054-98D5-644D-86DA-D826ED8633B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BCFBE22-7EF0-D441-8E9A-1DE3BF2835F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957486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ADABF95-E2E8-A748-B01D-892F038FB5D2}"/>
              </a:ext>
            </a:extLst>
          </p:cNvPr>
          <p:cNvSpPr txBox="1"/>
          <p:nvPr/>
        </p:nvSpPr>
        <p:spPr>
          <a:xfrm>
            <a:off x="8355580" y="1142555"/>
            <a:ext cx="1943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Lato" panose="020F0502020204030203" pitchFamily="34" charset="77"/>
              </a:rPr>
              <a:t>About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F32A3A-EF3B-8B49-8CAF-7232F36AB823}"/>
              </a:ext>
            </a:extLst>
          </p:cNvPr>
          <p:cNvSpPr txBox="1"/>
          <p:nvPr/>
        </p:nvSpPr>
        <p:spPr>
          <a:xfrm>
            <a:off x="8355580" y="2134604"/>
            <a:ext cx="251187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what consumers think and feel when hearing or seeing a brand. A positive consumer image of a brand makes it possible for consumers to make purchases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33A9A9-1882-BA42-BFC2-E1418FB546C1}"/>
              </a:ext>
            </a:extLst>
          </p:cNvPr>
          <p:cNvSpPr txBox="1"/>
          <p:nvPr/>
        </p:nvSpPr>
        <p:spPr>
          <a:xfrm>
            <a:off x="8355580" y="3784990"/>
            <a:ext cx="1943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Lato" panose="020F0502020204030203" pitchFamily="34" charset="77"/>
              </a:rPr>
              <a:t>History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409709-4CBD-524A-8705-540116A4895B}"/>
              </a:ext>
            </a:extLst>
          </p:cNvPr>
          <p:cNvSpPr txBox="1"/>
          <p:nvPr/>
        </p:nvSpPr>
        <p:spPr>
          <a:xfrm>
            <a:off x="8355580" y="4777039"/>
            <a:ext cx="251187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Lato" panose="020F0502020204030203" pitchFamily="34" charset="77"/>
                <a:ea typeface="Lato" panose="020F0502020204030203" pitchFamily="34" charset="0"/>
                <a:cs typeface="Lato" panose="020F0502020204030203" pitchFamily="34" charset="0"/>
              </a:rPr>
              <a:t>what consumers think and feel when hearing or seeing a brand. A positive consumer image of a brand makes it possible for consumers to make purchases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B4D33C-964A-CA46-B2AA-8382180982DE}"/>
              </a:ext>
            </a:extLst>
          </p:cNvPr>
          <p:cNvSpPr txBox="1"/>
          <p:nvPr/>
        </p:nvSpPr>
        <p:spPr>
          <a:xfrm>
            <a:off x="1081881" y="734220"/>
            <a:ext cx="477145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>
                <a:solidFill>
                  <a:schemeClr val="bg1"/>
                </a:solidFill>
                <a:latin typeface="Kelson Sans Normal" pitchFamily="2" charset="77"/>
              </a:rPr>
              <a:t>Product</a:t>
            </a:r>
          </a:p>
          <a:p>
            <a:r>
              <a:rPr lang="en-US" sz="8800" i="1" dirty="0">
                <a:solidFill>
                  <a:schemeClr val="bg1"/>
                </a:solidFill>
                <a:latin typeface="Kelson Sans Normal" pitchFamily="2" charset="77"/>
              </a:rPr>
              <a:t>Brand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D61A3E-D8F4-9542-A085-F279E0F26B58}"/>
              </a:ext>
            </a:extLst>
          </p:cNvPr>
          <p:cNvSpPr txBox="1"/>
          <p:nvPr/>
        </p:nvSpPr>
        <p:spPr>
          <a:xfrm rot="16200000">
            <a:off x="-169722" y="5046343"/>
            <a:ext cx="19581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00" b="1" spc="650" dirty="0">
                <a:solidFill>
                  <a:schemeClr val="bg1"/>
                </a:solidFill>
                <a:latin typeface="Kelson Sans Normal" pitchFamily="2" charset="77"/>
                <a:ea typeface="EB Garamond" panose="00000500000000000000" pitchFamily="2" charset="0"/>
              </a:rPr>
              <a:t>RUBY TEMPLATE</a:t>
            </a:r>
            <a:endParaRPr lang="en-US" sz="1000" b="1" spc="650" dirty="0">
              <a:solidFill>
                <a:schemeClr val="bg1"/>
              </a:solidFill>
              <a:latin typeface="Kelson Sans Normal" pitchFamily="2" charset="77"/>
              <a:ea typeface="EB Garamond" panose="00000500000000000000" pitchFamily="2" charset="0"/>
            </a:endParaRP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FE31FA0-D211-CA4F-AF90-484DF27C50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599993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CB197A8B-C81C-0C40-86DA-754E885E263B}"/>
              </a:ext>
            </a:extLst>
          </p:cNvPr>
          <p:cNvSpPr txBox="1"/>
          <p:nvPr/>
        </p:nvSpPr>
        <p:spPr>
          <a:xfrm>
            <a:off x="4686214" y="1175172"/>
            <a:ext cx="55499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5400" i="1" spc="1000" dirty="0">
                <a:solidFill>
                  <a:srgbClr val="F6F4F2"/>
                </a:solidFill>
                <a:latin typeface="Kelson Sans Normal" pitchFamily="2" charset="77"/>
                <a:ea typeface="EB Garamond SC 12" panose="02020502060206020403" pitchFamily="18" charset="0"/>
              </a:rPr>
              <a:t>Our</a:t>
            </a:r>
            <a:r>
              <a:rPr lang="id-ID" sz="5400" b="1" spc="1000" dirty="0">
                <a:solidFill>
                  <a:srgbClr val="F6F4F2"/>
                </a:solidFill>
                <a:latin typeface="Kelson Sans Normal" pitchFamily="2" charset="77"/>
                <a:ea typeface="EB Garamond SC 12" panose="02020502060206020403" pitchFamily="18" charset="0"/>
              </a:rPr>
              <a:t> History</a:t>
            </a:r>
            <a:endParaRPr lang="en-US" sz="5400" b="1" spc="1000" dirty="0">
              <a:solidFill>
                <a:srgbClr val="F6F4F2"/>
              </a:solidFill>
              <a:latin typeface="Kelson Sans Normal" pitchFamily="2" charset="77"/>
              <a:ea typeface="EB Garamond SC 12" panose="02020502060206020403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CB1166-D995-9145-BC0B-3E09A73C4C4B}"/>
              </a:ext>
            </a:extLst>
          </p:cNvPr>
          <p:cNvSpPr txBox="1"/>
          <p:nvPr/>
        </p:nvSpPr>
        <p:spPr>
          <a:xfrm>
            <a:off x="6096000" y="3033436"/>
            <a:ext cx="3854098" cy="878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900">
                <a:solidFill>
                  <a:schemeClr val="bg1">
                    <a:lumMod val="95000"/>
                  </a:schemeClr>
                </a:solidFill>
                <a:latin typeface="Lato" charset="0"/>
                <a:ea typeface="Lato" charset="0"/>
                <a:cs typeface="Lato" charset="0"/>
              </a:rPr>
              <a:t>Lorem ipsum dolor sit amet, consectetur adipiscing apellentesquLorem ipsu ipsum dolor sit amet,ectetur adipiscing apellentesquLorem ipsum dolor sit amet, consectetur adipiscing elit</a:t>
            </a:r>
            <a:endParaRPr lang="en-ID" sz="900">
              <a:solidFill>
                <a:schemeClr val="bg1">
                  <a:lumMod val="9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AADAF2-830C-6848-8087-7B2D7F743D67}"/>
              </a:ext>
            </a:extLst>
          </p:cNvPr>
          <p:cNvSpPr txBox="1"/>
          <p:nvPr/>
        </p:nvSpPr>
        <p:spPr>
          <a:xfrm rot="5400000">
            <a:off x="10188926" y="3180368"/>
            <a:ext cx="2728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b="1" spc="650" dirty="0">
                <a:solidFill>
                  <a:schemeClr val="bg1">
                    <a:lumMod val="95000"/>
                  </a:schemeClr>
                </a:solidFill>
                <a:latin typeface="Kelson Sans Normal" pitchFamily="2" charset="77"/>
                <a:ea typeface="EB Garamond" panose="00000500000000000000" pitchFamily="2" charset="0"/>
              </a:rPr>
              <a:t>RUBY TEMPLATE</a:t>
            </a:r>
            <a:endParaRPr lang="en-US" sz="1000" b="1" spc="650" dirty="0">
              <a:solidFill>
                <a:schemeClr val="bg1">
                  <a:lumMod val="95000"/>
                </a:schemeClr>
              </a:solidFill>
              <a:latin typeface="Kelson Sans Normal" pitchFamily="2" charset="77"/>
              <a:ea typeface="EB Garamond" panose="000005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3DC40D2-DE1F-2245-BD6D-AFB67429DC95}"/>
              </a:ext>
            </a:extLst>
          </p:cNvPr>
          <p:cNvSpPr/>
          <p:nvPr/>
        </p:nvSpPr>
        <p:spPr>
          <a:xfrm>
            <a:off x="5274530" y="5470817"/>
            <a:ext cx="2687728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900" b="1" i="0" dirty="0">
                <a:solidFill>
                  <a:schemeClr val="bg1">
                    <a:lumMod val="95000"/>
                  </a:schemeClr>
                </a:solidFill>
                <a:effectLst/>
                <a:latin typeface="Lato" panose="020F0502020204030203" pitchFamily="34" charset="77"/>
                <a:ea typeface="Lato" panose="020F0502020204030203" pitchFamily="34" charset="0"/>
                <a:cs typeface="Calibri" panose="020F0502020204030204" pitchFamily="34" charset="0"/>
              </a:rPr>
              <a:t>Lorem ipsum dolor sit amet, lacus nulla ac </a:t>
            </a:r>
            <a:r>
              <a:rPr lang="id-ID" sz="900" i="0" dirty="0">
                <a:solidFill>
                  <a:schemeClr val="bg1">
                    <a:lumMod val="95000"/>
                  </a:schemeClr>
                </a:solidFill>
                <a:effectLst/>
                <a:latin typeface="Lato" panose="020F0502020204030203" pitchFamily="34" charset="77"/>
                <a:ea typeface="Lato" panose="020F0502020204030203" pitchFamily="34" charset="0"/>
                <a:cs typeface="Calibri" panose="020F0502020204030204" pitchFamily="34" charset="0"/>
              </a:rPr>
              <a:t>netus nibh aliquet, porttitor ligula justo libero</a:t>
            </a:r>
            <a:endParaRPr lang="id-ID" sz="900" dirty="0">
              <a:solidFill>
                <a:schemeClr val="bg1">
                  <a:lumMod val="95000"/>
                </a:schemeClr>
              </a:solidFill>
              <a:latin typeface="Lato" panose="020F0502020204030203" pitchFamily="34" charset="77"/>
              <a:ea typeface="Lato" panose="020F0502020204030203" pitchFamily="34" charset="0"/>
              <a:cs typeface="Calibri" panose="020F050202020403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991333E-82C4-B84C-A4FF-F5ED67C7405C}"/>
              </a:ext>
            </a:extLst>
          </p:cNvPr>
          <p:cNvSpPr txBox="1"/>
          <p:nvPr/>
        </p:nvSpPr>
        <p:spPr>
          <a:xfrm>
            <a:off x="5274529" y="5132263"/>
            <a:ext cx="201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spc="300" dirty="0">
                <a:solidFill>
                  <a:schemeClr val="bg1">
                    <a:lumMod val="95000"/>
                  </a:schemeClr>
                </a:solidFill>
                <a:latin typeface="Lato" panose="020F0502020204030203" pitchFamily="34" charset="77"/>
                <a:ea typeface="Lato" panose="020F0502020204030203" pitchFamily="34" charset="0"/>
                <a:cs typeface="Calibri" panose="020F0502020204030204" pitchFamily="34" charset="0"/>
              </a:rPr>
              <a:t>Write title here</a:t>
            </a:r>
          </a:p>
        </p:txBody>
      </p:sp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33E9BDD3-FE67-3948-8989-32E67319B8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74270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D1032B3-BB4E-3A42-908B-61CA82474DCF}"/>
              </a:ext>
            </a:extLst>
          </p:cNvPr>
          <p:cNvSpPr txBox="1"/>
          <p:nvPr/>
        </p:nvSpPr>
        <p:spPr>
          <a:xfrm>
            <a:off x="2342632" y="653619"/>
            <a:ext cx="35628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d-ID" sz="6000" b="1" spc="1000" dirty="0">
                <a:solidFill>
                  <a:srgbClr val="F6F4F2"/>
                </a:solidFill>
                <a:latin typeface="Kelson Sans Normal" pitchFamily="2" charset="77"/>
                <a:ea typeface="EB Garamond SC 12" panose="02020502060206020403" pitchFamily="18" charset="0"/>
              </a:rPr>
              <a:t>Our</a:t>
            </a:r>
          </a:p>
          <a:p>
            <a:pPr algn="r"/>
            <a:r>
              <a:rPr lang="id-ID" sz="6000" i="1" spc="1000" dirty="0">
                <a:solidFill>
                  <a:srgbClr val="F6F4F2"/>
                </a:solidFill>
                <a:latin typeface="Kelson Sans Normal" pitchFamily="2" charset="77"/>
                <a:ea typeface="EB Garamond SC 12" panose="02020502060206020403" pitchFamily="18" charset="0"/>
              </a:rPr>
              <a:t>Agency</a:t>
            </a:r>
            <a:endParaRPr lang="en-US" sz="6000" i="1" spc="1000" dirty="0">
              <a:solidFill>
                <a:srgbClr val="F6F4F2"/>
              </a:solidFill>
              <a:latin typeface="Kelson Sans Normal" pitchFamily="2" charset="77"/>
              <a:ea typeface="EB Garamond SC 12" panose="02020502060206020403" pitchFamily="18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BB0310F-0BAC-5D49-A395-E8456D532746}"/>
              </a:ext>
            </a:extLst>
          </p:cNvPr>
          <p:cNvSpPr/>
          <p:nvPr/>
        </p:nvSpPr>
        <p:spPr>
          <a:xfrm rot="10800000" flipH="1" flipV="1">
            <a:off x="1209330" y="3167405"/>
            <a:ext cx="442036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spc="300" dirty="0">
                <a:solidFill>
                  <a:schemeClr val="bg1">
                    <a:lumMod val="95000"/>
                  </a:schemeClr>
                </a:solidFill>
                <a:latin typeface="Kelson Sans Normal" pitchFamily="2" charset="77"/>
                <a:ea typeface="Playfair Display" charset="0"/>
                <a:cs typeface="Playfair Display" charset="0"/>
              </a:rPr>
              <a:t>“The most beautiful makeup of a woman is passion. But cosmetics are easier to buy”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DA6FE3-B876-C346-B7A1-E97816D5E3F3}"/>
              </a:ext>
            </a:extLst>
          </p:cNvPr>
          <p:cNvSpPr txBox="1"/>
          <p:nvPr/>
        </p:nvSpPr>
        <p:spPr>
          <a:xfrm>
            <a:off x="7092864" y="4927600"/>
            <a:ext cx="3105236" cy="1155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900">
                <a:solidFill>
                  <a:schemeClr val="bg1">
                    <a:lumMod val="95000"/>
                  </a:schemeClr>
                </a:solidFill>
                <a:latin typeface="Lato" charset="0"/>
                <a:ea typeface="Lato" charset="0"/>
                <a:cs typeface="Lato" charset="0"/>
              </a:rPr>
              <a:t>Lorem ipsum dolor sit amet, consectetur adipiscing apellentesquLorem ipsu ipsum dolor sit amet,ectetur adipiscing apellentesquLorem ipsum dolor sit amet, consectetur adipiscing elit</a:t>
            </a:r>
            <a:endParaRPr lang="en-ID" sz="900">
              <a:solidFill>
                <a:schemeClr val="bg1">
                  <a:lumMod val="9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04F6663-E192-8A45-A2DA-1E3EACC62E03}"/>
              </a:ext>
            </a:extLst>
          </p:cNvPr>
          <p:cNvSpPr txBox="1"/>
          <p:nvPr/>
        </p:nvSpPr>
        <p:spPr>
          <a:xfrm rot="5400000">
            <a:off x="9618225" y="2775797"/>
            <a:ext cx="27288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050" spc="650" dirty="0">
                <a:solidFill>
                  <a:schemeClr val="bg1">
                    <a:lumMod val="95000"/>
                  </a:schemeClr>
                </a:solidFill>
                <a:latin typeface="Kelson Sans Normal" pitchFamily="2" charset="77"/>
                <a:ea typeface="EB Garamond" panose="00000500000000000000" pitchFamily="2" charset="0"/>
              </a:rPr>
              <a:t>RUBY TEMPLATE</a:t>
            </a:r>
            <a:endParaRPr lang="en-US" sz="1050" spc="650" dirty="0">
              <a:solidFill>
                <a:schemeClr val="bg1">
                  <a:lumMod val="95000"/>
                </a:schemeClr>
              </a:solidFill>
              <a:latin typeface="Kelson Sans Normal" pitchFamily="2" charset="77"/>
              <a:ea typeface="EB Garamond" panose="00000500000000000000" pitchFamily="2" charset="0"/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ECFE9A1-7E16-8E46-B805-3ACD0C4DA1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79208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3634080B-7218-E34C-8FC1-CBC629FC7360}"/>
              </a:ext>
            </a:extLst>
          </p:cNvPr>
          <p:cNvSpPr txBox="1"/>
          <p:nvPr/>
        </p:nvSpPr>
        <p:spPr>
          <a:xfrm>
            <a:off x="4522583" y="1952640"/>
            <a:ext cx="1840117" cy="2635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spc="150" dirty="0">
                <a:solidFill>
                  <a:schemeClr val="bg1"/>
                </a:solidFill>
                <a:latin typeface="Lato" panose="020F0502020204030203" pitchFamily="34" charset="77"/>
                <a:ea typeface="EB Garamond Medium" panose="00000600000000000000" pitchFamily="2" charset="0"/>
                <a:cs typeface="Latha" panose="020B0604020202020204" pitchFamily="34" charset="0"/>
              </a:rPr>
              <a:t>We are shaped by our thoughts; we become what we think. When the mind is pure, joy follows like a shadow that never leaves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3D707D-029A-FA48-8837-66A27D62FC74}"/>
              </a:ext>
            </a:extLst>
          </p:cNvPr>
          <p:cNvSpPr txBox="1"/>
          <p:nvPr/>
        </p:nvSpPr>
        <p:spPr>
          <a:xfrm>
            <a:off x="7193603" y="1340964"/>
            <a:ext cx="34218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spc="300">
                <a:solidFill>
                  <a:schemeClr val="bg1"/>
                </a:solidFill>
                <a:latin typeface="Kelson Sans Normal" pitchFamily="2" charset="77"/>
                <a:ea typeface="EB Garamond 12" panose="02020502060206020403" pitchFamily="18" charset="0"/>
                <a:cs typeface="Latha" panose="020B0604020202020204" pitchFamily="34" charset="0"/>
              </a:rPr>
              <a:t>Product</a:t>
            </a:r>
          </a:p>
          <a:p>
            <a:pPr algn="ctr"/>
            <a:r>
              <a:rPr lang="en-US" sz="4800" b="1" spc="300">
                <a:solidFill>
                  <a:schemeClr val="bg1"/>
                </a:solidFill>
                <a:latin typeface="Kelson Sans Normal" pitchFamily="2" charset="77"/>
                <a:ea typeface="EB Garamond 12" panose="02020502060206020403" pitchFamily="18" charset="0"/>
                <a:cs typeface="Latha" panose="020B0604020202020204" pitchFamily="34" charset="0"/>
              </a:rPr>
              <a:t>Principles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B169C5A-105C-6E48-AA73-EE5F6C1810EF}"/>
              </a:ext>
            </a:extLst>
          </p:cNvPr>
          <p:cNvSpPr txBox="1"/>
          <p:nvPr/>
        </p:nvSpPr>
        <p:spPr>
          <a:xfrm>
            <a:off x="7507916" y="3627394"/>
            <a:ext cx="2793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 dirty="0">
                <a:solidFill>
                  <a:schemeClr val="bg1"/>
                </a:solidFill>
                <a:latin typeface="Lato" panose="020F0502020204030203" pitchFamily="34" charset="77"/>
                <a:ea typeface="EB Garamond 12" panose="02020502060206020403" pitchFamily="18" charset="0"/>
                <a:cs typeface="Latha" panose="020B0604020202020204" pitchFamily="34" charset="0"/>
              </a:rPr>
              <a:t>Best Quality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AF0B861-9C5A-9849-86A6-D63A8AB4444F}"/>
              </a:ext>
            </a:extLst>
          </p:cNvPr>
          <p:cNvSpPr txBox="1"/>
          <p:nvPr/>
        </p:nvSpPr>
        <p:spPr>
          <a:xfrm>
            <a:off x="7507916" y="4137603"/>
            <a:ext cx="2793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>
                <a:solidFill>
                  <a:schemeClr val="bg1"/>
                </a:solidFill>
                <a:latin typeface="Lato" panose="020F0502020204030203" pitchFamily="34" charset="77"/>
                <a:ea typeface="EB Garamond 12" panose="02020502060206020403" pitchFamily="18" charset="0"/>
                <a:cs typeface="Latha" panose="020B0604020202020204" pitchFamily="34" charset="0"/>
              </a:rPr>
              <a:t>Social Interaction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0A02F0D-A87C-4F49-BFE2-14A8BC4A71D3}"/>
              </a:ext>
            </a:extLst>
          </p:cNvPr>
          <p:cNvSpPr txBox="1"/>
          <p:nvPr/>
        </p:nvSpPr>
        <p:spPr>
          <a:xfrm>
            <a:off x="7507916" y="4647812"/>
            <a:ext cx="2793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>
                <a:solidFill>
                  <a:schemeClr val="bg1"/>
                </a:solidFill>
                <a:latin typeface="Lato" panose="020F0502020204030203" pitchFamily="34" charset="77"/>
                <a:ea typeface="EB Garamond 12" panose="02020502060206020403" pitchFamily="18" charset="0"/>
                <a:cs typeface="Latha" panose="020B0604020202020204" pitchFamily="34" charset="0"/>
              </a:rPr>
              <a:t>Consistency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9E1AADF-78DC-0A42-92E8-5CDE31E12329}"/>
              </a:ext>
            </a:extLst>
          </p:cNvPr>
          <p:cNvSpPr txBox="1"/>
          <p:nvPr/>
        </p:nvSpPr>
        <p:spPr>
          <a:xfrm>
            <a:off x="7507916" y="5158021"/>
            <a:ext cx="2793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>
                <a:solidFill>
                  <a:schemeClr val="bg1"/>
                </a:solidFill>
                <a:latin typeface="Lato" panose="020F0502020204030203" pitchFamily="34" charset="77"/>
                <a:ea typeface="EB Garamond 12" panose="02020502060206020403" pitchFamily="18" charset="0"/>
                <a:cs typeface="Latha" panose="020B0604020202020204" pitchFamily="34" charset="0"/>
              </a:rPr>
              <a:t>Constant Evolution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4D253C6-CFB9-6143-A4A9-6EEF19F01DFE}"/>
              </a:ext>
            </a:extLst>
          </p:cNvPr>
          <p:cNvSpPr txBox="1"/>
          <p:nvPr/>
        </p:nvSpPr>
        <p:spPr>
          <a:xfrm>
            <a:off x="7507916" y="5668230"/>
            <a:ext cx="27931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300">
                <a:solidFill>
                  <a:schemeClr val="bg1"/>
                </a:solidFill>
                <a:latin typeface="Lato" panose="020F0502020204030203" pitchFamily="34" charset="77"/>
                <a:ea typeface="EB Garamond 12" panose="02020502060206020403" pitchFamily="18" charset="0"/>
                <a:cs typeface="Latha" panose="020B0604020202020204" pitchFamily="34" charset="0"/>
              </a:rPr>
              <a:t>Growth Control</a:t>
            </a:r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A42A97F6-A6EA-974A-AE2C-205DF749CC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3829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8A9DC54-CA5B-D445-A05D-6BE6D08506C4}"/>
              </a:ext>
            </a:extLst>
          </p:cNvPr>
          <p:cNvSpPr/>
          <p:nvPr/>
        </p:nvSpPr>
        <p:spPr>
          <a:xfrm>
            <a:off x="0" y="1616529"/>
            <a:ext cx="12192000" cy="332714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5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F0986BF-7A8E-A142-BC9B-2665D8B34C05}"/>
              </a:ext>
            </a:extLst>
          </p:cNvPr>
          <p:cNvSpPr/>
          <p:nvPr/>
        </p:nvSpPr>
        <p:spPr>
          <a:xfrm>
            <a:off x="2648857" y="2629310"/>
            <a:ext cx="6894286" cy="152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spc="300" dirty="0">
                <a:solidFill>
                  <a:schemeClr val="bg1"/>
                </a:solidFill>
                <a:latin typeface="Kelson Sans Normal" pitchFamily="2" charset="77"/>
                <a:ea typeface="EB Garamond 12" panose="02020502060206020403" pitchFamily="18" charset="0"/>
              </a:rPr>
              <a:t>It is better to conquer yourself than to win a thousand battles. Then the victory is yours. It cannot be taken from you, not by angels or by demons, heaven or hell.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69DBF84-B6FE-8F42-BFF2-0A298EE7F55F}"/>
              </a:ext>
            </a:extLst>
          </p:cNvPr>
          <p:cNvCxnSpPr>
            <a:stCxn id="3" idx="1"/>
          </p:cNvCxnSpPr>
          <p:nvPr/>
        </p:nvCxnSpPr>
        <p:spPr>
          <a:xfrm flipV="1">
            <a:off x="0" y="3280099"/>
            <a:ext cx="1821543" cy="1"/>
          </a:xfrm>
          <a:prstGeom prst="line">
            <a:avLst/>
          </a:prstGeom>
          <a:ln w="12700">
            <a:solidFill>
              <a:srgbClr val="EDE8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D94ED3C-2080-5845-BC48-A26E8DEC6968}"/>
              </a:ext>
            </a:extLst>
          </p:cNvPr>
          <p:cNvCxnSpPr/>
          <p:nvPr/>
        </p:nvCxnSpPr>
        <p:spPr>
          <a:xfrm flipV="1">
            <a:off x="10370457" y="3280099"/>
            <a:ext cx="1821543" cy="1"/>
          </a:xfrm>
          <a:prstGeom prst="line">
            <a:avLst/>
          </a:prstGeom>
          <a:ln w="12700">
            <a:solidFill>
              <a:srgbClr val="EDE8E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3501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3E5812C-807F-AB45-84FB-8DCF783BF994}"/>
              </a:ext>
            </a:extLst>
          </p:cNvPr>
          <p:cNvSpPr/>
          <p:nvPr/>
        </p:nvSpPr>
        <p:spPr>
          <a:xfrm>
            <a:off x="0" y="0"/>
            <a:ext cx="4492803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48A27F-5984-FB4F-8EC2-2FB65FBF8406}"/>
              </a:ext>
            </a:extLst>
          </p:cNvPr>
          <p:cNvSpPr txBox="1"/>
          <p:nvPr/>
        </p:nvSpPr>
        <p:spPr>
          <a:xfrm>
            <a:off x="490331" y="4905763"/>
            <a:ext cx="28358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pc="300" dirty="0">
                <a:solidFill>
                  <a:srgbClr val="F6F4F2"/>
                </a:solidFill>
                <a:latin typeface="Kelson Sans Normal" pitchFamily="2" charset="77"/>
                <a:ea typeface="EB Garamond SC 12" panose="02020502060206020403" pitchFamily="18" charset="0"/>
              </a:rPr>
              <a:t>BRAND FASHION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3C2A90-38B6-E345-97D8-24DD2D3ECE8F}"/>
              </a:ext>
            </a:extLst>
          </p:cNvPr>
          <p:cNvSpPr txBox="1"/>
          <p:nvPr/>
        </p:nvSpPr>
        <p:spPr>
          <a:xfrm>
            <a:off x="490331" y="3797767"/>
            <a:ext cx="32771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6600" b="1" spc="1000" dirty="0">
                <a:solidFill>
                  <a:srgbClr val="F6F4F2"/>
                </a:solidFill>
                <a:latin typeface="Kelson Sans Normal" pitchFamily="2" charset="77"/>
                <a:ea typeface="EB Garamond SC 12" panose="02020502060206020403" pitchFamily="18" charset="0"/>
              </a:rPr>
              <a:t>RUBY</a:t>
            </a:r>
            <a:endParaRPr lang="en-US" sz="6600" b="1" spc="1000" dirty="0">
              <a:solidFill>
                <a:srgbClr val="F6F4F2"/>
              </a:solidFill>
              <a:latin typeface="Kelson Sans Normal" pitchFamily="2" charset="77"/>
              <a:ea typeface="EB Garamond SC 12" panose="02020502060206020403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9C3180-7022-AB4F-8791-C0B56D820F8F}"/>
              </a:ext>
            </a:extLst>
          </p:cNvPr>
          <p:cNvSpPr txBox="1"/>
          <p:nvPr/>
        </p:nvSpPr>
        <p:spPr>
          <a:xfrm>
            <a:off x="490331" y="1220457"/>
            <a:ext cx="2632409" cy="1037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800">
                <a:solidFill>
                  <a:schemeClr val="bg1">
                    <a:lumMod val="95000"/>
                  </a:schemeClr>
                </a:solidFill>
                <a:latin typeface="Lato" charset="0"/>
                <a:ea typeface="Lato" charset="0"/>
                <a:cs typeface="Lato" charset="0"/>
              </a:rPr>
              <a:t>Lorem ipsum dolor sit amet, consectetur adipiscing apellentesquLorem ipsu ipsum dolor sit amet,ectetur adipiscing apellentesquLorem ipsum dolor sit amet, consectetur adipiscing elit</a:t>
            </a:r>
            <a:endParaRPr lang="en-ID" sz="800">
              <a:solidFill>
                <a:schemeClr val="bg1">
                  <a:lumMod val="9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50CAA138-E6C1-284F-8668-3555BCC6CC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6FB79F6F-5E20-BE43-BC07-C682C1CFB55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5551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A9B4688-B23C-FE4E-86FE-47780DED324E}"/>
              </a:ext>
            </a:extLst>
          </p:cNvPr>
          <p:cNvSpPr/>
          <p:nvPr/>
        </p:nvSpPr>
        <p:spPr>
          <a:xfrm>
            <a:off x="4614040" y="1922929"/>
            <a:ext cx="49617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Kelson Sans Normal" pitchFamily="2" charset="77"/>
                <a:ea typeface="Playfair Display" charset="0"/>
                <a:cs typeface="Playfair Display" charset="0"/>
              </a:rPr>
              <a:t>“</a:t>
            </a: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Kelson Sans Normal" pitchFamily="2" charset="77"/>
                <a:ea typeface="Playfair Display" charset="0"/>
                <a:cs typeface="Playfair Display" charset="0"/>
              </a:rPr>
              <a:t>RUBY AGENCY</a:t>
            </a:r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Kelson Sans Normal" pitchFamily="2" charset="77"/>
                <a:ea typeface="Playfair Display" charset="0"/>
                <a:cs typeface="Playfair Display" charset="0"/>
              </a:rPr>
              <a:t> Styles hard to be nice if you don’t feel </a:t>
            </a:r>
            <a:r>
              <a:rPr lang="en-US" sz="3600">
                <a:solidFill>
                  <a:schemeClr val="bg1">
                    <a:lumMod val="50000"/>
                  </a:schemeClr>
                </a:solidFill>
                <a:latin typeface="Kelson Sans Normal" pitchFamily="2" charset="77"/>
                <a:ea typeface="Playfair Display" charset="0"/>
                <a:cs typeface="Playfair Display" charset="0"/>
              </a:rPr>
              <a:t>comfortable</a:t>
            </a:r>
            <a:r>
              <a:rPr lang="en-US" sz="3600">
                <a:solidFill>
                  <a:schemeClr val="tx1">
                    <a:lumMod val="75000"/>
                    <a:lumOff val="25000"/>
                  </a:schemeClr>
                </a:solidFill>
                <a:latin typeface="Kelson Sans Normal" pitchFamily="2" charset="77"/>
                <a:ea typeface="Playfair Display" charset="0"/>
                <a:cs typeface="Playfair Display" charset="0"/>
              </a:rPr>
              <a:t> Title Here.</a:t>
            </a:r>
            <a:endParaRPr lang="en-ID" sz="3600">
              <a:solidFill>
                <a:schemeClr val="tx1">
                  <a:lumMod val="75000"/>
                  <a:lumOff val="25000"/>
                </a:schemeClr>
              </a:solidFill>
              <a:latin typeface="Kelson Sans Normal" pitchFamily="2" charset="77"/>
              <a:ea typeface="Playfair Display" charset="0"/>
              <a:cs typeface="Playfair Display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73D11B-BE82-C346-AE7D-1E1471931731}"/>
              </a:ext>
            </a:extLst>
          </p:cNvPr>
          <p:cNvSpPr txBox="1"/>
          <p:nvPr/>
        </p:nvSpPr>
        <p:spPr>
          <a:xfrm>
            <a:off x="6494930" y="4814139"/>
            <a:ext cx="3854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900">
                <a:solidFill>
                  <a:schemeClr val="tx1">
                    <a:lumMod val="75000"/>
                    <a:lumOff val="25000"/>
                  </a:schemeClr>
                </a:solidFill>
                <a:latin typeface="Lato" charset="0"/>
                <a:ea typeface="Lato" charset="0"/>
                <a:cs typeface="Lato" charset="0"/>
              </a:rPr>
              <a:t>Lorem ipsum dolor sit amet, consectetur adipiscing apellentesquLorem ipsu ipsum dolor sit amet,ectetur adipiscing apellentesquLorem ipsum dolor sit amet, consectetur adipiscing elit</a:t>
            </a:r>
            <a:endParaRPr lang="en-ID" sz="900">
              <a:solidFill>
                <a:schemeClr val="tx1">
                  <a:lumMod val="75000"/>
                  <a:lumOff val="25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E50CBA-3EA2-C845-B030-444C8B25800E}"/>
              </a:ext>
            </a:extLst>
          </p:cNvPr>
          <p:cNvSpPr txBox="1"/>
          <p:nvPr/>
        </p:nvSpPr>
        <p:spPr>
          <a:xfrm rot="5400000">
            <a:off x="10188926" y="3180368"/>
            <a:ext cx="2728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00" b="1" spc="650" dirty="0">
                <a:solidFill>
                  <a:schemeClr val="tx1">
                    <a:lumMod val="75000"/>
                    <a:lumOff val="25000"/>
                  </a:schemeClr>
                </a:solidFill>
                <a:latin typeface="Kelson Sans Normal" pitchFamily="2" charset="77"/>
                <a:ea typeface="EB Garamond" panose="00000500000000000000" pitchFamily="2" charset="0"/>
              </a:rPr>
              <a:t>RUBY TEMPLATE</a:t>
            </a:r>
            <a:endParaRPr lang="en-US" sz="1000" b="1" spc="650" dirty="0">
              <a:solidFill>
                <a:schemeClr val="tx1">
                  <a:lumMod val="75000"/>
                  <a:lumOff val="25000"/>
                </a:schemeClr>
              </a:solidFill>
              <a:latin typeface="Kelson Sans Normal" pitchFamily="2" charset="77"/>
              <a:ea typeface="EB Garamond" panose="00000500000000000000" pitchFamily="2" charset="0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0936951-4973-2940-B3E3-B58CE284E26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254680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rown Ex">
      <a:dk1>
        <a:srgbClr val="000000"/>
      </a:dk1>
      <a:lt1>
        <a:srgbClr val="FFFFFF"/>
      </a:lt1>
      <a:dk2>
        <a:srgbClr val="335B74"/>
      </a:dk2>
      <a:lt2>
        <a:srgbClr val="DFE3E5"/>
      </a:lt2>
      <a:accent1>
        <a:srgbClr val="A16B30"/>
      </a:accent1>
      <a:accent2>
        <a:srgbClr val="B27248"/>
      </a:accent2>
      <a:accent3>
        <a:srgbClr val="BCA83C"/>
      </a:accent3>
      <a:accent4>
        <a:srgbClr val="A98F4E"/>
      </a:accent4>
      <a:accent5>
        <a:srgbClr val="88843C"/>
      </a:accent5>
      <a:accent6>
        <a:srgbClr val="A3895B"/>
      </a:accent6>
      <a:hlink>
        <a:srgbClr val="ACA232"/>
      </a:hlink>
      <a:folHlink>
        <a:srgbClr val="BD993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989</TotalTime>
  <Words>381</Words>
  <Application>Microsoft Macintosh PowerPoint</Application>
  <PresentationFormat>Widescreen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Kelson Sans Normal</vt:lpstr>
      <vt:lpstr>Lato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Ade Putra</dc:creator>
  <cp:lastModifiedBy>Microsoft Office User</cp:lastModifiedBy>
  <cp:revision>358</cp:revision>
  <dcterms:created xsi:type="dcterms:W3CDTF">2018-07-17T11:16:02Z</dcterms:created>
  <dcterms:modified xsi:type="dcterms:W3CDTF">2022-10-01T13:43:25Z</dcterms:modified>
</cp:coreProperties>
</file>