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8" r:id="rId3"/>
    <p:sldId id="259" r:id="rId4"/>
    <p:sldId id="280" r:id="rId5"/>
    <p:sldId id="281" r:id="rId6"/>
    <p:sldId id="286" r:id="rId7"/>
    <p:sldId id="287" r:id="rId8"/>
    <p:sldId id="291" r:id="rId9"/>
    <p:sldId id="289" r:id="rId10"/>
    <p:sldId id="29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88164"/>
    <a:srgbClr val="0E0E0E"/>
    <a:srgbClr val="EBE7DC"/>
    <a:srgbClr val="E0A2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p:scale>
          <a:sx n="50" d="100"/>
          <a:sy n="50" d="100"/>
        </p:scale>
        <p:origin x="2372" y="1068"/>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rgbClr val="E0A23F"/>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ABF-4D9E-978B-047932393E9B}"/>
            </c:ext>
          </c:extLst>
        </c:ser>
        <c:ser>
          <c:idx val="1"/>
          <c:order val="1"/>
          <c:tx>
            <c:strRef>
              <c:f>Sheet1!$C$1</c:f>
              <c:strCache>
                <c:ptCount val="1"/>
                <c:pt idx="0">
                  <c:v>Series 2</c:v>
                </c:pt>
              </c:strCache>
            </c:strRef>
          </c:tx>
          <c:spPr>
            <a:solidFill>
              <a:schemeClr val="bg1"/>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ABF-4D9E-978B-047932393E9B}"/>
            </c:ext>
          </c:extLst>
        </c:ser>
        <c:ser>
          <c:idx val="2"/>
          <c:order val="2"/>
          <c:tx>
            <c:strRef>
              <c:f>Sheet1!$D$1</c:f>
              <c:strCache>
                <c:ptCount val="1"/>
                <c:pt idx="0">
                  <c:v>Series 3</c:v>
                </c:pt>
              </c:strCache>
            </c:strRef>
          </c:tx>
          <c:spPr>
            <a:solidFill>
              <a:srgbClr val="888164"/>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ABF-4D9E-978B-047932393E9B}"/>
            </c:ext>
          </c:extLst>
        </c:ser>
        <c:dLbls>
          <c:showLegendKey val="0"/>
          <c:showVal val="0"/>
          <c:showCatName val="0"/>
          <c:showSerName val="0"/>
          <c:showPercent val="0"/>
          <c:showBubbleSize val="0"/>
        </c:dLbls>
        <c:gapWidth val="100"/>
        <c:axId val="-1427470784"/>
        <c:axId val="-1427475136"/>
      </c:barChart>
      <c:catAx>
        <c:axId val="-1427470784"/>
        <c:scaling>
          <c:orientation val="minMax"/>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1427475136"/>
        <c:crosses val="autoZero"/>
        <c:auto val="1"/>
        <c:lblAlgn val="ctr"/>
        <c:lblOffset val="100"/>
        <c:noMultiLvlLbl val="0"/>
      </c:catAx>
      <c:valAx>
        <c:axId val="-1427475136"/>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14274707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0">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750EAF-1F0F-4EC2-9F5C-994A18E2AB4A}" type="datetimeFigureOut">
              <a:rPr lang="en-US" smtClean="0"/>
              <a:t>8/13/2023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E560AE-7854-4E02-9347-987A5FC43C10}" type="slidenum">
              <a:rPr lang="en-US" smtClean="0"/>
              <a:t>‹#›</a:t>
            </a:fld>
            <a:endParaRPr lang="en-US"/>
          </a:p>
        </p:txBody>
      </p:sp>
    </p:spTree>
    <p:extLst>
      <p:ext uri="{BB962C8B-B14F-4D97-AF65-F5344CB8AC3E}">
        <p14:creationId xmlns:p14="http://schemas.microsoft.com/office/powerpoint/2010/main" val="1586115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9"/>
        <p:cNvGrpSpPr/>
        <p:nvPr/>
      </p:nvGrpSpPr>
      <p:grpSpPr>
        <a:xfrm>
          <a:off x="0" y="0"/>
          <a:ext cx="0" cy="0"/>
          <a:chOff x="0" y="0"/>
          <a:chExt cx="0" cy="0"/>
        </a:xfrm>
      </p:grpSpPr>
      <p:sp>
        <p:nvSpPr>
          <p:cNvPr id="4580" name="Shape 4580"/>
          <p:cNvSpPr txBox="1">
            <a:spLocks noGrp="1"/>
          </p:cNvSpPr>
          <p:nvPr>
            <p:ph type="body" idx="1"/>
          </p:nvPr>
        </p:nvSpPr>
        <p:spPr>
          <a:xfrm>
            <a:off x="685801"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581" name="Shape 45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95418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3"/>
        <p:cNvGrpSpPr/>
        <p:nvPr/>
      </p:nvGrpSpPr>
      <p:grpSpPr>
        <a:xfrm>
          <a:off x="0" y="0"/>
          <a:ext cx="0" cy="0"/>
          <a:chOff x="0" y="0"/>
          <a:chExt cx="0" cy="0"/>
        </a:xfrm>
      </p:grpSpPr>
      <p:sp>
        <p:nvSpPr>
          <p:cNvPr id="4744" name="Shape 4744"/>
          <p:cNvSpPr txBox="1">
            <a:spLocks noGrp="1"/>
          </p:cNvSpPr>
          <p:nvPr>
            <p:ph type="body" idx="1"/>
          </p:nvPr>
        </p:nvSpPr>
        <p:spPr>
          <a:xfrm>
            <a:off x="685801"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745" name="Shape 47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37177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9A1D257-AE9D-402F-B606-94D98302A56D}" type="datetimeFigureOut">
              <a:rPr lang="en-US" smtClean="0"/>
              <a:t>8/13/2023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8D06AB-A91B-41C5-B0C4-2DD9C466C6F2}" type="slidenum">
              <a:rPr lang="en-US" smtClean="0"/>
              <a:t>‹#›</a:t>
            </a:fld>
            <a:endParaRPr lang="en-US"/>
          </a:p>
        </p:txBody>
      </p:sp>
    </p:spTree>
    <p:extLst>
      <p:ext uri="{BB962C8B-B14F-4D97-AF65-F5344CB8AC3E}">
        <p14:creationId xmlns:p14="http://schemas.microsoft.com/office/powerpoint/2010/main" val="3593577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6057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3947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61912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754875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52555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8842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649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88791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63964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79593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9A1D257-AE9D-402F-B606-94D98302A56D}" type="datetimeFigureOut">
              <a:rPr lang="en-US" smtClean="0"/>
              <a:t>8/13/2023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8D06AB-A91B-41C5-B0C4-2DD9C466C6F2}" type="slidenum">
              <a:rPr lang="en-US" smtClean="0"/>
              <a:t>‹#›</a:t>
            </a:fld>
            <a:endParaRPr lang="en-US"/>
          </a:p>
        </p:txBody>
      </p:sp>
    </p:spTree>
    <p:extLst>
      <p:ext uri="{BB962C8B-B14F-4D97-AF65-F5344CB8AC3E}">
        <p14:creationId xmlns:p14="http://schemas.microsoft.com/office/powerpoint/2010/main" val="17225887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22913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7886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70484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815466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9A1D257-AE9D-402F-B606-94D98302A56D}" type="datetimeFigureOut">
              <a:rPr lang="en-US" smtClean="0"/>
              <a:t>8/13/2023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8D06AB-A91B-41C5-B0C4-2DD9C466C6F2}" type="slidenum">
              <a:rPr lang="en-US" smtClean="0"/>
              <a:t>‹#›</a:t>
            </a:fld>
            <a:endParaRPr lang="en-US"/>
          </a:p>
        </p:txBody>
      </p:sp>
    </p:spTree>
    <p:extLst>
      <p:ext uri="{BB962C8B-B14F-4D97-AF65-F5344CB8AC3E}">
        <p14:creationId xmlns:p14="http://schemas.microsoft.com/office/powerpoint/2010/main" val="10583295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9A1D257-AE9D-402F-B606-94D98302A56D}" type="datetimeFigureOut">
              <a:rPr lang="en-US" smtClean="0"/>
              <a:t>8/13/2023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8D06AB-A91B-41C5-B0C4-2DD9C466C6F2}" type="slidenum">
              <a:rPr lang="en-US" smtClean="0"/>
              <a:t>‹#›</a:t>
            </a:fld>
            <a:endParaRPr lang="en-US"/>
          </a:p>
        </p:txBody>
      </p:sp>
    </p:spTree>
    <p:extLst>
      <p:ext uri="{BB962C8B-B14F-4D97-AF65-F5344CB8AC3E}">
        <p14:creationId xmlns:p14="http://schemas.microsoft.com/office/powerpoint/2010/main" val="3659636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9A1D257-AE9D-402F-B606-94D98302A56D}" type="datetimeFigureOut">
              <a:rPr lang="en-US" smtClean="0"/>
              <a:t>8/13/2023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8D06AB-A91B-41C5-B0C4-2DD9C466C6F2}" type="slidenum">
              <a:rPr lang="en-US" smtClean="0"/>
              <a:t>‹#›</a:t>
            </a:fld>
            <a:endParaRPr lang="en-US"/>
          </a:p>
        </p:txBody>
      </p:sp>
    </p:spTree>
    <p:extLst>
      <p:ext uri="{BB962C8B-B14F-4D97-AF65-F5344CB8AC3E}">
        <p14:creationId xmlns:p14="http://schemas.microsoft.com/office/powerpoint/2010/main" val="15675712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9A1D257-AE9D-402F-B606-94D98302A56D}" type="datetimeFigureOut">
              <a:rPr lang="en-US" smtClean="0"/>
              <a:t>8/13/2023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8D06AB-A91B-41C5-B0C4-2DD9C466C6F2}" type="slidenum">
              <a:rPr lang="en-US" smtClean="0"/>
              <a:t>‹#›</a:t>
            </a:fld>
            <a:endParaRPr lang="en-US"/>
          </a:p>
        </p:txBody>
      </p:sp>
    </p:spTree>
    <p:extLst>
      <p:ext uri="{BB962C8B-B14F-4D97-AF65-F5344CB8AC3E}">
        <p14:creationId xmlns:p14="http://schemas.microsoft.com/office/powerpoint/2010/main" val="18417329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51478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54100" y="2006600"/>
            <a:ext cx="5041900" cy="3568700"/>
          </a:xfrm>
        </p:spPr>
        <p:txBody>
          <a:bodyPr/>
          <a:lstStyle/>
          <a:p>
            <a:endParaRPr lang="en-US"/>
          </a:p>
        </p:txBody>
      </p:sp>
    </p:spTree>
    <p:extLst>
      <p:ext uri="{BB962C8B-B14F-4D97-AF65-F5344CB8AC3E}">
        <p14:creationId xmlns:p14="http://schemas.microsoft.com/office/powerpoint/2010/main" val="1517191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9A1D257-AE9D-402F-B606-94D98302A56D}" type="datetimeFigureOut">
              <a:rPr lang="en-US" smtClean="0"/>
              <a:t>8/13/2023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8D06AB-A91B-41C5-B0C4-2DD9C466C6F2}" type="slidenum">
              <a:rPr lang="en-US" smtClean="0"/>
              <a:t>‹#›</a:t>
            </a:fld>
            <a:endParaRPr lang="en-US"/>
          </a:p>
        </p:txBody>
      </p:sp>
    </p:spTree>
    <p:extLst>
      <p:ext uri="{BB962C8B-B14F-4D97-AF65-F5344CB8AC3E}">
        <p14:creationId xmlns:p14="http://schemas.microsoft.com/office/powerpoint/2010/main" val="6944941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0333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9989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384800" y="2006600"/>
            <a:ext cx="5753100" cy="2857500"/>
          </a:xfrm>
        </p:spPr>
        <p:txBody>
          <a:bodyPr/>
          <a:lstStyle/>
          <a:p>
            <a:endParaRPr lang="en-US"/>
          </a:p>
        </p:txBody>
      </p:sp>
    </p:spTree>
    <p:extLst>
      <p:ext uri="{BB962C8B-B14F-4D97-AF65-F5344CB8AC3E}">
        <p14:creationId xmlns:p14="http://schemas.microsoft.com/office/powerpoint/2010/main" val="30645268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66800" y="1993900"/>
            <a:ext cx="2870200" cy="3594100"/>
          </a:xfrm>
        </p:spPr>
        <p:txBody>
          <a:bodyPr/>
          <a:lstStyle/>
          <a:p>
            <a:endParaRPr lang="en-US"/>
          </a:p>
        </p:txBody>
      </p:sp>
    </p:spTree>
    <p:extLst>
      <p:ext uri="{BB962C8B-B14F-4D97-AF65-F5344CB8AC3E}">
        <p14:creationId xmlns:p14="http://schemas.microsoft.com/office/powerpoint/2010/main" val="19052283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73883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3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686300" y="1587500"/>
            <a:ext cx="2070100" cy="3670300"/>
          </a:xfrm>
        </p:spPr>
        <p:txBody>
          <a:bodyPr/>
          <a:lstStyle/>
          <a:p>
            <a:endParaRPr lang="id-ID" dirty="0"/>
          </a:p>
        </p:txBody>
      </p:sp>
      <p:sp>
        <p:nvSpPr>
          <p:cNvPr id="9" name="Picture Placeholder 5"/>
          <p:cNvSpPr>
            <a:spLocks noGrp="1"/>
          </p:cNvSpPr>
          <p:nvPr>
            <p:ph type="pic" sz="quarter" idx="11"/>
          </p:nvPr>
        </p:nvSpPr>
        <p:spPr>
          <a:xfrm>
            <a:off x="0" y="0"/>
            <a:ext cx="5943600" cy="6858000"/>
          </a:xfrm>
        </p:spPr>
        <p:txBody>
          <a:bodyPr/>
          <a:lstStyle/>
          <a:p>
            <a:endParaRPr lang="id-ID"/>
          </a:p>
        </p:txBody>
      </p:sp>
    </p:spTree>
    <p:extLst>
      <p:ext uri="{BB962C8B-B14F-4D97-AF65-F5344CB8AC3E}">
        <p14:creationId xmlns:p14="http://schemas.microsoft.com/office/powerpoint/2010/main" val="184947092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38731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40540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Blank">
    <p:spTree>
      <p:nvGrpSpPr>
        <p:cNvPr id="1" name="Shape 14"/>
        <p:cNvGrpSpPr/>
        <p:nvPr/>
      </p:nvGrpSpPr>
      <p:grpSpPr>
        <a:xfrm>
          <a:off x="0" y="0"/>
          <a:ext cx="0" cy="0"/>
          <a:chOff x="0" y="0"/>
          <a:chExt cx="0" cy="0"/>
        </a:xfrm>
      </p:grpSpPr>
      <p:sp>
        <p:nvSpPr>
          <p:cNvPr id="4" name="Picture Placeholder 3"/>
          <p:cNvSpPr>
            <a:spLocks noGrp="1"/>
          </p:cNvSpPr>
          <p:nvPr>
            <p:ph type="pic" sz="quarter" idx="10"/>
          </p:nvPr>
        </p:nvSpPr>
        <p:spPr>
          <a:xfrm>
            <a:off x="3124200" y="0"/>
            <a:ext cx="3619500" cy="6858000"/>
          </a:xfrm>
        </p:spPr>
        <p:txBody>
          <a:bodyPr/>
          <a:lstStyle/>
          <a:p>
            <a:endParaRPr lang="id-ID"/>
          </a:p>
        </p:txBody>
      </p:sp>
    </p:spTree>
    <p:extLst>
      <p:ext uri="{BB962C8B-B14F-4D97-AF65-F5344CB8AC3E}">
        <p14:creationId xmlns:p14="http://schemas.microsoft.com/office/powerpoint/2010/main" val="1461212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_Blank">
    <p:spTree>
      <p:nvGrpSpPr>
        <p:cNvPr id="1" name="Shape 14"/>
        <p:cNvGrpSpPr/>
        <p:nvPr/>
      </p:nvGrpSpPr>
      <p:grpSpPr>
        <a:xfrm>
          <a:off x="0" y="0"/>
          <a:ext cx="0" cy="0"/>
          <a:chOff x="0" y="0"/>
          <a:chExt cx="0" cy="0"/>
        </a:xfrm>
      </p:grpSpPr>
      <p:sp>
        <p:nvSpPr>
          <p:cNvPr id="4" name="Picture Placeholder 3"/>
          <p:cNvSpPr>
            <a:spLocks noGrp="1"/>
          </p:cNvSpPr>
          <p:nvPr>
            <p:ph type="pic" sz="quarter" idx="10"/>
          </p:nvPr>
        </p:nvSpPr>
        <p:spPr>
          <a:xfrm>
            <a:off x="3124200" y="0"/>
            <a:ext cx="3619500" cy="6858000"/>
          </a:xfrm>
        </p:spPr>
        <p:txBody>
          <a:bodyPr/>
          <a:lstStyle/>
          <a:p>
            <a:endParaRPr lang="id-ID"/>
          </a:p>
        </p:txBody>
      </p:sp>
    </p:spTree>
    <p:extLst>
      <p:ext uri="{BB962C8B-B14F-4D97-AF65-F5344CB8AC3E}">
        <p14:creationId xmlns:p14="http://schemas.microsoft.com/office/powerpoint/2010/main" val="1247599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9A1D257-AE9D-402F-B606-94D98302A56D}" type="datetimeFigureOut">
              <a:rPr lang="en-US" smtClean="0"/>
              <a:t>8/13/2023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8D06AB-A91B-41C5-B0C4-2DD9C466C6F2}" type="slidenum">
              <a:rPr lang="en-US" smtClean="0"/>
              <a:t>‹#›</a:t>
            </a:fld>
            <a:endParaRPr lang="en-US"/>
          </a:p>
        </p:txBody>
      </p:sp>
    </p:spTree>
    <p:extLst>
      <p:ext uri="{BB962C8B-B14F-4D97-AF65-F5344CB8AC3E}">
        <p14:creationId xmlns:p14="http://schemas.microsoft.com/office/powerpoint/2010/main" val="3706190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9A1D257-AE9D-402F-B606-94D98302A56D}" type="datetimeFigureOut">
              <a:rPr lang="en-US" smtClean="0"/>
              <a:t>8/13/2023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8D06AB-A91B-41C5-B0C4-2DD9C466C6F2}" type="slidenum">
              <a:rPr lang="en-US" smtClean="0"/>
              <a:t>‹#›</a:t>
            </a:fld>
            <a:endParaRPr lang="en-US"/>
          </a:p>
        </p:txBody>
      </p:sp>
    </p:spTree>
    <p:extLst>
      <p:ext uri="{BB962C8B-B14F-4D97-AF65-F5344CB8AC3E}">
        <p14:creationId xmlns:p14="http://schemas.microsoft.com/office/powerpoint/2010/main" val="1977167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9A1D257-AE9D-402F-B606-94D98302A56D}" type="datetimeFigureOut">
              <a:rPr lang="en-US" smtClean="0"/>
              <a:t>8/13/2023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8D06AB-A91B-41C5-B0C4-2DD9C466C6F2}" type="slidenum">
              <a:rPr lang="en-US" smtClean="0"/>
              <a:t>‹#›</a:t>
            </a:fld>
            <a:endParaRPr lang="en-US"/>
          </a:p>
        </p:txBody>
      </p:sp>
    </p:spTree>
    <p:extLst>
      <p:ext uri="{BB962C8B-B14F-4D97-AF65-F5344CB8AC3E}">
        <p14:creationId xmlns:p14="http://schemas.microsoft.com/office/powerpoint/2010/main" val="3885109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A1D257-AE9D-402F-B606-94D98302A56D}" type="datetimeFigureOut">
              <a:rPr lang="en-US" smtClean="0"/>
              <a:t>8/13/2023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8D06AB-A91B-41C5-B0C4-2DD9C466C6F2}" type="slidenum">
              <a:rPr lang="en-US" smtClean="0"/>
              <a:t>‹#›</a:t>
            </a:fld>
            <a:endParaRPr lang="en-US"/>
          </a:p>
        </p:txBody>
      </p:sp>
    </p:spTree>
    <p:extLst>
      <p:ext uri="{BB962C8B-B14F-4D97-AF65-F5344CB8AC3E}">
        <p14:creationId xmlns:p14="http://schemas.microsoft.com/office/powerpoint/2010/main" val="2251586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1174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468640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A1D257-AE9D-402F-B606-94D98302A56D}" type="datetimeFigureOut">
              <a:rPr lang="en-US" smtClean="0"/>
              <a:t>8/13/2023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8D06AB-A91B-41C5-B0C4-2DD9C466C6F2}" type="slidenum">
              <a:rPr lang="en-US" smtClean="0"/>
              <a:t>‹#›</a:t>
            </a:fld>
            <a:endParaRPr lang="en-US"/>
          </a:p>
        </p:txBody>
      </p:sp>
    </p:spTree>
    <p:extLst>
      <p:ext uri="{BB962C8B-B14F-4D97-AF65-F5344CB8AC3E}">
        <p14:creationId xmlns:p14="http://schemas.microsoft.com/office/powerpoint/2010/main" val="810671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63" r:id="rId11"/>
    <p:sldLayoutId id="2147483664" r:id="rId12"/>
    <p:sldLayoutId id="2147483665" r:id="rId13"/>
    <p:sldLayoutId id="2147483666" r:id="rId14"/>
    <p:sldLayoutId id="2147483667" r:id="rId15"/>
    <p:sldLayoutId id="2147483668" r:id="rId16"/>
    <p:sldLayoutId id="2147483669" r:id="rId17"/>
    <p:sldLayoutId id="2147483670" r:id="rId18"/>
    <p:sldLayoutId id="2147483671" r:id="rId19"/>
    <p:sldLayoutId id="2147483672" r:id="rId20"/>
    <p:sldLayoutId id="2147483673" r:id="rId21"/>
    <p:sldLayoutId id="2147483674" r:id="rId22"/>
    <p:sldLayoutId id="2147483675" r:id="rId23"/>
    <p:sldLayoutId id="2147483656" r:id="rId24"/>
    <p:sldLayoutId id="2147483657" r:id="rId25"/>
    <p:sldLayoutId id="2147483658" r:id="rId26"/>
    <p:sldLayoutId id="2147483659"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7" r:id="rId36"/>
    <p:sldLayoutId id="2147483690" r:id="rId37"/>
    <p:sldLayoutId id="2147483688" r:id="rId38"/>
    <p:sldLayoutId id="2147483689" r:id="rId3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E0E0E"/>
        </a:solidFill>
        <a:effectLst/>
      </p:bgPr>
    </p:bg>
    <p:spTree>
      <p:nvGrpSpPr>
        <p:cNvPr id="1" name=""/>
        <p:cNvGrpSpPr/>
        <p:nvPr/>
      </p:nvGrpSpPr>
      <p:grpSpPr>
        <a:xfrm>
          <a:off x="0" y="0"/>
          <a:ext cx="0" cy="0"/>
          <a:chOff x="0" y="0"/>
          <a:chExt cx="0" cy="0"/>
        </a:xfrm>
      </p:grpSpPr>
      <p:cxnSp>
        <p:nvCxnSpPr>
          <p:cNvPr id="4" name="Straight Connector 3"/>
          <p:cNvCxnSpPr/>
          <p:nvPr/>
        </p:nvCxnSpPr>
        <p:spPr>
          <a:xfrm>
            <a:off x="1054100" y="546100"/>
            <a:ext cx="10083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1054100" y="1155700"/>
            <a:ext cx="10083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667000" y="740489"/>
            <a:ext cx="6858000" cy="246223"/>
            <a:chOff x="1536700" y="228539"/>
            <a:chExt cx="6858000" cy="246223"/>
          </a:xfrm>
        </p:grpSpPr>
        <p:sp>
          <p:nvSpPr>
            <p:cNvPr id="7" name="TextBox 6"/>
            <p:cNvSpPr txBox="1"/>
            <p:nvPr/>
          </p:nvSpPr>
          <p:spPr>
            <a:xfrm>
              <a:off x="1536700" y="228541"/>
              <a:ext cx="1651000" cy="246221"/>
            </a:xfrm>
            <a:prstGeom prst="rect">
              <a:avLst/>
            </a:prstGeom>
            <a:noFill/>
            <a:effectLst/>
          </p:spPr>
          <p:txBody>
            <a:bodyPr wrap="square" rtlCol="0">
              <a:spAutoFit/>
            </a:bodyPr>
            <a:lstStyle/>
            <a:p>
              <a:pPr algn="ctr"/>
              <a:r>
                <a:rPr lang="en-US" sz="1000" dirty="0">
                  <a:ln w="38100">
                    <a:noFill/>
                  </a:ln>
                  <a:solidFill>
                    <a:schemeClr val="bg1"/>
                  </a:solidFill>
                  <a:latin typeface="Open Sans" panose="020B0606030504020204" pitchFamily="34" charset="0"/>
                  <a:ea typeface="Open Sans" panose="020B0606030504020204" pitchFamily="34" charset="0"/>
                  <a:cs typeface="Open Sans" panose="020B0606030504020204" pitchFamily="34" charset="0"/>
                </a:rPr>
                <a:t>PROFILE</a:t>
              </a:r>
              <a:endParaRPr lang="id-ID" sz="1000" dirty="0">
                <a:ln w="38100">
                  <a:noFill/>
                </a:ln>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4064000" y="228540"/>
              <a:ext cx="1651000" cy="246221"/>
            </a:xfrm>
            <a:prstGeom prst="rect">
              <a:avLst/>
            </a:prstGeom>
            <a:noFill/>
            <a:effectLst/>
          </p:spPr>
          <p:txBody>
            <a:bodyPr wrap="square" rtlCol="0">
              <a:spAutoFit/>
            </a:bodyPr>
            <a:lstStyle/>
            <a:p>
              <a:pPr algn="ctr"/>
              <a:r>
                <a:rPr lang="en-US" sz="1000" dirty="0">
                  <a:ln w="38100">
                    <a:noFill/>
                  </a:ln>
                  <a:solidFill>
                    <a:schemeClr val="bg1"/>
                  </a:solidFill>
                  <a:latin typeface="Open Sans" panose="020B0606030504020204" pitchFamily="34" charset="0"/>
                  <a:ea typeface="Open Sans" panose="020B0606030504020204" pitchFamily="34" charset="0"/>
                  <a:cs typeface="Open Sans" panose="020B0606030504020204" pitchFamily="34" charset="0"/>
                </a:rPr>
                <a:t>BRANDING</a:t>
              </a:r>
              <a:endParaRPr lang="id-ID" sz="1000" dirty="0">
                <a:ln w="38100">
                  <a:noFill/>
                </a:ln>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6743700" y="228539"/>
              <a:ext cx="1651000" cy="246221"/>
            </a:xfrm>
            <a:prstGeom prst="rect">
              <a:avLst/>
            </a:prstGeom>
            <a:noFill/>
            <a:effectLst/>
          </p:spPr>
          <p:txBody>
            <a:bodyPr wrap="square" rtlCol="0">
              <a:spAutoFit/>
            </a:bodyPr>
            <a:lstStyle/>
            <a:p>
              <a:pPr algn="ctr"/>
              <a:r>
                <a:rPr lang="en-US" sz="1000" dirty="0">
                  <a:ln w="38100">
                    <a:noFill/>
                  </a:ln>
                  <a:solidFill>
                    <a:schemeClr val="bg1"/>
                  </a:solidFill>
                  <a:latin typeface="Open Sans" panose="020B0606030504020204" pitchFamily="34" charset="0"/>
                  <a:ea typeface="Open Sans" panose="020B0606030504020204" pitchFamily="34" charset="0"/>
                  <a:cs typeface="Open Sans" panose="020B0606030504020204" pitchFamily="34" charset="0"/>
                </a:rPr>
                <a:t>CONTACT</a:t>
              </a:r>
              <a:endParaRPr lang="id-ID" sz="1000" dirty="0">
                <a:ln w="38100">
                  <a:noFill/>
                </a:ln>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0" name="Subtitle 2"/>
          <p:cNvSpPr txBox="1">
            <a:spLocks/>
          </p:cNvSpPr>
          <p:nvPr/>
        </p:nvSpPr>
        <p:spPr>
          <a:xfrm>
            <a:off x="927100" y="2088491"/>
            <a:ext cx="4584700" cy="1296794"/>
          </a:xfrm>
          <a:prstGeom prst="rect">
            <a:avLst/>
          </a:prstGeom>
          <a:ln>
            <a:noFill/>
          </a:ln>
          <a:effectLst/>
          <a:scene3d>
            <a:camera prst="orthographicFront">
              <a:rot lat="0" lon="0" rev="0"/>
            </a:camera>
            <a:lightRig rig="balanced" dir="t">
              <a:rot lat="0" lon="0" rev="8700000"/>
            </a:lightRig>
          </a:scene3d>
          <a:sp3d>
            <a:bevelT w="190500" h="38100"/>
          </a:sp3d>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en-US" sz="6000" b="1" dirty="0">
                <a:solidFill>
                  <a:srgbClr val="E8E4D9"/>
                </a:solidFill>
                <a:latin typeface="Capian" pitchFamily="2" charset="0"/>
                <a:ea typeface="Inter" panose="020B0502030000000004" pitchFamily="34" charset="0"/>
                <a:cs typeface="Open Sans" panose="020B0606030504020204" pitchFamily="34" charset="0"/>
              </a:rPr>
              <a:t>Brand </a:t>
            </a:r>
            <a:r>
              <a:rPr lang="en-US" sz="6000" b="1" dirty="0" err="1">
                <a:solidFill>
                  <a:srgbClr val="E8E4D9"/>
                </a:solidFill>
                <a:latin typeface="Capian" pitchFamily="2" charset="0"/>
                <a:ea typeface="Inter" panose="020B0502030000000004" pitchFamily="34" charset="0"/>
                <a:cs typeface="Open Sans" panose="020B0606030504020204" pitchFamily="34" charset="0"/>
              </a:rPr>
              <a:t>Commerca</a:t>
            </a:r>
            <a:r>
              <a:rPr lang="en-US" sz="6000" b="1" dirty="0">
                <a:solidFill>
                  <a:srgbClr val="E8E4D9"/>
                </a:solidFill>
                <a:latin typeface="Capian" pitchFamily="2" charset="0"/>
                <a:ea typeface="Inter" panose="020B0502030000000004" pitchFamily="34" charset="0"/>
                <a:cs typeface="Open Sans" panose="020B0606030504020204" pitchFamily="34" charset="0"/>
              </a:rPr>
              <a:t>.</a:t>
            </a:r>
            <a:endParaRPr lang="id-ID" sz="6000" b="1" dirty="0">
              <a:solidFill>
                <a:srgbClr val="E8E4D9"/>
              </a:solidFill>
              <a:latin typeface="Capian" pitchFamily="2" charset="0"/>
              <a:ea typeface="Inter" panose="020B0502030000000004" pitchFamily="34" charset="0"/>
              <a:cs typeface="Open Sans" panose="020B0606030504020204" pitchFamily="34" charset="0"/>
            </a:endParaRPr>
          </a:p>
        </p:txBody>
      </p:sp>
      <p:sp>
        <p:nvSpPr>
          <p:cNvPr id="11" name="TextBox 10"/>
          <p:cNvSpPr txBox="1"/>
          <p:nvPr/>
        </p:nvSpPr>
        <p:spPr>
          <a:xfrm>
            <a:off x="1016000" y="4238898"/>
            <a:ext cx="3009899" cy="307777"/>
          </a:xfrm>
          <a:prstGeom prst="rect">
            <a:avLst/>
          </a:prstGeom>
          <a:noFill/>
          <a:effectLst/>
        </p:spPr>
        <p:txBody>
          <a:bodyPr wrap="square" rtlCol="0">
            <a:spAutoFit/>
          </a:bodyPr>
          <a:lstStyle/>
          <a:p>
            <a:r>
              <a:rPr lang="en-US" sz="1400" dirty="0">
                <a:ln w="38100">
                  <a:noFill/>
                </a:ln>
                <a:solidFill>
                  <a:schemeClr val="bg1"/>
                </a:solidFill>
                <a:latin typeface="Open Sans" panose="020B0606030504020204" pitchFamily="34" charset="0"/>
                <a:ea typeface="Open Sans" panose="020B0606030504020204" pitchFamily="34" charset="0"/>
                <a:cs typeface="Open Sans" panose="020B0606030504020204" pitchFamily="34" charset="0"/>
              </a:rPr>
              <a:t>Title Presentation Here</a:t>
            </a:r>
            <a:endParaRPr lang="id-ID" sz="1400" dirty="0">
              <a:ln w="38100">
                <a:noFill/>
              </a:ln>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3" name="Straight Arrow Connector 12"/>
          <p:cNvCxnSpPr/>
          <p:nvPr/>
        </p:nvCxnSpPr>
        <p:spPr>
          <a:xfrm>
            <a:off x="3136900" y="4392786"/>
            <a:ext cx="2032000"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1016000" y="4882508"/>
            <a:ext cx="7962900" cy="1015663"/>
          </a:xfrm>
          <a:prstGeom prst="rect">
            <a:avLst/>
          </a:prstGeom>
        </p:spPr>
        <p:txBody>
          <a:bodyPr wrap="square">
            <a:spAutoFit/>
          </a:bodyPr>
          <a:lstStyle/>
          <a:p>
            <a:pPr>
              <a:lnSpc>
                <a:spcPct val="200000"/>
              </a:lnSpc>
            </a:pPr>
            <a:r>
              <a:rPr lang="en-US" sz="1000" b="0" i="0" dirty="0">
                <a:solidFill>
                  <a:srgbClr val="E8E4D9"/>
                </a:solidFill>
                <a:effectLst/>
                <a:latin typeface="Open Sans" panose="020B0606030504020204" pitchFamily="34" charset="0"/>
              </a:rPr>
              <a:t>It is a long established fact that a reader will be distracted by the readable content of a page when looking at its layout. It is a long established fact that a reader will be distracted by the readable content of a page when looking at its layout. It is a long established fact that a reader will be distracted by the readable content of a page.</a:t>
            </a:r>
            <a:endParaRPr lang="en-US" sz="1000" dirty="0">
              <a:solidFill>
                <a:srgbClr val="E8E4D9"/>
              </a:solidFill>
            </a:endParaRPr>
          </a:p>
        </p:txBody>
      </p:sp>
    </p:spTree>
    <p:extLst>
      <p:ext uri="{BB962C8B-B14F-4D97-AF65-F5344CB8AC3E}">
        <p14:creationId xmlns:p14="http://schemas.microsoft.com/office/powerpoint/2010/main" val="811590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746"/>
        <p:cNvGrpSpPr/>
        <p:nvPr/>
      </p:nvGrpSpPr>
      <p:grpSpPr>
        <a:xfrm>
          <a:off x="0" y="0"/>
          <a:ext cx="0" cy="0"/>
          <a:chOff x="0" y="0"/>
          <a:chExt cx="0" cy="0"/>
        </a:xfrm>
      </p:grpSpPr>
      <p:sp>
        <p:nvSpPr>
          <p:cNvPr id="4747" name="Shape 4747"/>
          <p:cNvSpPr/>
          <p:nvPr/>
        </p:nvSpPr>
        <p:spPr>
          <a:xfrm>
            <a:off x="104583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0" name="Shape 4750"/>
          <p:cNvSpPr/>
          <p:nvPr/>
        </p:nvSpPr>
        <p:spPr>
          <a:xfrm>
            <a:off x="10510365" y="4411735"/>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2" name="Shape 4752"/>
          <p:cNvSpPr/>
          <p:nvPr/>
        </p:nvSpPr>
        <p:spPr>
          <a:xfrm>
            <a:off x="105049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4" name="Shape 4754"/>
          <p:cNvSpPr/>
          <p:nvPr/>
        </p:nvSpPr>
        <p:spPr>
          <a:xfrm>
            <a:off x="94511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6" name="Shape 4756"/>
          <p:cNvSpPr/>
          <p:nvPr/>
        </p:nvSpPr>
        <p:spPr>
          <a:xfrm>
            <a:off x="84353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8" name="Shape 4758"/>
          <p:cNvSpPr/>
          <p:nvPr/>
        </p:nvSpPr>
        <p:spPr>
          <a:xfrm>
            <a:off x="74154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9" name="Shape 4759"/>
          <p:cNvSpPr/>
          <p:nvPr/>
        </p:nvSpPr>
        <p:spPr>
          <a:xfrm>
            <a:off x="9537869" y="4744411"/>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1" name="Shape 4761"/>
          <p:cNvSpPr/>
          <p:nvPr/>
        </p:nvSpPr>
        <p:spPr>
          <a:xfrm>
            <a:off x="8435373" y="4744411"/>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3" name="Shape 4763"/>
          <p:cNvSpPr/>
          <p:nvPr/>
        </p:nvSpPr>
        <p:spPr>
          <a:xfrm>
            <a:off x="7468309" y="4754994"/>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4" name="Shape 4764"/>
          <p:cNvSpPr/>
          <p:nvPr/>
        </p:nvSpPr>
        <p:spPr>
          <a:xfrm>
            <a:off x="104562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6" name="Shape 4766"/>
          <p:cNvSpPr/>
          <p:nvPr/>
        </p:nvSpPr>
        <p:spPr>
          <a:xfrm>
            <a:off x="94468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8" name="Shape 4768"/>
          <p:cNvSpPr/>
          <p:nvPr/>
        </p:nvSpPr>
        <p:spPr>
          <a:xfrm>
            <a:off x="84332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0" name="Shape 4770"/>
          <p:cNvSpPr/>
          <p:nvPr/>
        </p:nvSpPr>
        <p:spPr>
          <a:xfrm>
            <a:off x="74196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1" name="Shape 4771"/>
          <p:cNvSpPr/>
          <p:nvPr/>
        </p:nvSpPr>
        <p:spPr>
          <a:xfrm>
            <a:off x="9448993" y="4270278"/>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3" name="Shape 4773"/>
          <p:cNvSpPr/>
          <p:nvPr/>
        </p:nvSpPr>
        <p:spPr>
          <a:xfrm>
            <a:off x="8435373" y="4270278"/>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5" name="Shape 4775"/>
          <p:cNvSpPr/>
          <p:nvPr/>
        </p:nvSpPr>
        <p:spPr>
          <a:xfrm>
            <a:off x="7421755" y="4270278"/>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6" name="Shape 4776"/>
          <p:cNvSpPr/>
          <p:nvPr/>
        </p:nvSpPr>
        <p:spPr>
          <a:xfrm>
            <a:off x="10413940" y="2204054"/>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8" name="Shape 4778"/>
          <p:cNvSpPr/>
          <p:nvPr/>
        </p:nvSpPr>
        <p:spPr>
          <a:xfrm>
            <a:off x="9400322" y="2204054"/>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0" name="Shape 4780"/>
          <p:cNvSpPr/>
          <p:nvPr/>
        </p:nvSpPr>
        <p:spPr>
          <a:xfrm>
            <a:off x="8388819" y="2204054"/>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2" name="Shape 4782"/>
          <p:cNvSpPr/>
          <p:nvPr/>
        </p:nvSpPr>
        <p:spPr>
          <a:xfrm>
            <a:off x="7375199" y="2204054"/>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3" name="Shape 4783"/>
          <p:cNvSpPr/>
          <p:nvPr/>
        </p:nvSpPr>
        <p:spPr>
          <a:xfrm>
            <a:off x="94489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5" name="Shape 4785"/>
          <p:cNvSpPr/>
          <p:nvPr/>
        </p:nvSpPr>
        <p:spPr>
          <a:xfrm>
            <a:off x="84374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7" name="Shape 4787"/>
          <p:cNvSpPr/>
          <p:nvPr/>
        </p:nvSpPr>
        <p:spPr>
          <a:xfrm>
            <a:off x="74281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8" name="Shape 4788"/>
          <p:cNvSpPr/>
          <p:nvPr/>
        </p:nvSpPr>
        <p:spPr>
          <a:xfrm>
            <a:off x="10416057"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0" name="Shape 4790"/>
          <p:cNvSpPr/>
          <p:nvPr/>
        </p:nvSpPr>
        <p:spPr>
          <a:xfrm>
            <a:off x="9406669" y="1725687"/>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2" name="Shape 4792"/>
          <p:cNvSpPr/>
          <p:nvPr/>
        </p:nvSpPr>
        <p:spPr>
          <a:xfrm>
            <a:off x="8388819" y="1753205"/>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4" name="Shape 4794"/>
          <p:cNvSpPr/>
          <p:nvPr/>
        </p:nvSpPr>
        <p:spPr>
          <a:xfrm>
            <a:off x="7442915" y="1712987"/>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6" name="Shape 4796"/>
          <p:cNvSpPr/>
          <p:nvPr/>
        </p:nvSpPr>
        <p:spPr>
          <a:xfrm>
            <a:off x="6457186" y="4767336"/>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8" name="Shape 4798"/>
          <p:cNvSpPr/>
          <p:nvPr/>
        </p:nvSpPr>
        <p:spPr>
          <a:xfrm>
            <a:off x="5439334" y="4777920"/>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0" name="Shape 4800"/>
          <p:cNvSpPr/>
          <p:nvPr/>
        </p:nvSpPr>
        <p:spPr>
          <a:xfrm>
            <a:off x="439820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2" name="Shape 4802"/>
          <p:cNvSpPr/>
          <p:nvPr/>
        </p:nvSpPr>
        <p:spPr>
          <a:xfrm>
            <a:off x="3397284" y="4739820"/>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4" name="Shape 4804"/>
          <p:cNvSpPr/>
          <p:nvPr/>
        </p:nvSpPr>
        <p:spPr>
          <a:xfrm>
            <a:off x="2387897" y="4737703"/>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6" name="Shape 4806"/>
          <p:cNvSpPr/>
          <p:nvPr/>
        </p:nvSpPr>
        <p:spPr>
          <a:xfrm>
            <a:off x="1372161" y="4739820"/>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8" name="Shape 4808"/>
          <p:cNvSpPr/>
          <p:nvPr/>
        </p:nvSpPr>
        <p:spPr>
          <a:xfrm>
            <a:off x="6442373" y="4233937"/>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0" name="Shape 4810"/>
          <p:cNvSpPr/>
          <p:nvPr/>
        </p:nvSpPr>
        <p:spPr>
          <a:xfrm>
            <a:off x="5496470" y="4312253"/>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2" name="Shape 4812"/>
          <p:cNvSpPr/>
          <p:nvPr/>
        </p:nvSpPr>
        <p:spPr>
          <a:xfrm>
            <a:off x="4489199" y="4318603"/>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4" name="Shape 4814"/>
          <p:cNvSpPr/>
          <p:nvPr/>
        </p:nvSpPr>
        <p:spPr>
          <a:xfrm>
            <a:off x="3445954" y="4318603"/>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6" name="Shape 4816"/>
          <p:cNvSpPr/>
          <p:nvPr/>
        </p:nvSpPr>
        <p:spPr>
          <a:xfrm>
            <a:off x="2455612" y="4316487"/>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8" name="Shape 4818"/>
          <p:cNvSpPr/>
          <p:nvPr/>
        </p:nvSpPr>
        <p:spPr>
          <a:xfrm>
            <a:off x="1439877" y="4305903"/>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0" name="Shape 4820"/>
          <p:cNvSpPr/>
          <p:nvPr/>
        </p:nvSpPr>
        <p:spPr>
          <a:xfrm>
            <a:off x="64212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2" name="Shape 4822"/>
          <p:cNvSpPr/>
          <p:nvPr/>
        </p:nvSpPr>
        <p:spPr>
          <a:xfrm>
            <a:off x="54118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4" name="Shape 4824"/>
          <p:cNvSpPr/>
          <p:nvPr/>
        </p:nvSpPr>
        <p:spPr>
          <a:xfrm>
            <a:off x="43982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6" name="Shape 4826"/>
          <p:cNvSpPr/>
          <p:nvPr/>
        </p:nvSpPr>
        <p:spPr>
          <a:xfrm>
            <a:off x="33845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8" name="Shape 4828"/>
          <p:cNvSpPr/>
          <p:nvPr/>
        </p:nvSpPr>
        <p:spPr>
          <a:xfrm>
            <a:off x="23730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0" name="Shape 4830"/>
          <p:cNvSpPr/>
          <p:nvPr/>
        </p:nvSpPr>
        <p:spPr>
          <a:xfrm>
            <a:off x="13594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2" name="Shape 4832"/>
          <p:cNvSpPr/>
          <p:nvPr/>
        </p:nvSpPr>
        <p:spPr>
          <a:xfrm>
            <a:off x="64212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4" name="Shape 4834"/>
          <p:cNvSpPr/>
          <p:nvPr/>
        </p:nvSpPr>
        <p:spPr>
          <a:xfrm>
            <a:off x="54118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6" name="Shape 4836"/>
          <p:cNvSpPr/>
          <p:nvPr/>
        </p:nvSpPr>
        <p:spPr>
          <a:xfrm>
            <a:off x="43982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8" name="Shape 4838"/>
          <p:cNvSpPr/>
          <p:nvPr/>
        </p:nvSpPr>
        <p:spPr>
          <a:xfrm>
            <a:off x="33845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0" name="Shape 4840"/>
          <p:cNvSpPr/>
          <p:nvPr/>
        </p:nvSpPr>
        <p:spPr>
          <a:xfrm>
            <a:off x="23730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2" name="Shape 4842"/>
          <p:cNvSpPr/>
          <p:nvPr/>
        </p:nvSpPr>
        <p:spPr>
          <a:xfrm>
            <a:off x="13594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4" name="Shape 4844"/>
          <p:cNvSpPr/>
          <p:nvPr/>
        </p:nvSpPr>
        <p:spPr>
          <a:xfrm>
            <a:off x="64317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6" name="Shape 4846"/>
          <p:cNvSpPr/>
          <p:nvPr/>
        </p:nvSpPr>
        <p:spPr>
          <a:xfrm>
            <a:off x="54181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8" name="Shape 4848"/>
          <p:cNvSpPr/>
          <p:nvPr/>
        </p:nvSpPr>
        <p:spPr>
          <a:xfrm>
            <a:off x="44066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0" name="Shape 4850"/>
          <p:cNvSpPr/>
          <p:nvPr/>
        </p:nvSpPr>
        <p:spPr>
          <a:xfrm>
            <a:off x="34099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2" name="Shape 4852"/>
          <p:cNvSpPr/>
          <p:nvPr/>
        </p:nvSpPr>
        <p:spPr>
          <a:xfrm>
            <a:off x="24069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4" name="Shape 4854"/>
          <p:cNvSpPr/>
          <p:nvPr/>
        </p:nvSpPr>
        <p:spPr>
          <a:xfrm>
            <a:off x="13700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6" name="Shape 4856"/>
          <p:cNvSpPr/>
          <p:nvPr/>
        </p:nvSpPr>
        <p:spPr>
          <a:xfrm>
            <a:off x="6421212" y="2208287"/>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8" name="Shape 4858"/>
          <p:cNvSpPr/>
          <p:nvPr/>
        </p:nvSpPr>
        <p:spPr>
          <a:xfrm>
            <a:off x="5411825" y="2208287"/>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0" name="Shape 4860"/>
          <p:cNvSpPr/>
          <p:nvPr/>
        </p:nvSpPr>
        <p:spPr>
          <a:xfrm>
            <a:off x="4398205" y="2208287"/>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2" name="Shape 4862"/>
          <p:cNvSpPr/>
          <p:nvPr/>
        </p:nvSpPr>
        <p:spPr>
          <a:xfrm>
            <a:off x="3384587" y="2208287"/>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4" name="Shape 4864"/>
          <p:cNvSpPr/>
          <p:nvPr/>
        </p:nvSpPr>
        <p:spPr>
          <a:xfrm>
            <a:off x="2373084" y="2208287"/>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6" name="Shape 4866"/>
          <p:cNvSpPr/>
          <p:nvPr/>
        </p:nvSpPr>
        <p:spPr>
          <a:xfrm>
            <a:off x="1359464" y="2208287"/>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8" name="Shape 4868"/>
          <p:cNvSpPr/>
          <p:nvPr/>
        </p:nvSpPr>
        <p:spPr>
          <a:xfrm>
            <a:off x="6421212" y="1700287"/>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0" name="Shape 4870"/>
          <p:cNvSpPr/>
          <p:nvPr/>
        </p:nvSpPr>
        <p:spPr>
          <a:xfrm>
            <a:off x="5445683"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2" name="Shape 4872"/>
          <p:cNvSpPr/>
          <p:nvPr/>
        </p:nvSpPr>
        <p:spPr>
          <a:xfrm>
            <a:off x="4434180"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4" name="Shape 4874"/>
          <p:cNvSpPr/>
          <p:nvPr/>
        </p:nvSpPr>
        <p:spPr>
          <a:xfrm>
            <a:off x="3384587" y="1740503"/>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6" name="Shape 4876"/>
          <p:cNvSpPr/>
          <p:nvPr/>
        </p:nvSpPr>
        <p:spPr>
          <a:xfrm>
            <a:off x="2373084" y="1740503"/>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8" name="Shape 4878"/>
          <p:cNvSpPr/>
          <p:nvPr/>
        </p:nvSpPr>
        <p:spPr>
          <a:xfrm>
            <a:off x="1359464" y="1740503"/>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4" name="Shape 4844"/>
          <p:cNvSpPr/>
          <p:nvPr/>
        </p:nvSpPr>
        <p:spPr>
          <a:xfrm>
            <a:off x="10438276" y="4749248"/>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Tree>
    <p:extLst>
      <p:ext uri="{BB962C8B-B14F-4D97-AF65-F5344CB8AC3E}">
        <p14:creationId xmlns:p14="http://schemas.microsoft.com/office/powerpoint/2010/main" val="200087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BE7DC"/>
        </a:solidFill>
        <a:effectLst/>
      </p:bgPr>
    </p:bg>
    <p:spTree>
      <p:nvGrpSpPr>
        <p:cNvPr id="1" name=""/>
        <p:cNvGrpSpPr/>
        <p:nvPr/>
      </p:nvGrpSpPr>
      <p:grpSpPr>
        <a:xfrm>
          <a:off x="0" y="0"/>
          <a:ext cx="0" cy="0"/>
          <a:chOff x="0" y="0"/>
          <a:chExt cx="0" cy="0"/>
        </a:xfrm>
      </p:grpSpPr>
      <p:cxnSp>
        <p:nvCxnSpPr>
          <p:cNvPr id="2" name="Straight Connector 1"/>
          <p:cNvCxnSpPr/>
          <p:nvPr/>
        </p:nvCxnSpPr>
        <p:spPr>
          <a:xfrm>
            <a:off x="1054100" y="546100"/>
            <a:ext cx="10083800" cy="0"/>
          </a:xfrm>
          <a:prstGeom prst="line">
            <a:avLst/>
          </a:prstGeom>
          <a:ln>
            <a:solidFill>
              <a:srgbClr val="0E0E0E"/>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1054100" y="1155700"/>
            <a:ext cx="10083800" cy="0"/>
          </a:xfrm>
          <a:prstGeom prst="line">
            <a:avLst/>
          </a:prstGeom>
          <a:ln>
            <a:solidFill>
              <a:srgbClr val="0E0E0E"/>
            </a:solidFill>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2667000" y="740489"/>
            <a:ext cx="6858000" cy="246223"/>
            <a:chOff x="1536700" y="228539"/>
            <a:chExt cx="6858000" cy="246223"/>
          </a:xfrm>
        </p:grpSpPr>
        <p:sp>
          <p:nvSpPr>
            <p:cNvPr id="5" name="TextBox 4"/>
            <p:cNvSpPr txBox="1"/>
            <p:nvPr/>
          </p:nvSpPr>
          <p:spPr>
            <a:xfrm>
              <a:off x="1536700" y="228541"/>
              <a:ext cx="1651000" cy="246221"/>
            </a:xfrm>
            <a:prstGeom prst="rect">
              <a:avLst/>
            </a:prstGeom>
            <a:noFill/>
            <a:effectLst/>
          </p:spPr>
          <p:txBody>
            <a:bodyPr wrap="square" rtlCol="0">
              <a:spAutoFit/>
            </a:bodyPr>
            <a:lstStyle/>
            <a:p>
              <a:pPr algn="ctr"/>
              <a:r>
                <a:rPr lang="en-US"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rPr>
                <a:t>PROFILE</a:t>
              </a:r>
              <a:endParaRPr lang="id-ID"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4064000" y="228540"/>
              <a:ext cx="1651000" cy="246221"/>
            </a:xfrm>
            <a:prstGeom prst="rect">
              <a:avLst/>
            </a:prstGeom>
            <a:noFill/>
            <a:effectLst/>
          </p:spPr>
          <p:txBody>
            <a:bodyPr wrap="square" rtlCol="0">
              <a:spAutoFit/>
            </a:bodyPr>
            <a:lstStyle/>
            <a:p>
              <a:pPr algn="ctr"/>
              <a:r>
                <a:rPr lang="en-US"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rPr>
                <a:t>BRANDING</a:t>
              </a:r>
              <a:endParaRPr lang="id-ID"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6743700" y="228539"/>
              <a:ext cx="1651000" cy="246221"/>
            </a:xfrm>
            <a:prstGeom prst="rect">
              <a:avLst/>
            </a:prstGeom>
            <a:noFill/>
            <a:effectLst/>
          </p:spPr>
          <p:txBody>
            <a:bodyPr wrap="square" rtlCol="0">
              <a:spAutoFit/>
            </a:bodyPr>
            <a:lstStyle/>
            <a:p>
              <a:pPr algn="ctr"/>
              <a:r>
                <a:rPr lang="en-US"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rPr>
                <a:t>CONTACT</a:t>
              </a:r>
              <a:endParaRPr lang="id-ID"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8" name="Subtitle 2"/>
          <p:cNvSpPr txBox="1">
            <a:spLocks/>
          </p:cNvSpPr>
          <p:nvPr/>
        </p:nvSpPr>
        <p:spPr>
          <a:xfrm>
            <a:off x="927100" y="2151991"/>
            <a:ext cx="4470400" cy="1296794"/>
          </a:xfrm>
          <a:prstGeom prst="rect">
            <a:avLst/>
          </a:prstGeom>
          <a:ln>
            <a:noFill/>
          </a:ln>
          <a:effectLst/>
          <a:scene3d>
            <a:camera prst="orthographicFront">
              <a:rot lat="0" lon="0" rev="0"/>
            </a:camera>
            <a:lightRig rig="balanced" dir="t">
              <a:rot lat="0" lon="0" rev="8700000"/>
            </a:lightRig>
          </a:scene3d>
          <a:sp3d>
            <a:bevelT w="190500" h="38100"/>
          </a:sp3d>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en-US" sz="6000" b="1" dirty="0">
                <a:solidFill>
                  <a:srgbClr val="0E0E0E"/>
                </a:solidFill>
                <a:latin typeface="Capian" pitchFamily="2" charset="0"/>
                <a:ea typeface="Inter" panose="020B0502030000000004" pitchFamily="34" charset="0"/>
                <a:cs typeface="Open Sans" panose="020B0606030504020204" pitchFamily="34" charset="0"/>
              </a:rPr>
              <a:t>Introduce Guidelines.</a:t>
            </a:r>
            <a:endParaRPr lang="id-ID" sz="6000" b="1" dirty="0">
              <a:solidFill>
                <a:srgbClr val="0E0E0E"/>
              </a:solidFill>
              <a:latin typeface="Capian" pitchFamily="2" charset="0"/>
              <a:ea typeface="Inter" panose="020B0502030000000004" pitchFamily="34" charset="0"/>
              <a:cs typeface="Open Sans" panose="020B0606030504020204" pitchFamily="34" charset="0"/>
            </a:endParaRPr>
          </a:p>
        </p:txBody>
      </p:sp>
      <p:sp>
        <p:nvSpPr>
          <p:cNvPr id="9" name="Rectangle 8"/>
          <p:cNvSpPr/>
          <p:nvPr/>
        </p:nvSpPr>
        <p:spPr>
          <a:xfrm>
            <a:off x="977900" y="4504984"/>
            <a:ext cx="7962900" cy="972382"/>
          </a:xfrm>
          <a:prstGeom prst="rect">
            <a:avLst/>
          </a:prstGeom>
        </p:spPr>
        <p:txBody>
          <a:bodyPr wrap="square">
            <a:spAutoFit/>
          </a:bodyPr>
          <a:lstStyle/>
          <a:p>
            <a:pPr>
              <a:lnSpc>
                <a:spcPct val="200000"/>
              </a:lnSpc>
            </a:pPr>
            <a:r>
              <a:rPr lang="en-US" sz="1000" b="0" i="0" dirty="0">
                <a:solidFill>
                  <a:srgbClr val="0E0E0E"/>
                </a:solidFill>
                <a:effectLst/>
                <a:latin typeface="Open Sans" panose="020B0606030504020204" pitchFamily="34" charset="0"/>
              </a:rPr>
              <a:t>It is a long established fact that a reader will be distracted by the readable content of a page when looking at its layout. It is a long established fact that a reader will be distracted by the readable content of a page when looking at its layout. It is a long established fact that a reader will be distracted by the readable content of a page.</a:t>
            </a:r>
            <a:endParaRPr lang="en-US" sz="1000" dirty="0">
              <a:solidFill>
                <a:srgbClr val="0E0E0E"/>
              </a:solidFill>
            </a:endParaRPr>
          </a:p>
        </p:txBody>
      </p:sp>
    </p:spTree>
    <p:extLst>
      <p:ext uri="{BB962C8B-B14F-4D97-AF65-F5344CB8AC3E}">
        <p14:creationId xmlns:p14="http://schemas.microsoft.com/office/powerpoint/2010/main" val="3058819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888164"/>
        </a:solidFill>
        <a:effectLst/>
      </p:bgPr>
    </p:bg>
    <p:spTree>
      <p:nvGrpSpPr>
        <p:cNvPr id="1" name=""/>
        <p:cNvGrpSpPr/>
        <p:nvPr/>
      </p:nvGrpSpPr>
      <p:grpSpPr>
        <a:xfrm>
          <a:off x="0" y="0"/>
          <a:ext cx="0" cy="0"/>
          <a:chOff x="0" y="0"/>
          <a:chExt cx="0" cy="0"/>
        </a:xfrm>
      </p:grpSpPr>
      <p:cxnSp>
        <p:nvCxnSpPr>
          <p:cNvPr id="2" name="Straight Connector 1"/>
          <p:cNvCxnSpPr/>
          <p:nvPr/>
        </p:nvCxnSpPr>
        <p:spPr>
          <a:xfrm>
            <a:off x="1054100" y="546100"/>
            <a:ext cx="10083800" cy="0"/>
          </a:xfrm>
          <a:prstGeom prst="line">
            <a:avLst/>
          </a:prstGeom>
          <a:ln>
            <a:solidFill>
              <a:srgbClr val="0E0E0E"/>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1054100" y="1155700"/>
            <a:ext cx="10083800" cy="0"/>
          </a:xfrm>
          <a:prstGeom prst="line">
            <a:avLst/>
          </a:prstGeom>
          <a:ln>
            <a:solidFill>
              <a:srgbClr val="0E0E0E"/>
            </a:solidFill>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2667000" y="740489"/>
            <a:ext cx="6858000" cy="246223"/>
            <a:chOff x="1536700" y="228539"/>
            <a:chExt cx="6858000" cy="246223"/>
          </a:xfrm>
        </p:grpSpPr>
        <p:sp>
          <p:nvSpPr>
            <p:cNvPr id="5" name="TextBox 4"/>
            <p:cNvSpPr txBox="1"/>
            <p:nvPr/>
          </p:nvSpPr>
          <p:spPr>
            <a:xfrm>
              <a:off x="1536700" y="228541"/>
              <a:ext cx="1651000" cy="246221"/>
            </a:xfrm>
            <a:prstGeom prst="rect">
              <a:avLst/>
            </a:prstGeom>
            <a:noFill/>
            <a:effectLst/>
          </p:spPr>
          <p:txBody>
            <a:bodyPr wrap="square" rtlCol="0">
              <a:spAutoFit/>
            </a:bodyPr>
            <a:lstStyle/>
            <a:p>
              <a:pPr algn="ctr"/>
              <a:r>
                <a:rPr lang="en-US"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rPr>
                <a:t>PROFILE</a:t>
              </a:r>
              <a:endParaRPr lang="id-ID"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4064000" y="228540"/>
              <a:ext cx="1651000" cy="246221"/>
            </a:xfrm>
            <a:prstGeom prst="rect">
              <a:avLst/>
            </a:prstGeom>
            <a:noFill/>
            <a:effectLst/>
          </p:spPr>
          <p:txBody>
            <a:bodyPr wrap="square" rtlCol="0">
              <a:spAutoFit/>
            </a:bodyPr>
            <a:lstStyle/>
            <a:p>
              <a:pPr algn="ctr"/>
              <a:r>
                <a:rPr lang="en-US"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rPr>
                <a:t>BRANDING</a:t>
              </a:r>
              <a:endParaRPr lang="id-ID"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6743700" y="228539"/>
              <a:ext cx="1651000" cy="246221"/>
            </a:xfrm>
            <a:prstGeom prst="rect">
              <a:avLst/>
            </a:prstGeom>
            <a:noFill/>
            <a:effectLst/>
          </p:spPr>
          <p:txBody>
            <a:bodyPr wrap="square" rtlCol="0">
              <a:spAutoFit/>
            </a:bodyPr>
            <a:lstStyle/>
            <a:p>
              <a:pPr algn="ctr"/>
              <a:r>
                <a:rPr lang="en-US"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rPr>
                <a:t>CONTACT</a:t>
              </a:r>
              <a:endParaRPr lang="id-ID"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8" name="Subtitle 2"/>
          <p:cNvSpPr txBox="1">
            <a:spLocks/>
          </p:cNvSpPr>
          <p:nvPr/>
        </p:nvSpPr>
        <p:spPr>
          <a:xfrm>
            <a:off x="927100" y="2151991"/>
            <a:ext cx="4470400" cy="1296794"/>
          </a:xfrm>
          <a:prstGeom prst="rect">
            <a:avLst/>
          </a:prstGeom>
          <a:ln>
            <a:noFill/>
          </a:ln>
          <a:effectLst/>
          <a:scene3d>
            <a:camera prst="orthographicFront">
              <a:rot lat="0" lon="0" rev="0"/>
            </a:camera>
            <a:lightRig rig="balanced" dir="t">
              <a:rot lat="0" lon="0" rev="8700000"/>
            </a:lightRig>
          </a:scene3d>
          <a:sp3d>
            <a:bevelT w="190500" h="38100"/>
          </a:sp3d>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en-US" sz="6000" b="1" dirty="0">
                <a:ln>
                  <a:solidFill>
                    <a:srgbClr val="0E0E0E"/>
                  </a:solidFill>
                </a:ln>
                <a:noFill/>
                <a:latin typeface="Capian" pitchFamily="2" charset="0"/>
                <a:ea typeface="Inter" panose="020B0502030000000004" pitchFamily="34" charset="0"/>
                <a:cs typeface="Open Sans" panose="020B0606030504020204" pitchFamily="34" charset="0"/>
              </a:rPr>
              <a:t>About Our Guidelines.</a:t>
            </a:r>
            <a:endParaRPr lang="id-ID" sz="6000" b="1" dirty="0">
              <a:ln>
                <a:solidFill>
                  <a:srgbClr val="0E0E0E"/>
                </a:solidFill>
              </a:ln>
              <a:noFill/>
              <a:latin typeface="Capian" pitchFamily="2" charset="0"/>
              <a:ea typeface="Inter" panose="020B0502030000000004" pitchFamily="34" charset="0"/>
              <a:cs typeface="Open Sans" panose="020B0606030504020204" pitchFamily="34" charset="0"/>
            </a:endParaRPr>
          </a:p>
        </p:txBody>
      </p:sp>
      <p:sp>
        <p:nvSpPr>
          <p:cNvPr id="9" name="Rectangle 8"/>
          <p:cNvSpPr/>
          <p:nvPr/>
        </p:nvSpPr>
        <p:spPr>
          <a:xfrm>
            <a:off x="977900" y="4504984"/>
            <a:ext cx="7962900" cy="972382"/>
          </a:xfrm>
          <a:prstGeom prst="rect">
            <a:avLst/>
          </a:prstGeom>
        </p:spPr>
        <p:txBody>
          <a:bodyPr wrap="square">
            <a:spAutoFit/>
          </a:bodyPr>
          <a:lstStyle/>
          <a:p>
            <a:pPr>
              <a:lnSpc>
                <a:spcPct val="200000"/>
              </a:lnSpc>
            </a:pPr>
            <a:r>
              <a:rPr lang="en-US" sz="1000" b="0" i="0" dirty="0">
                <a:solidFill>
                  <a:srgbClr val="0E0E0E"/>
                </a:solidFill>
                <a:effectLst/>
                <a:latin typeface="Open Sans" panose="020B0606030504020204" pitchFamily="34" charset="0"/>
              </a:rPr>
              <a:t>It is a long established fact that a reader will be distracted by the readable content of a page when looking at its layout. It is a long established fact that a reader will be distracted by the readable content of a page when looking at its layout. It is a long established fact that a reader will be distracted by the readable content of a page.</a:t>
            </a:r>
            <a:endParaRPr lang="en-US" sz="1000" dirty="0">
              <a:solidFill>
                <a:srgbClr val="0E0E0E"/>
              </a:solidFill>
            </a:endParaRPr>
          </a:p>
        </p:txBody>
      </p:sp>
    </p:spTree>
    <p:extLst>
      <p:ext uri="{BB962C8B-B14F-4D97-AF65-F5344CB8AC3E}">
        <p14:creationId xmlns:p14="http://schemas.microsoft.com/office/powerpoint/2010/main" val="1282569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0A23F"/>
        </a:solidFill>
        <a:effectLst/>
      </p:bgPr>
    </p:bg>
    <p:spTree>
      <p:nvGrpSpPr>
        <p:cNvPr id="1" name=""/>
        <p:cNvGrpSpPr/>
        <p:nvPr/>
      </p:nvGrpSpPr>
      <p:grpSpPr>
        <a:xfrm>
          <a:off x="0" y="0"/>
          <a:ext cx="0" cy="0"/>
          <a:chOff x="0" y="0"/>
          <a:chExt cx="0" cy="0"/>
        </a:xfrm>
      </p:grpSpPr>
      <p:cxnSp>
        <p:nvCxnSpPr>
          <p:cNvPr id="2" name="Straight Connector 1"/>
          <p:cNvCxnSpPr/>
          <p:nvPr/>
        </p:nvCxnSpPr>
        <p:spPr>
          <a:xfrm>
            <a:off x="1054100" y="546100"/>
            <a:ext cx="10083800" cy="0"/>
          </a:xfrm>
          <a:prstGeom prst="line">
            <a:avLst/>
          </a:prstGeom>
          <a:ln>
            <a:solidFill>
              <a:srgbClr val="0E0E0E"/>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1054100" y="1155700"/>
            <a:ext cx="10083800" cy="0"/>
          </a:xfrm>
          <a:prstGeom prst="line">
            <a:avLst/>
          </a:prstGeom>
          <a:ln>
            <a:solidFill>
              <a:srgbClr val="0E0E0E"/>
            </a:solidFill>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2667000" y="740489"/>
            <a:ext cx="6858000" cy="246223"/>
            <a:chOff x="1536700" y="228539"/>
            <a:chExt cx="6858000" cy="246223"/>
          </a:xfrm>
        </p:grpSpPr>
        <p:sp>
          <p:nvSpPr>
            <p:cNvPr id="5" name="TextBox 4"/>
            <p:cNvSpPr txBox="1"/>
            <p:nvPr/>
          </p:nvSpPr>
          <p:spPr>
            <a:xfrm>
              <a:off x="1536700" y="228541"/>
              <a:ext cx="1651000" cy="246221"/>
            </a:xfrm>
            <a:prstGeom prst="rect">
              <a:avLst/>
            </a:prstGeom>
            <a:noFill/>
            <a:effectLst/>
          </p:spPr>
          <p:txBody>
            <a:bodyPr wrap="square" rtlCol="0">
              <a:spAutoFit/>
            </a:bodyPr>
            <a:lstStyle/>
            <a:p>
              <a:pPr algn="ctr"/>
              <a:r>
                <a:rPr lang="en-US"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rPr>
                <a:t>PROFILE</a:t>
              </a:r>
              <a:endParaRPr lang="id-ID"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4064000" y="228540"/>
              <a:ext cx="1651000" cy="246221"/>
            </a:xfrm>
            <a:prstGeom prst="rect">
              <a:avLst/>
            </a:prstGeom>
            <a:noFill/>
            <a:effectLst/>
          </p:spPr>
          <p:txBody>
            <a:bodyPr wrap="square" rtlCol="0">
              <a:spAutoFit/>
            </a:bodyPr>
            <a:lstStyle/>
            <a:p>
              <a:pPr algn="ctr"/>
              <a:r>
                <a:rPr lang="en-US"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rPr>
                <a:t>BRANDING</a:t>
              </a:r>
              <a:endParaRPr lang="id-ID"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6743700" y="228539"/>
              <a:ext cx="1651000" cy="246221"/>
            </a:xfrm>
            <a:prstGeom prst="rect">
              <a:avLst/>
            </a:prstGeom>
            <a:noFill/>
            <a:effectLst/>
          </p:spPr>
          <p:txBody>
            <a:bodyPr wrap="square" rtlCol="0">
              <a:spAutoFit/>
            </a:bodyPr>
            <a:lstStyle/>
            <a:p>
              <a:pPr algn="ctr"/>
              <a:r>
                <a:rPr lang="en-US"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rPr>
                <a:t>CONTACT</a:t>
              </a:r>
              <a:endParaRPr lang="id-ID"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8" name="Rectangle 7"/>
          <p:cNvSpPr/>
          <p:nvPr/>
        </p:nvSpPr>
        <p:spPr>
          <a:xfrm>
            <a:off x="1054100" y="2400300"/>
            <a:ext cx="5041900" cy="1435100"/>
          </a:xfrm>
          <a:prstGeom prst="rect">
            <a:avLst/>
          </a:prstGeom>
          <a:solidFill>
            <a:srgbClr val="EBE7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096000" y="3835400"/>
            <a:ext cx="5041900" cy="1435100"/>
          </a:xfrm>
          <a:prstGeom prst="rect">
            <a:avLst/>
          </a:prstGeom>
          <a:solidFill>
            <a:srgbClr val="0E0E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ubtitle 2"/>
          <p:cNvSpPr txBox="1">
            <a:spLocks/>
          </p:cNvSpPr>
          <p:nvPr/>
        </p:nvSpPr>
        <p:spPr>
          <a:xfrm>
            <a:off x="1282700" y="2778582"/>
            <a:ext cx="4584700" cy="678536"/>
          </a:xfrm>
          <a:prstGeom prst="rect">
            <a:avLst/>
          </a:prstGeom>
          <a:ln>
            <a:noFill/>
          </a:ln>
          <a:effectLst/>
          <a:scene3d>
            <a:camera prst="orthographicFront">
              <a:rot lat="0" lon="0" rev="0"/>
            </a:camera>
            <a:lightRig rig="balanced" dir="t">
              <a:rot lat="0" lon="0" rev="8700000"/>
            </a:lightRig>
          </a:scene3d>
          <a:sp3d>
            <a:bevelT w="190500" h="38100"/>
          </a:sp3d>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en-US" sz="4000" b="1" dirty="0">
                <a:solidFill>
                  <a:srgbClr val="0E0E0E"/>
                </a:solidFill>
                <a:latin typeface="Capian" pitchFamily="2" charset="0"/>
                <a:ea typeface="Inter" panose="020B0502030000000004" pitchFamily="34" charset="0"/>
                <a:cs typeface="Open Sans" panose="020B0606030504020204" pitchFamily="34" charset="0"/>
              </a:rPr>
              <a:t>Brand Guidelines.</a:t>
            </a:r>
            <a:endParaRPr lang="id-ID" sz="4000" b="1" dirty="0">
              <a:solidFill>
                <a:srgbClr val="0E0E0E"/>
              </a:solidFill>
              <a:latin typeface="Capian" pitchFamily="2" charset="0"/>
              <a:ea typeface="Inter" panose="020B0502030000000004" pitchFamily="34" charset="0"/>
              <a:cs typeface="Open Sans" panose="020B0606030504020204" pitchFamily="34" charset="0"/>
            </a:endParaRPr>
          </a:p>
        </p:txBody>
      </p:sp>
      <p:sp>
        <p:nvSpPr>
          <p:cNvPr id="12" name="Subtitle 2"/>
          <p:cNvSpPr txBox="1">
            <a:spLocks/>
          </p:cNvSpPr>
          <p:nvPr/>
        </p:nvSpPr>
        <p:spPr>
          <a:xfrm>
            <a:off x="6467475" y="4023182"/>
            <a:ext cx="4464050" cy="678536"/>
          </a:xfrm>
          <a:prstGeom prst="rect">
            <a:avLst/>
          </a:prstGeom>
          <a:ln>
            <a:noFill/>
          </a:ln>
          <a:effectLst/>
          <a:scene3d>
            <a:camera prst="orthographicFront">
              <a:rot lat="0" lon="0" rev="0"/>
            </a:camera>
            <a:lightRig rig="balanced" dir="t">
              <a:rot lat="0" lon="0" rev="8700000"/>
            </a:lightRig>
          </a:scene3d>
          <a:sp3d>
            <a:bevelT w="190500" h="38100"/>
          </a:sp3d>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en-US" sz="6000" b="1" dirty="0">
                <a:solidFill>
                  <a:schemeClr val="bg1"/>
                </a:solidFill>
                <a:latin typeface="Capian" pitchFamily="2" charset="0"/>
                <a:ea typeface="Inter" panose="020B0502030000000004" pitchFamily="34" charset="0"/>
                <a:cs typeface="Open Sans" panose="020B0606030504020204" pitchFamily="34" charset="0"/>
              </a:rPr>
              <a:t>Break Time</a:t>
            </a:r>
            <a:endParaRPr lang="id-ID" sz="6000" b="1" dirty="0">
              <a:solidFill>
                <a:schemeClr val="bg1"/>
              </a:solidFill>
              <a:latin typeface="Capian" pitchFamily="2" charset="0"/>
              <a:ea typeface="Inter" panose="020B0502030000000004" pitchFamily="34" charset="0"/>
              <a:cs typeface="Open Sans" panose="020B0606030504020204" pitchFamily="34" charset="0"/>
            </a:endParaRPr>
          </a:p>
        </p:txBody>
      </p:sp>
      <p:sp>
        <p:nvSpPr>
          <p:cNvPr id="13" name="Rectangle 12"/>
          <p:cNvSpPr/>
          <p:nvPr/>
        </p:nvSpPr>
        <p:spPr>
          <a:xfrm>
            <a:off x="1282700" y="4197835"/>
            <a:ext cx="4495800" cy="784830"/>
          </a:xfrm>
          <a:prstGeom prst="rect">
            <a:avLst/>
          </a:prstGeom>
        </p:spPr>
        <p:txBody>
          <a:bodyPr wrap="square">
            <a:spAutoFit/>
          </a:bodyPr>
          <a:lstStyle/>
          <a:p>
            <a:pPr>
              <a:lnSpc>
                <a:spcPct val="150000"/>
              </a:lnSpc>
            </a:pPr>
            <a:r>
              <a:rPr lang="en-US" sz="1000" b="0" i="0" dirty="0">
                <a:solidFill>
                  <a:srgbClr val="0E0E0E"/>
                </a:solidFill>
                <a:effectLst/>
                <a:latin typeface="Inter" panose="020B0502030000000004" pitchFamily="34" charset="0"/>
                <a:ea typeface="Inter" panose="020B0502030000000004" pitchFamily="34" charset="0"/>
              </a:rPr>
              <a:t>It is a long established fact that a reader will be distracted by the readable content of a page when looking at its layout. It is a long established fact that a reader will be distracted.</a:t>
            </a:r>
            <a:endParaRPr lang="en-US" sz="1000" dirty="0">
              <a:solidFill>
                <a:srgbClr val="0E0E0E"/>
              </a:solidFill>
              <a:latin typeface="Inter" panose="020B0502030000000004" pitchFamily="34" charset="0"/>
              <a:ea typeface="Inter" panose="020B0502030000000004" pitchFamily="34" charset="0"/>
            </a:endParaRPr>
          </a:p>
        </p:txBody>
      </p:sp>
      <p:sp>
        <p:nvSpPr>
          <p:cNvPr id="14" name="TextBox 13"/>
          <p:cNvSpPr txBox="1"/>
          <p:nvPr/>
        </p:nvSpPr>
        <p:spPr>
          <a:xfrm>
            <a:off x="9309101" y="5394782"/>
            <a:ext cx="1930399" cy="276999"/>
          </a:xfrm>
          <a:prstGeom prst="rect">
            <a:avLst/>
          </a:prstGeom>
          <a:noFill/>
          <a:effectLst/>
        </p:spPr>
        <p:txBody>
          <a:bodyPr wrap="square" rtlCol="0">
            <a:spAutoFit/>
          </a:bodyPr>
          <a:lstStyle/>
          <a:p>
            <a:pPr algn="r"/>
            <a:r>
              <a:rPr lang="en-US" sz="12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rPr>
              <a:t>Title Presentation Here</a:t>
            </a:r>
            <a:endParaRPr lang="id-ID" sz="12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334203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0"/>
            <a:ext cx="5943600" cy="6858000"/>
          </a:xfrm>
          <a:prstGeom prst="rect">
            <a:avLst/>
          </a:prstGeom>
          <a:solidFill>
            <a:srgbClr val="0E0E0E">
              <a:alpha val="8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9" name="Picture 8" descr="iPhone6_mockup_front_white.png"/>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4030673" y="738019"/>
            <a:ext cx="3440748" cy="5381962"/>
          </a:xfrm>
          <a:prstGeom prst="rect">
            <a:avLst/>
          </a:prstGeom>
        </p:spPr>
      </p:pic>
      <p:cxnSp>
        <p:nvCxnSpPr>
          <p:cNvPr id="6" name="Straight Connector 5"/>
          <p:cNvCxnSpPr/>
          <p:nvPr/>
        </p:nvCxnSpPr>
        <p:spPr>
          <a:xfrm>
            <a:off x="921489" y="2853073"/>
            <a:ext cx="2229642" cy="0"/>
          </a:xfrm>
          <a:prstGeom prst="line">
            <a:avLst/>
          </a:prstGeom>
          <a:ln w="127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865808" y="2960012"/>
            <a:ext cx="2703728" cy="2169825"/>
          </a:xfrm>
          <a:prstGeom prst="rect">
            <a:avLst/>
          </a:prstGeom>
        </p:spPr>
        <p:txBody>
          <a:bodyPr wrap="square">
            <a:spAutoFit/>
          </a:bodyPr>
          <a:lstStyle/>
          <a:p>
            <a:pPr algn="just">
              <a:lnSpc>
                <a:spcPct val="150000"/>
              </a:lnSpc>
            </a:pPr>
            <a:r>
              <a:rPr lang="id-ID" sz="1000" i="0" dirty="0">
                <a:solidFill>
                  <a:schemeClr val="bg1">
                    <a:lumMod val="95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t>
            </a:r>
            <a:endParaRPr lang="id-ID"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Subtitle 2"/>
          <p:cNvSpPr txBox="1">
            <a:spLocks/>
          </p:cNvSpPr>
          <p:nvPr/>
        </p:nvSpPr>
        <p:spPr>
          <a:xfrm>
            <a:off x="865808" y="2026318"/>
            <a:ext cx="3440706" cy="92042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2400" b="1" dirty="0">
                <a:solidFill>
                  <a:schemeClr val="bg1">
                    <a:lumMod val="95000"/>
                  </a:schemeClr>
                </a:solidFill>
                <a:latin typeface="Capian" pitchFamily="2" charset="0"/>
                <a:ea typeface="Inter" panose="020B0502030000000004" pitchFamily="34" charset="0"/>
                <a:cs typeface="Open Sans" panose="020B0606030504020204" pitchFamily="34" charset="0"/>
              </a:rPr>
              <a:t>PHONE DEVICE MOCKUP SLIDE</a:t>
            </a:r>
          </a:p>
        </p:txBody>
      </p:sp>
      <p:sp>
        <p:nvSpPr>
          <p:cNvPr id="10" name="Rectangle 9"/>
          <p:cNvSpPr/>
          <p:nvPr/>
        </p:nvSpPr>
        <p:spPr>
          <a:xfrm>
            <a:off x="8380975" y="4882568"/>
            <a:ext cx="2490225" cy="784830"/>
          </a:xfrm>
          <a:prstGeom prst="rect">
            <a:avLst/>
          </a:prstGeom>
        </p:spPr>
        <p:txBody>
          <a:bodyPr wrap="square">
            <a:spAutoFit/>
          </a:bodyPr>
          <a:lstStyle/>
          <a:p>
            <a:pPr>
              <a:lnSpc>
                <a:spcPct val="150000"/>
              </a:lnSpc>
            </a:pPr>
            <a:r>
              <a:rPr lang="id-ID" sz="1000" i="0" dirty="0">
                <a:solidFill>
                  <a:schemeClr val="tx1">
                    <a:lumMod val="75000"/>
                    <a:lumOff val="25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a:t>
            </a:r>
            <a:endParaRPr lang="id-ID"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p:nvSpPr>
        <p:spPr>
          <a:xfrm>
            <a:off x="8394292" y="3086778"/>
            <a:ext cx="2490225" cy="784830"/>
          </a:xfrm>
          <a:prstGeom prst="rect">
            <a:avLst/>
          </a:prstGeom>
        </p:spPr>
        <p:txBody>
          <a:bodyPr wrap="square">
            <a:spAutoFit/>
          </a:bodyPr>
          <a:lstStyle/>
          <a:p>
            <a:pPr>
              <a:lnSpc>
                <a:spcPct val="150000"/>
              </a:lnSpc>
            </a:pPr>
            <a:r>
              <a:rPr lang="id-ID" sz="1000" i="0" dirty="0">
                <a:solidFill>
                  <a:schemeClr val="tx1">
                    <a:lumMod val="75000"/>
                    <a:lumOff val="25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porttitor ligula justo libero vivamus</a:t>
            </a:r>
            <a:endParaRPr lang="id-ID"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8380974" y="1308160"/>
            <a:ext cx="2490225" cy="784830"/>
          </a:xfrm>
          <a:prstGeom prst="rect">
            <a:avLst/>
          </a:prstGeom>
        </p:spPr>
        <p:txBody>
          <a:bodyPr wrap="square">
            <a:spAutoFit/>
          </a:bodyPr>
          <a:lstStyle/>
          <a:p>
            <a:pPr>
              <a:lnSpc>
                <a:spcPct val="150000"/>
              </a:lnSpc>
            </a:pPr>
            <a:r>
              <a:rPr lang="id-ID" sz="1000" i="0" dirty="0">
                <a:solidFill>
                  <a:schemeClr val="tx1">
                    <a:lumMod val="75000"/>
                    <a:lumOff val="25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lacus nulla ac netus nibh aliquet,. Sapien nam suspendisse, tincidunt</a:t>
            </a:r>
            <a:endParaRPr lang="id-ID"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8394292" y="4657647"/>
            <a:ext cx="2349269" cy="276999"/>
          </a:xfrm>
          <a:prstGeom prst="rect">
            <a:avLst/>
          </a:prstGeom>
        </p:spPr>
        <p:txBody>
          <a:bodyPr wrap="square">
            <a:spAutoFit/>
          </a:bodyPr>
          <a:lstStyle/>
          <a:p>
            <a:r>
              <a:rPr lang="id-ID"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FULL CUSTOMIZED</a:t>
            </a:r>
          </a:p>
        </p:txBody>
      </p:sp>
      <p:sp>
        <p:nvSpPr>
          <p:cNvPr id="14" name="Rectangle 13"/>
          <p:cNvSpPr/>
          <p:nvPr/>
        </p:nvSpPr>
        <p:spPr>
          <a:xfrm>
            <a:off x="8394292" y="1116553"/>
            <a:ext cx="2349269" cy="276999"/>
          </a:xfrm>
          <a:prstGeom prst="rect">
            <a:avLst/>
          </a:prstGeom>
        </p:spPr>
        <p:txBody>
          <a:bodyPr wrap="square">
            <a:spAutoFit/>
          </a:bodyPr>
          <a:lstStyle/>
          <a:p>
            <a:r>
              <a:rPr lang="id-ID"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LAYERED FILES</a:t>
            </a:r>
          </a:p>
        </p:txBody>
      </p:sp>
      <p:sp>
        <p:nvSpPr>
          <p:cNvPr id="15" name="Rectangle 14"/>
          <p:cNvSpPr/>
          <p:nvPr/>
        </p:nvSpPr>
        <p:spPr>
          <a:xfrm>
            <a:off x="8394292" y="2873267"/>
            <a:ext cx="2349269" cy="276999"/>
          </a:xfrm>
          <a:prstGeom prst="rect">
            <a:avLst/>
          </a:prstGeom>
        </p:spPr>
        <p:txBody>
          <a:bodyPr wrap="square">
            <a:spAutoFit/>
          </a:bodyPr>
          <a:lstStyle/>
          <a:p>
            <a:r>
              <a:rPr lang="id-ID"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UNLIMITED OPTIONS</a:t>
            </a:r>
          </a:p>
        </p:txBody>
      </p:sp>
      <p:grpSp>
        <p:nvGrpSpPr>
          <p:cNvPr id="16" name="Group 15"/>
          <p:cNvGrpSpPr/>
          <p:nvPr/>
        </p:nvGrpSpPr>
        <p:grpSpPr>
          <a:xfrm>
            <a:off x="7518436" y="1126822"/>
            <a:ext cx="666672" cy="4352378"/>
            <a:chOff x="7518436" y="1126822"/>
            <a:chExt cx="666672" cy="4352378"/>
          </a:xfrm>
        </p:grpSpPr>
        <p:sp>
          <p:nvSpPr>
            <p:cNvPr id="17" name="Oval 16"/>
            <p:cNvSpPr/>
            <p:nvPr/>
          </p:nvSpPr>
          <p:spPr>
            <a:xfrm>
              <a:off x="7518436" y="4813658"/>
              <a:ext cx="665542" cy="665542"/>
            </a:xfrm>
            <a:prstGeom prst="ellipse">
              <a:avLst/>
            </a:prstGeom>
            <a:solidFill>
              <a:srgbClr val="E0A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Shape 4680"/>
            <p:cNvSpPr/>
            <p:nvPr/>
          </p:nvSpPr>
          <p:spPr>
            <a:xfrm>
              <a:off x="7726730" y="4988217"/>
              <a:ext cx="248953" cy="316422"/>
            </a:xfrm>
            <a:custGeom>
              <a:avLst/>
              <a:gdLst/>
              <a:ahLst/>
              <a:cxnLst/>
              <a:rect l="0" t="0" r="0" b="0"/>
              <a:pathLst>
                <a:path w="120000" h="120000" extrusionOk="0">
                  <a:moveTo>
                    <a:pt x="108888" y="25589"/>
                  </a:moveTo>
                  <a:lnTo>
                    <a:pt x="108888" y="25589"/>
                  </a:lnTo>
                  <a:cubicBezTo>
                    <a:pt x="79753" y="25589"/>
                    <a:pt x="79753" y="25589"/>
                    <a:pt x="79753" y="25589"/>
                  </a:cubicBezTo>
                  <a:cubicBezTo>
                    <a:pt x="79753" y="17059"/>
                    <a:pt x="79753" y="17059"/>
                    <a:pt x="79753" y="17059"/>
                  </a:cubicBezTo>
                  <a:cubicBezTo>
                    <a:pt x="79753" y="14151"/>
                    <a:pt x="76296" y="11437"/>
                    <a:pt x="72592" y="11437"/>
                  </a:cubicBezTo>
                  <a:cubicBezTo>
                    <a:pt x="29135" y="11437"/>
                    <a:pt x="29135" y="11437"/>
                    <a:pt x="29135" y="11437"/>
                  </a:cubicBezTo>
                  <a:cubicBezTo>
                    <a:pt x="29135" y="5621"/>
                    <a:pt x="29135" y="5621"/>
                    <a:pt x="29135" y="5621"/>
                  </a:cubicBezTo>
                  <a:cubicBezTo>
                    <a:pt x="29135" y="2714"/>
                    <a:pt x="21728" y="0"/>
                    <a:pt x="18024" y="0"/>
                  </a:cubicBezTo>
                  <a:cubicBezTo>
                    <a:pt x="7160" y="0"/>
                    <a:pt x="7160" y="0"/>
                    <a:pt x="7160" y="0"/>
                  </a:cubicBezTo>
                  <a:cubicBezTo>
                    <a:pt x="3456" y="0"/>
                    <a:pt x="0" y="2714"/>
                    <a:pt x="0" y="5621"/>
                  </a:cubicBezTo>
                  <a:cubicBezTo>
                    <a:pt x="0" y="114184"/>
                    <a:pt x="0" y="114184"/>
                    <a:pt x="0" y="114184"/>
                  </a:cubicBezTo>
                  <a:cubicBezTo>
                    <a:pt x="0" y="116898"/>
                    <a:pt x="3456" y="119806"/>
                    <a:pt x="7160" y="119806"/>
                  </a:cubicBezTo>
                  <a:cubicBezTo>
                    <a:pt x="18024" y="119806"/>
                    <a:pt x="18024" y="119806"/>
                    <a:pt x="18024" y="119806"/>
                  </a:cubicBezTo>
                  <a:cubicBezTo>
                    <a:pt x="21728" y="119806"/>
                    <a:pt x="29135" y="116898"/>
                    <a:pt x="29135" y="114184"/>
                  </a:cubicBezTo>
                  <a:cubicBezTo>
                    <a:pt x="29135" y="79870"/>
                    <a:pt x="29135" y="79870"/>
                    <a:pt x="29135" y="79870"/>
                  </a:cubicBezTo>
                  <a:cubicBezTo>
                    <a:pt x="72592" y="79870"/>
                    <a:pt x="72592" y="79870"/>
                    <a:pt x="72592" y="79870"/>
                  </a:cubicBezTo>
                  <a:cubicBezTo>
                    <a:pt x="72592" y="82778"/>
                    <a:pt x="72592" y="82778"/>
                    <a:pt x="72592" y="82778"/>
                  </a:cubicBezTo>
                  <a:cubicBezTo>
                    <a:pt x="72592" y="85492"/>
                    <a:pt x="76296" y="91308"/>
                    <a:pt x="79753" y="91308"/>
                  </a:cubicBezTo>
                  <a:cubicBezTo>
                    <a:pt x="108888" y="91308"/>
                    <a:pt x="108888" y="91308"/>
                    <a:pt x="108888" y="91308"/>
                  </a:cubicBezTo>
                  <a:cubicBezTo>
                    <a:pt x="116296" y="91308"/>
                    <a:pt x="119753" y="85492"/>
                    <a:pt x="119753" y="82778"/>
                  </a:cubicBezTo>
                  <a:cubicBezTo>
                    <a:pt x="119753" y="34119"/>
                    <a:pt x="119753" y="34119"/>
                    <a:pt x="119753" y="34119"/>
                  </a:cubicBezTo>
                  <a:cubicBezTo>
                    <a:pt x="119753" y="28497"/>
                    <a:pt x="116296" y="25589"/>
                    <a:pt x="108888" y="25589"/>
                  </a:cubicBezTo>
                  <a:close/>
                  <a:moveTo>
                    <a:pt x="18024" y="108368"/>
                  </a:moveTo>
                  <a:lnTo>
                    <a:pt x="18024" y="108368"/>
                  </a:lnTo>
                  <a:cubicBezTo>
                    <a:pt x="18024" y="111276"/>
                    <a:pt x="14567" y="114184"/>
                    <a:pt x="14567" y="114184"/>
                  </a:cubicBezTo>
                  <a:cubicBezTo>
                    <a:pt x="10864" y="114184"/>
                    <a:pt x="7160" y="111276"/>
                    <a:pt x="7160" y="108368"/>
                  </a:cubicBezTo>
                  <a:cubicBezTo>
                    <a:pt x="7160" y="11437"/>
                    <a:pt x="7160" y="11437"/>
                    <a:pt x="7160" y="11437"/>
                  </a:cubicBezTo>
                  <a:cubicBezTo>
                    <a:pt x="7160" y="8529"/>
                    <a:pt x="10864" y="5621"/>
                    <a:pt x="14567" y="5621"/>
                  </a:cubicBezTo>
                  <a:cubicBezTo>
                    <a:pt x="14567" y="5621"/>
                    <a:pt x="18024" y="8529"/>
                    <a:pt x="18024" y="11437"/>
                  </a:cubicBezTo>
                  <a:lnTo>
                    <a:pt x="18024" y="108368"/>
                  </a:lnTo>
                  <a:close/>
                  <a:moveTo>
                    <a:pt x="72592" y="68432"/>
                  </a:moveTo>
                  <a:lnTo>
                    <a:pt x="72592" y="68432"/>
                  </a:lnTo>
                  <a:cubicBezTo>
                    <a:pt x="72592" y="68432"/>
                    <a:pt x="69135" y="71340"/>
                    <a:pt x="65432" y="71340"/>
                  </a:cubicBezTo>
                  <a:cubicBezTo>
                    <a:pt x="29135" y="71340"/>
                    <a:pt x="29135" y="71340"/>
                    <a:pt x="29135" y="71340"/>
                  </a:cubicBezTo>
                  <a:cubicBezTo>
                    <a:pt x="29135" y="17059"/>
                    <a:pt x="29135" y="17059"/>
                    <a:pt x="29135" y="17059"/>
                  </a:cubicBezTo>
                  <a:cubicBezTo>
                    <a:pt x="65432" y="17059"/>
                    <a:pt x="65432" y="17059"/>
                    <a:pt x="65432" y="17059"/>
                  </a:cubicBezTo>
                  <a:cubicBezTo>
                    <a:pt x="69135" y="17059"/>
                    <a:pt x="72592" y="19967"/>
                    <a:pt x="72592" y="22875"/>
                  </a:cubicBezTo>
                  <a:lnTo>
                    <a:pt x="72592" y="68432"/>
                  </a:lnTo>
                  <a:close/>
                  <a:moveTo>
                    <a:pt x="108888" y="79870"/>
                  </a:moveTo>
                  <a:lnTo>
                    <a:pt x="108888" y="79870"/>
                  </a:lnTo>
                  <a:cubicBezTo>
                    <a:pt x="108888" y="79870"/>
                    <a:pt x="108888" y="82778"/>
                    <a:pt x="105432" y="82778"/>
                  </a:cubicBezTo>
                  <a:cubicBezTo>
                    <a:pt x="79753" y="82778"/>
                    <a:pt x="79753" y="82778"/>
                    <a:pt x="79753" y="82778"/>
                  </a:cubicBezTo>
                  <a:cubicBezTo>
                    <a:pt x="79753" y="34119"/>
                    <a:pt x="79753" y="34119"/>
                    <a:pt x="79753" y="34119"/>
                  </a:cubicBezTo>
                  <a:cubicBezTo>
                    <a:pt x="105432" y="34119"/>
                    <a:pt x="105432" y="34119"/>
                    <a:pt x="105432" y="34119"/>
                  </a:cubicBezTo>
                  <a:cubicBezTo>
                    <a:pt x="108888" y="34119"/>
                    <a:pt x="108888" y="34119"/>
                    <a:pt x="108888" y="37027"/>
                  </a:cubicBezTo>
                  <a:lnTo>
                    <a:pt x="108888" y="79870"/>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9" name="Oval 18"/>
            <p:cNvSpPr/>
            <p:nvPr/>
          </p:nvSpPr>
          <p:spPr>
            <a:xfrm>
              <a:off x="7518436" y="2946742"/>
              <a:ext cx="665542" cy="665542"/>
            </a:xfrm>
            <a:prstGeom prst="ellipse">
              <a:avLst/>
            </a:prstGeom>
            <a:solidFill>
              <a:srgbClr val="0E0E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Shape 4681"/>
            <p:cNvSpPr/>
            <p:nvPr/>
          </p:nvSpPr>
          <p:spPr>
            <a:xfrm>
              <a:off x="7697545" y="3126720"/>
              <a:ext cx="307324" cy="305585"/>
            </a:xfrm>
            <a:custGeom>
              <a:avLst/>
              <a:gdLst/>
              <a:ahLst/>
              <a:cxnLst/>
              <a:rect l="0" t="0" r="0" b="0"/>
              <a:pathLst>
                <a:path w="120000" h="120000" extrusionOk="0">
                  <a:moveTo>
                    <a:pt x="28645" y="108368"/>
                  </a:moveTo>
                  <a:lnTo>
                    <a:pt x="28645" y="108368"/>
                  </a:lnTo>
                  <a:cubicBezTo>
                    <a:pt x="22838" y="114184"/>
                    <a:pt x="19935" y="114184"/>
                    <a:pt x="17225" y="108368"/>
                  </a:cubicBezTo>
                  <a:cubicBezTo>
                    <a:pt x="11419" y="105654"/>
                    <a:pt x="11419" y="105654"/>
                    <a:pt x="11419" y="105654"/>
                  </a:cubicBezTo>
                  <a:cubicBezTo>
                    <a:pt x="8516" y="102746"/>
                    <a:pt x="8516" y="96930"/>
                    <a:pt x="11419" y="94216"/>
                  </a:cubicBezTo>
                  <a:cubicBezTo>
                    <a:pt x="48580" y="57189"/>
                    <a:pt x="48580" y="57189"/>
                    <a:pt x="48580" y="57189"/>
                  </a:cubicBezTo>
                  <a:cubicBezTo>
                    <a:pt x="42774" y="54281"/>
                    <a:pt x="37161" y="57189"/>
                    <a:pt x="31354" y="59903"/>
                  </a:cubicBezTo>
                  <a:cubicBezTo>
                    <a:pt x="5806" y="88400"/>
                    <a:pt x="5806" y="88400"/>
                    <a:pt x="5806" y="88400"/>
                  </a:cubicBezTo>
                  <a:cubicBezTo>
                    <a:pt x="0" y="94216"/>
                    <a:pt x="0" y="102746"/>
                    <a:pt x="5806" y="108368"/>
                  </a:cubicBezTo>
                  <a:cubicBezTo>
                    <a:pt x="11419" y="114184"/>
                    <a:pt x="11419" y="114184"/>
                    <a:pt x="11419" y="114184"/>
                  </a:cubicBezTo>
                  <a:cubicBezTo>
                    <a:pt x="17225" y="119806"/>
                    <a:pt x="25741" y="119806"/>
                    <a:pt x="31354" y="114184"/>
                  </a:cubicBezTo>
                  <a:cubicBezTo>
                    <a:pt x="60000" y="88400"/>
                    <a:pt x="60000" y="88400"/>
                    <a:pt x="60000" y="88400"/>
                  </a:cubicBezTo>
                  <a:cubicBezTo>
                    <a:pt x="62709" y="82778"/>
                    <a:pt x="65612" y="76962"/>
                    <a:pt x="62709" y="74248"/>
                  </a:cubicBezTo>
                  <a:lnTo>
                    <a:pt x="28645" y="108368"/>
                  </a:lnTo>
                  <a:close/>
                  <a:moveTo>
                    <a:pt x="114000" y="11437"/>
                  </a:moveTo>
                  <a:lnTo>
                    <a:pt x="114000" y="11437"/>
                  </a:lnTo>
                  <a:cubicBezTo>
                    <a:pt x="108387" y="5621"/>
                    <a:pt x="108387" y="5621"/>
                    <a:pt x="108387" y="5621"/>
                  </a:cubicBezTo>
                  <a:cubicBezTo>
                    <a:pt x="102580" y="0"/>
                    <a:pt x="94064" y="0"/>
                    <a:pt x="88451" y="5621"/>
                  </a:cubicBezTo>
                  <a:cubicBezTo>
                    <a:pt x="60000" y="34313"/>
                    <a:pt x="60000" y="34313"/>
                    <a:pt x="60000" y="34313"/>
                  </a:cubicBezTo>
                  <a:cubicBezTo>
                    <a:pt x="57096" y="37027"/>
                    <a:pt x="54193" y="42843"/>
                    <a:pt x="57096" y="48465"/>
                  </a:cubicBezTo>
                  <a:cubicBezTo>
                    <a:pt x="91161" y="11437"/>
                    <a:pt x="91161" y="11437"/>
                    <a:pt x="91161" y="11437"/>
                  </a:cubicBezTo>
                  <a:cubicBezTo>
                    <a:pt x="94064" y="8529"/>
                    <a:pt x="99870" y="8529"/>
                    <a:pt x="102580" y="11437"/>
                  </a:cubicBezTo>
                  <a:cubicBezTo>
                    <a:pt x="108387" y="17059"/>
                    <a:pt x="108387" y="17059"/>
                    <a:pt x="108387" y="17059"/>
                  </a:cubicBezTo>
                  <a:cubicBezTo>
                    <a:pt x="111096" y="19967"/>
                    <a:pt x="111096" y="25783"/>
                    <a:pt x="108387" y="28497"/>
                  </a:cubicBezTo>
                  <a:cubicBezTo>
                    <a:pt x="71419" y="65525"/>
                    <a:pt x="71419" y="65525"/>
                    <a:pt x="71419" y="65525"/>
                  </a:cubicBezTo>
                  <a:cubicBezTo>
                    <a:pt x="77032" y="65525"/>
                    <a:pt x="82645" y="65525"/>
                    <a:pt x="88451" y="59903"/>
                  </a:cubicBezTo>
                  <a:cubicBezTo>
                    <a:pt x="114000" y="34313"/>
                    <a:pt x="114000" y="34313"/>
                    <a:pt x="114000" y="34313"/>
                  </a:cubicBezTo>
                  <a:cubicBezTo>
                    <a:pt x="119806" y="28497"/>
                    <a:pt x="119806" y="17059"/>
                    <a:pt x="114000" y="11437"/>
                  </a:cubicBezTo>
                  <a:close/>
                  <a:moveTo>
                    <a:pt x="71419" y="48465"/>
                  </a:moveTo>
                  <a:lnTo>
                    <a:pt x="71419" y="48465"/>
                  </a:lnTo>
                  <a:cubicBezTo>
                    <a:pt x="71419" y="48465"/>
                    <a:pt x="68322" y="48465"/>
                    <a:pt x="65612" y="48465"/>
                  </a:cubicBezTo>
                  <a:cubicBezTo>
                    <a:pt x="48580" y="68626"/>
                    <a:pt x="48580" y="68626"/>
                    <a:pt x="48580" y="68626"/>
                  </a:cubicBezTo>
                  <a:cubicBezTo>
                    <a:pt x="45677" y="68626"/>
                    <a:pt x="45677" y="71340"/>
                    <a:pt x="48580" y="74248"/>
                  </a:cubicBezTo>
                  <a:cubicBezTo>
                    <a:pt x="48580" y="74248"/>
                    <a:pt x="51290" y="74248"/>
                    <a:pt x="54193" y="74248"/>
                  </a:cubicBezTo>
                  <a:cubicBezTo>
                    <a:pt x="71419" y="54281"/>
                    <a:pt x="71419" y="54281"/>
                    <a:pt x="71419" y="54281"/>
                  </a:cubicBezTo>
                  <a:cubicBezTo>
                    <a:pt x="74129" y="51373"/>
                    <a:pt x="74129" y="51373"/>
                    <a:pt x="71419" y="4846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1" name="Oval 20"/>
            <p:cNvSpPr/>
            <p:nvPr/>
          </p:nvSpPr>
          <p:spPr>
            <a:xfrm>
              <a:off x="7519566" y="1126822"/>
              <a:ext cx="665542" cy="665542"/>
            </a:xfrm>
            <a:prstGeom prst="ellipse">
              <a:avLst/>
            </a:prstGeom>
            <a:solidFill>
              <a:srgbClr val="E0A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Shape 4682"/>
            <p:cNvSpPr/>
            <p:nvPr/>
          </p:nvSpPr>
          <p:spPr>
            <a:xfrm>
              <a:off x="7706027" y="1371402"/>
              <a:ext cx="299141" cy="254614"/>
            </a:xfrm>
            <a:custGeom>
              <a:avLst/>
              <a:gdLst/>
              <a:ahLst/>
              <a:cxnLst/>
              <a:rect l="0" t="0" r="0" b="0"/>
              <a:pathLst>
                <a:path w="120000" h="120000" extrusionOk="0">
                  <a:moveTo>
                    <a:pt x="77826" y="84550"/>
                  </a:moveTo>
                  <a:lnTo>
                    <a:pt x="77826" y="84550"/>
                  </a:lnTo>
                  <a:cubicBezTo>
                    <a:pt x="62954" y="102035"/>
                    <a:pt x="62954" y="102035"/>
                    <a:pt x="62954" y="102035"/>
                  </a:cubicBezTo>
                  <a:cubicBezTo>
                    <a:pt x="62954" y="35209"/>
                    <a:pt x="62954" y="35209"/>
                    <a:pt x="62954" y="35209"/>
                  </a:cubicBezTo>
                  <a:cubicBezTo>
                    <a:pt x="62954" y="35209"/>
                    <a:pt x="62954" y="31616"/>
                    <a:pt x="59898" y="31616"/>
                  </a:cubicBezTo>
                  <a:cubicBezTo>
                    <a:pt x="56842" y="31616"/>
                    <a:pt x="56842" y="35209"/>
                    <a:pt x="56842" y="35209"/>
                  </a:cubicBezTo>
                  <a:cubicBezTo>
                    <a:pt x="56842" y="102035"/>
                    <a:pt x="56842" y="102035"/>
                    <a:pt x="56842" y="102035"/>
                  </a:cubicBezTo>
                  <a:cubicBezTo>
                    <a:pt x="41969" y="84550"/>
                    <a:pt x="41969" y="84550"/>
                    <a:pt x="41969" y="84550"/>
                  </a:cubicBezTo>
                  <a:cubicBezTo>
                    <a:pt x="41969" y="84550"/>
                    <a:pt x="38913" y="84550"/>
                    <a:pt x="35857" y="84550"/>
                  </a:cubicBezTo>
                  <a:cubicBezTo>
                    <a:pt x="35857" y="88143"/>
                    <a:pt x="35857" y="88143"/>
                    <a:pt x="35857" y="91497"/>
                  </a:cubicBezTo>
                  <a:cubicBezTo>
                    <a:pt x="56842" y="119760"/>
                    <a:pt x="56842" y="119760"/>
                    <a:pt x="56842" y="119760"/>
                  </a:cubicBezTo>
                  <a:lnTo>
                    <a:pt x="59898" y="119760"/>
                  </a:lnTo>
                  <a:lnTo>
                    <a:pt x="62954" y="119760"/>
                  </a:lnTo>
                  <a:cubicBezTo>
                    <a:pt x="83938" y="91497"/>
                    <a:pt x="83938" y="91497"/>
                    <a:pt x="83938" y="91497"/>
                  </a:cubicBezTo>
                  <a:cubicBezTo>
                    <a:pt x="83938" y="88143"/>
                    <a:pt x="83938" y="88143"/>
                    <a:pt x="83938" y="84550"/>
                  </a:cubicBezTo>
                  <a:cubicBezTo>
                    <a:pt x="80882" y="84550"/>
                    <a:pt x="77826" y="84550"/>
                    <a:pt x="77826" y="84550"/>
                  </a:cubicBezTo>
                  <a:close/>
                  <a:moveTo>
                    <a:pt x="116943" y="0"/>
                  </a:moveTo>
                  <a:lnTo>
                    <a:pt x="116943" y="0"/>
                  </a:lnTo>
                  <a:cubicBezTo>
                    <a:pt x="2852" y="0"/>
                    <a:pt x="2852" y="0"/>
                    <a:pt x="2852" y="0"/>
                  </a:cubicBezTo>
                  <a:cubicBezTo>
                    <a:pt x="2852" y="0"/>
                    <a:pt x="0" y="0"/>
                    <a:pt x="0" y="3353"/>
                  </a:cubicBezTo>
                  <a:cubicBezTo>
                    <a:pt x="0" y="42155"/>
                    <a:pt x="0" y="42155"/>
                    <a:pt x="0" y="42155"/>
                  </a:cubicBezTo>
                  <a:lnTo>
                    <a:pt x="2852" y="45748"/>
                  </a:lnTo>
                  <a:cubicBezTo>
                    <a:pt x="5908" y="45748"/>
                    <a:pt x="8964" y="42155"/>
                    <a:pt x="8964" y="42155"/>
                  </a:cubicBezTo>
                  <a:cubicBezTo>
                    <a:pt x="8964" y="6946"/>
                    <a:pt x="8964" y="6946"/>
                    <a:pt x="8964" y="6946"/>
                  </a:cubicBezTo>
                  <a:cubicBezTo>
                    <a:pt x="110831" y="6946"/>
                    <a:pt x="110831" y="6946"/>
                    <a:pt x="110831" y="6946"/>
                  </a:cubicBezTo>
                  <a:cubicBezTo>
                    <a:pt x="110831" y="42155"/>
                    <a:pt x="110831" y="42155"/>
                    <a:pt x="110831" y="42155"/>
                  </a:cubicBezTo>
                  <a:cubicBezTo>
                    <a:pt x="110831" y="42155"/>
                    <a:pt x="113887" y="45748"/>
                    <a:pt x="116943" y="45748"/>
                  </a:cubicBezTo>
                  <a:lnTo>
                    <a:pt x="119796" y="42155"/>
                  </a:lnTo>
                  <a:cubicBezTo>
                    <a:pt x="119796" y="3353"/>
                    <a:pt x="119796" y="3353"/>
                    <a:pt x="119796" y="3353"/>
                  </a:cubicBezTo>
                  <a:cubicBezTo>
                    <a:pt x="119796" y="0"/>
                    <a:pt x="116943" y="0"/>
                    <a:pt x="116943" y="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cxnSp>
          <p:nvCxnSpPr>
            <p:cNvPr id="23" name="Straight Connector 22"/>
            <p:cNvCxnSpPr/>
            <p:nvPr/>
          </p:nvCxnSpPr>
          <p:spPr>
            <a:xfrm>
              <a:off x="7851207" y="1886075"/>
              <a:ext cx="0" cy="965190"/>
            </a:xfrm>
            <a:prstGeom prst="line">
              <a:avLst/>
            </a:prstGeom>
            <a:ln w="952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851207" y="3730376"/>
              <a:ext cx="0" cy="965190"/>
            </a:xfrm>
            <a:prstGeom prst="line">
              <a:avLst/>
            </a:prstGeom>
            <a:ln w="952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7500966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extLst>
              <p:ext uri="{D42A27DB-BD31-4B8C-83A1-F6EECF244321}">
                <p14:modId xmlns:p14="http://schemas.microsoft.com/office/powerpoint/2010/main" val="2772036038"/>
              </p:ext>
            </p:extLst>
          </p:nvPr>
        </p:nvGraphicFramePr>
        <p:xfrm>
          <a:off x="450850" y="1430866"/>
          <a:ext cx="5994400" cy="3996267"/>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angle 8"/>
          <p:cNvSpPr/>
          <p:nvPr/>
        </p:nvSpPr>
        <p:spPr>
          <a:xfrm>
            <a:off x="6794500" y="0"/>
            <a:ext cx="5397500" cy="6858000"/>
          </a:xfrm>
          <a:prstGeom prst="rect">
            <a:avLst/>
          </a:prstGeom>
          <a:solidFill>
            <a:srgbClr val="8881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7308376" y="1571275"/>
            <a:ext cx="4413691" cy="584775"/>
          </a:xfrm>
          <a:prstGeom prst="rect">
            <a:avLst/>
          </a:prstGeom>
          <a:noFill/>
          <a:effectLst/>
        </p:spPr>
        <p:txBody>
          <a:bodyPr wrap="square" rtlCol="0">
            <a:spAutoFit/>
          </a:bodyPr>
          <a:lstStyle/>
          <a:p>
            <a:r>
              <a:rPr lang="en-US" sz="3200" b="1" spc="300" dirty="0">
                <a:ln w="38100">
                  <a:noFill/>
                </a:ln>
                <a:solidFill>
                  <a:schemeClr val="bg1"/>
                </a:solidFill>
                <a:latin typeface="Capian" pitchFamily="2" charset="0"/>
                <a:ea typeface="Inter" panose="020B0502030000000004" pitchFamily="34" charset="0"/>
                <a:cs typeface="Arial" panose="020B0604020202020204" pitchFamily="34" charset="0"/>
              </a:rPr>
              <a:t>OUR CHART</a:t>
            </a:r>
            <a:endParaRPr lang="id-ID" sz="3200" b="1" spc="300" dirty="0">
              <a:ln w="38100">
                <a:noFill/>
              </a:ln>
              <a:solidFill>
                <a:schemeClr val="bg1"/>
              </a:solidFill>
              <a:latin typeface="Capian" pitchFamily="2" charset="0"/>
              <a:ea typeface="Inter" panose="020B0502030000000004" pitchFamily="34" charset="0"/>
              <a:cs typeface="Arial" panose="020B0604020202020204" pitchFamily="34" charset="0"/>
            </a:endParaRPr>
          </a:p>
        </p:txBody>
      </p:sp>
      <p:sp>
        <p:nvSpPr>
          <p:cNvPr id="11" name="TextBox 10"/>
          <p:cNvSpPr txBox="1"/>
          <p:nvPr/>
        </p:nvSpPr>
        <p:spPr>
          <a:xfrm>
            <a:off x="7308376" y="1978328"/>
            <a:ext cx="4217142" cy="584775"/>
          </a:xfrm>
          <a:prstGeom prst="rect">
            <a:avLst/>
          </a:prstGeom>
          <a:noFill/>
          <a:effectLst/>
        </p:spPr>
        <p:txBody>
          <a:bodyPr wrap="square" rtlCol="0">
            <a:spAutoFit/>
          </a:bodyPr>
          <a:lstStyle/>
          <a:p>
            <a:r>
              <a:rPr lang="en-US" sz="3200" b="1" spc="300" dirty="0">
                <a:ln w="38100">
                  <a:noFill/>
                </a:ln>
                <a:solidFill>
                  <a:schemeClr val="bg1"/>
                </a:solidFill>
                <a:latin typeface="Capian" pitchFamily="2" charset="0"/>
                <a:ea typeface="Inter" panose="020B0502030000000004" pitchFamily="34" charset="0"/>
                <a:cs typeface="Arial" panose="020B0604020202020204" pitchFamily="34" charset="0"/>
              </a:rPr>
              <a:t>DATA HERE</a:t>
            </a:r>
            <a:endParaRPr lang="id-ID" sz="3200" b="1" spc="300" dirty="0">
              <a:ln w="38100">
                <a:noFill/>
              </a:ln>
              <a:solidFill>
                <a:schemeClr val="bg1"/>
              </a:solidFill>
              <a:latin typeface="Capian" pitchFamily="2" charset="0"/>
              <a:ea typeface="Inter" panose="020B0502030000000004" pitchFamily="34" charset="0"/>
              <a:cs typeface="Arial" panose="020B0604020202020204" pitchFamily="34" charset="0"/>
            </a:endParaRPr>
          </a:p>
        </p:txBody>
      </p:sp>
      <p:sp>
        <p:nvSpPr>
          <p:cNvPr id="12" name="TextBox 11"/>
          <p:cNvSpPr txBox="1"/>
          <p:nvPr/>
        </p:nvSpPr>
        <p:spPr>
          <a:xfrm>
            <a:off x="7306282" y="1261453"/>
            <a:ext cx="2861726" cy="307777"/>
          </a:xfrm>
          <a:prstGeom prst="rect">
            <a:avLst/>
          </a:prstGeom>
          <a:noFill/>
          <a:effectLst/>
        </p:spPr>
        <p:txBody>
          <a:bodyPr wrap="square" rtlCol="0">
            <a:spAutoFit/>
          </a:bodyPr>
          <a:lstStyle/>
          <a:p>
            <a:r>
              <a:rPr lang="en-US" sz="1400" spc="300" dirty="0">
                <a:ln w="38100">
                  <a:noFill/>
                </a:ln>
                <a:solidFill>
                  <a:schemeClr val="bg1"/>
                </a:solidFill>
                <a:latin typeface="Montserrat" panose="00000500000000000000" pitchFamily="50" charset="0"/>
                <a:ea typeface="Source Sans Pro" panose="020B0503030403020204" pitchFamily="34" charset="0"/>
                <a:cs typeface="Space Grotesk" pitchFamily="2" charset="0"/>
              </a:rPr>
              <a:t>MODERN TEMPLATE</a:t>
            </a:r>
          </a:p>
        </p:txBody>
      </p:sp>
      <p:sp>
        <p:nvSpPr>
          <p:cNvPr id="13" name="Rectangle 12"/>
          <p:cNvSpPr/>
          <p:nvPr/>
        </p:nvSpPr>
        <p:spPr>
          <a:xfrm>
            <a:off x="7306282" y="2695965"/>
            <a:ext cx="4103091" cy="529953"/>
          </a:xfrm>
          <a:prstGeom prst="rect">
            <a:avLst/>
          </a:prstGeom>
        </p:spPr>
        <p:txBody>
          <a:bodyPr wrap="square">
            <a:spAutoFit/>
          </a:bodyPr>
          <a:lstStyle/>
          <a:p>
            <a:pPr algn="just">
              <a:lnSpc>
                <a:spcPct val="150000"/>
              </a:lnSpc>
            </a:pPr>
            <a:r>
              <a:rPr lang="en-US" sz="1000" b="0" i="0" dirty="0">
                <a:solidFill>
                  <a:schemeClr val="bg1"/>
                </a:solidFill>
                <a:effectLst/>
                <a:latin typeface="Open Sans" panose="020B0606030504020204" pitchFamily="34" charset="0"/>
              </a:rPr>
              <a:t>It is a long established fact that a reader will be distracted by the readable content of a page when looking at its layout. </a:t>
            </a:r>
            <a:endParaRPr lang="en-US" sz="1000" dirty="0">
              <a:solidFill>
                <a:schemeClr val="bg1"/>
              </a:solidFill>
            </a:endParaRPr>
          </a:p>
        </p:txBody>
      </p:sp>
      <p:sp>
        <p:nvSpPr>
          <p:cNvPr id="14" name="TextBox 13"/>
          <p:cNvSpPr txBox="1"/>
          <p:nvPr/>
        </p:nvSpPr>
        <p:spPr>
          <a:xfrm>
            <a:off x="7306282" y="3601495"/>
            <a:ext cx="2861726" cy="338554"/>
          </a:xfrm>
          <a:prstGeom prst="rect">
            <a:avLst/>
          </a:prstGeom>
          <a:noFill/>
          <a:effectLst/>
        </p:spPr>
        <p:txBody>
          <a:bodyPr wrap="square" rtlCol="0">
            <a:spAutoFit/>
          </a:bodyPr>
          <a:lstStyle/>
          <a:p>
            <a:r>
              <a:rPr lang="en-US" sz="1600" b="1" spc="300" dirty="0">
                <a:ln w="38100">
                  <a:noFill/>
                </a:ln>
                <a:solidFill>
                  <a:schemeClr val="bg1"/>
                </a:solidFill>
                <a:latin typeface="Open Sans" panose="020B0606030504020204" pitchFamily="34" charset="0"/>
                <a:ea typeface="Open Sans" panose="020B0606030504020204" pitchFamily="34" charset="0"/>
                <a:cs typeface="Open Sans" panose="020B0606030504020204" pitchFamily="34" charset="0"/>
              </a:rPr>
              <a:t>CHART DATA 01</a:t>
            </a:r>
          </a:p>
        </p:txBody>
      </p:sp>
      <p:sp>
        <p:nvSpPr>
          <p:cNvPr id="15" name="TextBox 14"/>
          <p:cNvSpPr txBox="1"/>
          <p:nvPr/>
        </p:nvSpPr>
        <p:spPr>
          <a:xfrm>
            <a:off x="7306282" y="4730599"/>
            <a:ext cx="2861726" cy="338554"/>
          </a:xfrm>
          <a:prstGeom prst="rect">
            <a:avLst/>
          </a:prstGeom>
          <a:noFill/>
          <a:effectLst/>
        </p:spPr>
        <p:txBody>
          <a:bodyPr wrap="square" rtlCol="0">
            <a:spAutoFit/>
          </a:bodyPr>
          <a:lstStyle/>
          <a:p>
            <a:r>
              <a:rPr lang="en-US" sz="1600" b="1" spc="300" dirty="0">
                <a:ln w="38100">
                  <a:noFill/>
                </a:ln>
                <a:solidFill>
                  <a:schemeClr val="bg1"/>
                </a:solidFill>
                <a:latin typeface="Open Sans" panose="020B0606030504020204" pitchFamily="34" charset="0"/>
                <a:ea typeface="Open Sans" panose="020B0606030504020204" pitchFamily="34" charset="0"/>
                <a:cs typeface="Open Sans" panose="020B0606030504020204" pitchFamily="34" charset="0"/>
              </a:rPr>
              <a:t>CHART DATA 02</a:t>
            </a:r>
          </a:p>
        </p:txBody>
      </p:sp>
      <p:sp>
        <p:nvSpPr>
          <p:cNvPr id="17" name="Rectangle 16"/>
          <p:cNvSpPr/>
          <p:nvPr/>
        </p:nvSpPr>
        <p:spPr>
          <a:xfrm>
            <a:off x="7306282" y="3925678"/>
            <a:ext cx="4103091" cy="529953"/>
          </a:xfrm>
          <a:prstGeom prst="rect">
            <a:avLst/>
          </a:prstGeom>
        </p:spPr>
        <p:txBody>
          <a:bodyPr wrap="square">
            <a:spAutoFit/>
          </a:bodyPr>
          <a:lstStyle/>
          <a:p>
            <a:pPr algn="just">
              <a:lnSpc>
                <a:spcPct val="150000"/>
              </a:lnSpc>
            </a:pPr>
            <a:r>
              <a:rPr lang="en-US" sz="1000" b="0" i="0" dirty="0">
                <a:solidFill>
                  <a:schemeClr val="bg1"/>
                </a:solidFill>
                <a:effectLst/>
                <a:latin typeface="Open Sans" panose="020B0606030504020204" pitchFamily="34" charset="0"/>
              </a:rPr>
              <a:t>It is a long established fact that a reader will be distracted by the readable content of a page when looking at its layout. </a:t>
            </a:r>
            <a:endParaRPr lang="en-US" sz="1000" dirty="0">
              <a:solidFill>
                <a:schemeClr val="bg1"/>
              </a:solidFill>
            </a:endParaRPr>
          </a:p>
        </p:txBody>
      </p:sp>
      <p:sp>
        <p:nvSpPr>
          <p:cNvPr id="18" name="Rectangle 17"/>
          <p:cNvSpPr/>
          <p:nvPr/>
        </p:nvSpPr>
        <p:spPr>
          <a:xfrm>
            <a:off x="7306282" y="5047108"/>
            <a:ext cx="4103091" cy="529953"/>
          </a:xfrm>
          <a:prstGeom prst="rect">
            <a:avLst/>
          </a:prstGeom>
        </p:spPr>
        <p:txBody>
          <a:bodyPr wrap="square">
            <a:spAutoFit/>
          </a:bodyPr>
          <a:lstStyle/>
          <a:p>
            <a:pPr algn="just">
              <a:lnSpc>
                <a:spcPct val="150000"/>
              </a:lnSpc>
            </a:pPr>
            <a:r>
              <a:rPr lang="en-US" sz="1000" b="0" i="0" dirty="0">
                <a:solidFill>
                  <a:schemeClr val="bg1"/>
                </a:solidFill>
                <a:effectLst/>
                <a:latin typeface="Open Sans" panose="020B0606030504020204" pitchFamily="34" charset="0"/>
              </a:rPr>
              <a:t>It is a long established fact that a reader will be distracted by the readable content of a page when looking at its layout. </a:t>
            </a:r>
            <a:endParaRPr lang="en-US" sz="1000" dirty="0">
              <a:solidFill>
                <a:schemeClr val="bg1"/>
              </a:solidFill>
            </a:endParaRPr>
          </a:p>
        </p:txBody>
      </p:sp>
      <p:sp>
        <p:nvSpPr>
          <p:cNvPr id="22" name="Rectangle 21"/>
          <p:cNvSpPr/>
          <p:nvPr/>
        </p:nvSpPr>
        <p:spPr>
          <a:xfrm>
            <a:off x="-1959" y="0"/>
            <a:ext cx="334962" cy="6858000"/>
          </a:xfrm>
          <a:prstGeom prst="rect">
            <a:avLst/>
          </a:prstGeom>
          <a:solidFill>
            <a:srgbClr val="8881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15862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217348" y="1806097"/>
            <a:ext cx="9260152" cy="4580836"/>
            <a:chOff x="3843499" y="3719582"/>
            <a:chExt cx="16665619" cy="8244192"/>
          </a:xfrm>
          <a:solidFill>
            <a:schemeClr val="bg1">
              <a:lumMod val="85000"/>
            </a:schemeClr>
          </a:solidFill>
        </p:grpSpPr>
        <p:sp>
          <p:nvSpPr>
            <p:cNvPr id="6" name="Freeform 781"/>
            <p:cNvSpPr>
              <a:spLocks/>
            </p:cNvSpPr>
            <p:nvPr/>
          </p:nvSpPr>
          <p:spPr bwMode="auto">
            <a:xfrm>
              <a:off x="9818027" y="3757809"/>
              <a:ext cx="85988" cy="38227"/>
            </a:xfrm>
            <a:custGeom>
              <a:avLst/>
              <a:gdLst>
                <a:gd name="T0" fmla="*/ 4 w 9"/>
                <a:gd name="T1" fmla="*/ 3 h 4"/>
                <a:gd name="T2" fmla="*/ 1 w 9"/>
                <a:gd name="T3" fmla="*/ 2 h 4"/>
                <a:gd name="T4" fmla="*/ 5 w 9"/>
                <a:gd name="T5" fmla="*/ 2 h 4"/>
                <a:gd name="T6" fmla="*/ 0 w 9"/>
                <a:gd name="T7" fmla="*/ 0 h 4"/>
                <a:gd name="T8" fmla="*/ 9 w 9"/>
                <a:gd name="T9" fmla="*/ 2 h 4"/>
                <a:gd name="T10" fmla="*/ 5 w 9"/>
                <a:gd name="T11" fmla="*/ 2 h 4"/>
                <a:gd name="T12" fmla="*/ 4 w 9"/>
                <a:gd name="T13" fmla="*/ 3 h 4"/>
                <a:gd name="T14" fmla="*/ 4 w 9"/>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4">
                  <a:moveTo>
                    <a:pt x="4" y="3"/>
                  </a:moveTo>
                  <a:cubicBezTo>
                    <a:pt x="4" y="3"/>
                    <a:pt x="1" y="2"/>
                    <a:pt x="1" y="2"/>
                  </a:cubicBezTo>
                  <a:cubicBezTo>
                    <a:pt x="1" y="2"/>
                    <a:pt x="4" y="2"/>
                    <a:pt x="5" y="2"/>
                  </a:cubicBezTo>
                  <a:cubicBezTo>
                    <a:pt x="3" y="1"/>
                    <a:pt x="1" y="2"/>
                    <a:pt x="0" y="0"/>
                  </a:cubicBezTo>
                  <a:cubicBezTo>
                    <a:pt x="1" y="1"/>
                    <a:pt x="8" y="0"/>
                    <a:pt x="9" y="2"/>
                  </a:cubicBezTo>
                  <a:cubicBezTo>
                    <a:pt x="9" y="2"/>
                    <a:pt x="6" y="2"/>
                    <a:pt x="5" y="2"/>
                  </a:cubicBezTo>
                  <a:cubicBezTo>
                    <a:pt x="5" y="2"/>
                    <a:pt x="7" y="4"/>
                    <a:pt x="4" y="3"/>
                  </a:cubicBezTo>
                  <a:cubicBezTo>
                    <a:pt x="3" y="3"/>
                    <a:pt x="6" y="4"/>
                    <a:pt x="4"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 name="Freeform 403"/>
            <p:cNvSpPr>
              <a:spLocks/>
            </p:cNvSpPr>
            <p:nvPr/>
          </p:nvSpPr>
          <p:spPr bwMode="auto">
            <a:xfrm>
              <a:off x="16859435" y="9558687"/>
              <a:ext cx="1904460" cy="1423937"/>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solidFill>
              <a:srgbClr val="EBE7DC"/>
            </a:solid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 name="Freeform 404"/>
            <p:cNvSpPr>
              <a:spLocks/>
            </p:cNvSpPr>
            <p:nvPr/>
          </p:nvSpPr>
          <p:spPr bwMode="auto">
            <a:xfrm>
              <a:off x="11416754" y="5927165"/>
              <a:ext cx="372610" cy="56384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 name="Freeform 405"/>
            <p:cNvSpPr>
              <a:spLocks/>
            </p:cNvSpPr>
            <p:nvPr/>
          </p:nvSpPr>
          <p:spPr bwMode="auto">
            <a:xfrm>
              <a:off x="10566434" y="5337841"/>
              <a:ext cx="503186" cy="245289"/>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 name="Freeform 406"/>
            <p:cNvSpPr>
              <a:spLocks/>
            </p:cNvSpPr>
            <p:nvPr/>
          </p:nvSpPr>
          <p:spPr bwMode="auto">
            <a:xfrm>
              <a:off x="14085545" y="4439516"/>
              <a:ext cx="840765" cy="579771"/>
            </a:xfrm>
            <a:custGeom>
              <a:avLst/>
              <a:gdLst>
                <a:gd name="T0" fmla="*/ 77 w 90"/>
                <a:gd name="T1" fmla="*/ 2 h 62"/>
                <a:gd name="T2" fmla="*/ 66 w 90"/>
                <a:gd name="T3" fmla="*/ 6 h 62"/>
                <a:gd name="T4" fmla="*/ 51 w 90"/>
                <a:gd name="T5" fmla="*/ 8 h 62"/>
                <a:gd name="T6" fmla="*/ 48 w 90"/>
                <a:gd name="T7" fmla="*/ 9 h 62"/>
                <a:gd name="T8" fmla="*/ 39 w 90"/>
                <a:gd name="T9" fmla="*/ 11 h 62"/>
                <a:gd name="T10" fmla="*/ 32 w 90"/>
                <a:gd name="T11" fmla="*/ 14 h 62"/>
                <a:gd name="T12" fmla="*/ 26 w 90"/>
                <a:gd name="T13" fmla="*/ 19 h 62"/>
                <a:gd name="T14" fmla="*/ 26 w 90"/>
                <a:gd name="T15" fmla="*/ 21 h 62"/>
                <a:gd name="T16" fmla="*/ 27 w 90"/>
                <a:gd name="T17" fmla="*/ 23 h 62"/>
                <a:gd name="T18" fmla="*/ 23 w 90"/>
                <a:gd name="T19" fmla="*/ 25 h 62"/>
                <a:gd name="T20" fmla="*/ 21 w 90"/>
                <a:gd name="T21" fmla="*/ 28 h 62"/>
                <a:gd name="T22" fmla="*/ 21 w 90"/>
                <a:gd name="T23" fmla="*/ 29 h 62"/>
                <a:gd name="T24" fmla="*/ 14 w 90"/>
                <a:gd name="T25" fmla="*/ 31 h 62"/>
                <a:gd name="T26" fmla="*/ 19 w 90"/>
                <a:gd name="T27" fmla="*/ 34 h 62"/>
                <a:gd name="T28" fmla="*/ 9 w 90"/>
                <a:gd name="T29" fmla="*/ 38 h 62"/>
                <a:gd name="T30" fmla="*/ 6 w 90"/>
                <a:gd name="T31" fmla="*/ 41 h 62"/>
                <a:gd name="T32" fmla="*/ 5 w 90"/>
                <a:gd name="T33" fmla="*/ 47 h 62"/>
                <a:gd name="T34" fmla="*/ 4 w 90"/>
                <a:gd name="T35" fmla="*/ 53 h 62"/>
                <a:gd name="T36" fmla="*/ 12 w 90"/>
                <a:gd name="T37" fmla="*/ 55 h 62"/>
                <a:gd name="T38" fmla="*/ 12 w 90"/>
                <a:gd name="T39" fmla="*/ 56 h 62"/>
                <a:gd name="T40" fmla="*/ 16 w 90"/>
                <a:gd name="T41" fmla="*/ 62 h 62"/>
                <a:gd name="T42" fmla="*/ 26 w 90"/>
                <a:gd name="T43" fmla="*/ 61 h 62"/>
                <a:gd name="T44" fmla="*/ 26 w 90"/>
                <a:gd name="T45" fmla="*/ 59 h 62"/>
                <a:gd name="T46" fmla="*/ 20 w 90"/>
                <a:gd name="T47" fmla="*/ 48 h 62"/>
                <a:gd name="T48" fmla="*/ 20 w 90"/>
                <a:gd name="T49" fmla="*/ 42 h 62"/>
                <a:gd name="T50" fmla="*/ 22 w 90"/>
                <a:gd name="T51" fmla="*/ 40 h 62"/>
                <a:gd name="T52" fmla="*/ 21 w 90"/>
                <a:gd name="T53" fmla="*/ 36 h 62"/>
                <a:gd name="T54" fmla="*/ 27 w 90"/>
                <a:gd name="T55" fmla="*/ 34 h 62"/>
                <a:gd name="T56" fmla="*/ 27 w 90"/>
                <a:gd name="T57" fmla="*/ 32 h 62"/>
                <a:gd name="T58" fmla="*/ 32 w 90"/>
                <a:gd name="T59" fmla="*/ 31 h 62"/>
                <a:gd name="T60" fmla="*/ 35 w 90"/>
                <a:gd name="T61" fmla="*/ 29 h 62"/>
                <a:gd name="T62" fmla="*/ 35 w 90"/>
                <a:gd name="T63" fmla="*/ 26 h 62"/>
                <a:gd name="T64" fmla="*/ 42 w 90"/>
                <a:gd name="T65" fmla="*/ 24 h 62"/>
                <a:gd name="T66" fmla="*/ 45 w 90"/>
                <a:gd name="T67" fmla="*/ 22 h 62"/>
                <a:gd name="T68" fmla="*/ 58 w 90"/>
                <a:gd name="T69" fmla="*/ 15 h 62"/>
                <a:gd name="T70" fmla="*/ 81 w 90"/>
                <a:gd name="T71" fmla="*/ 8 h 62"/>
                <a:gd name="T72" fmla="*/ 84 w 90"/>
                <a:gd name="T73"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 h="62">
                  <a:moveTo>
                    <a:pt x="84" y="1"/>
                  </a:moveTo>
                  <a:cubicBezTo>
                    <a:pt x="81" y="1"/>
                    <a:pt x="80" y="0"/>
                    <a:pt x="77" y="2"/>
                  </a:cubicBezTo>
                  <a:cubicBezTo>
                    <a:pt x="76" y="2"/>
                    <a:pt x="72" y="3"/>
                    <a:pt x="73" y="4"/>
                  </a:cubicBezTo>
                  <a:cubicBezTo>
                    <a:pt x="72" y="4"/>
                    <a:pt x="68" y="6"/>
                    <a:pt x="66" y="6"/>
                  </a:cubicBezTo>
                  <a:cubicBezTo>
                    <a:pt x="64" y="6"/>
                    <a:pt x="61" y="7"/>
                    <a:pt x="59" y="8"/>
                  </a:cubicBezTo>
                  <a:cubicBezTo>
                    <a:pt x="56" y="8"/>
                    <a:pt x="54" y="8"/>
                    <a:pt x="51" y="8"/>
                  </a:cubicBezTo>
                  <a:cubicBezTo>
                    <a:pt x="51" y="8"/>
                    <a:pt x="45" y="8"/>
                    <a:pt x="46" y="9"/>
                  </a:cubicBezTo>
                  <a:cubicBezTo>
                    <a:pt x="46" y="9"/>
                    <a:pt x="48" y="9"/>
                    <a:pt x="48" y="9"/>
                  </a:cubicBezTo>
                  <a:cubicBezTo>
                    <a:pt x="47" y="10"/>
                    <a:pt x="45" y="10"/>
                    <a:pt x="44" y="11"/>
                  </a:cubicBezTo>
                  <a:cubicBezTo>
                    <a:pt x="43" y="11"/>
                    <a:pt x="41" y="11"/>
                    <a:pt x="39" y="11"/>
                  </a:cubicBezTo>
                  <a:cubicBezTo>
                    <a:pt x="38" y="11"/>
                    <a:pt x="38" y="11"/>
                    <a:pt x="36" y="12"/>
                  </a:cubicBezTo>
                  <a:cubicBezTo>
                    <a:pt x="35" y="15"/>
                    <a:pt x="34" y="14"/>
                    <a:pt x="32" y="14"/>
                  </a:cubicBezTo>
                  <a:cubicBezTo>
                    <a:pt x="30" y="15"/>
                    <a:pt x="31" y="17"/>
                    <a:pt x="28" y="17"/>
                  </a:cubicBezTo>
                  <a:cubicBezTo>
                    <a:pt x="26" y="17"/>
                    <a:pt x="27" y="19"/>
                    <a:pt x="26" y="19"/>
                  </a:cubicBezTo>
                  <a:cubicBezTo>
                    <a:pt x="25" y="20"/>
                    <a:pt x="22" y="18"/>
                    <a:pt x="23" y="19"/>
                  </a:cubicBezTo>
                  <a:cubicBezTo>
                    <a:pt x="23" y="20"/>
                    <a:pt x="26" y="21"/>
                    <a:pt x="26" y="21"/>
                  </a:cubicBezTo>
                  <a:cubicBezTo>
                    <a:pt x="26" y="21"/>
                    <a:pt x="22" y="22"/>
                    <a:pt x="22" y="22"/>
                  </a:cubicBezTo>
                  <a:cubicBezTo>
                    <a:pt x="22" y="23"/>
                    <a:pt x="27" y="23"/>
                    <a:pt x="27" y="23"/>
                  </a:cubicBezTo>
                  <a:cubicBezTo>
                    <a:pt x="27" y="24"/>
                    <a:pt x="20" y="24"/>
                    <a:pt x="21" y="25"/>
                  </a:cubicBezTo>
                  <a:cubicBezTo>
                    <a:pt x="21" y="24"/>
                    <a:pt x="23" y="25"/>
                    <a:pt x="23" y="25"/>
                  </a:cubicBezTo>
                  <a:cubicBezTo>
                    <a:pt x="21" y="26"/>
                    <a:pt x="20" y="25"/>
                    <a:pt x="20" y="26"/>
                  </a:cubicBezTo>
                  <a:cubicBezTo>
                    <a:pt x="19" y="27"/>
                    <a:pt x="21" y="28"/>
                    <a:pt x="21" y="28"/>
                  </a:cubicBezTo>
                  <a:cubicBezTo>
                    <a:pt x="20" y="28"/>
                    <a:pt x="19" y="28"/>
                    <a:pt x="18" y="28"/>
                  </a:cubicBezTo>
                  <a:cubicBezTo>
                    <a:pt x="18" y="28"/>
                    <a:pt x="20" y="29"/>
                    <a:pt x="21" y="29"/>
                  </a:cubicBezTo>
                  <a:cubicBezTo>
                    <a:pt x="19" y="29"/>
                    <a:pt x="18" y="29"/>
                    <a:pt x="17" y="30"/>
                  </a:cubicBezTo>
                  <a:cubicBezTo>
                    <a:pt x="16" y="31"/>
                    <a:pt x="15" y="31"/>
                    <a:pt x="14" y="31"/>
                  </a:cubicBezTo>
                  <a:cubicBezTo>
                    <a:pt x="12" y="32"/>
                    <a:pt x="12" y="33"/>
                    <a:pt x="14" y="33"/>
                  </a:cubicBezTo>
                  <a:cubicBezTo>
                    <a:pt x="15" y="33"/>
                    <a:pt x="18" y="34"/>
                    <a:pt x="19" y="34"/>
                  </a:cubicBezTo>
                  <a:cubicBezTo>
                    <a:pt x="17" y="35"/>
                    <a:pt x="15" y="33"/>
                    <a:pt x="15" y="36"/>
                  </a:cubicBezTo>
                  <a:cubicBezTo>
                    <a:pt x="15" y="37"/>
                    <a:pt x="10" y="37"/>
                    <a:pt x="9" y="38"/>
                  </a:cubicBezTo>
                  <a:cubicBezTo>
                    <a:pt x="8" y="39"/>
                    <a:pt x="9" y="39"/>
                    <a:pt x="9" y="40"/>
                  </a:cubicBezTo>
                  <a:cubicBezTo>
                    <a:pt x="9" y="40"/>
                    <a:pt x="6" y="41"/>
                    <a:pt x="6" y="41"/>
                  </a:cubicBezTo>
                  <a:cubicBezTo>
                    <a:pt x="2" y="42"/>
                    <a:pt x="7" y="42"/>
                    <a:pt x="7" y="43"/>
                  </a:cubicBezTo>
                  <a:cubicBezTo>
                    <a:pt x="8" y="44"/>
                    <a:pt x="5" y="47"/>
                    <a:pt x="5" y="47"/>
                  </a:cubicBezTo>
                  <a:cubicBezTo>
                    <a:pt x="3" y="49"/>
                    <a:pt x="0" y="47"/>
                    <a:pt x="0" y="51"/>
                  </a:cubicBezTo>
                  <a:cubicBezTo>
                    <a:pt x="0" y="55"/>
                    <a:pt x="2" y="53"/>
                    <a:pt x="4" y="53"/>
                  </a:cubicBezTo>
                  <a:cubicBezTo>
                    <a:pt x="6" y="54"/>
                    <a:pt x="7" y="55"/>
                    <a:pt x="9" y="54"/>
                  </a:cubicBezTo>
                  <a:cubicBezTo>
                    <a:pt x="9" y="54"/>
                    <a:pt x="11" y="56"/>
                    <a:pt x="12" y="55"/>
                  </a:cubicBezTo>
                  <a:cubicBezTo>
                    <a:pt x="12" y="55"/>
                    <a:pt x="10" y="55"/>
                    <a:pt x="10" y="56"/>
                  </a:cubicBezTo>
                  <a:cubicBezTo>
                    <a:pt x="11" y="56"/>
                    <a:pt x="12" y="56"/>
                    <a:pt x="12" y="56"/>
                  </a:cubicBezTo>
                  <a:cubicBezTo>
                    <a:pt x="12" y="56"/>
                    <a:pt x="10" y="60"/>
                    <a:pt x="10" y="60"/>
                  </a:cubicBezTo>
                  <a:cubicBezTo>
                    <a:pt x="12" y="61"/>
                    <a:pt x="14" y="61"/>
                    <a:pt x="16" y="62"/>
                  </a:cubicBezTo>
                  <a:cubicBezTo>
                    <a:pt x="19" y="62"/>
                    <a:pt x="20" y="62"/>
                    <a:pt x="23" y="62"/>
                  </a:cubicBezTo>
                  <a:cubicBezTo>
                    <a:pt x="24" y="61"/>
                    <a:pt x="25" y="61"/>
                    <a:pt x="26" y="61"/>
                  </a:cubicBezTo>
                  <a:cubicBezTo>
                    <a:pt x="27" y="62"/>
                    <a:pt x="28" y="62"/>
                    <a:pt x="30" y="62"/>
                  </a:cubicBezTo>
                  <a:cubicBezTo>
                    <a:pt x="31" y="62"/>
                    <a:pt x="27" y="59"/>
                    <a:pt x="26" y="59"/>
                  </a:cubicBezTo>
                  <a:cubicBezTo>
                    <a:pt x="24" y="57"/>
                    <a:pt x="23" y="55"/>
                    <a:pt x="22" y="53"/>
                  </a:cubicBezTo>
                  <a:cubicBezTo>
                    <a:pt x="20" y="51"/>
                    <a:pt x="21" y="50"/>
                    <a:pt x="20" y="48"/>
                  </a:cubicBezTo>
                  <a:cubicBezTo>
                    <a:pt x="19" y="45"/>
                    <a:pt x="18" y="45"/>
                    <a:pt x="20" y="43"/>
                  </a:cubicBezTo>
                  <a:cubicBezTo>
                    <a:pt x="21" y="43"/>
                    <a:pt x="20" y="43"/>
                    <a:pt x="20" y="42"/>
                  </a:cubicBezTo>
                  <a:cubicBezTo>
                    <a:pt x="21" y="41"/>
                    <a:pt x="24" y="42"/>
                    <a:pt x="24" y="41"/>
                  </a:cubicBezTo>
                  <a:cubicBezTo>
                    <a:pt x="24" y="41"/>
                    <a:pt x="22" y="40"/>
                    <a:pt x="22" y="40"/>
                  </a:cubicBezTo>
                  <a:cubicBezTo>
                    <a:pt x="23" y="39"/>
                    <a:pt x="26" y="40"/>
                    <a:pt x="26" y="39"/>
                  </a:cubicBezTo>
                  <a:cubicBezTo>
                    <a:pt x="26" y="38"/>
                    <a:pt x="21" y="37"/>
                    <a:pt x="21" y="36"/>
                  </a:cubicBezTo>
                  <a:cubicBezTo>
                    <a:pt x="21" y="36"/>
                    <a:pt x="29" y="37"/>
                    <a:pt x="29" y="37"/>
                  </a:cubicBezTo>
                  <a:cubicBezTo>
                    <a:pt x="29" y="36"/>
                    <a:pt x="27" y="35"/>
                    <a:pt x="27" y="34"/>
                  </a:cubicBezTo>
                  <a:cubicBezTo>
                    <a:pt x="27" y="33"/>
                    <a:pt x="30" y="35"/>
                    <a:pt x="31" y="34"/>
                  </a:cubicBezTo>
                  <a:cubicBezTo>
                    <a:pt x="31" y="33"/>
                    <a:pt x="27" y="31"/>
                    <a:pt x="27" y="32"/>
                  </a:cubicBezTo>
                  <a:cubicBezTo>
                    <a:pt x="27" y="31"/>
                    <a:pt x="31" y="33"/>
                    <a:pt x="32" y="32"/>
                  </a:cubicBezTo>
                  <a:cubicBezTo>
                    <a:pt x="32" y="32"/>
                    <a:pt x="33" y="31"/>
                    <a:pt x="32" y="31"/>
                  </a:cubicBezTo>
                  <a:cubicBezTo>
                    <a:pt x="32" y="31"/>
                    <a:pt x="30" y="29"/>
                    <a:pt x="30" y="29"/>
                  </a:cubicBezTo>
                  <a:cubicBezTo>
                    <a:pt x="32" y="29"/>
                    <a:pt x="33" y="30"/>
                    <a:pt x="35" y="29"/>
                  </a:cubicBezTo>
                  <a:cubicBezTo>
                    <a:pt x="35" y="28"/>
                    <a:pt x="37" y="27"/>
                    <a:pt x="37" y="27"/>
                  </a:cubicBezTo>
                  <a:cubicBezTo>
                    <a:pt x="37" y="26"/>
                    <a:pt x="35" y="26"/>
                    <a:pt x="35" y="26"/>
                  </a:cubicBezTo>
                  <a:cubicBezTo>
                    <a:pt x="36" y="26"/>
                    <a:pt x="39" y="26"/>
                    <a:pt x="39" y="24"/>
                  </a:cubicBezTo>
                  <a:cubicBezTo>
                    <a:pt x="39" y="22"/>
                    <a:pt x="41" y="25"/>
                    <a:pt x="42" y="24"/>
                  </a:cubicBezTo>
                  <a:cubicBezTo>
                    <a:pt x="42" y="24"/>
                    <a:pt x="41" y="23"/>
                    <a:pt x="41" y="23"/>
                  </a:cubicBezTo>
                  <a:cubicBezTo>
                    <a:pt x="42" y="22"/>
                    <a:pt x="45" y="23"/>
                    <a:pt x="45" y="22"/>
                  </a:cubicBezTo>
                  <a:cubicBezTo>
                    <a:pt x="46" y="21"/>
                    <a:pt x="45" y="20"/>
                    <a:pt x="44" y="20"/>
                  </a:cubicBezTo>
                  <a:cubicBezTo>
                    <a:pt x="49" y="18"/>
                    <a:pt x="53" y="16"/>
                    <a:pt x="58" y="15"/>
                  </a:cubicBezTo>
                  <a:cubicBezTo>
                    <a:pt x="61" y="14"/>
                    <a:pt x="65" y="13"/>
                    <a:pt x="68" y="12"/>
                  </a:cubicBezTo>
                  <a:cubicBezTo>
                    <a:pt x="73" y="11"/>
                    <a:pt x="77" y="10"/>
                    <a:pt x="81" y="8"/>
                  </a:cubicBezTo>
                  <a:cubicBezTo>
                    <a:pt x="83" y="8"/>
                    <a:pt x="86" y="6"/>
                    <a:pt x="88" y="4"/>
                  </a:cubicBezTo>
                  <a:cubicBezTo>
                    <a:pt x="90" y="2"/>
                    <a:pt x="86" y="1"/>
                    <a:pt x="84" y="1"/>
                  </a:cubicBezTo>
                  <a:cubicBezTo>
                    <a:pt x="82" y="1"/>
                    <a:pt x="86" y="1"/>
                    <a:pt x="84"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 name="Freeform 407"/>
            <p:cNvSpPr>
              <a:spLocks/>
            </p:cNvSpPr>
            <p:nvPr/>
          </p:nvSpPr>
          <p:spPr bwMode="auto">
            <a:xfrm>
              <a:off x="16241600" y="4197415"/>
              <a:ext cx="299364" cy="149721"/>
            </a:xfrm>
            <a:custGeom>
              <a:avLst/>
              <a:gdLst>
                <a:gd name="T0" fmla="*/ 16 w 32"/>
                <a:gd name="T1" fmla="*/ 6 h 16"/>
                <a:gd name="T2" fmla="*/ 19 w 32"/>
                <a:gd name="T3" fmla="*/ 1 h 16"/>
                <a:gd name="T4" fmla="*/ 16 w 32"/>
                <a:gd name="T5" fmla="*/ 0 h 16"/>
                <a:gd name="T6" fmla="*/ 15 w 32"/>
                <a:gd name="T7" fmla="*/ 2 h 16"/>
                <a:gd name="T8" fmla="*/ 10 w 32"/>
                <a:gd name="T9" fmla="*/ 2 h 16"/>
                <a:gd name="T10" fmla="*/ 9 w 32"/>
                <a:gd name="T11" fmla="*/ 4 h 16"/>
                <a:gd name="T12" fmla="*/ 12 w 32"/>
                <a:gd name="T13" fmla="*/ 4 h 16"/>
                <a:gd name="T14" fmla="*/ 10 w 32"/>
                <a:gd name="T15" fmla="*/ 8 h 16"/>
                <a:gd name="T16" fmla="*/ 5 w 32"/>
                <a:gd name="T17" fmla="*/ 10 h 16"/>
                <a:gd name="T18" fmla="*/ 1 w 32"/>
                <a:gd name="T19" fmla="*/ 15 h 16"/>
                <a:gd name="T20" fmla="*/ 8 w 32"/>
                <a:gd name="T21" fmla="*/ 15 h 16"/>
                <a:gd name="T22" fmla="*/ 17 w 32"/>
                <a:gd name="T23" fmla="*/ 14 h 16"/>
                <a:gd name="T24" fmla="*/ 28 w 32"/>
                <a:gd name="T25" fmla="*/ 12 h 16"/>
                <a:gd name="T26" fmla="*/ 29 w 32"/>
                <a:gd name="T27" fmla="*/ 7 h 16"/>
                <a:gd name="T28" fmla="*/ 22 w 32"/>
                <a:gd name="T29" fmla="*/ 3 h 16"/>
                <a:gd name="T30" fmla="*/ 16 w 32"/>
                <a:gd name="T31" fmla="*/ 6 h 16"/>
                <a:gd name="T32" fmla="*/ 16 w 32"/>
                <a:gd name="T33"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6">
                  <a:moveTo>
                    <a:pt x="16" y="6"/>
                  </a:moveTo>
                  <a:cubicBezTo>
                    <a:pt x="16" y="6"/>
                    <a:pt x="19" y="2"/>
                    <a:pt x="19" y="1"/>
                  </a:cubicBezTo>
                  <a:cubicBezTo>
                    <a:pt x="18" y="0"/>
                    <a:pt x="17" y="0"/>
                    <a:pt x="16" y="0"/>
                  </a:cubicBezTo>
                  <a:cubicBezTo>
                    <a:pt x="15" y="0"/>
                    <a:pt x="15" y="2"/>
                    <a:pt x="15" y="2"/>
                  </a:cubicBezTo>
                  <a:cubicBezTo>
                    <a:pt x="13" y="2"/>
                    <a:pt x="12" y="0"/>
                    <a:pt x="10" y="2"/>
                  </a:cubicBezTo>
                  <a:cubicBezTo>
                    <a:pt x="10" y="2"/>
                    <a:pt x="8" y="3"/>
                    <a:pt x="9" y="4"/>
                  </a:cubicBezTo>
                  <a:cubicBezTo>
                    <a:pt x="10" y="4"/>
                    <a:pt x="11" y="5"/>
                    <a:pt x="12" y="4"/>
                  </a:cubicBezTo>
                  <a:cubicBezTo>
                    <a:pt x="10" y="5"/>
                    <a:pt x="5" y="6"/>
                    <a:pt x="10" y="8"/>
                  </a:cubicBezTo>
                  <a:cubicBezTo>
                    <a:pt x="7" y="7"/>
                    <a:pt x="6" y="8"/>
                    <a:pt x="5" y="10"/>
                  </a:cubicBezTo>
                  <a:cubicBezTo>
                    <a:pt x="4" y="11"/>
                    <a:pt x="0" y="15"/>
                    <a:pt x="1" y="15"/>
                  </a:cubicBezTo>
                  <a:cubicBezTo>
                    <a:pt x="3" y="16"/>
                    <a:pt x="6" y="16"/>
                    <a:pt x="8" y="15"/>
                  </a:cubicBezTo>
                  <a:cubicBezTo>
                    <a:pt x="11" y="13"/>
                    <a:pt x="14" y="13"/>
                    <a:pt x="17" y="14"/>
                  </a:cubicBezTo>
                  <a:cubicBezTo>
                    <a:pt x="21" y="14"/>
                    <a:pt x="24" y="13"/>
                    <a:pt x="28" y="12"/>
                  </a:cubicBezTo>
                  <a:cubicBezTo>
                    <a:pt x="30" y="11"/>
                    <a:pt x="32" y="8"/>
                    <a:pt x="29" y="7"/>
                  </a:cubicBezTo>
                  <a:cubicBezTo>
                    <a:pt x="27" y="6"/>
                    <a:pt x="24" y="2"/>
                    <a:pt x="22" y="3"/>
                  </a:cubicBezTo>
                  <a:cubicBezTo>
                    <a:pt x="20" y="3"/>
                    <a:pt x="18" y="6"/>
                    <a:pt x="16" y="6"/>
                  </a:cubicBezTo>
                  <a:cubicBezTo>
                    <a:pt x="15" y="6"/>
                    <a:pt x="17" y="6"/>
                    <a:pt x="16"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 name="Freeform 408"/>
            <p:cNvSpPr>
              <a:spLocks/>
            </p:cNvSpPr>
            <p:nvPr/>
          </p:nvSpPr>
          <p:spPr bwMode="auto">
            <a:xfrm>
              <a:off x="15999561" y="4111405"/>
              <a:ext cx="280256" cy="149721"/>
            </a:xfrm>
            <a:custGeom>
              <a:avLst/>
              <a:gdLst>
                <a:gd name="T0" fmla="*/ 26 w 30"/>
                <a:gd name="T1" fmla="*/ 10 h 16"/>
                <a:gd name="T2" fmla="*/ 28 w 30"/>
                <a:gd name="T3" fmla="*/ 7 h 16"/>
                <a:gd name="T4" fmla="*/ 29 w 30"/>
                <a:gd name="T5" fmla="*/ 5 h 16"/>
                <a:gd name="T6" fmla="*/ 26 w 30"/>
                <a:gd name="T7" fmla="*/ 3 h 16"/>
                <a:gd name="T8" fmla="*/ 22 w 30"/>
                <a:gd name="T9" fmla="*/ 3 h 16"/>
                <a:gd name="T10" fmla="*/ 17 w 30"/>
                <a:gd name="T11" fmla="*/ 4 h 16"/>
                <a:gd name="T12" fmla="*/ 18 w 30"/>
                <a:gd name="T13" fmla="*/ 1 h 16"/>
                <a:gd name="T14" fmla="*/ 12 w 30"/>
                <a:gd name="T15" fmla="*/ 1 h 16"/>
                <a:gd name="T16" fmla="*/ 5 w 30"/>
                <a:gd name="T17" fmla="*/ 4 h 16"/>
                <a:gd name="T18" fmla="*/ 7 w 30"/>
                <a:gd name="T19" fmla="*/ 4 h 16"/>
                <a:gd name="T20" fmla="*/ 0 w 30"/>
                <a:gd name="T21" fmla="*/ 8 h 16"/>
                <a:gd name="T22" fmla="*/ 4 w 30"/>
                <a:gd name="T23" fmla="*/ 9 h 16"/>
                <a:gd name="T24" fmla="*/ 7 w 30"/>
                <a:gd name="T25" fmla="*/ 12 h 16"/>
                <a:gd name="T26" fmla="*/ 12 w 30"/>
                <a:gd name="T27" fmla="*/ 13 h 16"/>
                <a:gd name="T28" fmla="*/ 19 w 30"/>
                <a:gd name="T29" fmla="*/ 16 h 16"/>
                <a:gd name="T30" fmla="*/ 28 w 30"/>
                <a:gd name="T31" fmla="*/ 15 h 16"/>
                <a:gd name="T32" fmla="*/ 26 w 30"/>
                <a:gd name="T33" fmla="*/ 10 h 16"/>
                <a:gd name="T34" fmla="*/ 26 w 30"/>
                <a:gd name="T35"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6">
                  <a:moveTo>
                    <a:pt x="26" y="10"/>
                  </a:moveTo>
                  <a:cubicBezTo>
                    <a:pt x="29" y="11"/>
                    <a:pt x="27" y="9"/>
                    <a:pt x="28" y="7"/>
                  </a:cubicBezTo>
                  <a:cubicBezTo>
                    <a:pt x="28" y="6"/>
                    <a:pt x="29" y="6"/>
                    <a:pt x="29" y="5"/>
                  </a:cubicBezTo>
                  <a:cubicBezTo>
                    <a:pt x="29" y="4"/>
                    <a:pt x="27" y="3"/>
                    <a:pt x="26" y="3"/>
                  </a:cubicBezTo>
                  <a:cubicBezTo>
                    <a:pt x="25" y="2"/>
                    <a:pt x="23" y="2"/>
                    <a:pt x="22" y="3"/>
                  </a:cubicBezTo>
                  <a:cubicBezTo>
                    <a:pt x="22" y="3"/>
                    <a:pt x="17" y="4"/>
                    <a:pt x="17" y="4"/>
                  </a:cubicBezTo>
                  <a:cubicBezTo>
                    <a:pt x="17" y="4"/>
                    <a:pt x="21" y="2"/>
                    <a:pt x="18" y="1"/>
                  </a:cubicBezTo>
                  <a:cubicBezTo>
                    <a:pt x="16" y="0"/>
                    <a:pt x="14" y="1"/>
                    <a:pt x="12" y="1"/>
                  </a:cubicBezTo>
                  <a:cubicBezTo>
                    <a:pt x="11" y="1"/>
                    <a:pt x="6" y="2"/>
                    <a:pt x="5" y="4"/>
                  </a:cubicBezTo>
                  <a:cubicBezTo>
                    <a:pt x="5" y="4"/>
                    <a:pt x="7" y="4"/>
                    <a:pt x="7" y="4"/>
                  </a:cubicBezTo>
                  <a:cubicBezTo>
                    <a:pt x="7" y="4"/>
                    <a:pt x="0" y="7"/>
                    <a:pt x="0" y="8"/>
                  </a:cubicBezTo>
                  <a:cubicBezTo>
                    <a:pt x="0" y="8"/>
                    <a:pt x="4" y="9"/>
                    <a:pt x="4" y="9"/>
                  </a:cubicBezTo>
                  <a:cubicBezTo>
                    <a:pt x="5" y="9"/>
                    <a:pt x="6" y="11"/>
                    <a:pt x="7" y="12"/>
                  </a:cubicBezTo>
                  <a:cubicBezTo>
                    <a:pt x="9" y="13"/>
                    <a:pt x="10" y="13"/>
                    <a:pt x="12" y="13"/>
                  </a:cubicBezTo>
                  <a:cubicBezTo>
                    <a:pt x="14" y="14"/>
                    <a:pt x="17" y="16"/>
                    <a:pt x="19" y="16"/>
                  </a:cubicBezTo>
                  <a:cubicBezTo>
                    <a:pt x="22" y="16"/>
                    <a:pt x="25" y="16"/>
                    <a:pt x="28" y="15"/>
                  </a:cubicBezTo>
                  <a:cubicBezTo>
                    <a:pt x="30" y="15"/>
                    <a:pt x="26" y="10"/>
                    <a:pt x="26" y="10"/>
                  </a:cubicBezTo>
                  <a:cubicBezTo>
                    <a:pt x="27" y="10"/>
                    <a:pt x="25" y="10"/>
                    <a:pt x="26"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 name="Freeform 409"/>
            <p:cNvSpPr>
              <a:spLocks/>
            </p:cNvSpPr>
            <p:nvPr/>
          </p:nvSpPr>
          <p:spPr bwMode="auto">
            <a:xfrm>
              <a:off x="15916758" y="4120960"/>
              <a:ext cx="140127" cy="47785"/>
            </a:xfrm>
            <a:custGeom>
              <a:avLst/>
              <a:gdLst>
                <a:gd name="T0" fmla="*/ 9 w 15"/>
                <a:gd name="T1" fmla="*/ 1 h 5"/>
                <a:gd name="T2" fmla="*/ 4 w 15"/>
                <a:gd name="T3" fmla="*/ 1 h 5"/>
                <a:gd name="T4" fmla="*/ 0 w 15"/>
                <a:gd name="T5" fmla="*/ 1 h 5"/>
                <a:gd name="T6" fmla="*/ 1 w 15"/>
                <a:gd name="T7" fmla="*/ 3 h 5"/>
                <a:gd name="T8" fmla="*/ 6 w 15"/>
                <a:gd name="T9" fmla="*/ 5 h 5"/>
                <a:gd name="T10" fmla="*/ 9 w 15"/>
                <a:gd name="T11" fmla="*/ 1 h 5"/>
                <a:gd name="T12" fmla="*/ 9 w 15"/>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15" h="5">
                  <a:moveTo>
                    <a:pt x="9" y="1"/>
                  </a:moveTo>
                  <a:cubicBezTo>
                    <a:pt x="8" y="1"/>
                    <a:pt x="6" y="1"/>
                    <a:pt x="4" y="1"/>
                  </a:cubicBezTo>
                  <a:cubicBezTo>
                    <a:pt x="3" y="1"/>
                    <a:pt x="1" y="0"/>
                    <a:pt x="0" y="1"/>
                  </a:cubicBezTo>
                  <a:cubicBezTo>
                    <a:pt x="0" y="1"/>
                    <a:pt x="0" y="3"/>
                    <a:pt x="1" y="3"/>
                  </a:cubicBezTo>
                  <a:cubicBezTo>
                    <a:pt x="3" y="4"/>
                    <a:pt x="4" y="5"/>
                    <a:pt x="6" y="5"/>
                  </a:cubicBezTo>
                  <a:cubicBezTo>
                    <a:pt x="8" y="5"/>
                    <a:pt x="15" y="2"/>
                    <a:pt x="9" y="1"/>
                  </a:cubicBezTo>
                  <a:cubicBezTo>
                    <a:pt x="8" y="1"/>
                    <a:pt x="10" y="2"/>
                    <a:pt x="9"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 name="Freeform 410"/>
            <p:cNvSpPr>
              <a:spLocks/>
            </p:cNvSpPr>
            <p:nvPr/>
          </p:nvSpPr>
          <p:spPr bwMode="auto">
            <a:xfrm>
              <a:off x="15942235" y="3990355"/>
              <a:ext cx="235667" cy="149721"/>
            </a:xfrm>
            <a:custGeom>
              <a:avLst/>
              <a:gdLst>
                <a:gd name="T0" fmla="*/ 7 w 25"/>
                <a:gd name="T1" fmla="*/ 15 h 16"/>
                <a:gd name="T2" fmla="*/ 3 w 25"/>
                <a:gd name="T3" fmla="*/ 13 h 16"/>
                <a:gd name="T4" fmla="*/ 4 w 25"/>
                <a:gd name="T5" fmla="*/ 12 h 16"/>
                <a:gd name="T6" fmla="*/ 0 w 25"/>
                <a:gd name="T7" fmla="*/ 12 h 16"/>
                <a:gd name="T8" fmla="*/ 3 w 25"/>
                <a:gd name="T9" fmla="*/ 11 h 16"/>
                <a:gd name="T10" fmla="*/ 2 w 25"/>
                <a:gd name="T11" fmla="*/ 10 h 16"/>
                <a:gd name="T12" fmla="*/ 6 w 25"/>
                <a:gd name="T13" fmla="*/ 6 h 16"/>
                <a:gd name="T14" fmla="*/ 5 w 25"/>
                <a:gd name="T15" fmla="*/ 6 h 16"/>
                <a:gd name="T16" fmla="*/ 11 w 25"/>
                <a:gd name="T17" fmla="*/ 3 h 16"/>
                <a:gd name="T18" fmla="*/ 18 w 25"/>
                <a:gd name="T19" fmla="*/ 0 h 16"/>
                <a:gd name="T20" fmla="*/ 20 w 25"/>
                <a:gd name="T21" fmla="*/ 4 h 16"/>
                <a:gd name="T22" fmla="*/ 25 w 25"/>
                <a:gd name="T23" fmla="*/ 7 h 16"/>
                <a:gd name="T24" fmla="*/ 21 w 25"/>
                <a:gd name="T25" fmla="*/ 9 h 16"/>
                <a:gd name="T26" fmla="*/ 23 w 25"/>
                <a:gd name="T27" fmla="*/ 12 h 16"/>
                <a:gd name="T28" fmla="*/ 19 w 25"/>
                <a:gd name="T29" fmla="*/ 13 h 16"/>
                <a:gd name="T30" fmla="*/ 7 w 25"/>
                <a:gd name="T31" fmla="*/ 15 h 16"/>
                <a:gd name="T32" fmla="*/ 7 w 25"/>
                <a:gd name="T33"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6">
                  <a:moveTo>
                    <a:pt x="7" y="15"/>
                  </a:moveTo>
                  <a:cubicBezTo>
                    <a:pt x="6" y="14"/>
                    <a:pt x="4" y="14"/>
                    <a:pt x="3" y="13"/>
                  </a:cubicBezTo>
                  <a:cubicBezTo>
                    <a:pt x="2" y="12"/>
                    <a:pt x="4" y="12"/>
                    <a:pt x="4" y="12"/>
                  </a:cubicBezTo>
                  <a:cubicBezTo>
                    <a:pt x="4" y="12"/>
                    <a:pt x="0" y="13"/>
                    <a:pt x="0" y="12"/>
                  </a:cubicBezTo>
                  <a:cubicBezTo>
                    <a:pt x="0" y="10"/>
                    <a:pt x="3" y="11"/>
                    <a:pt x="3" y="11"/>
                  </a:cubicBezTo>
                  <a:cubicBezTo>
                    <a:pt x="3" y="10"/>
                    <a:pt x="2" y="10"/>
                    <a:pt x="2" y="10"/>
                  </a:cubicBezTo>
                  <a:cubicBezTo>
                    <a:pt x="2" y="10"/>
                    <a:pt x="7" y="7"/>
                    <a:pt x="6" y="6"/>
                  </a:cubicBezTo>
                  <a:cubicBezTo>
                    <a:pt x="6" y="6"/>
                    <a:pt x="5" y="6"/>
                    <a:pt x="5" y="6"/>
                  </a:cubicBezTo>
                  <a:cubicBezTo>
                    <a:pt x="6" y="4"/>
                    <a:pt x="9" y="4"/>
                    <a:pt x="11" y="3"/>
                  </a:cubicBezTo>
                  <a:cubicBezTo>
                    <a:pt x="13" y="2"/>
                    <a:pt x="16" y="1"/>
                    <a:pt x="18" y="0"/>
                  </a:cubicBezTo>
                  <a:cubicBezTo>
                    <a:pt x="18" y="0"/>
                    <a:pt x="19" y="3"/>
                    <a:pt x="20" y="4"/>
                  </a:cubicBezTo>
                  <a:cubicBezTo>
                    <a:pt x="20" y="4"/>
                    <a:pt x="25" y="6"/>
                    <a:pt x="25" y="7"/>
                  </a:cubicBezTo>
                  <a:cubicBezTo>
                    <a:pt x="25" y="8"/>
                    <a:pt x="20" y="7"/>
                    <a:pt x="21" y="9"/>
                  </a:cubicBezTo>
                  <a:cubicBezTo>
                    <a:pt x="21" y="9"/>
                    <a:pt x="23" y="10"/>
                    <a:pt x="23" y="12"/>
                  </a:cubicBezTo>
                  <a:cubicBezTo>
                    <a:pt x="22" y="12"/>
                    <a:pt x="20" y="12"/>
                    <a:pt x="19" y="13"/>
                  </a:cubicBezTo>
                  <a:cubicBezTo>
                    <a:pt x="16" y="14"/>
                    <a:pt x="10" y="16"/>
                    <a:pt x="7" y="15"/>
                  </a:cubicBezTo>
                  <a:cubicBezTo>
                    <a:pt x="6" y="14"/>
                    <a:pt x="9" y="16"/>
                    <a:pt x="7" y="1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 name="Freeform 411"/>
            <p:cNvSpPr>
              <a:spLocks/>
            </p:cNvSpPr>
            <p:nvPr/>
          </p:nvSpPr>
          <p:spPr bwMode="auto">
            <a:xfrm>
              <a:off x="18426316" y="4579679"/>
              <a:ext cx="235667" cy="76452"/>
            </a:xfrm>
            <a:custGeom>
              <a:avLst/>
              <a:gdLst>
                <a:gd name="T0" fmla="*/ 5 w 25"/>
                <a:gd name="T1" fmla="*/ 3 h 8"/>
                <a:gd name="T2" fmla="*/ 3 w 25"/>
                <a:gd name="T3" fmla="*/ 1 h 8"/>
                <a:gd name="T4" fmla="*/ 1 w 25"/>
                <a:gd name="T5" fmla="*/ 2 h 8"/>
                <a:gd name="T6" fmla="*/ 2 w 25"/>
                <a:gd name="T7" fmla="*/ 4 h 8"/>
                <a:gd name="T8" fmla="*/ 5 w 25"/>
                <a:gd name="T9" fmla="*/ 6 h 8"/>
                <a:gd name="T10" fmla="*/ 16 w 25"/>
                <a:gd name="T11" fmla="*/ 8 h 8"/>
                <a:gd name="T12" fmla="*/ 24 w 25"/>
                <a:gd name="T13" fmla="*/ 5 h 8"/>
                <a:gd name="T14" fmla="*/ 23 w 25"/>
                <a:gd name="T15" fmla="*/ 6 h 8"/>
                <a:gd name="T16" fmla="*/ 20 w 25"/>
                <a:gd name="T17" fmla="*/ 4 h 8"/>
                <a:gd name="T18" fmla="*/ 15 w 25"/>
                <a:gd name="T19" fmla="*/ 4 h 8"/>
                <a:gd name="T20" fmla="*/ 10 w 25"/>
                <a:gd name="T21" fmla="*/ 2 h 8"/>
                <a:gd name="T22" fmla="*/ 5 w 25"/>
                <a:gd name="T23"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8">
                  <a:moveTo>
                    <a:pt x="5" y="3"/>
                  </a:moveTo>
                  <a:cubicBezTo>
                    <a:pt x="4" y="3"/>
                    <a:pt x="4" y="1"/>
                    <a:pt x="3" y="1"/>
                  </a:cubicBezTo>
                  <a:cubicBezTo>
                    <a:pt x="3" y="0"/>
                    <a:pt x="1" y="2"/>
                    <a:pt x="1" y="2"/>
                  </a:cubicBezTo>
                  <a:cubicBezTo>
                    <a:pt x="0" y="4"/>
                    <a:pt x="1" y="4"/>
                    <a:pt x="2" y="4"/>
                  </a:cubicBezTo>
                  <a:cubicBezTo>
                    <a:pt x="3" y="4"/>
                    <a:pt x="4" y="6"/>
                    <a:pt x="5" y="6"/>
                  </a:cubicBezTo>
                  <a:cubicBezTo>
                    <a:pt x="9" y="7"/>
                    <a:pt x="12" y="8"/>
                    <a:pt x="16" y="8"/>
                  </a:cubicBezTo>
                  <a:cubicBezTo>
                    <a:pt x="17" y="8"/>
                    <a:pt x="25" y="7"/>
                    <a:pt x="24" y="5"/>
                  </a:cubicBezTo>
                  <a:cubicBezTo>
                    <a:pt x="23" y="5"/>
                    <a:pt x="23" y="6"/>
                    <a:pt x="23" y="6"/>
                  </a:cubicBezTo>
                  <a:cubicBezTo>
                    <a:pt x="22" y="6"/>
                    <a:pt x="21" y="5"/>
                    <a:pt x="20" y="4"/>
                  </a:cubicBezTo>
                  <a:cubicBezTo>
                    <a:pt x="19" y="4"/>
                    <a:pt x="17" y="3"/>
                    <a:pt x="15" y="4"/>
                  </a:cubicBezTo>
                  <a:cubicBezTo>
                    <a:pt x="14" y="4"/>
                    <a:pt x="12" y="2"/>
                    <a:pt x="10" y="2"/>
                  </a:cubicBezTo>
                  <a:cubicBezTo>
                    <a:pt x="8" y="2"/>
                    <a:pt x="7" y="3"/>
                    <a:pt x="5"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 name="Freeform 412"/>
            <p:cNvSpPr>
              <a:spLocks/>
            </p:cNvSpPr>
            <p:nvPr/>
          </p:nvSpPr>
          <p:spPr bwMode="auto">
            <a:xfrm>
              <a:off x="18126952" y="4729398"/>
              <a:ext cx="197453" cy="76452"/>
            </a:xfrm>
            <a:custGeom>
              <a:avLst/>
              <a:gdLst>
                <a:gd name="T0" fmla="*/ 2 w 21"/>
                <a:gd name="T1" fmla="*/ 6 h 8"/>
                <a:gd name="T2" fmla="*/ 8 w 21"/>
                <a:gd name="T3" fmla="*/ 6 h 8"/>
                <a:gd name="T4" fmla="*/ 14 w 21"/>
                <a:gd name="T5" fmla="*/ 8 h 8"/>
                <a:gd name="T6" fmla="*/ 19 w 21"/>
                <a:gd name="T7" fmla="*/ 7 h 8"/>
                <a:gd name="T8" fmla="*/ 17 w 21"/>
                <a:gd name="T9" fmla="*/ 4 h 8"/>
                <a:gd name="T10" fmla="*/ 7 w 21"/>
                <a:gd name="T11" fmla="*/ 2 h 8"/>
                <a:gd name="T12" fmla="*/ 4 w 21"/>
                <a:gd name="T13" fmla="*/ 5 h 8"/>
                <a:gd name="T14" fmla="*/ 2 w 21"/>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8">
                  <a:moveTo>
                    <a:pt x="2" y="6"/>
                  </a:moveTo>
                  <a:cubicBezTo>
                    <a:pt x="5" y="6"/>
                    <a:pt x="6" y="6"/>
                    <a:pt x="8" y="6"/>
                  </a:cubicBezTo>
                  <a:cubicBezTo>
                    <a:pt x="10" y="7"/>
                    <a:pt x="12" y="7"/>
                    <a:pt x="14" y="8"/>
                  </a:cubicBezTo>
                  <a:cubicBezTo>
                    <a:pt x="16" y="8"/>
                    <a:pt x="18" y="8"/>
                    <a:pt x="19" y="7"/>
                  </a:cubicBezTo>
                  <a:cubicBezTo>
                    <a:pt x="21" y="6"/>
                    <a:pt x="18" y="5"/>
                    <a:pt x="17" y="4"/>
                  </a:cubicBezTo>
                  <a:cubicBezTo>
                    <a:pt x="14" y="2"/>
                    <a:pt x="11" y="0"/>
                    <a:pt x="7" y="2"/>
                  </a:cubicBezTo>
                  <a:cubicBezTo>
                    <a:pt x="5" y="3"/>
                    <a:pt x="5" y="4"/>
                    <a:pt x="4" y="5"/>
                  </a:cubicBezTo>
                  <a:cubicBezTo>
                    <a:pt x="3" y="5"/>
                    <a:pt x="0" y="6"/>
                    <a:pt x="2"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 name="Freeform 413"/>
            <p:cNvSpPr>
              <a:spLocks/>
            </p:cNvSpPr>
            <p:nvPr/>
          </p:nvSpPr>
          <p:spPr bwMode="auto">
            <a:xfrm>
              <a:off x="18136507" y="4694361"/>
              <a:ext cx="76432" cy="44598"/>
            </a:xfrm>
            <a:custGeom>
              <a:avLst/>
              <a:gdLst>
                <a:gd name="T0" fmla="*/ 3 w 8"/>
                <a:gd name="T1" fmla="*/ 5 h 5"/>
                <a:gd name="T2" fmla="*/ 4 w 8"/>
                <a:gd name="T3" fmla="*/ 1 h 5"/>
                <a:gd name="T4" fmla="*/ 3 w 8"/>
                <a:gd name="T5" fmla="*/ 5 h 5"/>
                <a:gd name="T6" fmla="*/ 3 w 8"/>
                <a:gd name="T7" fmla="*/ 5 h 5"/>
              </a:gdLst>
              <a:ahLst/>
              <a:cxnLst>
                <a:cxn ang="0">
                  <a:pos x="T0" y="T1"/>
                </a:cxn>
                <a:cxn ang="0">
                  <a:pos x="T2" y="T3"/>
                </a:cxn>
                <a:cxn ang="0">
                  <a:pos x="T4" y="T5"/>
                </a:cxn>
                <a:cxn ang="0">
                  <a:pos x="T6" y="T7"/>
                </a:cxn>
              </a:cxnLst>
              <a:rect l="0" t="0" r="r" b="b"/>
              <a:pathLst>
                <a:path w="8" h="5">
                  <a:moveTo>
                    <a:pt x="3" y="5"/>
                  </a:moveTo>
                  <a:cubicBezTo>
                    <a:pt x="0" y="5"/>
                    <a:pt x="1" y="0"/>
                    <a:pt x="4" y="1"/>
                  </a:cubicBezTo>
                  <a:cubicBezTo>
                    <a:pt x="8" y="2"/>
                    <a:pt x="6" y="4"/>
                    <a:pt x="3" y="5"/>
                  </a:cubicBezTo>
                  <a:cubicBezTo>
                    <a:pt x="1" y="5"/>
                    <a:pt x="5" y="5"/>
                    <a:pt x="3"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 name="Freeform 414"/>
            <p:cNvSpPr>
              <a:spLocks/>
            </p:cNvSpPr>
            <p:nvPr/>
          </p:nvSpPr>
          <p:spPr bwMode="auto">
            <a:xfrm>
              <a:off x="17932683" y="4560566"/>
              <a:ext cx="28662" cy="47785"/>
            </a:xfrm>
            <a:custGeom>
              <a:avLst/>
              <a:gdLst>
                <a:gd name="T0" fmla="*/ 1 w 3"/>
                <a:gd name="T1" fmla="*/ 3 h 5"/>
                <a:gd name="T2" fmla="*/ 3 w 3"/>
                <a:gd name="T3" fmla="*/ 1 h 5"/>
                <a:gd name="T4" fmla="*/ 1 w 3"/>
                <a:gd name="T5" fmla="*/ 5 h 5"/>
                <a:gd name="T6" fmla="*/ 1 w 3"/>
                <a:gd name="T7" fmla="*/ 3 h 5"/>
                <a:gd name="T8" fmla="*/ 1 w 3"/>
                <a:gd name="T9" fmla="*/ 3 h 5"/>
              </a:gdLst>
              <a:ahLst/>
              <a:cxnLst>
                <a:cxn ang="0">
                  <a:pos x="T0" y="T1"/>
                </a:cxn>
                <a:cxn ang="0">
                  <a:pos x="T2" y="T3"/>
                </a:cxn>
                <a:cxn ang="0">
                  <a:pos x="T4" y="T5"/>
                </a:cxn>
                <a:cxn ang="0">
                  <a:pos x="T6" y="T7"/>
                </a:cxn>
                <a:cxn ang="0">
                  <a:pos x="T8" y="T9"/>
                </a:cxn>
              </a:cxnLst>
              <a:rect l="0" t="0" r="r" b="b"/>
              <a:pathLst>
                <a:path w="3" h="5">
                  <a:moveTo>
                    <a:pt x="1" y="3"/>
                  </a:moveTo>
                  <a:cubicBezTo>
                    <a:pt x="0" y="2"/>
                    <a:pt x="2" y="0"/>
                    <a:pt x="3" y="1"/>
                  </a:cubicBezTo>
                  <a:cubicBezTo>
                    <a:pt x="3" y="2"/>
                    <a:pt x="2" y="5"/>
                    <a:pt x="1" y="5"/>
                  </a:cubicBezTo>
                  <a:cubicBezTo>
                    <a:pt x="1" y="5"/>
                    <a:pt x="1" y="3"/>
                    <a:pt x="1" y="3"/>
                  </a:cubicBezTo>
                  <a:cubicBezTo>
                    <a:pt x="0" y="2"/>
                    <a:pt x="1" y="3"/>
                    <a:pt x="1"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 name="Freeform 415"/>
            <p:cNvSpPr>
              <a:spLocks/>
            </p:cNvSpPr>
            <p:nvPr/>
          </p:nvSpPr>
          <p:spPr bwMode="auto">
            <a:xfrm>
              <a:off x="17932683" y="4700729"/>
              <a:ext cx="38217" cy="47785"/>
            </a:xfrm>
            <a:custGeom>
              <a:avLst/>
              <a:gdLst>
                <a:gd name="T0" fmla="*/ 4 w 4"/>
                <a:gd name="T1" fmla="*/ 4 h 5"/>
                <a:gd name="T2" fmla="*/ 0 w 4"/>
                <a:gd name="T3" fmla="*/ 1 h 5"/>
                <a:gd name="T4" fmla="*/ 4 w 4"/>
                <a:gd name="T5" fmla="*/ 4 h 5"/>
              </a:gdLst>
              <a:ahLst/>
              <a:cxnLst>
                <a:cxn ang="0">
                  <a:pos x="T0" y="T1"/>
                </a:cxn>
                <a:cxn ang="0">
                  <a:pos x="T2" y="T3"/>
                </a:cxn>
                <a:cxn ang="0">
                  <a:pos x="T4" y="T5"/>
                </a:cxn>
              </a:cxnLst>
              <a:rect l="0" t="0" r="r" b="b"/>
              <a:pathLst>
                <a:path w="4" h="5">
                  <a:moveTo>
                    <a:pt x="4" y="4"/>
                  </a:moveTo>
                  <a:cubicBezTo>
                    <a:pt x="4" y="3"/>
                    <a:pt x="1" y="0"/>
                    <a:pt x="0" y="1"/>
                  </a:cubicBezTo>
                  <a:cubicBezTo>
                    <a:pt x="0" y="1"/>
                    <a:pt x="3" y="5"/>
                    <a:pt x="4"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 name="Freeform 416"/>
            <p:cNvSpPr>
              <a:spLocks/>
            </p:cNvSpPr>
            <p:nvPr/>
          </p:nvSpPr>
          <p:spPr bwMode="auto">
            <a:xfrm>
              <a:off x="17996378" y="4525526"/>
              <a:ext cx="394905" cy="149721"/>
            </a:xfrm>
            <a:custGeom>
              <a:avLst/>
              <a:gdLst>
                <a:gd name="T0" fmla="*/ 34 w 42"/>
                <a:gd name="T1" fmla="*/ 4 h 16"/>
                <a:gd name="T2" fmla="*/ 29 w 42"/>
                <a:gd name="T3" fmla="*/ 3 h 16"/>
                <a:gd name="T4" fmla="*/ 23 w 42"/>
                <a:gd name="T5" fmla="*/ 0 h 16"/>
                <a:gd name="T6" fmla="*/ 22 w 42"/>
                <a:gd name="T7" fmla="*/ 2 h 16"/>
                <a:gd name="T8" fmla="*/ 20 w 42"/>
                <a:gd name="T9" fmla="*/ 6 h 16"/>
                <a:gd name="T10" fmla="*/ 11 w 42"/>
                <a:gd name="T11" fmla="*/ 1 h 16"/>
                <a:gd name="T12" fmla="*/ 4 w 42"/>
                <a:gd name="T13" fmla="*/ 3 h 16"/>
                <a:gd name="T14" fmla="*/ 2 w 42"/>
                <a:gd name="T15" fmla="*/ 6 h 16"/>
                <a:gd name="T16" fmla="*/ 1 w 42"/>
                <a:gd name="T17" fmla="*/ 10 h 16"/>
                <a:gd name="T18" fmla="*/ 9 w 42"/>
                <a:gd name="T19" fmla="*/ 14 h 16"/>
                <a:gd name="T20" fmla="*/ 13 w 42"/>
                <a:gd name="T21" fmla="*/ 15 h 16"/>
                <a:gd name="T22" fmla="*/ 15 w 42"/>
                <a:gd name="T23" fmla="*/ 13 h 16"/>
                <a:gd name="T24" fmla="*/ 16 w 42"/>
                <a:gd name="T25" fmla="*/ 14 h 16"/>
                <a:gd name="T26" fmla="*/ 18 w 42"/>
                <a:gd name="T27" fmla="*/ 14 h 16"/>
                <a:gd name="T28" fmla="*/ 25 w 42"/>
                <a:gd name="T29" fmla="*/ 12 h 16"/>
                <a:gd name="T30" fmla="*/ 28 w 42"/>
                <a:gd name="T31" fmla="*/ 14 h 16"/>
                <a:gd name="T32" fmla="*/ 34 w 42"/>
                <a:gd name="T33" fmla="*/ 13 h 16"/>
                <a:gd name="T34" fmla="*/ 33 w 42"/>
                <a:gd name="T35" fmla="*/ 12 h 16"/>
                <a:gd name="T36" fmla="*/ 37 w 42"/>
                <a:gd name="T37" fmla="*/ 12 h 16"/>
                <a:gd name="T38" fmla="*/ 39 w 42"/>
                <a:gd name="T39" fmla="*/ 11 h 16"/>
                <a:gd name="T40" fmla="*/ 40 w 42"/>
                <a:gd name="T41" fmla="*/ 9 h 16"/>
                <a:gd name="T42" fmla="*/ 39 w 42"/>
                <a:gd name="T43" fmla="*/ 9 h 16"/>
                <a:gd name="T44" fmla="*/ 42 w 42"/>
                <a:gd name="T45" fmla="*/ 6 h 16"/>
                <a:gd name="T46" fmla="*/ 34 w 42"/>
                <a:gd name="T47" fmla="*/ 4 h 16"/>
                <a:gd name="T48" fmla="*/ 34 w 42"/>
                <a:gd name="T4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16">
                  <a:moveTo>
                    <a:pt x="34" y="4"/>
                  </a:moveTo>
                  <a:cubicBezTo>
                    <a:pt x="32" y="3"/>
                    <a:pt x="31" y="4"/>
                    <a:pt x="29" y="3"/>
                  </a:cubicBezTo>
                  <a:cubicBezTo>
                    <a:pt x="29" y="3"/>
                    <a:pt x="24" y="0"/>
                    <a:pt x="23" y="0"/>
                  </a:cubicBezTo>
                  <a:cubicBezTo>
                    <a:pt x="23" y="0"/>
                    <a:pt x="24" y="1"/>
                    <a:pt x="22" y="2"/>
                  </a:cubicBezTo>
                  <a:cubicBezTo>
                    <a:pt x="20" y="2"/>
                    <a:pt x="22" y="5"/>
                    <a:pt x="20" y="6"/>
                  </a:cubicBezTo>
                  <a:cubicBezTo>
                    <a:pt x="19" y="6"/>
                    <a:pt x="12" y="1"/>
                    <a:pt x="11" y="1"/>
                  </a:cubicBezTo>
                  <a:cubicBezTo>
                    <a:pt x="9" y="0"/>
                    <a:pt x="4" y="1"/>
                    <a:pt x="4" y="3"/>
                  </a:cubicBezTo>
                  <a:cubicBezTo>
                    <a:pt x="4" y="5"/>
                    <a:pt x="0" y="4"/>
                    <a:pt x="2" y="6"/>
                  </a:cubicBezTo>
                  <a:cubicBezTo>
                    <a:pt x="3" y="7"/>
                    <a:pt x="0" y="9"/>
                    <a:pt x="1" y="10"/>
                  </a:cubicBezTo>
                  <a:cubicBezTo>
                    <a:pt x="3" y="12"/>
                    <a:pt x="6" y="13"/>
                    <a:pt x="9" y="14"/>
                  </a:cubicBezTo>
                  <a:cubicBezTo>
                    <a:pt x="10" y="15"/>
                    <a:pt x="12" y="16"/>
                    <a:pt x="13" y="15"/>
                  </a:cubicBezTo>
                  <a:cubicBezTo>
                    <a:pt x="14" y="15"/>
                    <a:pt x="14" y="12"/>
                    <a:pt x="15" y="13"/>
                  </a:cubicBezTo>
                  <a:cubicBezTo>
                    <a:pt x="15" y="13"/>
                    <a:pt x="15" y="14"/>
                    <a:pt x="16" y="14"/>
                  </a:cubicBezTo>
                  <a:cubicBezTo>
                    <a:pt x="17" y="14"/>
                    <a:pt x="18" y="14"/>
                    <a:pt x="18" y="14"/>
                  </a:cubicBezTo>
                  <a:cubicBezTo>
                    <a:pt x="20" y="13"/>
                    <a:pt x="22" y="13"/>
                    <a:pt x="25" y="12"/>
                  </a:cubicBezTo>
                  <a:cubicBezTo>
                    <a:pt x="27" y="12"/>
                    <a:pt x="27" y="14"/>
                    <a:pt x="28" y="14"/>
                  </a:cubicBezTo>
                  <a:cubicBezTo>
                    <a:pt x="29" y="14"/>
                    <a:pt x="34" y="13"/>
                    <a:pt x="34" y="13"/>
                  </a:cubicBezTo>
                  <a:cubicBezTo>
                    <a:pt x="34" y="13"/>
                    <a:pt x="33" y="12"/>
                    <a:pt x="33" y="12"/>
                  </a:cubicBezTo>
                  <a:cubicBezTo>
                    <a:pt x="33" y="11"/>
                    <a:pt x="36" y="12"/>
                    <a:pt x="37" y="12"/>
                  </a:cubicBezTo>
                  <a:cubicBezTo>
                    <a:pt x="37" y="12"/>
                    <a:pt x="39" y="12"/>
                    <a:pt x="39" y="11"/>
                  </a:cubicBezTo>
                  <a:cubicBezTo>
                    <a:pt x="39" y="10"/>
                    <a:pt x="40" y="9"/>
                    <a:pt x="40" y="9"/>
                  </a:cubicBezTo>
                  <a:cubicBezTo>
                    <a:pt x="40" y="9"/>
                    <a:pt x="40" y="9"/>
                    <a:pt x="39" y="9"/>
                  </a:cubicBezTo>
                  <a:cubicBezTo>
                    <a:pt x="39" y="8"/>
                    <a:pt x="42" y="7"/>
                    <a:pt x="42" y="6"/>
                  </a:cubicBezTo>
                  <a:cubicBezTo>
                    <a:pt x="41" y="5"/>
                    <a:pt x="36" y="4"/>
                    <a:pt x="34" y="4"/>
                  </a:cubicBezTo>
                  <a:cubicBezTo>
                    <a:pt x="32" y="3"/>
                    <a:pt x="36" y="4"/>
                    <a:pt x="34"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 name="Freeform 417"/>
            <p:cNvSpPr>
              <a:spLocks/>
            </p:cNvSpPr>
            <p:nvPr/>
          </p:nvSpPr>
          <p:spPr bwMode="auto">
            <a:xfrm>
              <a:off x="18222495" y="4570124"/>
              <a:ext cx="73248" cy="76452"/>
            </a:xfrm>
            <a:custGeom>
              <a:avLst/>
              <a:gdLst>
                <a:gd name="T0" fmla="*/ 7 w 8"/>
                <a:gd name="T1" fmla="*/ 6 h 8"/>
                <a:gd name="T2" fmla="*/ 4 w 8"/>
                <a:gd name="T3" fmla="*/ 0 h 8"/>
                <a:gd name="T4" fmla="*/ 6 w 8"/>
                <a:gd name="T5" fmla="*/ 2 h 8"/>
                <a:gd name="T6" fmla="*/ 7 w 8"/>
                <a:gd name="T7" fmla="*/ 6 h 8"/>
                <a:gd name="T8" fmla="*/ 7 w 8"/>
                <a:gd name="T9" fmla="*/ 6 h 8"/>
              </a:gdLst>
              <a:ahLst/>
              <a:cxnLst>
                <a:cxn ang="0">
                  <a:pos x="T0" y="T1"/>
                </a:cxn>
                <a:cxn ang="0">
                  <a:pos x="T2" y="T3"/>
                </a:cxn>
                <a:cxn ang="0">
                  <a:pos x="T4" y="T5"/>
                </a:cxn>
                <a:cxn ang="0">
                  <a:pos x="T6" y="T7"/>
                </a:cxn>
                <a:cxn ang="0">
                  <a:pos x="T8" y="T9"/>
                </a:cxn>
              </a:cxnLst>
              <a:rect l="0" t="0" r="r" b="b"/>
              <a:pathLst>
                <a:path w="8" h="8">
                  <a:moveTo>
                    <a:pt x="7" y="6"/>
                  </a:moveTo>
                  <a:cubicBezTo>
                    <a:pt x="6" y="7"/>
                    <a:pt x="0" y="1"/>
                    <a:pt x="4" y="0"/>
                  </a:cubicBezTo>
                  <a:cubicBezTo>
                    <a:pt x="5" y="0"/>
                    <a:pt x="8" y="0"/>
                    <a:pt x="6" y="2"/>
                  </a:cubicBezTo>
                  <a:cubicBezTo>
                    <a:pt x="3" y="4"/>
                    <a:pt x="7" y="4"/>
                    <a:pt x="7" y="6"/>
                  </a:cubicBezTo>
                  <a:cubicBezTo>
                    <a:pt x="6" y="8"/>
                    <a:pt x="7" y="5"/>
                    <a:pt x="7"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 name="Freeform 418"/>
            <p:cNvSpPr>
              <a:spLocks/>
            </p:cNvSpPr>
            <p:nvPr/>
          </p:nvSpPr>
          <p:spPr bwMode="auto">
            <a:xfrm>
              <a:off x="19445425" y="5076623"/>
              <a:ext cx="101909" cy="57338"/>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 name="Freeform 419"/>
            <p:cNvSpPr>
              <a:spLocks/>
            </p:cNvSpPr>
            <p:nvPr/>
          </p:nvSpPr>
          <p:spPr bwMode="auto">
            <a:xfrm>
              <a:off x="19247970" y="5898496"/>
              <a:ext cx="57323" cy="47785"/>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 name="Freeform 420"/>
            <p:cNvSpPr>
              <a:spLocks/>
            </p:cNvSpPr>
            <p:nvPr/>
          </p:nvSpPr>
          <p:spPr bwMode="auto">
            <a:xfrm>
              <a:off x="18005931" y="6172454"/>
              <a:ext cx="47770" cy="25484"/>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 name="Freeform 421"/>
            <p:cNvSpPr>
              <a:spLocks/>
            </p:cNvSpPr>
            <p:nvPr/>
          </p:nvSpPr>
          <p:spPr bwMode="auto">
            <a:xfrm>
              <a:off x="18846696" y="6452780"/>
              <a:ext cx="47770" cy="44598"/>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 name="Freeform 422"/>
            <p:cNvSpPr>
              <a:spLocks/>
            </p:cNvSpPr>
            <p:nvPr/>
          </p:nvSpPr>
          <p:spPr bwMode="auto">
            <a:xfrm>
              <a:off x="18818035" y="6526047"/>
              <a:ext cx="19109" cy="9556"/>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 name="Freeform 423"/>
            <p:cNvSpPr>
              <a:spLocks/>
            </p:cNvSpPr>
            <p:nvPr/>
          </p:nvSpPr>
          <p:spPr bwMode="auto">
            <a:xfrm>
              <a:off x="18687463" y="6675768"/>
              <a:ext cx="28662" cy="9556"/>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 name="Freeform 424"/>
            <p:cNvSpPr>
              <a:spLocks/>
            </p:cNvSpPr>
            <p:nvPr/>
          </p:nvSpPr>
          <p:spPr bwMode="auto">
            <a:xfrm>
              <a:off x="18575996" y="6723551"/>
              <a:ext cx="66879" cy="38227"/>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 name="Freeform 425"/>
            <p:cNvSpPr>
              <a:spLocks/>
            </p:cNvSpPr>
            <p:nvPr/>
          </p:nvSpPr>
          <p:spPr bwMode="auto">
            <a:xfrm>
              <a:off x="18502748" y="6761778"/>
              <a:ext cx="54139" cy="35042"/>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 name="Freeform 426"/>
            <p:cNvSpPr>
              <a:spLocks/>
            </p:cNvSpPr>
            <p:nvPr/>
          </p:nvSpPr>
          <p:spPr bwMode="auto">
            <a:xfrm>
              <a:off x="18454978" y="6790447"/>
              <a:ext cx="47770" cy="44598"/>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 name="Freeform 427"/>
            <p:cNvSpPr>
              <a:spLocks/>
            </p:cNvSpPr>
            <p:nvPr/>
          </p:nvSpPr>
          <p:spPr bwMode="auto">
            <a:xfrm>
              <a:off x="18445422" y="6854158"/>
              <a:ext cx="9553" cy="9556"/>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 name="Freeform 428"/>
            <p:cNvSpPr>
              <a:spLocks/>
            </p:cNvSpPr>
            <p:nvPr/>
          </p:nvSpPr>
          <p:spPr bwMode="auto">
            <a:xfrm>
              <a:off x="18397652" y="6815931"/>
              <a:ext cx="47770" cy="38227"/>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 name="Freeform 429"/>
            <p:cNvSpPr>
              <a:spLocks/>
            </p:cNvSpPr>
            <p:nvPr/>
          </p:nvSpPr>
          <p:spPr bwMode="auto">
            <a:xfrm>
              <a:off x="18053701" y="7163156"/>
              <a:ext cx="19109" cy="28669"/>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grpSp>
          <p:nvGrpSpPr>
            <p:cNvPr id="37" name="Group 36"/>
            <p:cNvGrpSpPr/>
            <p:nvPr/>
          </p:nvGrpSpPr>
          <p:grpSpPr>
            <a:xfrm>
              <a:off x="17709756" y="6761778"/>
              <a:ext cx="697449" cy="662593"/>
              <a:chOff x="5961121" y="2686387"/>
              <a:chExt cx="288233" cy="273757"/>
            </a:xfrm>
            <a:grpFill/>
          </p:grpSpPr>
          <p:sp>
            <p:nvSpPr>
              <p:cNvPr id="402" name="Freeform 430"/>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03" name="Freeform 431"/>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grpSp>
        <p:sp>
          <p:nvSpPr>
            <p:cNvPr id="38" name="Freeform 432"/>
            <p:cNvSpPr>
              <a:spLocks/>
            </p:cNvSpPr>
            <p:nvPr/>
          </p:nvSpPr>
          <p:spPr bwMode="auto">
            <a:xfrm>
              <a:off x="17884911" y="7370216"/>
              <a:ext cx="19109" cy="25484"/>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 name="Freeform 433"/>
            <p:cNvSpPr>
              <a:spLocks/>
            </p:cNvSpPr>
            <p:nvPr/>
          </p:nvSpPr>
          <p:spPr bwMode="auto">
            <a:xfrm>
              <a:off x="17773446" y="7370216"/>
              <a:ext cx="121018" cy="9238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0" name="Freeform 434"/>
            <p:cNvSpPr>
              <a:spLocks/>
            </p:cNvSpPr>
            <p:nvPr/>
          </p:nvSpPr>
          <p:spPr bwMode="auto">
            <a:xfrm>
              <a:off x="17652427" y="7405258"/>
              <a:ext cx="101909" cy="14972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1" name="Freeform 435"/>
            <p:cNvSpPr>
              <a:spLocks/>
            </p:cNvSpPr>
            <p:nvPr/>
          </p:nvSpPr>
          <p:spPr bwMode="auto">
            <a:xfrm>
              <a:off x="17550518" y="7771599"/>
              <a:ext cx="35033" cy="28669"/>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2" name="Freeform 436"/>
            <p:cNvSpPr>
              <a:spLocks/>
            </p:cNvSpPr>
            <p:nvPr/>
          </p:nvSpPr>
          <p:spPr bwMode="auto">
            <a:xfrm>
              <a:off x="17633319" y="7679216"/>
              <a:ext cx="19109" cy="15928"/>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3" name="Freeform 437"/>
            <p:cNvSpPr>
              <a:spLocks/>
            </p:cNvSpPr>
            <p:nvPr/>
          </p:nvSpPr>
          <p:spPr bwMode="auto">
            <a:xfrm>
              <a:off x="17381727" y="7873535"/>
              <a:ext cx="19109"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4" name="Freeform 438"/>
            <p:cNvSpPr>
              <a:spLocks/>
            </p:cNvSpPr>
            <p:nvPr/>
          </p:nvSpPr>
          <p:spPr bwMode="auto">
            <a:xfrm>
              <a:off x="17203386" y="7838493"/>
              <a:ext cx="111465" cy="156092"/>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5" name="Freeform 439"/>
            <p:cNvSpPr>
              <a:spLocks/>
            </p:cNvSpPr>
            <p:nvPr/>
          </p:nvSpPr>
          <p:spPr bwMode="auto">
            <a:xfrm>
              <a:off x="16652429" y="8099708"/>
              <a:ext cx="130574" cy="9238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6" name="Freeform 440"/>
            <p:cNvSpPr>
              <a:spLocks/>
            </p:cNvSpPr>
            <p:nvPr/>
          </p:nvSpPr>
          <p:spPr bwMode="auto">
            <a:xfrm>
              <a:off x="17184277" y="8163419"/>
              <a:ext cx="187897" cy="2644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7" name="Freeform 441"/>
            <p:cNvSpPr>
              <a:spLocks/>
            </p:cNvSpPr>
            <p:nvPr/>
          </p:nvSpPr>
          <p:spPr bwMode="auto">
            <a:xfrm>
              <a:off x="17343512" y="8389592"/>
              <a:ext cx="57323" cy="73269"/>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8" name="Freeform 442"/>
            <p:cNvSpPr>
              <a:spLocks/>
            </p:cNvSpPr>
            <p:nvPr/>
          </p:nvSpPr>
          <p:spPr bwMode="auto">
            <a:xfrm>
              <a:off x="17381727" y="8453303"/>
              <a:ext cx="92356" cy="124237"/>
            </a:xfrm>
            <a:custGeom>
              <a:avLst/>
              <a:gdLst>
                <a:gd name="T0" fmla="*/ 4 w 10"/>
                <a:gd name="T1" fmla="*/ 0 h 13"/>
                <a:gd name="T2" fmla="*/ 2 w 10"/>
                <a:gd name="T3" fmla="*/ 1 h 13"/>
                <a:gd name="T4" fmla="*/ 4 w 10"/>
                <a:gd name="T5" fmla="*/ 4 h 13"/>
                <a:gd name="T6" fmla="*/ 4 w 10"/>
                <a:gd name="T7" fmla="*/ 9 h 13"/>
                <a:gd name="T8" fmla="*/ 5 w 10"/>
                <a:gd name="T9" fmla="*/ 13 h 13"/>
                <a:gd name="T10" fmla="*/ 5 w 10"/>
                <a:gd name="T11" fmla="*/ 11 h 13"/>
                <a:gd name="T12" fmla="*/ 9 w 10"/>
                <a:gd name="T13" fmla="*/ 8 h 13"/>
                <a:gd name="T14" fmla="*/ 8 w 10"/>
                <a:gd name="T15" fmla="*/ 6 h 13"/>
                <a:gd name="T16" fmla="*/ 9 w 10"/>
                <a:gd name="T17" fmla="*/ 5 h 13"/>
                <a:gd name="T18" fmla="*/ 7 w 10"/>
                <a:gd name="T19" fmla="*/ 1 h 13"/>
                <a:gd name="T20" fmla="*/ 4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4" y="0"/>
                  </a:moveTo>
                  <a:cubicBezTo>
                    <a:pt x="3" y="0"/>
                    <a:pt x="4" y="0"/>
                    <a:pt x="2" y="1"/>
                  </a:cubicBezTo>
                  <a:cubicBezTo>
                    <a:pt x="1" y="2"/>
                    <a:pt x="3" y="3"/>
                    <a:pt x="4" y="4"/>
                  </a:cubicBezTo>
                  <a:cubicBezTo>
                    <a:pt x="5" y="6"/>
                    <a:pt x="0" y="7"/>
                    <a:pt x="4" y="9"/>
                  </a:cubicBezTo>
                  <a:cubicBezTo>
                    <a:pt x="5" y="10"/>
                    <a:pt x="3" y="12"/>
                    <a:pt x="5" y="13"/>
                  </a:cubicBezTo>
                  <a:cubicBezTo>
                    <a:pt x="6" y="13"/>
                    <a:pt x="6" y="12"/>
                    <a:pt x="5" y="11"/>
                  </a:cubicBezTo>
                  <a:cubicBezTo>
                    <a:pt x="3" y="5"/>
                    <a:pt x="9" y="10"/>
                    <a:pt x="9" y="8"/>
                  </a:cubicBezTo>
                  <a:cubicBezTo>
                    <a:pt x="9" y="7"/>
                    <a:pt x="7" y="6"/>
                    <a:pt x="8" y="6"/>
                  </a:cubicBezTo>
                  <a:cubicBezTo>
                    <a:pt x="8" y="5"/>
                    <a:pt x="10" y="6"/>
                    <a:pt x="9" y="5"/>
                  </a:cubicBezTo>
                  <a:cubicBezTo>
                    <a:pt x="8" y="4"/>
                    <a:pt x="6" y="3"/>
                    <a:pt x="7" y="1"/>
                  </a:cubicBezTo>
                  <a:cubicBezTo>
                    <a:pt x="7" y="0"/>
                    <a:pt x="5" y="0"/>
                    <a:pt x="4"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9" name="Freeform 443"/>
            <p:cNvSpPr>
              <a:spLocks/>
            </p:cNvSpPr>
            <p:nvPr/>
          </p:nvSpPr>
          <p:spPr bwMode="auto">
            <a:xfrm>
              <a:off x="17212936" y="8399150"/>
              <a:ext cx="57323" cy="73269"/>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0" name="Freeform 444"/>
            <p:cNvSpPr>
              <a:spLocks/>
            </p:cNvSpPr>
            <p:nvPr/>
          </p:nvSpPr>
          <p:spPr bwMode="auto">
            <a:xfrm>
              <a:off x="17279818" y="8472417"/>
              <a:ext cx="82803" cy="95566"/>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1" name="Freeform 445"/>
            <p:cNvSpPr>
              <a:spLocks/>
            </p:cNvSpPr>
            <p:nvPr/>
          </p:nvSpPr>
          <p:spPr bwMode="auto">
            <a:xfrm>
              <a:off x="17298926" y="8529755"/>
              <a:ext cx="63695" cy="101936"/>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2" name="Freeform 446"/>
            <p:cNvSpPr>
              <a:spLocks/>
            </p:cNvSpPr>
            <p:nvPr/>
          </p:nvSpPr>
          <p:spPr bwMode="auto">
            <a:xfrm>
              <a:off x="17353063" y="8520200"/>
              <a:ext cx="38217" cy="73269"/>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3" name="Freeform 447"/>
            <p:cNvSpPr>
              <a:spLocks/>
            </p:cNvSpPr>
            <p:nvPr/>
          </p:nvSpPr>
          <p:spPr bwMode="auto">
            <a:xfrm>
              <a:off x="17372174" y="8567983"/>
              <a:ext cx="57323" cy="35042"/>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4" name="Freeform 448"/>
            <p:cNvSpPr>
              <a:spLocks/>
            </p:cNvSpPr>
            <p:nvPr/>
          </p:nvSpPr>
          <p:spPr bwMode="auto">
            <a:xfrm>
              <a:off x="17372174" y="8593469"/>
              <a:ext cx="130574" cy="197506"/>
            </a:xfrm>
            <a:custGeom>
              <a:avLst/>
              <a:gdLst>
                <a:gd name="T0" fmla="*/ 10 w 14"/>
                <a:gd name="T1" fmla="*/ 0 h 21"/>
                <a:gd name="T2" fmla="*/ 9 w 14"/>
                <a:gd name="T3" fmla="*/ 2 h 21"/>
                <a:gd name="T4" fmla="*/ 7 w 14"/>
                <a:gd name="T5" fmla="*/ 4 h 21"/>
                <a:gd name="T6" fmla="*/ 3 w 14"/>
                <a:gd name="T7" fmla="*/ 6 h 21"/>
                <a:gd name="T8" fmla="*/ 2 w 14"/>
                <a:gd name="T9" fmla="*/ 11 h 21"/>
                <a:gd name="T10" fmla="*/ 2 w 14"/>
                <a:gd name="T11" fmla="*/ 14 h 21"/>
                <a:gd name="T12" fmla="*/ 3 w 14"/>
                <a:gd name="T13" fmla="*/ 18 h 21"/>
                <a:gd name="T14" fmla="*/ 8 w 14"/>
                <a:gd name="T15" fmla="*/ 19 h 21"/>
                <a:gd name="T16" fmla="*/ 8 w 14"/>
                <a:gd name="T17" fmla="*/ 16 h 21"/>
                <a:gd name="T18" fmla="*/ 10 w 14"/>
                <a:gd name="T19" fmla="*/ 12 h 21"/>
                <a:gd name="T20" fmla="*/ 12 w 14"/>
                <a:gd name="T21" fmla="*/ 17 h 21"/>
                <a:gd name="T22" fmla="*/ 13 w 14"/>
                <a:gd name="T23" fmla="*/ 14 h 21"/>
                <a:gd name="T24" fmla="*/ 13 w 14"/>
                <a:gd name="T25" fmla="*/ 10 h 21"/>
                <a:gd name="T26" fmla="*/ 10 w 14"/>
                <a:gd name="T27" fmla="*/ 0 h 21"/>
                <a:gd name="T28" fmla="*/ 10 w 14"/>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21">
                  <a:moveTo>
                    <a:pt x="10" y="0"/>
                  </a:moveTo>
                  <a:cubicBezTo>
                    <a:pt x="9" y="0"/>
                    <a:pt x="9" y="1"/>
                    <a:pt x="9" y="2"/>
                  </a:cubicBezTo>
                  <a:cubicBezTo>
                    <a:pt x="9" y="3"/>
                    <a:pt x="9" y="3"/>
                    <a:pt x="7" y="4"/>
                  </a:cubicBezTo>
                  <a:cubicBezTo>
                    <a:pt x="6" y="4"/>
                    <a:pt x="4" y="6"/>
                    <a:pt x="3" y="6"/>
                  </a:cubicBezTo>
                  <a:cubicBezTo>
                    <a:pt x="1" y="9"/>
                    <a:pt x="0" y="9"/>
                    <a:pt x="2" y="11"/>
                  </a:cubicBezTo>
                  <a:cubicBezTo>
                    <a:pt x="3" y="12"/>
                    <a:pt x="2" y="13"/>
                    <a:pt x="2" y="14"/>
                  </a:cubicBezTo>
                  <a:cubicBezTo>
                    <a:pt x="1" y="16"/>
                    <a:pt x="2" y="17"/>
                    <a:pt x="3" y="18"/>
                  </a:cubicBezTo>
                  <a:cubicBezTo>
                    <a:pt x="5" y="19"/>
                    <a:pt x="7" y="19"/>
                    <a:pt x="8" y="19"/>
                  </a:cubicBezTo>
                  <a:cubicBezTo>
                    <a:pt x="11" y="21"/>
                    <a:pt x="9" y="18"/>
                    <a:pt x="8" y="16"/>
                  </a:cubicBezTo>
                  <a:cubicBezTo>
                    <a:pt x="8" y="16"/>
                    <a:pt x="8" y="12"/>
                    <a:pt x="10" y="12"/>
                  </a:cubicBezTo>
                  <a:cubicBezTo>
                    <a:pt x="11" y="12"/>
                    <a:pt x="11" y="17"/>
                    <a:pt x="12" y="17"/>
                  </a:cubicBezTo>
                  <a:cubicBezTo>
                    <a:pt x="12" y="17"/>
                    <a:pt x="13" y="14"/>
                    <a:pt x="13" y="14"/>
                  </a:cubicBezTo>
                  <a:cubicBezTo>
                    <a:pt x="14" y="12"/>
                    <a:pt x="14" y="11"/>
                    <a:pt x="13" y="10"/>
                  </a:cubicBezTo>
                  <a:cubicBezTo>
                    <a:pt x="13" y="7"/>
                    <a:pt x="13" y="1"/>
                    <a:pt x="10" y="0"/>
                  </a:cubicBezTo>
                  <a:cubicBezTo>
                    <a:pt x="9" y="0"/>
                    <a:pt x="10" y="1"/>
                    <a:pt x="10"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5" name="Freeform 449"/>
            <p:cNvSpPr>
              <a:spLocks/>
            </p:cNvSpPr>
            <p:nvPr/>
          </p:nvSpPr>
          <p:spPr bwMode="auto">
            <a:xfrm>
              <a:off x="17289371" y="8631694"/>
              <a:ext cx="111465" cy="95566"/>
            </a:xfrm>
            <a:custGeom>
              <a:avLst/>
              <a:gdLst>
                <a:gd name="T0" fmla="*/ 8 w 12"/>
                <a:gd name="T1" fmla="*/ 1 h 10"/>
                <a:gd name="T2" fmla="*/ 2 w 12"/>
                <a:gd name="T3" fmla="*/ 4 h 10"/>
                <a:gd name="T4" fmla="*/ 0 w 12"/>
                <a:gd name="T5" fmla="*/ 10 h 10"/>
                <a:gd name="T6" fmla="*/ 2 w 12"/>
                <a:gd name="T7" fmla="*/ 6 h 10"/>
                <a:gd name="T8" fmla="*/ 4 w 12"/>
                <a:gd name="T9" fmla="*/ 6 h 10"/>
                <a:gd name="T10" fmla="*/ 6 w 12"/>
                <a:gd name="T11" fmla="*/ 7 h 10"/>
                <a:gd name="T12" fmla="*/ 8 w 12"/>
                <a:gd name="T13" fmla="*/ 7 h 10"/>
                <a:gd name="T14" fmla="*/ 8 w 12"/>
                <a:gd name="T15" fmla="*/ 5 h 10"/>
                <a:gd name="T16" fmla="*/ 8 w 12"/>
                <a:gd name="T17" fmla="*/ 1 h 10"/>
                <a:gd name="T18" fmla="*/ 8 w 12"/>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0">
                  <a:moveTo>
                    <a:pt x="8" y="1"/>
                  </a:moveTo>
                  <a:cubicBezTo>
                    <a:pt x="6" y="0"/>
                    <a:pt x="5" y="4"/>
                    <a:pt x="2" y="4"/>
                  </a:cubicBezTo>
                  <a:cubicBezTo>
                    <a:pt x="0" y="5"/>
                    <a:pt x="0" y="9"/>
                    <a:pt x="0" y="10"/>
                  </a:cubicBezTo>
                  <a:cubicBezTo>
                    <a:pt x="1" y="9"/>
                    <a:pt x="1" y="7"/>
                    <a:pt x="2" y="6"/>
                  </a:cubicBezTo>
                  <a:cubicBezTo>
                    <a:pt x="2" y="6"/>
                    <a:pt x="4" y="5"/>
                    <a:pt x="4" y="6"/>
                  </a:cubicBezTo>
                  <a:cubicBezTo>
                    <a:pt x="4" y="7"/>
                    <a:pt x="6" y="7"/>
                    <a:pt x="6" y="7"/>
                  </a:cubicBezTo>
                  <a:cubicBezTo>
                    <a:pt x="7" y="7"/>
                    <a:pt x="7" y="8"/>
                    <a:pt x="8" y="7"/>
                  </a:cubicBezTo>
                  <a:cubicBezTo>
                    <a:pt x="8" y="7"/>
                    <a:pt x="8" y="5"/>
                    <a:pt x="8" y="5"/>
                  </a:cubicBezTo>
                  <a:cubicBezTo>
                    <a:pt x="9" y="3"/>
                    <a:pt x="11" y="2"/>
                    <a:pt x="8" y="1"/>
                  </a:cubicBezTo>
                  <a:cubicBezTo>
                    <a:pt x="7" y="1"/>
                    <a:pt x="12" y="3"/>
                    <a:pt x="8"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6" name="Freeform 450"/>
            <p:cNvSpPr>
              <a:spLocks/>
            </p:cNvSpPr>
            <p:nvPr/>
          </p:nvSpPr>
          <p:spPr bwMode="auto">
            <a:xfrm>
              <a:off x="17063256" y="8539313"/>
              <a:ext cx="111465" cy="111494"/>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7" name="Freeform 451"/>
            <p:cNvSpPr>
              <a:spLocks/>
            </p:cNvSpPr>
            <p:nvPr/>
          </p:nvSpPr>
          <p:spPr bwMode="auto">
            <a:xfrm>
              <a:off x="17391283" y="8399150"/>
              <a:ext cx="19109" cy="9556"/>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8" name="Freeform 452"/>
            <p:cNvSpPr>
              <a:spLocks/>
            </p:cNvSpPr>
            <p:nvPr/>
          </p:nvSpPr>
          <p:spPr bwMode="auto">
            <a:xfrm>
              <a:off x="16037776" y="8781415"/>
              <a:ext cx="522294" cy="544729"/>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9" name="Freeform 453"/>
            <p:cNvSpPr>
              <a:spLocks/>
            </p:cNvSpPr>
            <p:nvPr/>
          </p:nvSpPr>
          <p:spPr bwMode="auto">
            <a:xfrm>
              <a:off x="16130132" y="8978921"/>
              <a:ext cx="47770"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0" name="Freeform 454"/>
            <p:cNvSpPr>
              <a:spLocks/>
            </p:cNvSpPr>
            <p:nvPr/>
          </p:nvSpPr>
          <p:spPr bwMode="auto">
            <a:xfrm>
              <a:off x="16197014" y="9090415"/>
              <a:ext cx="44586"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1" name="Freeform 455"/>
            <p:cNvSpPr>
              <a:spLocks/>
            </p:cNvSpPr>
            <p:nvPr/>
          </p:nvSpPr>
          <p:spPr bwMode="auto">
            <a:xfrm>
              <a:off x="16512300" y="9119082"/>
              <a:ext cx="66879" cy="66896"/>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2" name="Freeform 456"/>
            <p:cNvSpPr>
              <a:spLocks/>
            </p:cNvSpPr>
            <p:nvPr/>
          </p:nvSpPr>
          <p:spPr bwMode="auto">
            <a:xfrm>
              <a:off x="16617396" y="9166867"/>
              <a:ext cx="35033" cy="35042"/>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3" name="Freeform 457"/>
            <p:cNvSpPr>
              <a:spLocks/>
            </p:cNvSpPr>
            <p:nvPr/>
          </p:nvSpPr>
          <p:spPr bwMode="auto">
            <a:xfrm>
              <a:off x="16521853" y="9326144"/>
              <a:ext cx="429938" cy="140163"/>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4" name="Freeform 458"/>
            <p:cNvSpPr>
              <a:spLocks/>
            </p:cNvSpPr>
            <p:nvPr/>
          </p:nvSpPr>
          <p:spPr bwMode="auto">
            <a:xfrm>
              <a:off x="16840326" y="9361183"/>
              <a:ext cx="73248" cy="28669"/>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5" name="Freeform 459"/>
            <p:cNvSpPr>
              <a:spLocks/>
            </p:cNvSpPr>
            <p:nvPr/>
          </p:nvSpPr>
          <p:spPr bwMode="auto">
            <a:xfrm>
              <a:off x="16942236" y="9428080"/>
              <a:ext cx="57323" cy="38227"/>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6" name="Freeform 460"/>
            <p:cNvSpPr>
              <a:spLocks/>
            </p:cNvSpPr>
            <p:nvPr/>
          </p:nvSpPr>
          <p:spPr bwMode="auto">
            <a:xfrm>
              <a:off x="16999562" y="9437635"/>
              <a:ext cx="44586" cy="28669"/>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7" name="Freeform 461"/>
            <p:cNvSpPr>
              <a:spLocks/>
            </p:cNvSpPr>
            <p:nvPr/>
          </p:nvSpPr>
          <p:spPr bwMode="auto">
            <a:xfrm>
              <a:off x="17034592" y="9437635"/>
              <a:ext cx="66879" cy="38227"/>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8" name="Freeform 462"/>
            <p:cNvSpPr>
              <a:spLocks/>
            </p:cNvSpPr>
            <p:nvPr/>
          </p:nvSpPr>
          <p:spPr bwMode="auto">
            <a:xfrm>
              <a:off x="17082363" y="9428080"/>
              <a:ext cx="76432" cy="47785"/>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9" name="Freeform 463"/>
            <p:cNvSpPr>
              <a:spLocks/>
            </p:cNvSpPr>
            <p:nvPr/>
          </p:nvSpPr>
          <p:spPr bwMode="auto">
            <a:xfrm>
              <a:off x="17184277" y="9437635"/>
              <a:ext cx="114649" cy="38227"/>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0" name="Freeform 464"/>
            <p:cNvSpPr>
              <a:spLocks/>
            </p:cNvSpPr>
            <p:nvPr/>
          </p:nvSpPr>
          <p:spPr bwMode="auto">
            <a:xfrm>
              <a:off x="17149244" y="9491791"/>
              <a:ext cx="101909" cy="57338"/>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1" name="Freeform 465"/>
            <p:cNvSpPr>
              <a:spLocks/>
            </p:cNvSpPr>
            <p:nvPr/>
          </p:nvSpPr>
          <p:spPr bwMode="auto">
            <a:xfrm>
              <a:off x="17474083" y="9192351"/>
              <a:ext cx="57323" cy="38227"/>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2" name="Freeform 466"/>
            <p:cNvSpPr>
              <a:spLocks/>
            </p:cNvSpPr>
            <p:nvPr/>
          </p:nvSpPr>
          <p:spPr bwMode="auto">
            <a:xfrm>
              <a:off x="17569627" y="9185981"/>
              <a:ext cx="140127" cy="44598"/>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3" name="Freeform 467"/>
            <p:cNvSpPr>
              <a:spLocks/>
            </p:cNvSpPr>
            <p:nvPr/>
          </p:nvSpPr>
          <p:spPr bwMode="auto">
            <a:xfrm>
              <a:off x="17139689" y="8969361"/>
              <a:ext cx="299364" cy="337667"/>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4" name="Freeform 468"/>
            <p:cNvSpPr>
              <a:spLocks/>
            </p:cNvSpPr>
            <p:nvPr/>
          </p:nvSpPr>
          <p:spPr bwMode="auto">
            <a:xfrm>
              <a:off x="17540962" y="8950247"/>
              <a:ext cx="73248" cy="140163"/>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5" name="Freeform 469"/>
            <p:cNvSpPr>
              <a:spLocks/>
            </p:cNvSpPr>
            <p:nvPr/>
          </p:nvSpPr>
          <p:spPr bwMode="auto">
            <a:xfrm>
              <a:off x="17579182" y="8931136"/>
              <a:ext cx="25477" cy="19114"/>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6" name="Freeform 470"/>
            <p:cNvSpPr>
              <a:spLocks/>
            </p:cNvSpPr>
            <p:nvPr/>
          </p:nvSpPr>
          <p:spPr bwMode="auto">
            <a:xfrm>
              <a:off x="17681092" y="9052186"/>
              <a:ext cx="44586" cy="19114"/>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7" name="Freeform 471"/>
            <p:cNvSpPr>
              <a:spLocks/>
            </p:cNvSpPr>
            <p:nvPr/>
          </p:nvSpPr>
          <p:spPr bwMode="auto">
            <a:xfrm>
              <a:off x="17690647" y="9061741"/>
              <a:ext cx="175160" cy="105124"/>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8" name="Freeform 472"/>
            <p:cNvSpPr>
              <a:spLocks/>
            </p:cNvSpPr>
            <p:nvPr/>
          </p:nvSpPr>
          <p:spPr bwMode="auto">
            <a:xfrm>
              <a:off x="18521857" y="9240134"/>
              <a:ext cx="194268" cy="111494"/>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9" name="Freeform 473"/>
            <p:cNvSpPr>
              <a:spLocks/>
            </p:cNvSpPr>
            <p:nvPr/>
          </p:nvSpPr>
          <p:spPr bwMode="auto">
            <a:xfrm>
              <a:off x="18802113" y="9297472"/>
              <a:ext cx="82803" cy="101936"/>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0" name="Freeform 474"/>
            <p:cNvSpPr>
              <a:spLocks/>
            </p:cNvSpPr>
            <p:nvPr/>
          </p:nvSpPr>
          <p:spPr bwMode="auto">
            <a:xfrm>
              <a:off x="19044149" y="9485423"/>
              <a:ext cx="54139" cy="54153"/>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1" name="Freeform 475"/>
            <p:cNvSpPr>
              <a:spLocks/>
            </p:cNvSpPr>
            <p:nvPr/>
          </p:nvSpPr>
          <p:spPr bwMode="auto">
            <a:xfrm>
              <a:off x="18986825" y="9399411"/>
              <a:ext cx="85988" cy="57338"/>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2" name="Freeform 476"/>
            <p:cNvSpPr>
              <a:spLocks/>
            </p:cNvSpPr>
            <p:nvPr/>
          </p:nvSpPr>
          <p:spPr bwMode="auto">
            <a:xfrm>
              <a:off x="18904022" y="9361183"/>
              <a:ext cx="38217" cy="47785"/>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3" name="Freeform 477"/>
            <p:cNvSpPr>
              <a:spLocks/>
            </p:cNvSpPr>
            <p:nvPr/>
          </p:nvSpPr>
          <p:spPr bwMode="auto">
            <a:xfrm>
              <a:off x="19247970" y="10017406"/>
              <a:ext cx="149680" cy="111494"/>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4" name="Freeform 478"/>
            <p:cNvSpPr>
              <a:spLocks/>
            </p:cNvSpPr>
            <p:nvPr/>
          </p:nvSpPr>
          <p:spPr bwMode="auto">
            <a:xfrm>
              <a:off x="19649244" y="10727782"/>
              <a:ext cx="105096" cy="130608"/>
            </a:xfrm>
            <a:custGeom>
              <a:avLst/>
              <a:gdLst>
                <a:gd name="T0" fmla="*/ 11 w 11"/>
                <a:gd name="T1" fmla="*/ 14 h 14"/>
                <a:gd name="T2" fmla="*/ 9 w 11"/>
                <a:gd name="T3" fmla="*/ 10 h 14"/>
                <a:gd name="T4" fmla="*/ 9 w 11"/>
                <a:gd name="T5" fmla="*/ 7 h 14"/>
                <a:gd name="T6" fmla="*/ 0 w 11"/>
                <a:gd name="T7" fmla="*/ 0 h 14"/>
                <a:gd name="T8" fmla="*/ 3 w 11"/>
                <a:gd name="T9" fmla="*/ 4 h 14"/>
                <a:gd name="T10" fmla="*/ 5 w 11"/>
                <a:gd name="T11" fmla="*/ 8 h 14"/>
                <a:gd name="T12" fmla="*/ 8 w 11"/>
                <a:gd name="T13" fmla="*/ 11 h 14"/>
                <a:gd name="T14" fmla="*/ 11 w 11"/>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4">
                  <a:moveTo>
                    <a:pt x="11" y="14"/>
                  </a:moveTo>
                  <a:cubicBezTo>
                    <a:pt x="10" y="12"/>
                    <a:pt x="11" y="11"/>
                    <a:pt x="9" y="10"/>
                  </a:cubicBezTo>
                  <a:cubicBezTo>
                    <a:pt x="8" y="8"/>
                    <a:pt x="9" y="8"/>
                    <a:pt x="9" y="7"/>
                  </a:cubicBezTo>
                  <a:cubicBezTo>
                    <a:pt x="8" y="5"/>
                    <a:pt x="0" y="1"/>
                    <a:pt x="0" y="0"/>
                  </a:cubicBezTo>
                  <a:cubicBezTo>
                    <a:pt x="0" y="1"/>
                    <a:pt x="3" y="3"/>
                    <a:pt x="3" y="4"/>
                  </a:cubicBezTo>
                  <a:cubicBezTo>
                    <a:pt x="4" y="6"/>
                    <a:pt x="4" y="7"/>
                    <a:pt x="5" y="8"/>
                  </a:cubicBezTo>
                  <a:cubicBezTo>
                    <a:pt x="6" y="9"/>
                    <a:pt x="9" y="10"/>
                    <a:pt x="8" y="11"/>
                  </a:cubicBezTo>
                  <a:cubicBezTo>
                    <a:pt x="8" y="13"/>
                    <a:pt x="9" y="13"/>
                    <a:pt x="11" y="1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5" name="Freeform 479"/>
            <p:cNvSpPr>
              <a:spLocks/>
            </p:cNvSpPr>
            <p:nvPr/>
          </p:nvSpPr>
          <p:spPr bwMode="auto">
            <a:xfrm>
              <a:off x="19677908" y="10848834"/>
              <a:ext cx="242036" cy="283514"/>
            </a:xfrm>
            <a:custGeom>
              <a:avLst/>
              <a:gdLst>
                <a:gd name="T0" fmla="*/ 8 w 26"/>
                <a:gd name="T1" fmla="*/ 2 h 30"/>
                <a:gd name="T2" fmla="*/ 7 w 26"/>
                <a:gd name="T3" fmla="*/ 11 h 30"/>
                <a:gd name="T4" fmla="*/ 5 w 26"/>
                <a:gd name="T5" fmla="*/ 18 h 30"/>
                <a:gd name="T6" fmla="*/ 9 w 26"/>
                <a:gd name="T7" fmla="*/ 25 h 30"/>
                <a:gd name="T8" fmla="*/ 14 w 26"/>
                <a:gd name="T9" fmla="*/ 26 h 30"/>
                <a:gd name="T10" fmla="*/ 17 w 26"/>
                <a:gd name="T11" fmla="*/ 22 h 30"/>
                <a:gd name="T12" fmla="*/ 18 w 26"/>
                <a:gd name="T13" fmla="*/ 16 h 30"/>
                <a:gd name="T14" fmla="*/ 22 w 26"/>
                <a:gd name="T15" fmla="*/ 14 h 30"/>
                <a:gd name="T16" fmla="*/ 26 w 26"/>
                <a:gd name="T17" fmla="*/ 10 h 30"/>
                <a:gd name="T18" fmla="*/ 25 w 26"/>
                <a:gd name="T19" fmla="*/ 6 h 30"/>
                <a:gd name="T20" fmla="*/ 20 w 26"/>
                <a:gd name="T21" fmla="*/ 8 h 30"/>
                <a:gd name="T22" fmla="*/ 14 w 26"/>
                <a:gd name="T23" fmla="*/ 5 h 30"/>
                <a:gd name="T24" fmla="*/ 11 w 26"/>
                <a:gd name="T25" fmla="*/ 0 h 30"/>
                <a:gd name="T26" fmla="*/ 11 w 26"/>
                <a:gd name="T27" fmla="*/ 3 h 30"/>
                <a:gd name="T28" fmla="*/ 8 w 26"/>
                <a:gd name="T29" fmla="*/ 2 h 30"/>
                <a:gd name="T30" fmla="*/ 8 w 26"/>
                <a:gd name="T31"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0">
                  <a:moveTo>
                    <a:pt x="8" y="2"/>
                  </a:moveTo>
                  <a:cubicBezTo>
                    <a:pt x="7" y="2"/>
                    <a:pt x="7" y="9"/>
                    <a:pt x="7" y="11"/>
                  </a:cubicBezTo>
                  <a:cubicBezTo>
                    <a:pt x="6" y="13"/>
                    <a:pt x="0" y="16"/>
                    <a:pt x="5" y="18"/>
                  </a:cubicBezTo>
                  <a:cubicBezTo>
                    <a:pt x="8" y="19"/>
                    <a:pt x="11" y="21"/>
                    <a:pt x="9" y="25"/>
                  </a:cubicBezTo>
                  <a:cubicBezTo>
                    <a:pt x="6" y="30"/>
                    <a:pt x="11" y="29"/>
                    <a:pt x="14" y="26"/>
                  </a:cubicBezTo>
                  <a:cubicBezTo>
                    <a:pt x="15" y="25"/>
                    <a:pt x="16" y="23"/>
                    <a:pt x="17" y="22"/>
                  </a:cubicBezTo>
                  <a:cubicBezTo>
                    <a:pt x="19" y="19"/>
                    <a:pt x="18" y="19"/>
                    <a:pt x="18" y="16"/>
                  </a:cubicBezTo>
                  <a:cubicBezTo>
                    <a:pt x="19" y="14"/>
                    <a:pt x="21" y="14"/>
                    <a:pt x="22" y="14"/>
                  </a:cubicBezTo>
                  <a:cubicBezTo>
                    <a:pt x="23" y="15"/>
                    <a:pt x="25" y="11"/>
                    <a:pt x="26" y="10"/>
                  </a:cubicBezTo>
                  <a:cubicBezTo>
                    <a:pt x="26" y="9"/>
                    <a:pt x="26" y="6"/>
                    <a:pt x="25" y="6"/>
                  </a:cubicBezTo>
                  <a:cubicBezTo>
                    <a:pt x="23" y="6"/>
                    <a:pt x="21" y="8"/>
                    <a:pt x="20" y="8"/>
                  </a:cubicBezTo>
                  <a:cubicBezTo>
                    <a:pt x="18" y="8"/>
                    <a:pt x="15" y="7"/>
                    <a:pt x="14" y="5"/>
                  </a:cubicBezTo>
                  <a:cubicBezTo>
                    <a:pt x="13" y="4"/>
                    <a:pt x="13" y="0"/>
                    <a:pt x="11" y="0"/>
                  </a:cubicBezTo>
                  <a:cubicBezTo>
                    <a:pt x="11" y="0"/>
                    <a:pt x="11" y="3"/>
                    <a:pt x="11" y="3"/>
                  </a:cubicBezTo>
                  <a:cubicBezTo>
                    <a:pt x="10" y="3"/>
                    <a:pt x="9" y="1"/>
                    <a:pt x="8" y="2"/>
                  </a:cubicBezTo>
                  <a:cubicBezTo>
                    <a:pt x="7" y="2"/>
                    <a:pt x="9" y="1"/>
                    <a:pt x="8"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6" name="Freeform 480"/>
            <p:cNvSpPr>
              <a:spLocks/>
            </p:cNvSpPr>
            <p:nvPr/>
          </p:nvSpPr>
          <p:spPr bwMode="auto">
            <a:xfrm>
              <a:off x="19359438" y="11055894"/>
              <a:ext cx="366243" cy="356781"/>
            </a:xfrm>
            <a:custGeom>
              <a:avLst/>
              <a:gdLst>
                <a:gd name="T0" fmla="*/ 33 w 39"/>
                <a:gd name="T1" fmla="*/ 4 h 38"/>
                <a:gd name="T2" fmla="*/ 30 w 39"/>
                <a:gd name="T3" fmla="*/ 1 h 38"/>
                <a:gd name="T4" fmla="*/ 26 w 39"/>
                <a:gd name="T5" fmla="*/ 8 h 38"/>
                <a:gd name="T6" fmla="*/ 22 w 39"/>
                <a:gd name="T7" fmla="*/ 13 h 38"/>
                <a:gd name="T8" fmla="*/ 15 w 39"/>
                <a:gd name="T9" fmla="*/ 18 h 38"/>
                <a:gd name="T10" fmla="*/ 9 w 39"/>
                <a:gd name="T11" fmla="*/ 22 h 38"/>
                <a:gd name="T12" fmla="*/ 4 w 39"/>
                <a:gd name="T13" fmla="*/ 27 h 38"/>
                <a:gd name="T14" fmla="*/ 2 w 39"/>
                <a:gd name="T15" fmla="*/ 33 h 38"/>
                <a:gd name="T16" fmla="*/ 1 w 39"/>
                <a:gd name="T17" fmla="*/ 34 h 38"/>
                <a:gd name="T18" fmla="*/ 3 w 39"/>
                <a:gd name="T19" fmla="*/ 35 h 38"/>
                <a:gd name="T20" fmla="*/ 10 w 39"/>
                <a:gd name="T21" fmla="*/ 37 h 38"/>
                <a:gd name="T22" fmla="*/ 19 w 39"/>
                <a:gd name="T23" fmla="*/ 34 h 38"/>
                <a:gd name="T24" fmla="*/ 22 w 39"/>
                <a:gd name="T25" fmla="*/ 27 h 38"/>
                <a:gd name="T26" fmla="*/ 27 w 39"/>
                <a:gd name="T27" fmla="*/ 22 h 38"/>
                <a:gd name="T28" fmla="*/ 29 w 39"/>
                <a:gd name="T29" fmla="*/ 21 h 38"/>
                <a:gd name="T30" fmla="*/ 33 w 39"/>
                <a:gd name="T31" fmla="*/ 21 h 38"/>
                <a:gd name="T32" fmla="*/ 32 w 39"/>
                <a:gd name="T33" fmla="*/ 19 h 38"/>
                <a:gd name="T34" fmla="*/ 32 w 39"/>
                <a:gd name="T35" fmla="*/ 17 h 38"/>
                <a:gd name="T36" fmla="*/ 38 w 39"/>
                <a:gd name="T37" fmla="*/ 9 h 38"/>
                <a:gd name="T38" fmla="*/ 38 w 39"/>
                <a:gd name="T39" fmla="*/ 6 h 38"/>
                <a:gd name="T40" fmla="*/ 38 w 39"/>
                <a:gd name="T41" fmla="*/ 4 h 38"/>
                <a:gd name="T42" fmla="*/ 37 w 39"/>
                <a:gd name="T43" fmla="*/ 4 h 38"/>
                <a:gd name="T44" fmla="*/ 37 w 39"/>
                <a:gd name="T45" fmla="*/ 2 h 38"/>
                <a:gd name="T46" fmla="*/ 33 w 39"/>
                <a:gd name="T4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38">
                  <a:moveTo>
                    <a:pt x="33" y="4"/>
                  </a:moveTo>
                  <a:cubicBezTo>
                    <a:pt x="33" y="4"/>
                    <a:pt x="32" y="0"/>
                    <a:pt x="30" y="1"/>
                  </a:cubicBezTo>
                  <a:cubicBezTo>
                    <a:pt x="27" y="3"/>
                    <a:pt x="28" y="5"/>
                    <a:pt x="26" y="8"/>
                  </a:cubicBezTo>
                  <a:cubicBezTo>
                    <a:pt x="25" y="9"/>
                    <a:pt x="24" y="12"/>
                    <a:pt x="22" y="13"/>
                  </a:cubicBezTo>
                  <a:cubicBezTo>
                    <a:pt x="20" y="16"/>
                    <a:pt x="18" y="17"/>
                    <a:pt x="15" y="18"/>
                  </a:cubicBezTo>
                  <a:cubicBezTo>
                    <a:pt x="13" y="19"/>
                    <a:pt x="12" y="21"/>
                    <a:pt x="9" y="22"/>
                  </a:cubicBezTo>
                  <a:cubicBezTo>
                    <a:pt x="7" y="23"/>
                    <a:pt x="7" y="27"/>
                    <a:pt x="4" y="27"/>
                  </a:cubicBezTo>
                  <a:cubicBezTo>
                    <a:pt x="0" y="28"/>
                    <a:pt x="4" y="31"/>
                    <a:pt x="2" y="33"/>
                  </a:cubicBezTo>
                  <a:cubicBezTo>
                    <a:pt x="1" y="33"/>
                    <a:pt x="0" y="33"/>
                    <a:pt x="1" y="34"/>
                  </a:cubicBezTo>
                  <a:cubicBezTo>
                    <a:pt x="1" y="35"/>
                    <a:pt x="1" y="35"/>
                    <a:pt x="3" y="35"/>
                  </a:cubicBezTo>
                  <a:cubicBezTo>
                    <a:pt x="5" y="35"/>
                    <a:pt x="8" y="37"/>
                    <a:pt x="10" y="37"/>
                  </a:cubicBezTo>
                  <a:cubicBezTo>
                    <a:pt x="14" y="38"/>
                    <a:pt x="16" y="36"/>
                    <a:pt x="19" y="34"/>
                  </a:cubicBezTo>
                  <a:cubicBezTo>
                    <a:pt x="21" y="32"/>
                    <a:pt x="22" y="30"/>
                    <a:pt x="22" y="27"/>
                  </a:cubicBezTo>
                  <a:cubicBezTo>
                    <a:pt x="23" y="24"/>
                    <a:pt x="24" y="24"/>
                    <a:pt x="27" y="22"/>
                  </a:cubicBezTo>
                  <a:cubicBezTo>
                    <a:pt x="28" y="22"/>
                    <a:pt x="28" y="21"/>
                    <a:pt x="29" y="21"/>
                  </a:cubicBezTo>
                  <a:cubicBezTo>
                    <a:pt x="30" y="21"/>
                    <a:pt x="31" y="21"/>
                    <a:pt x="33" y="21"/>
                  </a:cubicBezTo>
                  <a:cubicBezTo>
                    <a:pt x="34" y="20"/>
                    <a:pt x="33" y="19"/>
                    <a:pt x="32" y="19"/>
                  </a:cubicBezTo>
                  <a:cubicBezTo>
                    <a:pt x="31" y="18"/>
                    <a:pt x="31" y="18"/>
                    <a:pt x="32" y="17"/>
                  </a:cubicBezTo>
                  <a:cubicBezTo>
                    <a:pt x="34" y="14"/>
                    <a:pt x="36" y="12"/>
                    <a:pt x="38" y="9"/>
                  </a:cubicBezTo>
                  <a:cubicBezTo>
                    <a:pt x="38" y="8"/>
                    <a:pt x="38" y="7"/>
                    <a:pt x="38" y="6"/>
                  </a:cubicBezTo>
                  <a:cubicBezTo>
                    <a:pt x="38" y="5"/>
                    <a:pt x="38" y="5"/>
                    <a:pt x="38" y="4"/>
                  </a:cubicBezTo>
                  <a:cubicBezTo>
                    <a:pt x="39" y="3"/>
                    <a:pt x="37" y="4"/>
                    <a:pt x="37" y="4"/>
                  </a:cubicBezTo>
                  <a:cubicBezTo>
                    <a:pt x="37" y="3"/>
                    <a:pt x="37" y="3"/>
                    <a:pt x="37" y="2"/>
                  </a:cubicBezTo>
                  <a:cubicBezTo>
                    <a:pt x="36" y="3"/>
                    <a:pt x="35" y="5"/>
                    <a:pt x="33"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7" name="Freeform 481"/>
            <p:cNvSpPr>
              <a:spLocks/>
            </p:cNvSpPr>
            <p:nvPr/>
          </p:nvSpPr>
          <p:spPr bwMode="auto">
            <a:xfrm>
              <a:off x="19416761" y="11412677"/>
              <a:ext cx="19109" cy="19114"/>
            </a:xfrm>
            <a:custGeom>
              <a:avLst/>
              <a:gdLst>
                <a:gd name="T0" fmla="*/ 2 w 2"/>
                <a:gd name="T1" fmla="*/ 2 h 2"/>
                <a:gd name="T2" fmla="*/ 1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cubicBezTo>
                    <a:pt x="2" y="1"/>
                    <a:pt x="1" y="1"/>
                    <a:pt x="1" y="0"/>
                  </a:cubicBezTo>
                  <a:cubicBezTo>
                    <a:pt x="0" y="1"/>
                    <a:pt x="0" y="1"/>
                    <a:pt x="0" y="2"/>
                  </a:cubicBezTo>
                  <a:cubicBezTo>
                    <a:pt x="1" y="2"/>
                    <a:pt x="2" y="2"/>
                    <a:pt x="2"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8" name="Freeform 482"/>
            <p:cNvSpPr>
              <a:spLocks/>
            </p:cNvSpPr>
            <p:nvPr/>
          </p:nvSpPr>
          <p:spPr bwMode="auto">
            <a:xfrm>
              <a:off x="18343513" y="11065452"/>
              <a:ext cx="178346" cy="168835"/>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9" name="Freeform 483"/>
            <p:cNvSpPr>
              <a:spLocks/>
            </p:cNvSpPr>
            <p:nvPr/>
          </p:nvSpPr>
          <p:spPr bwMode="auto">
            <a:xfrm>
              <a:off x="18483640" y="11017669"/>
              <a:ext cx="28662" cy="47785"/>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0" name="Freeform 484"/>
            <p:cNvSpPr>
              <a:spLocks/>
            </p:cNvSpPr>
            <p:nvPr/>
          </p:nvSpPr>
          <p:spPr bwMode="auto">
            <a:xfrm>
              <a:off x="18295742" y="11017669"/>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1" name="Freeform 485"/>
            <p:cNvSpPr>
              <a:spLocks/>
            </p:cNvSpPr>
            <p:nvPr/>
          </p:nvSpPr>
          <p:spPr bwMode="auto">
            <a:xfrm>
              <a:off x="15384910" y="8593469"/>
              <a:ext cx="101909" cy="168835"/>
            </a:xfrm>
            <a:custGeom>
              <a:avLst/>
              <a:gdLst>
                <a:gd name="T0" fmla="*/ 2 w 11"/>
                <a:gd name="T1" fmla="*/ 0 h 18"/>
                <a:gd name="T2" fmla="*/ 1 w 11"/>
                <a:gd name="T3" fmla="*/ 0 h 18"/>
                <a:gd name="T4" fmla="*/ 1 w 11"/>
                <a:gd name="T5" fmla="*/ 3 h 18"/>
                <a:gd name="T6" fmla="*/ 0 w 11"/>
                <a:gd name="T7" fmla="*/ 8 h 18"/>
                <a:gd name="T8" fmla="*/ 4 w 11"/>
                <a:gd name="T9" fmla="*/ 18 h 18"/>
                <a:gd name="T10" fmla="*/ 9 w 11"/>
                <a:gd name="T11" fmla="*/ 15 h 18"/>
                <a:gd name="T12" fmla="*/ 9 w 11"/>
                <a:gd name="T13" fmla="*/ 8 h 18"/>
                <a:gd name="T14" fmla="*/ 2 w 11"/>
                <a:gd name="T15" fmla="*/ 0 h 18"/>
                <a:gd name="T16" fmla="*/ 2 w 1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8">
                  <a:moveTo>
                    <a:pt x="2" y="0"/>
                  </a:moveTo>
                  <a:cubicBezTo>
                    <a:pt x="2" y="0"/>
                    <a:pt x="2" y="0"/>
                    <a:pt x="1" y="0"/>
                  </a:cubicBezTo>
                  <a:cubicBezTo>
                    <a:pt x="1" y="0"/>
                    <a:pt x="1" y="3"/>
                    <a:pt x="1" y="3"/>
                  </a:cubicBezTo>
                  <a:cubicBezTo>
                    <a:pt x="1" y="5"/>
                    <a:pt x="0" y="6"/>
                    <a:pt x="0" y="8"/>
                  </a:cubicBezTo>
                  <a:cubicBezTo>
                    <a:pt x="0" y="11"/>
                    <a:pt x="0" y="18"/>
                    <a:pt x="4" y="18"/>
                  </a:cubicBezTo>
                  <a:cubicBezTo>
                    <a:pt x="6" y="18"/>
                    <a:pt x="9" y="17"/>
                    <a:pt x="9" y="15"/>
                  </a:cubicBezTo>
                  <a:cubicBezTo>
                    <a:pt x="11" y="13"/>
                    <a:pt x="9" y="10"/>
                    <a:pt x="9" y="8"/>
                  </a:cubicBezTo>
                  <a:cubicBezTo>
                    <a:pt x="7" y="6"/>
                    <a:pt x="5" y="0"/>
                    <a:pt x="2" y="0"/>
                  </a:cubicBezTo>
                  <a:cubicBezTo>
                    <a:pt x="1" y="0"/>
                    <a:pt x="3"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2" name="Freeform 486"/>
            <p:cNvSpPr>
              <a:spLocks/>
            </p:cNvSpPr>
            <p:nvPr/>
          </p:nvSpPr>
          <p:spPr bwMode="auto">
            <a:xfrm>
              <a:off x="13665165" y="9606473"/>
              <a:ext cx="337579" cy="653035"/>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3" name="Freeform 487"/>
            <p:cNvSpPr>
              <a:spLocks/>
            </p:cNvSpPr>
            <p:nvPr/>
          </p:nvSpPr>
          <p:spPr bwMode="auto">
            <a:xfrm>
              <a:off x="14413572" y="5028840"/>
              <a:ext cx="101909" cy="76452"/>
            </a:xfrm>
            <a:custGeom>
              <a:avLst/>
              <a:gdLst>
                <a:gd name="T0" fmla="*/ 9 w 11"/>
                <a:gd name="T1" fmla="*/ 7 h 8"/>
                <a:gd name="T2" fmla="*/ 8 w 11"/>
                <a:gd name="T3" fmla="*/ 4 h 8"/>
                <a:gd name="T4" fmla="*/ 3 w 11"/>
                <a:gd name="T5" fmla="*/ 0 h 8"/>
                <a:gd name="T6" fmla="*/ 1 w 11"/>
                <a:gd name="T7" fmla="*/ 2 h 8"/>
                <a:gd name="T8" fmla="*/ 3 w 11"/>
                <a:gd name="T9" fmla="*/ 5 h 8"/>
                <a:gd name="T10" fmla="*/ 9 w 11"/>
                <a:gd name="T11" fmla="*/ 7 h 8"/>
                <a:gd name="T12" fmla="*/ 9 w 11"/>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9" y="7"/>
                  </a:moveTo>
                  <a:cubicBezTo>
                    <a:pt x="11" y="8"/>
                    <a:pt x="9" y="5"/>
                    <a:pt x="8" y="4"/>
                  </a:cubicBezTo>
                  <a:cubicBezTo>
                    <a:pt x="7" y="3"/>
                    <a:pt x="4" y="1"/>
                    <a:pt x="3" y="0"/>
                  </a:cubicBezTo>
                  <a:cubicBezTo>
                    <a:pt x="2" y="0"/>
                    <a:pt x="1" y="1"/>
                    <a:pt x="1" y="2"/>
                  </a:cubicBezTo>
                  <a:cubicBezTo>
                    <a:pt x="0" y="3"/>
                    <a:pt x="2" y="4"/>
                    <a:pt x="3" y="5"/>
                  </a:cubicBezTo>
                  <a:cubicBezTo>
                    <a:pt x="5" y="6"/>
                    <a:pt x="7" y="7"/>
                    <a:pt x="9" y="7"/>
                  </a:cubicBezTo>
                  <a:cubicBezTo>
                    <a:pt x="10" y="7"/>
                    <a:pt x="7" y="7"/>
                    <a:pt x="9"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4" name="Freeform 488"/>
            <p:cNvSpPr>
              <a:spLocks/>
            </p:cNvSpPr>
            <p:nvPr/>
          </p:nvSpPr>
          <p:spPr bwMode="auto">
            <a:xfrm>
              <a:off x="13926310" y="5086181"/>
              <a:ext cx="101909" cy="92380"/>
            </a:xfrm>
            <a:custGeom>
              <a:avLst/>
              <a:gdLst>
                <a:gd name="T0" fmla="*/ 10 w 11"/>
                <a:gd name="T1" fmla="*/ 6 h 10"/>
                <a:gd name="T2" fmla="*/ 6 w 11"/>
                <a:gd name="T3" fmla="*/ 10 h 10"/>
                <a:gd name="T4" fmla="*/ 0 w 11"/>
                <a:gd name="T5" fmla="*/ 6 h 10"/>
                <a:gd name="T6" fmla="*/ 10 w 11"/>
                <a:gd name="T7" fmla="*/ 6 h 10"/>
                <a:gd name="T8" fmla="*/ 10 w 11"/>
                <a:gd name="T9" fmla="*/ 6 h 10"/>
              </a:gdLst>
              <a:ahLst/>
              <a:cxnLst>
                <a:cxn ang="0">
                  <a:pos x="T0" y="T1"/>
                </a:cxn>
                <a:cxn ang="0">
                  <a:pos x="T2" y="T3"/>
                </a:cxn>
                <a:cxn ang="0">
                  <a:pos x="T4" y="T5"/>
                </a:cxn>
                <a:cxn ang="0">
                  <a:pos x="T6" y="T7"/>
                </a:cxn>
                <a:cxn ang="0">
                  <a:pos x="T8" y="T9"/>
                </a:cxn>
              </a:cxnLst>
              <a:rect l="0" t="0" r="r" b="b"/>
              <a:pathLst>
                <a:path w="11" h="10">
                  <a:moveTo>
                    <a:pt x="10" y="6"/>
                  </a:moveTo>
                  <a:cubicBezTo>
                    <a:pt x="10" y="8"/>
                    <a:pt x="7" y="9"/>
                    <a:pt x="6" y="10"/>
                  </a:cubicBezTo>
                  <a:cubicBezTo>
                    <a:pt x="4" y="10"/>
                    <a:pt x="0" y="9"/>
                    <a:pt x="0" y="6"/>
                  </a:cubicBezTo>
                  <a:cubicBezTo>
                    <a:pt x="1" y="0"/>
                    <a:pt x="11" y="6"/>
                    <a:pt x="10" y="6"/>
                  </a:cubicBezTo>
                  <a:cubicBezTo>
                    <a:pt x="10" y="7"/>
                    <a:pt x="11" y="5"/>
                    <a:pt x="10"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5" name="Freeform 489"/>
            <p:cNvSpPr>
              <a:spLocks/>
            </p:cNvSpPr>
            <p:nvPr/>
          </p:nvSpPr>
          <p:spPr bwMode="auto">
            <a:xfrm>
              <a:off x="14945419" y="4767625"/>
              <a:ext cx="82803" cy="47785"/>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6" name="Freeform 490"/>
            <p:cNvSpPr>
              <a:spLocks/>
            </p:cNvSpPr>
            <p:nvPr/>
          </p:nvSpPr>
          <p:spPr bwMode="auto">
            <a:xfrm>
              <a:off x="16811662" y="4675245"/>
              <a:ext cx="92356" cy="44598"/>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7" name="Freeform 491"/>
            <p:cNvSpPr>
              <a:spLocks/>
            </p:cNvSpPr>
            <p:nvPr/>
          </p:nvSpPr>
          <p:spPr bwMode="auto">
            <a:xfrm>
              <a:off x="15868988" y="3999911"/>
              <a:ext cx="57323" cy="19114"/>
            </a:xfrm>
            <a:custGeom>
              <a:avLst/>
              <a:gdLst>
                <a:gd name="T0" fmla="*/ 6 w 6"/>
                <a:gd name="T1" fmla="*/ 1 h 2"/>
                <a:gd name="T2" fmla="*/ 0 w 6"/>
                <a:gd name="T3" fmla="*/ 1 h 2"/>
                <a:gd name="T4" fmla="*/ 6 w 6"/>
                <a:gd name="T5" fmla="*/ 1 h 2"/>
              </a:gdLst>
              <a:ahLst/>
              <a:cxnLst>
                <a:cxn ang="0">
                  <a:pos x="T0" y="T1"/>
                </a:cxn>
                <a:cxn ang="0">
                  <a:pos x="T2" y="T3"/>
                </a:cxn>
                <a:cxn ang="0">
                  <a:pos x="T4" y="T5"/>
                </a:cxn>
              </a:cxnLst>
              <a:rect l="0" t="0" r="r" b="b"/>
              <a:pathLst>
                <a:path w="6" h="2">
                  <a:moveTo>
                    <a:pt x="6" y="1"/>
                  </a:moveTo>
                  <a:cubicBezTo>
                    <a:pt x="6" y="2"/>
                    <a:pt x="0" y="2"/>
                    <a:pt x="0" y="1"/>
                  </a:cubicBezTo>
                  <a:cubicBezTo>
                    <a:pt x="0" y="0"/>
                    <a:pt x="6" y="0"/>
                    <a:pt x="6"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8" name="Freeform 492"/>
            <p:cNvSpPr>
              <a:spLocks/>
            </p:cNvSpPr>
            <p:nvPr/>
          </p:nvSpPr>
          <p:spPr bwMode="auto">
            <a:xfrm>
              <a:off x="15346696" y="4805855"/>
              <a:ext cx="54139" cy="38227"/>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9" name="Freeform 493"/>
            <p:cNvSpPr>
              <a:spLocks/>
            </p:cNvSpPr>
            <p:nvPr/>
          </p:nvSpPr>
          <p:spPr bwMode="auto">
            <a:xfrm>
              <a:off x="12098282" y="6892386"/>
              <a:ext cx="54139" cy="101936"/>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0" name="Freeform 494"/>
            <p:cNvSpPr>
              <a:spLocks/>
            </p:cNvSpPr>
            <p:nvPr/>
          </p:nvSpPr>
          <p:spPr bwMode="auto">
            <a:xfrm>
              <a:off x="12079173" y="6984768"/>
              <a:ext cx="82803" cy="140163"/>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1" name="Freeform 495"/>
            <p:cNvSpPr>
              <a:spLocks/>
            </p:cNvSpPr>
            <p:nvPr/>
          </p:nvSpPr>
          <p:spPr bwMode="auto">
            <a:xfrm>
              <a:off x="12273444" y="7153601"/>
              <a:ext cx="149680" cy="92380"/>
            </a:xfrm>
            <a:custGeom>
              <a:avLst/>
              <a:gdLst>
                <a:gd name="T0" fmla="*/ 5 w 16"/>
                <a:gd name="T1" fmla="*/ 1 h 10"/>
                <a:gd name="T2" fmla="*/ 0 w 16"/>
                <a:gd name="T3" fmla="*/ 2 h 10"/>
                <a:gd name="T4" fmla="*/ 3 w 16"/>
                <a:gd name="T5" fmla="*/ 5 h 10"/>
                <a:gd name="T6" fmla="*/ 8 w 16"/>
                <a:gd name="T7" fmla="*/ 7 h 10"/>
                <a:gd name="T8" fmla="*/ 14 w 16"/>
                <a:gd name="T9" fmla="*/ 8 h 10"/>
                <a:gd name="T10" fmla="*/ 13 w 16"/>
                <a:gd name="T11" fmla="*/ 4 h 10"/>
                <a:gd name="T12" fmla="*/ 15 w 16"/>
                <a:gd name="T13" fmla="*/ 1 h 10"/>
                <a:gd name="T14" fmla="*/ 11 w 16"/>
                <a:gd name="T15" fmla="*/ 1 h 10"/>
                <a:gd name="T16" fmla="*/ 5 w 1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5" y="1"/>
                  </a:moveTo>
                  <a:cubicBezTo>
                    <a:pt x="4" y="1"/>
                    <a:pt x="1" y="1"/>
                    <a:pt x="0" y="2"/>
                  </a:cubicBezTo>
                  <a:cubicBezTo>
                    <a:pt x="0" y="3"/>
                    <a:pt x="2" y="4"/>
                    <a:pt x="3" y="5"/>
                  </a:cubicBezTo>
                  <a:cubicBezTo>
                    <a:pt x="5" y="5"/>
                    <a:pt x="7" y="6"/>
                    <a:pt x="8" y="7"/>
                  </a:cubicBezTo>
                  <a:cubicBezTo>
                    <a:pt x="10" y="8"/>
                    <a:pt x="12" y="10"/>
                    <a:pt x="14" y="8"/>
                  </a:cubicBezTo>
                  <a:cubicBezTo>
                    <a:pt x="16" y="7"/>
                    <a:pt x="12" y="6"/>
                    <a:pt x="13" y="4"/>
                  </a:cubicBezTo>
                  <a:cubicBezTo>
                    <a:pt x="13" y="4"/>
                    <a:pt x="16" y="2"/>
                    <a:pt x="15" y="1"/>
                  </a:cubicBezTo>
                  <a:cubicBezTo>
                    <a:pt x="15" y="0"/>
                    <a:pt x="11" y="1"/>
                    <a:pt x="11" y="1"/>
                  </a:cubicBezTo>
                  <a:cubicBezTo>
                    <a:pt x="9" y="2"/>
                    <a:pt x="7" y="1"/>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2" name="Freeform 496"/>
            <p:cNvSpPr>
              <a:spLocks/>
            </p:cNvSpPr>
            <p:nvPr/>
          </p:nvSpPr>
          <p:spPr bwMode="auto">
            <a:xfrm>
              <a:off x="13161977" y="7284208"/>
              <a:ext cx="121018" cy="66896"/>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3" name="Freeform 497"/>
            <p:cNvSpPr>
              <a:spLocks/>
            </p:cNvSpPr>
            <p:nvPr/>
          </p:nvSpPr>
          <p:spPr bwMode="auto">
            <a:xfrm>
              <a:off x="12760705" y="7293764"/>
              <a:ext cx="140127" cy="38227"/>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4" name="Freeform 498"/>
            <p:cNvSpPr>
              <a:spLocks/>
            </p:cNvSpPr>
            <p:nvPr/>
          </p:nvSpPr>
          <p:spPr bwMode="auto">
            <a:xfrm>
              <a:off x="12693826" y="5917609"/>
              <a:ext cx="66879" cy="66896"/>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5" name="Freeform 499"/>
            <p:cNvSpPr>
              <a:spLocks/>
            </p:cNvSpPr>
            <p:nvPr/>
          </p:nvSpPr>
          <p:spPr bwMode="auto">
            <a:xfrm>
              <a:off x="12703380" y="5892125"/>
              <a:ext cx="47770" cy="25484"/>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6" name="Freeform 500"/>
            <p:cNvSpPr>
              <a:spLocks/>
            </p:cNvSpPr>
            <p:nvPr/>
          </p:nvSpPr>
          <p:spPr bwMode="auto">
            <a:xfrm>
              <a:off x="12509111" y="5955834"/>
              <a:ext cx="54139" cy="9238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7" name="Freeform 501"/>
            <p:cNvSpPr>
              <a:spLocks/>
            </p:cNvSpPr>
            <p:nvPr/>
          </p:nvSpPr>
          <p:spPr bwMode="auto">
            <a:xfrm>
              <a:off x="12591917" y="5796557"/>
              <a:ext cx="38217" cy="38227"/>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8" name="Freeform 502"/>
            <p:cNvSpPr>
              <a:spLocks/>
            </p:cNvSpPr>
            <p:nvPr/>
          </p:nvSpPr>
          <p:spPr bwMode="auto">
            <a:xfrm>
              <a:off x="12219302" y="6086441"/>
              <a:ext cx="54139" cy="86010"/>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9" name="Freeform 503"/>
            <p:cNvSpPr>
              <a:spLocks/>
            </p:cNvSpPr>
            <p:nvPr/>
          </p:nvSpPr>
          <p:spPr bwMode="auto">
            <a:xfrm>
              <a:off x="12152426" y="6105555"/>
              <a:ext cx="76432" cy="76452"/>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0" name="Freeform 504"/>
            <p:cNvSpPr>
              <a:spLocks/>
            </p:cNvSpPr>
            <p:nvPr/>
          </p:nvSpPr>
          <p:spPr bwMode="auto">
            <a:xfrm>
              <a:off x="11818028" y="7070776"/>
              <a:ext cx="44586" cy="35042"/>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1" name="Freeform 505"/>
            <p:cNvSpPr>
              <a:spLocks/>
            </p:cNvSpPr>
            <p:nvPr/>
          </p:nvSpPr>
          <p:spPr bwMode="auto">
            <a:xfrm>
              <a:off x="11359426" y="5927165"/>
              <a:ext cx="57323" cy="57338"/>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2" name="Freeform 506"/>
            <p:cNvSpPr>
              <a:spLocks/>
            </p:cNvSpPr>
            <p:nvPr/>
          </p:nvSpPr>
          <p:spPr bwMode="auto">
            <a:xfrm>
              <a:off x="11388093" y="5994061"/>
              <a:ext cx="28662" cy="28669"/>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3" name="Freeform 507"/>
            <p:cNvSpPr>
              <a:spLocks/>
            </p:cNvSpPr>
            <p:nvPr/>
          </p:nvSpPr>
          <p:spPr bwMode="auto">
            <a:xfrm>
              <a:off x="11416754" y="6022733"/>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4" name="Freeform 508"/>
            <p:cNvSpPr>
              <a:spLocks/>
            </p:cNvSpPr>
            <p:nvPr/>
          </p:nvSpPr>
          <p:spPr bwMode="auto">
            <a:xfrm>
              <a:off x="11416754" y="6048217"/>
              <a:ext cx="9553" cy="19114"/>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5" name="Freeform 509"/>
            <p:cNvSpPr>
              <a:spLocks/>
            </p:cNvSpPr>
            <p:nvPr/>
          </p:nvSpPr>
          <p:spPr bwMode="auto">
            <a:xfrm>
              <a:off x="11416754" y="6067328"/>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6" name="Freeform 510"/>
            <p:cNvSpPr>
              <a:spLocks/>
            </p:cNvSpPr>
            <p:nvPr/>
          </p:nvSpPr>
          <p:spPr bwMode="auto">
            <a:xfrm>
              <a:off x="11490002" y="6207491"/>
              <a:ext cx="9553" cy="19114"/>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7" name="Freeform 511"/>
            <p:cNvSpPr>
              <a:spLocks/>
            </p:cNvSpPr>
            <p:nvPr/>
          </p:nvSpPr>
          <p:spPr bwMode="auto">
            <a:xfrm>
              <a:off x="11630131" y="5787002"/>
              <a:ext cx="19109" cy="38227"/>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8" name="Freeform 512"/>
            <p:cNvSpPr>
              <a:spLocks/>
            </p:cNvSpPr>
            <p:nvPr/>
          </p:nvSpPr>
          <p:spPr bwMode="auto">
            <a:xfrm>
              <a:off x="8260699" y="11747159"/>
              <a:ext cx="111465" cy="57338"/>
            </a:xfrm>
            <a:custGeom>
              <a:avLst/>
              <a:gdLst>
                <a:gd name="T0" fmla="*/ 10 w 12"/>
                <a:gd name="T1" fmla="*/ 3 h 6"/>
                <a:gd name="T2" fmla="*/ 8 w 12"/>
                <a:gd name="T3" fmla="*/ 2 h 6"/>
                <a:gd name="T4" fmla="*/ 5 w 12"/>
                <a:gd name="T5" fmla="*/ 2 h 6"/>
                <a:gd name="T6" fmla="*/ 3 w 12"/>
                <a:gd name="T7" fmla="*/ 1 h 6"/>
                <a:gd name="T8" fmla="*/ 0 w 12"/>
                <a:gd name="T9" fmla="*/ 3 h 6"/>
                <a:gd name="T10" fmla="*/ 2 w 12"/>
                <a:gd name="T11" fmla="*/ 5 h 6"/>
                <a:gd name="T12" fmla="*/ 6 w 12"/>
                <a:gd name="T13" fmla="*/ 5 h 6"/>
                <a:gd name="T14" fmla="*/ 11 w 12"/>
                <a:gd name="T15" fmla="*/ 3 h 6"/>
                <a:gd name="T16" fmla="*/ 10 w 12"/>
                <a:gd name="T17" fmla="*/ 3 h 6"/>
                <a:gd name="T18" fmla="*/ 10 w 12"/>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
                  <a:moveTo>
                    <a:pt x="10" y="3"/>
                  </a:moveTo>
                  <a:cubicBezTo>
                    <a:pt x="9" y="3"/>
                    <a:pt x="9" y="2"/>
                    <a:pt x="8" y="2"/>
                  </a:cubicBezTo>
                  <a:cubicBezTo>
                    <a:pt x="7" y="2"/>
                    <a:pt x="6" y="2"/>
                    <a:pt x="5" y="2"/>
                  </a:cubicBezTo>
                  <a:cubicBezTo>
                    <a:pt x="4" y="2"/>
                    <a:pt x="4" y="0"/>
                    <a:pt x="3" y="1"/>
                  </a:cubicBezTo>
                  <a:cubicBezTo>
                    <a:pt x="3" y="1"/>
                    <a:pt x="0" y="3"/>
                    <a:pt x="0" y="3"/>
                  </a:cubicBezTo>
                  <a:cubicBezTo>
                    <a:pt x="0" y="3"/>
                    <a:pt x="2" y="5"/>
                    <a:pt x="2" y="5"/>
                  </a:cubicBezTo>
                  <a:cubicBezTo>
                    <a:pt x="3" y="6"/>
                    <a:pt x="5" y="5"/>
                    <a:pt x="6" y="5"/>
                  </a:cubicBezTo>
                  <a:cubicBezTo>
                    <a:pt x="7" y="5"/>
                    <a:pt x="11" y="4"/>
                    <a:pt x="11" y="3"/>
                  </a:cubicBezTo>
                  <a:cubicBezTo>
                    <a:pt x="10" y="3"/>
                    <a:pt x="10" y="3"/>
                    <a:pt x="10" y="3"/>
                  </a:cubicBezTo>
                  <a:cubicBezTo>
                    <a:pt x="9" y="3"/>
                    <a:pt x="12" y="2"/>
                    <a:pt x="10"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9" name="Freeform 513"/>
            <p:cNvSpPr>
              <a:spLocks/>
            </p:cNvSpPr>
            <p:nvPr/>
          </p:nvSpPr>
          <p:spPr bwMode="auto">
            <a:xfrm>
              <a:off x="8251144" y="11804497"/>
              <a:ext cx="82803" cy="57338"/>
            </a:xfrm>
            <a:custGeom>
              <a:avLst/>
              <a:gdLst>
                <a:gd name="T0" fmla="*/ 7 w 9"/>
                <a:gd name="T1" fmla="*/ 3 h 6"/>
                <a:gd name="T2" fmla="*/ 0 w 9"/>
                <a:gd name="T3" fmla="*/ 1 h 6"/>
                <a:gd name="T4" fmla="*/ 2 w 9"/>
                <a:gd name="T5" fmla="*/ 2 h 6"/>
                <a:gd name="T6" fmla="*/ 1 w 9"/>
                <a:gd name="T7" fmla="*/ 5 h 6"/>
                <a:gd name="T8" fmla="*/ 3 w 9"/>
                <a:gd name="T9" fmla="*/ 5 h 6"/>
                <a:gd name="T10" fmla="*/ 4 w 9"/>
                <a:gd name="T11" fmla="*/ 5 h 6"/>
                <a:gd name="T12" fmla="*/ 7 w 9"/>
                <a:gd name="T13" fmla="*/ 3 h 6"/>
                <a:gd name="T14" fmla="*/ 7 w 9"/>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7" y="3"/>
                  </a:moveTo>
                  <a:cubicBezTo>
                    <a:pt x="7" y="2"/>
                    <a:pt x="0" y="0"/>
                    <a:pt x="0" y="1"/>
                  </a:cubicBezTo>
                  <a:cubicBezTo>
                    <a:pt x="0" y="1"/>
                    <a:pt x="2" y="2"/>
                    <a:pt x="2" y="2"/>
                  </a:cubicBezTo>
                  <a:cubicBezTo>
                    <a:pt x="3" y="3"/>
                    <a:pt x="1" y="4"/>
                    <a:pt x="1" y="5"/>
                  </a:cubicBezTo>
                  <a:cubicBezTo>
                    <a:pt x="1" y="6"/>
                    <a:pt x="3" y="5"/>
                    <a:pt x="3" y="5"/>
                  </a:cubicBezTo>
                  <a:cubicBezTo>
                    <a:pt x="4" y="4"/>
                    <a:pt x="3" y="5"/>
                    <a:pt x="4" y="5"/>
                  </a:cubicBezTo>
                  <a:cubicBezTo>
                    <a:pt x="5" y="6"/>
                    <a:pt x="9" y="4"/>
                    <a:pt x="7" y="3"/>
                  </a:cubicBezTo>
                  <a:cubicBezTo>
                    <a:pt x="6" y="2"/>
                    <a:pt x="8" y="3"/>
                    <a:pt x="7"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0" name="Freeform 514"/>
            <p:cNvSpPr>
              <a:spLocks/>
            </p:cNvSpPr>
            <p:nvPr/>
          </p:nvSpPr>
          <p:spPr bwMode="auto">
            <a:xfrm>
              <a:off x="8241593" y="11731231"/>
              <a:ext cx="73248" cy="44598"/>
            </a:xfrm>
            <a:custGeom>
              <a:avLst/>
              <a:gdLst>
                <a:gd name="T0" fmla="*/ 6 w 8"/>
                <a:gd name="T1" fmla="*/ 0 h 5"/>
                <a:gd name="T2" fmla="*/ 3 w 8"/>
                <a:gd name="T3" fmla="*/ 1 h 5"/>
                <a:gd name="T4" fmla="*/ 0 w 8"/>
                <a:gd name="T5" fmla="*/ 1 h 5"/>
                <a:gd name="T6" fmla="*/ 0 w 8"/>
                <a:gd name="T7" fmla="*/ 3 h 5"/>
                <a:gd name="T8" fmla="*/ 5 w 8"/>
                <a:gd name="T9" fmla="*/ 2 h 5"/>
                <a:gd name="T10" fmla="*/ 6 w 8"/>
                <a:gd name="T11" fmla="*/ 0 h 5"/>
                <a:gd name="T12" fmla="*/ 6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6" y="0"/>
                  </a:moveTo>
                  <a:cubicBezTo>
                    <a:pt x="5" y="0"/>
                    <a:pt x="4" y="1"/>
                    <a:pt x="3" y="1"/>
                  </a:cubicBezTo>
                  <a:cubicBezTo>
                    <a:pt x="2" y="0"/>
                    <a:pt x="0" y="1"/>
                    <a:pt x="0" y="1"/>
                  </a:cubicBezTo>
                  <a:cubicBezTo>
                    <a:pt x="1" y="0"/>
                    <a:pt x="0" y="4"/>
                    <a:pt x="0" y="3"/>
                  </a:cubicBezTo>
                  <a:cubicBezTo>
                    <a:pt x="1" y="5"/>
                    <a:pt x="4" y="3"/>
                    <a:pt x="5" y="2"/>
                  </a:cubicBezTo>
                  <a:cubicBezTo>
                    <a:pt x="6" y="2"/>
                    <a:pt x="8" y="0"/>
                    <a:pt x="6" y="0"/>
                  </a:cubicBezTo>
                  <a:cubicBezTo>
                    <a:pt x="5" y="0"/>
                    <a:pt x="8" y="0"/>
                    <a:pt x="6"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1" name="Freeform 515"/>
            <p:cNvSpPr>
              <a:spLocks/>
            </p:cNvSpPr>
            <p:nvPr/>
          </p:nvSpPr>
          <p:spPr bwMode="auto">
            <a:xfrm>
              <a:off x="8203376" y="11766272"/>
              <a:ext cx="76432" cy="47785"/>
            </a:xfrm>
            <a:custGeom>
              <a:avLst/>
              <a:gdLst>
                <a:gd name="T0" fmla="*/ 7 w 8"/>
                <a:gd name="T1" fmla="*/ 4 h 5"/>
                <a:gd name="T2" fmla="*/ 1 w 8"/>
                <a:gd name="T3" fmla="*/ 1 h 5"/>
                <a:gd name="T4" fmla="*/ 7 w 8"/>
                <a:gd name="T5" fmla="*/ 4 h 5"/>
              </a:gdLst>
              <a:ahLst/>
              <a:cxnLst>
                <a:cxn ang="0">
                  <a:pos x="T0" y="T1"/>
                </a:cxn>
                <a:cxn ang="0">
                  <a:pos x="T2" y="T3"/>
                </a:cxn>
                <a:cxn ang="0">
                  <a:pos x="T4" y="T5"/>
                </a:cxn>
              </a:cxnLst>
              <a:rect l="0" t="0" r="r" b="b"/>
              <a:pathLst>
                <a:path w="8" h="5">
                  <a:moveTo>
                    <a:pt x="7" y="4"/>
                  </a:moveTo>
                  <a:cubicBezTo>
                    <a:pt x="6" y="3"/>
                    <a:pt x="0" y="0"/>
                    <a:pt x="1" y="1"/>
                  </a:cubicBezTo>
                  <a:cubicBezTo>
                    <a:pt x="2" y="2"/>
                    <a:pt x="8" y="5"/>
                    <a:pt x="7"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2" name="Freeform 516"/>
            <p:cNvSpPr>
              <a:spLocks/>
            </p:cNvSpPr>
            <p:nvPr/>
          </p:nvSpPr>
          <p:spPr bwMode="auto">
            <a:xfrm>
              <a:off x="8184267" y="11702559"/>
              <a:ext cx="28662" cy="28669"/>
            </a:xfrm>
            <a:custGeom>
              <a:avLst/>
              <a:gdLst>
                <a:gd name="T0" fmla="*/ 2 w 3"/>
                <a:gd name="T1" fmla="*/ 2 h 3"/>
                <a:gd name="T2" fmla="*/ 0 w 3"/>
                <a:gd name="T3" fmla="*/ 1 h 3"/>
                <a:gd name="T4" fmla="*/ 2 w 3"/>
                <a:gd name="T5" fmla="*/ 2 h 3"/>
                <a:gd name="T6" fmla="*/ 2 w 3"/>
                <a:gd name="T7" fmla="*/ 2 h 3"/>
              </a:gdLst>
              <a:ahLst/>
              <a:cxnLst>
                <a:cxn ang="0">
                  <a:pos x="T0" y="T1"/>
                </a:cxn>
                <a:cxn ang="0">
                  <a:pos x="T2" y="T3"/>
                </a:cxn>
                <a:cxn ang="0">
                  <a:pos x="T4" y="T5"/>
                </a:cxn>
                <a:cxn ang="0">
                  <a:pos x="T6" y="T7"/>
                </a:cxn>
              </a:cxnLst>
              <a:rect l="0" t="0" r="r" b="b"/>
              <a:pathLst>
                <a:path w="3" h="3">
                  <a:moveTo>
                    <a:pt x="2" y="2"/>
                  </a:moveTo>
                  <a:cubicBezTo>
                    <a:pt x="2" y="3"/>
                    <a:pt x="1" y="2"/>
                    <a:pt x="0" y="1"/>
                  </a:cubicBezTo>
                  <a:cubicBezTo>
                    <a:pt x="0" y="0"/>
                    <a:pt x="3" y="0"/>
                    <a:pt x="2" y="2"/>
                  </a:cubicBezTo>
                  <a:cubicBezTo>
                    <a:pt x="2" y="3"/>
                    <a:pt x="2" y="1"/>
                    <a:pt x="2"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3" name="Freeform 517"/>
            <p:cNvSpPr>
              <a:spLocks/>
            </p:cNvSpPr>
            <p:nvPr/>
          </p:nvSpPr>
          <p:spPr bwMode="auto">
            <a:xfrm>
              <a:off x="8184267" y="11626107"/>
              <a:ext cx="66879" cy="66896"/>
            </a:xfrm>
            <a:custGeom>
              <a:avLst/>
              <a:gdLst>
                <a:gd name="T0" fmla="*/ 5 w 7"/>
                <a:gd name="T1" fmla="*/ 2 h 7"/>
                <a:gd name="T2" fmla="*/ 4 w 7"/>
                <a:gd name="T3" fmla="*/ 0 h 7"/>
                <a:gd name="T4" fmla="*/ 2 w 7"/>
                <a:gd name="T5" fmla="*/ 1 h 7"/>
                <a:gd name="T6" fmla="*/ 0 w 7"/>
                <a:gd name="T7" fmla="*/ 1 h 7"/>
                <a:gd name="T8" fmla="*/ 2 w 7"/>
                <a:gd name="T9" fmla="*/ 4 h 7"/>
                <a:gd name="T10" fmla="*/ 0 w 7"/>
                <a:gd name="T11" fmla="*/ 6 h 7"/>
                <a:gd name="T12" fmla="*/ 3 w 7"/>
                <a:gd name="T13" fmla="*/ 5 h 7"/>
                <a:gd name="T14" fmla="*/ 4 w 7"/>
                <a:gd name="T15" fmla="*/ 2 h 7"/>
                <a:gd name="T16" fmla="*/ 4 w 7"/>
                <a:gd name="T17" fmla="*/ 4 h 7"/>
                <a:gd name="T18" fmla="*/ 6 w 7"/>
                <a:gd name="T19" fmla="*/ 2 h 7"/>
                <a:gd name="T20" fmla="*/ 5 w 7"/>
                <a:gd name="T21" fmla="*/ 2 h 7"/>
                <a:gd name="T22" fmla="*/ 5 w 7"/>
                <a:gd name="T2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5" y="2"/>
                  </a:moveTo>
                  <a:cubicBezTo>
                    <a:pt x="5" y="1"/>
                    <a:pt x="4" y="1"/>
                    <a:pt x="4" y="0"/>
                  </a:cubicBezTo>
                  <a:cubicBezTo>
                    <a:pt x="3" y="0"/>
                    <a:pt x="1" y="0"/>
                    <a:pt x="2" y="1"/>
                  </a:cubicBezTo>
                  <a:cubicBezTo>
                    <a:pt x="4" y="3"/>
                    <a:pt x="1" y="2"/>
                    <a:pt x="0" y="1"/>
                  </a:cubicBezTo>
                  <a:cubicBezTo>
                    <a:pt x="1" y="3"/>
                    <a:pt x="2" y="3"/>
                    <a:pt x="2" y="4"/>
                  </a:cubicBezTo>
                  <a:cubicBezTo>
                    <a:pt x="3" y="6"/>
                    <a:pt x="1" y="5"/>
                    <a:pt x="0" y="6"/>
                  </a:cubicBezTo>
                  <a:cubicBezTo>
                    <a:pt x="0" y="7"/>
                    <a:pt x="4" y="6"/>
                    <a:pt x="3" y="5"/>
                  </a:cubicBezTo>
                  <a:cubicBezTo>
                    <a:pt x="3" y="5"/>
                    <a:pt x="4" y="3"/>
                    <a:pt x="4" y="2"/>
                  </a:cubicBezTo>
                  <a:cubicBezTo>
                    <a:pt x="4" y="2"/>
                    <a:pt x="4" y="3"/>
                    <a:pt x="4" y="4"/>
                  </a:cubicBezTo>
                  <a:cubicBezTo>
                    <a:pt x="4" y="3"/>
                    <a:pt x="6" y="2"/>
                    <a:pt x="6" y="2"/>
                  </a:cubicBezTo>
                  <a:cubicBezTo>
                    <a:pt x="6" y="2"/>
                    <a:pt x="6" y="2"/>
                    <a:pt x="5" y="2"/>
                  </a:cubicBezTo>
                  <a:cubicBezTo>
                    <a:pt x="5" y="1"/>
                    <a:pt x="7" y="2"/>
                    <a:pt x="5"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4" name="Freeform 518"/>
            <p:cNvSpPr>
              <a:spLocks/>
            </p:cNvSpPr>
            <p:nvPr/>
          </p:nvSpPr>
          <p:spPr bwMode="auto">
            <a:xfrm>
              <a:off x="8174712" y="11505057"/>
              <a:ext cx="47770" cy="101936"/>
            </a:xfrm>
            <a:custGeom>
              <a:avLst/>
              <a:gdLst>
                <a:gd name="T0" fmla="*/ 5 w 5"/>
                <a:gd name="T1" fmla="*/ 7 h 11"/>
                <a:gd name="T2" fmla="*/ 2 w 5"/>
                <a:gd name="T3" fmla="*/ 2 h 11"/>
                <a:gd name="T4" fmla="*/ 1 w 5"/>
                <a:gd name="T5" fmla="*/ 6 h 11"/>
                <a:gd name="T6" fmla="*/ 0 w 5"/>
                <a:gd name="T7" fmla="*/ 9 h 11"/>
                <a:gd name="T8" fmla="*/ 2 w 5"/>
                <a:gd name="T9" fmla="*/ 7 h 11"/>
                <a:gd name="T10" fmla="*/ 5 w 5"/>
                <a:gd name="T11" fmla="*/ 7 h 11"/>
                <a:gd name="T12" fmla="*/ 5 w 5"/>
                <a:gd name="T13" fmla="*/ 7 h 11"/>
              </a:gdLst>
              <a:ahLst/>
              <a:cxnLst>
                <a:cxn ang="0">
                  <a:pos x="T0" y="T1"/>
                </a:cxn>
                <a:cxn ang="0">
                  <a:pos x="T2" y="T3"/>
                </a:cxn>
                <a:cxn ang="0">
                  <a:pos x="T4" y="T5"/>
                </a:cxn>
                <a:cxn ang="0">
                  <a:pos x="T6" y="T7"/>
                </a:cxn>
                <a:cxn ang="0">
                  <a:pos x="T8" y="T9"/>
                </a:cxn>
                <a:cxn ang="0">
                  <a:pos x="T10" y="T11"/>
                </a:cxn>
                <a:cxn ang="0">
                  <a:pos x="T12" y="T13"/>
                </a:cxn>
              </a:cxnLst>
              <a:rect l="0" t="0" r="r" b="b"/>
              <a:pathLst>
                <a:path w="5" h="11">
                  <a:moveTo>
                    <a:pt x="5" y="7"/>
                  </a:moveTo>
                  <a:cubicBezTo>
                    <a:pt x="5" y="6"/>
                    <a:pt x="4" y="0"/>
                    <a:pt x="2" y="2"/>
                  </a:cubicBezTo>
                  <a:cubicBezTo>
                    <a:pt x="2" y="3"/>
                    <a:pt x="3" y="6"/>
                    <a:pt x="1" y="6"/>
                  </a:cubicBezTo>
                  <a:cubicBezTo>
                    <a:pt x="0" y="6"/>
                    <a:pt x="0" y="7"/>
                    <a:pt x="0" y="9"/>
                  </a:cubicBezTo>
                  <a:cubicBezTo>
                    <a:pt x="1" y="9"/>
                    <a:pt x="2" y="7"/>
                    <a:pt x="2" y="7"/>
                  </a:cubicBezTo>
                  <a:cubicBezTo>
                    <a:pt x="1" y="7"/>
                    <a:pt x="5" y="11"/>
                    <a:pt x="5" y="7"/>
                  </a:cubicBezTo>
                  <a:cubicBezTo>
                    <a:pt x="5" y="6"/>
                    <a:pt x="5" y="8"/>
                    <a:pt x="5"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5" name="Freeform 519"/>
            <p:cNvSpPr>
              <a:spLocks/>
            </p:cNvSpPr>
            <p:nvPr/>
          </p:nvSpPr>
          <p:spPr bwMode="auto">
            <a:xfrm>
              <a:off x="8165159" y="11587880"/>
              <a:ext cx="28662" cy="57338"/>
            </a:xfrm>
            <a:custGeom>
              <a:avLst/>
              <a:gdLst>
                <a:gd name="T0" fmla="*/ 3 w 3"/>
                <a:gd name="T1" fmla="*/ 2 h 6"/>
                <a:gd name="T2" fmla="*/ 1 w 3"/>
                <a:gd name="T3" fmla="*/ 6 h 6"/>
                <a:gd name="T4" fmla="*/ 3 w 3"/>
                <a:gd name="T5" fmla="*/ 2 h 6"/>
                <a:gd name="T6" fmla="*/ 3 w 3"/>
                <a:gd name="T7" fmla="*/ 2 h 6"/>
              </a:gdLst>
              <a:ahLst/>
              <a:cxnLst>
                <a:cxn ang="0">
                  <a:pos x="T0" y="T1"/>
                </a:cxn>
                <a:cxn ang="0">
                  <a:pos x="T2" y="T3"/>
                </a:cxn>
                <a:cxn ang="0">
                  <a:pos x="T4" y="T5"/>
                </a:cxn>
                <a:cxn ang="0">
                  <a:pos x="T6" y="T7"/>
                </a:cxn>
              </a:cxnLst>
              <a:rect l="0" t="0" r="r" b="b"/>
              <a:pathLst>
                <a:path w="3" h="6">
                  <a:moveTo>
                    <a:pt x="3" y="2"/>
                  </a:moveTo>
                  <a:cubicBezTo>
                    <a:pt x="2" y="0"/>
                    <a:pt x="0" y="5"/>
                    <a:pt x="1" y="6"/>
                  </a:cubicBezTo>
                  <a:cubicBezTo>
                    <a:pt x="0" y="5"/>
                    <a:pt x="3" y="3"/>
                    <a:pt x="3" y="2"/>
                  </a:cubicBezTo>
                  <a:cubicBezTo>
                    <a:pt x="2" y="1"/>
                    <a:pt x="3" y="2"/>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6" name="Freeform 520"/>
            <p:cNvSpPr>
              <a:spLocks/>
            </p:cNvSpPr>
            <p:nvPr/>
          </p:nvSpPr>
          <p:spPr bwMode="auto">
            <a:xfrm>
              <a:off x="8165159" y="11466830"/>
              <a:ext cx="47770" cy="66896"/>
            </a:xfrm>
            <a:custGeom>
              <a:avLst/>
              <a:gdLst>
                <a:gd name="T0" fmla="*/ 4 w 5"/>
                <a:gd name="T1" fmla="*/ 2 h 7"/>
                <a:gd name="T2" fmla="*/ 3 w 5"/>
                <a:gd name="T3" fmla="*/ 0 h 7"/>
                <a:gd name="T4" fmla="*/ 2 w 5"/>
                <a:gd name="T5" fmla="*/ 3 h 7"/>
                <a:gd name="T6" fmla="*/ 1 w 5"/>
                <a:gd name="T7" fmla="*/ 2 h 7"/>
                <a:gd name="T8" fmla="*/ 0 w 5"/>
                <a:gd name="T9" fmla="*/ 5 h 7"/>
                <a:gd name="T10" fmla="*/ 2 w 5"/>
                <a:gd name="T11" fmla="*/ 7 h 7"/>
                <a:gd name="T12" fmla="*/ 5 w 5"/>
                <a:gd name="T13" fmla="*/ 5 h 7"/>
                <a:gd name="T14" fmla="*/ 4 w 5"/>
                <a:gd name="T15" fmla="*/ 2 h 7"/>
                <a:gd name="T16" fmla="*/ 4 w 5"/>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7">
                  <a:moveTo>
                    <a:pt x="4" y="2"/>
                  </a:moveTo>
                  <a:cubicBezTo>
                    <a:pt x="3" y="3"/>
                    <a:pt x="3" y="0"/>
                    <a:pt x="3" y="0"/>
                  </a:cubicBezTo>
                  <a:cubicBezTo>
                    <a:pt x="3" y="0"/>
                    <a:pt x="3" y="3"/>
                    <a:pt x="2" y="3"/>
                  </a:cubicBezTo>
                  <a:cubicBezTo>
                    <a:pt x="2" y="3"/>
                    <a:pt x="2" y="2"/>
                    <a:pt x="1" y="2"/>
                  </a:cubicBezTo>
                  <a:cubicBezTo>
                    <a:pt x="2" y="2"/>
                    <a:pt x="0" y="5"/>
                    <a:pt x="0" y="5"/>
                  </a:cubicBezTo>
                  <a:cubicBezTo>
                    <a:pt x="0" y="4"/>
                    <a:pt x="4" y="5"/>
                    <a:pt x="2" y="7"/>
                  </a:cubicBezTo>
                  <a:cubicBezTo>
                    <a:pt x="3" y="6"/>
                    <a:pt x="5" y="6"/>
                    <a:pt x="5" y="5"/>
                  </a:cubicBezTo>
                  <a:cubicBezTo>
                    <a:pt x="5" y="4"/>
                    <a:pt x="4" y="1"/>
                    <a:pt x="4" y="2"/>
                  </a:cubicBezTo>
                  <a:cubicBezTo>
                    <a:pt x="3" y="3"/>
                    <a:pt x="4" y="1"/>
                    <a:pt x="4"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7" name="Freeform 521"/>
            <p:cNvSpPr>
              <a:spLocks/>
            </p:cNvSpPr>
            <p:nvPr/>
          </p:nvSpPr>
          <p:spPr bwMode="auto">
            <a:xfrm>
              <a:off x="8212931" y="11282067"/>
              <a:ext cx="47770" cy="44598"/>
            </a:xfrm>
            <a:custGeom>
              <a:avLst/>
              <a:gdLst>
                <a:gd name="T0" fmla="*/ 3 w 5"/>
                <a:gd name="T1" fmla="*/ 4 h 5"/>
                <a:gd name="T2" fmla="*/ 3 w 5"/>
                <a:gd name="T3" fmla="*/ 0 h 5"/>
                <a:gd name="T4" fmla="*/ 0 w 5"/>
                <a:gd name="T5" fmla="*/ 0 h 5"/>
                <a:gd name="T6" fmla="*/ 2 w 5"/>
                <a:gd name="T7" fmla="*/ 1 h 5"/>
                <a:gd name="T8" fmla="*/ 3 w 5"/>
                <a:gd name="T9" fmla="*/ 4 h 5"/>
                <a:gd name="T10" fmla="*/ 3 w 5"/>
                <a:gd name="T11" fmla="*/ 4 h 5"/>
              </a:gdLst>
              <a:ahLst/>
              <a:cxnLst>
                <a:cxn ang="0">
                  <a:pos x="T0" y="T1"/>
                </a:cxn>
                <a:cxn ang="0">
                  <a:pos x="T2" y="T3"/>
                </a:cxn>
                <a:cxn ang="0">
                  <a:pos x="T4" y="T5"/>
                </a:cxn>
                <a:cxn ang="0">
                  <a:pos x="T6" y="T7"/>
                </a:cxn>
                <a:cxn ang="0">
                  <a:pos x="T8" y="T9"/>
                </a:cxn>
                <a:cxn ang="0">
                  <a:pos x="T10" y="T11"/>
                </a:cxn>
              </a:cxnLst>
              <a:rect l="0" t="0" r="r" b="b"/>
              <a:pathLst>
                <a:path w="5" h="5">
                  <a:moveTo>
                    <a:pt x="3" y="4"/>
                  </a:moveTo>
                  <a:cubicBezTo>
                    <a:pt x="5" y="2"/>
                    <a:pt x="2" y="2"/>
                    <a:pt x="3" y="0"/>
                  </a:cubicBezTo>
                  <a:cubicBezTo>
                    <a:pt x="3" y="0"/>
                    <a:pt x="1" y="0"/>
                    <a:pt x="0" y="0"/>
                  </a:cubicBezTo>
                  <a:cubicBezTo>
                    <a:pt x="0" y="0"/>
                    <a:pt x="2" y="1"/>
                    <a:pt x="2" y="1"/>
                  </a:cubicBezTo>
                  <a:cubicBezTo>
                    <a:pt x="2" y="2"/>
                    <a:pt x="3" y="4"/>
                    <a:pt x="3" y="4"/>
                  </a:cubicBezTo>
                  <a:cubicBezTo>
                    <a:pt x="4" y="3"/>
                    <a:pt x="2" y="5"/>
                    <a:pt x="3"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8" name="Freeform 522"/>
            <p:cNvSpPr>
              <a:spLocks/>
            </p:cNvSpPr>
            <p:nvPr/>
          </p:nvSpPr>
          <p:spPr bwMode="auto">
            <a:xfrm>
              <a:off x="8222485" y="11113235"/>
              <a:ext cx="57323" cy="101936"/>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9" name="Freeform 523"/>
            <p:cNvSpPr>
              <a:spLocks/>
            </p:cNvSpPr>
            <p:nvPr/>
          </p:nvSpPr>
          <p:spPr bwMode="auto">
            <a:xfrm>
              <a:off x="8410382" y="8462859"/>
              <a:ext cx="44586" cy="38227"/>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0" name="Freeform 524"/>
            <p:cNvSpPr>
              <a:spLocks/>
            </p:cNvSpPr>
            <p:nvPr/>
          </p:nvSpPr>
          <p:spPr bwMode="auto">
            <a:xfrm>
              <a:off x="8811656" y="8520200"/>
              <a:ext cx="54139" cy="73269"/>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1" name="Freeform 525"/>
            <p:cNvSpPr>
              <a:spLocks/>
            </p:cNvSpPr>
            <p:nvPr/>
          </p:nvSpPr>
          <p:spPr bwMode="auto">
            <a:xfrm>
              <a:off x="9324397" y="9026702"/>
              <a:ext cx="130574" cy="121050"/>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2" name="Freeform 526"/>
            <p:cNvSpPr>
              <a:spLocks/>
            </p:cNvSpPr>
            <p:nvPr/>
          </p:nvSpPr>
          <p:spPr bwMode="auto">
            <a:xfrm>
              <a:off x="8560064" y="8163419"/>
              <a:ext cx="92356" cy="38227"/>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3" name="Freeform 527"/>
            <p:cNvSpPr>
              <a:spLocks/>
            </p:cNvSpPr>
            <p:nvPr/>
          </p:nvSpPr>
          <p:spPr bwMode="auto">
            <a:xfrm>
              <a:off x="8034585" y="8153861"/>
              <a:ext cx="105096" cy="47785"/>
            </a:xfrm>
            <a:custGeom>
              <a:avLst/>
              <a:gdLst>
                <a:gd name="T0" fmla="*/ 10 w 11"/>
                <a:gd name="T1" fmla="*/ 4 h 5"/>
                <a:gd name="T2" fmla="*/ 0 w 11"/>
                <a:gd name="T3" fmla="*/ 2 h 5"/>
                <a:gd name="T4" fmla="*/ 5 w 11"/>
                <a:gd name="T5" fmla="*/ 5 h 5"/>
                <a:gd name="T6" fmla="*/ 10 w 11"/>
                <a:gd name="T7" fmla="*/ 4 h 5"/>
                <a:gd name="T8" fmla="*/ 10 w 11"/>
                <a:gd name="T9" fmla="*/ 4 h 5"/>
              </a:gdLst>
              <a:ahLst/>
              <a:cxnLst>
                <a:cxn ang="0">
                  <a:pos x="T0" y="T1"/>
                </a:cxn>
                <a:cxn ang="0">
                  <a:pos x="T2" y="T3"/>
                </a:cxn>
                <a:cxn ang="0">
                  <a:pos x="T4" y="T5"/>
                </a:cxn>
                <a:cxn ang="0">
                  <a:pos x="T6" y="T7"/>
                </a:cxn>
                <a:cxn ang="0">
                  <a:pos x="T8" y="T9"/>
                </a:cxn>
              </a:cxnLst>
              <a:rect l="0" t="0" r="r" b="b"/>
              <a:pathLst>
                <a:path w="11" h="5">
                  <a:moveTo>
                    <a:pt x="10" y="4"/>
                  </a:moveTo>
                  <a:cubicBezTo>
                    <a:pt x="10" y="1"/>
                    <a:pt x="2" y="0"/>
                    <a:pt x="0" y="2"/>
                  </a:cubicBezTo>
                  <a:cubicBezTo>
                    <a:pt x="0" y="2"/>
                    <a:pt x="4" y="5"/>
                    <a:pt x="5" y="5"/>
                  </a:cubicBezTo>
                  <a:cubicBezTo>
                    <a:pt x="6" y="5"/>
                    <a:pt x="11" y="4"/>
                    <a:pt x="10" y="4"/>
                  </a:cubicBezTo>
                  <a:cubicBezTo>
                    <a:pt x="10" y="3"/>
                    <a:pt x="11" y="5"/>
                    <a:pt x="10"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4" name="Freeform 528"/>
            <p:cNvSpPr>
              <a:spLocks/>
            </p:cNvSpPr>
            <p:nvPr/>
          </p:nvSpPr>
          <p:spPr bwMode="auto">
            <a:xfrm>
              <a:off x="7747963" y="7940431"/>
              <a:ext cx="484077" cy="168835"/>
            </a:xfrm>
            <a:custGeom>
              <a:avLst/>
              <a:gdLst>
                <a:gd name="T0" fmla="*/ 52 w 52"/>
                <a:gd name="T1" fmla="*/ 16 h 18"/>
                <a:gd name="T2" fmla="*/ 41 w 52"/>
                <a:gd name="T3" fmla="*/ 17 h 18"/>
                <a:gd name="T4" fmla="*/ 35 w 52"/>
                <a:gd name="T5" fmla="*/ 17 h 18"/>
                <a:gd name="T6" fmla="*/ 37 w 52"/>
                <a:gd name="T7" fmla="*/ 14 h 18"/>
                <a:gd name="T8" fmla="*/ 32 w 52"/>
                <a:gd name="T9" fmla="*/ 11 h 18"/>
                <a:gd name="T10" fmla="*/ 28 w 52"/>
                <a:gd name="T11" fmla="*/ 8 h 18"/>
                <a:gd name="T12" fmla="*/ 20 w 52"/>
                <a:gd name="T13" fmla="*/ 5 h 18"/>
                <a:gd name="T14" fmla="*/ 14 w 52"/>
                <a:gd name="T15" fmla="*/ 5 h 18"/>
                <a:gd name="T16" fmla="*/ 16 w 52"/>
                <a:gd name="T17" fmla="*/ 3 h 18"/>
                <a:gd name="T18" fmla="*/ 8 w 52"/>
                <a:gd name="T19" fmla="*/ 3 h 18"/>
                <a:gd name="T20" fmla="*/ 0 w 52"/>
                <a:gd name="T21" fmla="*/ 6 h 18"/>
                <a:gd name="T22" fmla="*/ 6 w 52"/>
                <a:gd name="T23" fmla="*/ 2 h 18"/>
                <a:gd name="T24" fmla="*/ 16 w 52"/>
                <a:gd name="T25" fmla="*/ 0 h 18"/>
                <a:gd name="T26" fmla="*/ 24 w 52"/>
                <a:gd name="T27" fmla="*/ 1 h 18"/>
                <a:gd name="T28" fmla="*/ 31 w 52"/>
                <a:gd name="T29" fmla="*/ 4 h 18"/>
                <a:gd name="T30" fmla="*/ 32 w 52"/>
                <a:gd name="T31" fmla="*/ 4 h 18"/>
                <a:gd name="T32" fmla="*/ 34 w 52"/>
                <a:gd name="T33" fmla="*/ 5 h 18"/>
                <a:gd name="T34" fmla="*/ 38 w 52"/>
                <a:gd name="T35" fmla="*/ 8 h 18"/>
                <a:gd name="T36" fmla="*/ 45 w 52"/>
                <a:gd name="T37" fmla="*/ 11 h 18"/>
                <a:gd name="T38" fmla="*/ 52 w 52"/>
                <a:gd name="T39"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18">
                  <a:moveTo>
                    <a:pt x="52" y="16"/>
                  </a:moveTo>
                  <a:cubicBezTo>
                    <a:pt x="52" y="17"/>
                    <a:pt x="42" y="17"/>
                    <a:pt x="41" y="17"/>
                  </a:cubicBezTo>
                  <a:cubicBezTo>
                    <a:pt x="39" y="17"/>
                    <a:pt x="37" y="18"/>
                    <a:pt x="35" y="17"/>
                  </a:cubicBezTo>
                  <a:cubicBezTo>
                    <a:pt x="34" y="16"/>
                    <a:pt x="41" y="15"/>
                    <a:pt x="37" y="14"/>
                  </a:cubicBezTo>
                  <a:cubicBezTo>
                    <a:pt x="35" y="13"/>
                    <a:pt x="33" y="13"/>
                    <a:pt x="32" y="11"/>
                  </a:cubicBezTo>
                  <a:cubicBezTo>
                    <a:pt x="30" y="9"/>
                    <a:pt x="31" y="8"/>
                    <a:pt x="28" y="8"/>
                  </a:cubicBezTo>
                  <a:cubicBezTo>
                    <a:pt x="24" y="9"/>
                    <a:pt x="23" y="6"/>
                    <a:pt x="20" y="5"/>
                  </a:cubicBezTo>
                  <a:cubicBezTo>
                    <a:pt x="19" y="5"/>
                    <a:pt x="15" y="6"/>
                    <a:pt x="14" y="5"/>
                  </a:cubicBezTo>
                  <a:cubicBezTo>
                    <a:pt x="14" y="4"/>
                    <a:pt x="16" y="4"/>
                    <a:pt x="16" y="3"/>
                  </a:cubicBezTo>
                  <a:cubicBezTo>
                    <a:pt x="16" y="2"/>
                    <a:pt x="9" y="3"/>
                    <a:pt x="8" y="3"/>
                  </a:cubicBezTo>
                  <a:cubicBezTo>
                    <a:pt x="8" y="4"/>
                    <a:pt x="0" y="7"/>
                    <a:pt x="0" y="6"/>
                  </a:cubicBezTo>
                  <a:cubicBezTo>
                    <a:pt x="0" y="4"/>
                    <a:pt x="4" y="2"/>
                    <a:pt x="6" y="2"/>
                  </a:cubicBezTo>
                  <a:cubicBezTo>
                    <a:pt x="9" y="0"/>
                    <a:pt x="12" y="0"/>
                    <a:pt x="16" y="0"/>
                  </a:cubicBezTo>
                  <a:cubicBezTo>
                    <a:pt x="18" y="0"/>
                    <a:pt x="22" y="0"/>
                    <a:pt x="24" y="1"/>
                  </a:cubicBezTo>
                  <a:cubicBezTo>
                    <a:pt x="26" y="2"/>
                    <a:pt x="28" y="4"/>
                    <a:pt x="31" y="4"/>
                  </a:cubicBezTo>
                  <a:cubicBezTo>
                    <a:pt x="31" y="4"/>
                    <a:pt x="31" y="3"/>
                    <a:pt x="32" y="4"/>
                  </a:cubicBezTo>
                  <a:cubicBezTo>
                    <a:pt x="33" y="5"/>
                    <a:pt x="33" y="5"/>
                    <a:pt x="34" y="5"/>
                  </a:cubicBezTo>
                  <a:cubicBezTo>
                    <a:pt x="35" y="6"/>
                    <a:pt x="37" y="7"/>
                    <a:pt x="38" y="8"/>
                  </a:cubicBezTo>
                  <a:cubicBezTo>
                    <a:pt x="40" y="9"/>
                    <a:pt x="44" y="9"/>
                    <a:pt x="45" y="11"/>
                  </a:cubicBezTo>
                  <a:cubicBezTo>
                    <a:pt x="47" y="13"/>
                    <a:pt x="52" y="13"/>
                    <a:pt x="52" y="1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5" name="Freeform 529"/>
            <p:cNvSpPr>
              <a:spLocks/>
            </p:cNvSpPr>
            <p:nvPr/>
          </p:nvSpPr>
          <p:spPr bwMode="auto">
            <a:xfrm>
              <a:off x="8034585" y="7838493"/>
              <a:ext cx="38217" cy="35042"/>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6" name="Freeform 530"/>
            <p:cNvSpPr>
              <a:spLocks/>
            </p:cNvSpPr>
            <p:nvPr/>
          </p:nvSpPr>
          <p:spPr bwMode="auto">
            <a:xfrm>
              <a:off x="8270255" y="8032812"/>
              <a:ext cx="19109" cy="19114"/>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0"/>
                    <a:pt x="0" y="0"/>
                    <a:pt x="0" y="1"/>
                  </a:cubicBezTo>
                  <a:cubicBezTo>
                    <a:pt x="0" y="1"/>
                    <a:pt x="2" y="2"/>
                    <a:pt x="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7" name="Freeform 531"/>
            <p:cNvSpPr>
              <a:spLocks/>
            </p:cNvSpPr>
            <p:nvPr/>
          </p:nvSpPr>
          <p:spPr bwMode="auto">
            <a:xfrm>
              <a:off x="8830764" y="6656657"/>
              <a:ext cx="54139" cy="95566"/>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8" name="Freeform 532"/>
            <p:cNvSpPr>
              <a:spLocks/>
            </p:cNvSpPr>
            <p:nvPr/>
          </p:nvSpPr>
          <p:spPr bwMode="auto">
            <a:xfrm>
              <a:off x="8856242" y="6704440"/>
              <a:ext cx="66879" cy="38227"/>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9" name="Freeform 533"/>
            <p:cNvSpPr>
              <a:spLocks/>
            </p:cNvSpPr>
            <p:nvPr/>
          </p:nvSpPr>
          <p:spPr bwMode="auto">
            <a:xfrm>
              <a:off x="8671526" y="6666212"/>
              <a:ext cx="140127" cy="66896"/>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0" name="Freeform 534"/>
            <p:cNvSpPr>
              <a:spLocks/>
            </p:cNvSpPr>
            <p:nvPr/>
          </p:nvSpPr>
          <p:spPr bwMode="auto">
            <a:xfrm>
              <a:off x="8700193" y="6481449"/>
              <a:ext cx="146495" cy="73269"/>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1" name="Freeform 535"/>
            <p:cNvSpPr>
              <a:spLocks/>
            </p:cNvSpPr>
            <p:nvPr/>
          </p:nvSpPr>
          <p:spPr bwMode="auto">
            <a:xfrm>
              <a:off x="8932676" y="6385884"/>
              <a:ext cx="299364" cy="289884"/>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2" name="Freeform 536"/>
            <p:cNvSpPr>
              <a:spLocks/>
            </p:cNvSpPr>
            <p:nvPr/>
          </p:nvSpPr>
          <p:spPr bwMode="auto">
            <a:xfrm>
              <a:off x="9174715" y="6592943"/>
              <a:ext cx="76432" cy="9238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3" name="Freeform 537"/>
            <p:cNvSpPr>
              <a:spLocks/>
            </p:cNvSpPr>
            <p:nvPr/>
          </p:nvSpPr>
          <p:spPr bwMode="auto">
            <a:xfrm>
              <a:off x="8652423" y="5694619"/>
              <a:ext cx="28662" cy="54153"/>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4" name="Freeform 538"/>
            <p:cNvSpPr>
              <a:spLocks/>
            </p:cNvSpPr>
            <p:nvPr/>
          </p:nvSpPr>
          <p:spPr bwMode="auto">
            <a:xfrm>
              <a:off x="8512296" y="5787002"/>
              <a:ext cx="28662" cy="28669"/>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5" name="Freeform 539"/>
            <p:cNvSpPr>
              <a:spLocks/>
            </p:cNvSpPr>
            <p:nvPr/>
          </p:nvSpPr>
          <p:spPr bwMode="auto">
            <a:xfrm>
              <a:off x="7868981" y="6283948"/>
              <a:ext cx="63695" cy="38227"/>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6" name="Freeform 540"/>
            <p:cNvSpPr>
              <a:spLocks/>
            </p:cNvSpPr>
            <p:nvPr/>
          </p:nvSpPr>
          <p:spPr bwMode="auto">
            <a:xfrm>
              <a:off x="7970890" y="6057775"/>
              <a:ext cx="57323" cy="57338"/>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7" name="Freeform 541"/>
            <p:cNvSpPr>
              <a:spLocks/>
            </p:cNvSpPr>
            <p:nvPr/>
          </p:nvSpPr>
          <p:spPr bwMode="auto">
            <a:xfrm>
              <a:off x="7942229" y="5656392"/>
              <a:ext cx="57323" cy="66896"/>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8" name="Freeform 542"/>
            <p:cNvSpPr>
              <a:spLocks/>
            </p:cNvSpPr>
            <p:nvPr/>
          </p:nvSpPr>
          <p:spPr bwMode="auto">
            <a:xfrm>
              <a:off x="7782993" y="5618167"/>
              <a:ext cx="111465" cy="57338"/>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9" name="Freeform 543"/>
            <p:cNvSpPr>
              <a:spLocks/>
            </p:cNvSpPr>
            <p:nvPr/>
          </p:nvSpPr>
          <p:spPr bwMode="auto">
            <a:xfrm>
              <a:off x="8018661" y="5583125"/>
              <a:ext cx="63695" cy="25484"/>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0" name="Freeform 544"/>
            <p:cNvSpPr>
              <a:spLocks/>
            </p:cNvSpPr>
            <p:nvPr/>
          </p:nvSpPr>
          <p:spPr bwMode="auto">
            <a:xfrm>
              <a:off x="7623756" y="5395179"/>
              <a:ext cx="318473" cy="222990"/>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1" name="Freeform 545"/>
            <p:cNvSpPr>
              <a:spLocks/>
            </p:cNvSpPr>
            <p:nvPr/>
          </p:nvSpPr>
          <p:spPr bwMode="auto">
            <a:xfrm>
              <a:off x="7747963" y="5376063"/>
              <a:ext cx="63695" cy="47785"/>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2" name="Freeform 546"/>
            <p:cNvSpPr>
              <a:spLocks/>
            </p:cNvSpPr>
            <p:nvPr/>
          </p:nvSpPr>
          <p:spPr bwMode="auto">
            <a:xfrm>
              <a:off x="7728852" y="5385621"/>
              <a:ext cx="35033" cy="47785"/>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3" name="Freeform 547"/>
            <p:cNvSpPr>
              <a:spLocks/>
            </p:cNvSpPr>
            <p:nvPr/>
          </p:nvSpPr>
          <p:spPr bwMode="auto">
            <a:xfrm>
              <a:off x="7642864" y="5207233"/>
              <a:ext cx="28662" cy="57338"/>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4" name="Freeform 548"/>
            <p:cNvSpPr>
              <a:spLocks/>
            </p:cNvSpPr>
            <p:nvPr/>
          </p:nvSpPr>
          <p:spPr bwMode="auto">
            <a:xfrm>
              <a:off x="7502737" y="4719845"/>
              <a:ext cx="1343951" cy="984332"/>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5" name="Freeform 549"/>
            <p:cNvSpPr>
              <a:spLocks/>
            </p:cNvSpPr>
            <p:nvPr/>
          </p:nvSpPr>
          <p:spPr bwMode="auto">
            <a:xfrm>
              <a:off x="8372164" y="5637283"/>
              <a:ext cx="57323" cy="19114"/>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6" name="Freeform 550"/>
            <p:cNvSpPr>
              <a:spLocks/>
            </p:cNvSpPr>
            <p:nvPr/>
          </p:nvSpPr>
          <p:spPr bwMode="auto">
            <a:xfrm>
              <a:off x="8203376" y="5226347"/>
              <a:ext cx="76432" cy="19114"/>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7" name="Freeform 551"/>
            <p:cNvSpPr>
              <a:spLocks/>
            </p:cNvSpPr>
            <p:nvPr/>
          </p:nvSpPr>
          <p:spPr bwMode="auto">
            <a:xfrm>
              <a:off x="8091911" y="5207233"/>
              <a:ext cx="111465" cy="9238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8" name="Freeform 552"/>
            <p:cNvSpPr>
              <a:spLocks/>
            </p:cNvSpPr>
            <p:nvPr/>
          </p:nvSpPr>
          <p:spPr bwMode="auto">
            <a:xfrm>
              <a:off x="7989999" y="5124408"/>
              <a:ext cx="63695" cy="35042"/>
            </a:xfrm>
            <a:custGeom>
              <a:avLst/>
              <a:gdLst>
                <a:gd name="T0" fmla="*/ 1 w 7"/>
                <a:gd name="T1" fmla="*/ 4 h 4"/>
                <a:gd name="T2" fmla="*/ 5 w 7"/>
                <a:gd name="T3" fmla="*/ 0 h 4"/>
                <a:gd name="T4" fmla="*/ 1 w 7"/>
                <a:gd name="T5" fmla="*/ 4 h 4"/>
              </a:gdLst>
              <a:ahLst/>
              <a:cxnLst>
                <a:cxn ang="0">
                  <a:pos x="T0" y="T1"/>
                </a:cxn>
                <a:cxn ang="0">
                  <a:pos x="T2" y="T3"/>
                </a:cxn>
                <a:cxn ang="0">
                  <a:pos x="T4" y="T5"/>
                </a:cxn>
              </a:cxnLst>
              <a:rect l="0" t="0" r="r" b="b"/>
              <a:pathLst>
                <a:path w="7" h="4">
                  <a:moveTo>
                    <a:pt x="1" y="4"/>
                  </a:moveTo>
                  <a:cubicBezTo>
                    <a:pt x="0" y="4"/>
                    <a:pt x="4" y="0"/>
                    <a:pt x="5" y="0"/>
                  </a:cubicBezTo>
                  <a:cubicBezTo>
                    <a:pt x="7" y="1"/>
                    <a:pt x="3" y="4"/>
                    <a:pt x="1"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9" name="Freeform 553"/>
            <p:cNvSpPr>
              <a:spLocks/>
            </p:cNvSpPr>
            <p:nvPr/>
          </p:nvSpPr>
          <p:spPr bwMode="auto">
            <a:xfrm>
              <a:off x="8082358" y="5114850"/>
              <a:ext cx="57323" cy="28669"/>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0" name="Freeform 554"/>
            <p:cNvSpPr>
              <a:spLocks/>
            </p:cNvSpPr>
            <p:nvPr/>
          </p:nvSpPr>
          <p:spPr bwMode="auto">
            <a:xfrm>
              <a:off x="8028216" y="5095739"/>
              <a:ext cx="44586" cy="19114"/>
            </a:xfrm>
            <a:custGeom>
              <a:avLst/>
              <a:gdLst>
                <a:gd name="T0" fmla="*/ 0 w 5"/>
                <a:gd name="T1" fmla="*/ 1 h 2"/>
                <a:gd name="T2" fmla="*/ 4 w 5"/>
                <a:gd name="T3" fmla="*/ 0 h 2"/>
                <a:gd name="T4" fmla="*/ 0 w 5"/>
                <a:gd name="T5" fmla="*/ 1 h 2"/>
              </a:gdLst>
              <a:ahLst/>
              <a:cxnLst>
                <a:cxn ang="0">
                  <a:pos x="T0" y="T1"/>
                </a:cxn>
                <a:cxn ang="0">
                  <a:pos x="T2" y="T3"/>
                </a:cxn>
                <a:cxn ang="0">
                  <a:pos x="T4" y="T5"/>
                </a:cxn>
              </a:cxnLst>
              <a:rect l="0" t="0" r="r" b="b"/>
              <a:pathLst>
                <a:path w="5" h="2">
                  <a:moveTo>
                    <a:pt x="0" y="1"/>
                  </a:moveTo>
                  <a:cubicBezTo>
                    <a:pt x="2" y="2"/>
                    <a:pt x="5" y="1"/>
                    <a:pt x="4" y="0"/>
                  </a:cubicBezTo>
                  <a:cubicBezTo>
                    <a:pt x="2" y="0"/>
                    <a:pt x="0" y="1"/>
                    <a:pt x="0"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1" name="Freeform 555"/>
            <p:cNvSpPr>
              <a:spLocks/>
            </p:cNvSpPr>
            <p:nvPr/>
          </p:nvSpPr>
          <p:spPr bwMode="auto">
            <a:xfrm>
              <a:off x="7913567" y="4738956"/>
              <a:ext cx="245223" cy="105124"/>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2" name="Freeform 556"/>
            <p:cNvSpPr>
              <a:spLocks/>
            </p:cNvSpPr>
            <p:nvPr/>
          </p:nvSpPr>
          <p:spPr bwMode="auto">
            <a:xfrm>
              <a:off x="5709742" y="6433669"/>
              <a:ext cx="270700" cy="178393"/>
            </a:xfrm>
            <a:custGeom>
              <a:avLst/>
              <a:gdLst>
                <a:gd name="T0" fmla="*/ 27 w 29"/>
                <a:gd name="T1" fmla="*/ 16 h 19"/>
                <a:gd name="T2" fmla="*/ 24 w 29"/>
                <a:gd name="T3" fmla="*/ 12 h 19"/>
                <a:gd name="T4" fmla="*/ 19 w 29"/>
                <a:gd name="T5" fmla="*/ 10 h 19"/>
                <a:gd name="T6" fmla="*/ 14 w 29"/>
                <a:gd name="T7" fmla="*/ 3 h 19"/>
                <a:gd name="T8" fmla="*/ 8 w 29"/>
                <a:gd name="T9" fmla="*/ 2 h 19"/>
                <a:gd name="T10" fmla="*/ 2 w 29"/>
                <a:gd name="T11" fmla="*/ 0 h 19"/>
                <a:gd name="T12" fmla="*/ 3 w 29"/>
                <a:gd name="T13" fmla="*/ 2 h 19"/>
                <a:gd name="T14" fmla="*/ 5 w 29"/>
                <a:gd name="T15" fmla="*/ 3 h 19"/>
                <a:gd name="T16" fmla="*/ 6 w 29"/>
                <a:gd name="T17" fmla="*/ 4 h 19"/>
                <a:gd name="T18" fmla="*/ 4 w 29"/>
                <a:gd name="T19" fmla="*/ 2 h 19"/>
                <a:gd name="T20" fmla="*/ 4 w 29"/>
                <a:gd name="T21" fmla="*/ 4 h 19"/>
                <a:gd name="T22" fmla="*/ 7 w 29"/>
                <a:gd name="T23" fmla="*/ 6 h 19"/>
                <a:gd name="T24" fmla="*/ 12 w 29"/>
                <a:gd name="T25" fmla="*/ 9 h 19"/>
                <a:gd name="T26" fmla="*/ 10 w 29"/>
                <a:gd name="T27" fmla="*/ 10 h 19"/>
                <a:gd name="T28" fmla="*/ 14 w 29"/>
                <a:gd name="T29" fmla="*/ 10 h 19"/>
                <a:gd name="T30" fmla="*/ 14 w 29"/>
                <a:gd name="T31" fmla="*/ 12 h 19"/>
                <a:gd name="T32" fmla="*/ 19 w 29"/>
                <a:gd name="T33" fmla="*/ 12 h 19"/>
                <a:gd name="T34" fmla="*/ 27 w 29"/>
                <a:gd name="T35" fmla="*/ 16 h 19"/>
                <a:gd name="T36" fmla="*/ 27 w 29"/>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 h="19">
                  <a:moveTo>
                    <a:pt x="27" y="16"/>
                  </a:moveTo>
                  <a:cubicBezTo>
                    <a:pt x="26" y="15"/>
                    <a:pt x="25" y="13"/>
                    <a:pt x="24" y="12"/>
                  </a:cubicBezTo>
                  <a:cubicBezTo>
                    <a:pt x="23" y="10"/>
                    <a:pt x="21" y="10"/>
                    <a:pt x="19" y="10"/>
                  </a:cubicBezTo>
                  <a:cubicBezTo>
                    <a:pt x="17" y="8"/>
                    <a:pt x="17" y="4"/>
                    <a:pt x="14" y="3"/>
                  </a:cubicBezTo>
                  <a:cubicBezTo>
                    <a:pt x="13" y="3"/>
                    <a:pt x="10" y="3"/>
                    <a:pt x="8" y="2"/>
                  </a:cubicBezTo>
                  <a:cubicBezTo>
                    <a:pt x="7" y="1"/>
                    <a:pt x="5" y="0"/>
                    <a:pt x="2" y="0"/>
                  </a:cubicBezTo>
                  <a:cubicBezTo>
                    <a:pt x="0" y="0"/>
                    <a:pt x="1" y="2"/>
                    <a:pt x="3" y="2"/>
                  </a:cubicBezTo>
                  <a:cubicBezTo>
                    <a:pt x="4" y="2"/>
                    <a:pt x="4" y="2"/>
                    <a:pt x="5" y="3"/>
                  </a:cubicBezTo>
                  <a:cubicBezTo>
                    <a:pt x="5" y="3"/>
                    <a:pt x="6" y="4"/>
                    <a:pt x="6" y="4"/>
                  </a:cubicBezTo>
                  <a:cubicBezTo>
                    <a:pt x="5" y="4"/>
                    <a:pt x="4" y="3"/>
                    <a:pt x="4" y="2"/>
                  </a:cubicBezTo>
                  <a:cubicBezTo>
                    <a:pt x="4" y="2"/>
                    <a:pt x="4" y="4"/>
                    <a:pt x="4" y="4"/>
                  </a:cubicBezTo>
                  <a:cubicBezTo>
                    <a:pt x="4" y="6"/>
                    <a:pt x="6" y="6"/>
                    <a:pt x="7" y="6"/>
                  </a:cubicBezTo>
                  <a:cubicBezTo>
                    <a:pt x="7" y="6"/>
                    <a:pt x="12" y="9"/>
                    <a:pt x="12" y="9"/>
                  </a:cubicBezTo>
                  <a:cubicBezTo>
                    <a:pt x="12" y="9"/>
                    <a:pt x="11" y="9"/>
                    <a:pt x="10" y="10"/>
                  </a:cubicBezTo>
                  <a:cubicBezTo>
                    <a:pt x="10" y="10"/>
                    <a:pt x="14" y="10"/>
                    <a:pt x="14" y="10"/>
                  </a:cubicBezTo>
                  <a:cubicBezTo>
                    <a:pt x="16" y="11"/>
                    <a:pt x="14" y="12"/>
                    <a:pt x="14" y="12"/>
                  </a:cubicBezTo>
                  <a:cubicBezTo>
                    <a:pt x="15" y="13"/>
                    <a:pt x="18" y="12"/>
                    <a:pt x="19" y="12"/>
                  </a:cubicBezTo>
                  <a:cubicBezTo>
                    <a:pt x="14" y="13"/>
                    <a:pt x="29" y="19"/>
                    <a:pt x="27" y="16"/>
                  </a:cubicBezTo>
                  <a:cubicBezTo>
                    <a:pt x="26" y="15"/>
                    <a:pt x="28" y="18"/>
                    <a:pt x="27" y="1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3" name="Freeform 557"/>
            <p:cNvSpPr>
              <a:spLocks/>
            </p:cNvSpPr>
            <p:nvPr/>
          </p:nvSpPr>
          <p:spPr bwMode="auto">
            <a:xfrm>
              <a:off x="5496368" y="6226607"/>
              <a:ext cx="121018" cy="130608"/>
            </a:xfrm>
            <a:custGeom>
              <a:avLst/>
              <a:gdLst>
                <a:gd name="T0" fmla="*/ 11 w 13"/>
                <a:gd name="T1" fmla="*/ 14 h 14"/>
                <a:gd name="T2" fmla="*/ 11 w 13"/>
                <a:gd name="T3" fmla="*/ 14 h 14"/>
                <a:gd name="T4" fmla="*/ 8 w 13"/>
                <a:gd name="T5" fmla="*/ 11 h 14"/>
                <a:gd name="T6" fmla="*/ 7 w 13"/>
                <a:gd name="T7" fmla="*/ 7 h 14"/>
                <a:gd name="T8" fmla="*/ 6 w 13"/>
                <a:gd name="T9" fmla="*/ 5 h 14"/>
                <a:gd name="T10" fmla="*/ 7 w 13"/>
                <a:gd name="T11" fmla="*/ 2 h 14"/>
                <a:gd name="T12" fmla="*/ 4 w 13"/>
                <a:gd name="T13" fmla="*/ 4 h 14"/>
                <a:gd name="T14" fmla="*/ 6 w 13"/>
                <a:gd name="T15" fmla="*/ 1 h 14"/>
                <a:gd name="T16" fmla="*/ 1 w 13"/>
                <a:gd name="T17" fmla="*/ 0 h 14"/>
                <a:gd name="T18" fmla="*/ 3 w 13"/>
                <a:gd name="T19" fmla="*/ 6 h 14"/>
                <a:gd name="T20" fmla="*/ 11 w 13"/>
                <a:gd name="T21" fmla="*/ 14 h 14"/>
                <a:gd name="T22" fmla="*/ 11 w 13"/>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4">
                  <a:moveTo>
                    <a:pt x="11" y="14"/>
                  </a:moveTo>
                  <a:cubicBezTo>
                    <a:pt x="11" y="14"/>
                    <a:pt x="11" y="14"/>
                    <a:pt x="11" y="14"/>
                  </a:cubicBezTo>
                  <a:cubicBezTo>
                    <a:pt x="11" y="13"/>
                    <a:pt x="9" y="11"/>
                    <a:pt x="8" y="11"/>
                  </a:cubicBezTo>
                  <a:cubicBezTo>
                    <a:pt x="7" y="9"/>
                    <a:pt x="8" y="8"/>
                    <a:pt x="7" y="7"/>
                  </a:cubicBezTo>
                  <a:cubicBezTo>
                    <a:pt x="6" y="6"/>
                    <a:pt x="6" y="6"/>
                    <a:pt x="6" y="5"/>
                  </a:cubicBezTo>
                  <a:cubicBezTo>
                    <a:pt x="5" y="3"/>
                    <a:pt x="6" y="3"/>
                    <a:pt x="7" y="2"/>
                  </a:cubicBezTo>
                  <a:cubicBezTo>
                    <a:pt x="9" y="0"/>
                    <a:pt x="3" y="3"/>
                    <a:pt x="4" y="4"/>
                  </a:cubicBezTo>
                  <a:cubicBezTo>
                    <a:pt x="3" y="3"/>
                    <a:pt x="6" y="1"/>
                    <a:pt x="6" y="1"/>
                  </a:cubicBezTo>
                  <a:cubicBezTo>
                    <a:pt x="5" y="0"/>
                    <a:pt x="1" y="0"/>
                    <a:pt x="1" y="0"/>
                  </a:cubicBezTo>
                  <a:cubicBezTo>
                    <a:pt x="0" y="1"/>
                    <a:pt x="2" y="5"/>
                    <a:pt x="3" y="6"/>
                  </a:cubicBezTo>
                  <a:cubicBezTo>
                    <a:pt x="5" y="8"/>
                    <a:pt x="8" y="13"/>
                    <a:pt x="11" y="14"/>
                  </a:cubicBezTo>
                  <a:cubicBezTo>
                    <a:pt x="13" y="14"/>
                    <a:pt x="8" y="13"/>
                    <a:pt x="11" y="1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4" name="Freeform 558"/>
            <p:cNvSpPr>
              <a:spLocks/>
            </p:cNvSpPr>
            <p:nvPr/>
          </p:nvSpPr>
          <p:spPr bwMode="auto">
            <a:xfrm>
              <a:off x="5505923" y="6076886"/>
              <a:ext cx="38217" cy="38227"/>
            </a:xfrm>
            <a:custGeom>
              <a:avLst/>
              <a:gdLst>
                <a:gd name="T0" fmla="*/ 3 w 4"/>
                <a:gd name="T1" fmla="*/ 3 h 4"/>
                <a:gd name="T2" fmla="*/ 2 w 4"/>
                <a:gd name="T3" fmla="*/ 1 h 4"/>
                <a:gd name="T4" fmla="*/ 3 w 4"/>
                <a:gd name="T5" fmla="*/ 3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2"/>
                    <a:pt x="0" y="2"/>
                    <a:pt x="2" y="1"/>
                  </a:cubicBezTo>
                  <a:cubicBezTo>
                    <a:pt x="3" y="0"/>
                    <a:pt x="4" y="3"/>
                    <a:pt x="3" y="3"/>
                  </a:cubicBezTo>
                  <a:cubicBezTo>
                    <a:pt x="3" y="3"/>
                    <a:pt x="3" y="3"/>
                    <a:pt x="3" y="3"/>
                  </a:cubicBezTo>
                  <a:cubicBezTo>
                    <a:pt x="2" y="2"/>
                    <a:pt x="4" y="4"/>
                    <a:pt x="3"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5" name="Freeform 559"/>
            <p:cNvSpPr>
              <a:spLocks/>
            </p:cNvSpPr>
            <p:nvPr/>
          </p:nvSpPr>
          <p:spPr bwMode="auto">
            <a:xfrm>
              <a:off x="5458150" y="6032291"/>
              <a:ext cx="57323" cy="54153"/>
            </a:xfrm>
            <a:custGeom>
              <a:avLst/>
              <a:gdLst>
                <a:gd name="T0" fmla="*/ 5 w 6"/>
                <a:gd name="T1" fmla="*/ 2 h 6"/>
                <a:gd name="T2" fmla="*/ 0 w 6"/>
                <a:gd name="T3" fmla="*/ 1 h 6"/>
                <a:gd name="T4" fmla="*/ 1 w 6"/>
                <a:gd name="T5" fmla="*/ 3 h 6"/>
                <a:gd name="T6" fmla="*/ 1 w 6"/>
                <a:gd name="T7" fmla="*/ 6 h 6"/>
                <a:gd name="T8" fmla="*/ 5 w 6"/>
                <a:gd name="T9" fmla="*/ 5 h 6"/>
                <a:gd name="T10" fmla="*/ 3 w 6"/>
                <a:gd name="T11" fmla="*/ 3 h 6"/>
                <a:gd name="T12" fmla="*/ 5 w 6"/>
                <a:gd name="T13" fmla="*/ 2 h 6"/>
                <a:gd name="T14" fmla="*/ 5 w 6"/>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5" y="2"/>
                  </a:moveTo>
                  <a:cubicBezTo>
                    <a:pt x="4" y="2"/>
                    <a:pt x="1" y="0"/>
                    <a:pt x="0" y="1"/>
                  </a:cubicBezTo>
                  <a:cubicBezTo>
                    <a:pt x="1" y="0"/>
                    <a:pt x="2" y="4"/>
                    <a:pt x="1" y="3"/>
                  </a:cubicBezTo>
                  <a:cubicBezTo>
                    <a:pt x="1" y="4"/>
                    <a:pt x="1" y="5"/>
                    <a:pt x="1" y="6"/>
                  </a:cubicBezTo>
                  <a:cubicBezTo>
                    <a:pt x="1" y="5"/>
                    <a:pt x="5" y="4"/>
                    <a:pt x="5" y="5"/>
                  </a:cubicBezTo>
                  <a:cubicBezTo>
                    <a:pt x="5" y="4"/>
                    <a:pt x="4" y="4"/>
                    <a:pt x="3" y="3"/>
                  </a:cubicBezTo>
                  <a:cubicBezTo>
                    <a:pt x="4" y="4"/>
                    <a:pt x="6" y="2"/>
                    <a:pt x="5" y="2"/>
                  </a:cubicBezTo>
                  <a:cubicBezTo>
                    <a:pt x="4" y="2"/>
                    <a:pt x="6" y="2"/>
                    <a:pt x="5"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6" name="Freeform 560"/>
            <p:cNvSpPr>
              <a:spLocks/>
            </p:cNvSpPr>
            <p:nvPr/>
          </p:nvSpPr>
          <p:spPr bwMode="auto">
            <a:xfrm>
              <a:off x="5432673" y="6048217"/>
              <a:ext cx="35033" cy="57338"/>
            </a:xfrm>
            <a:custGeom>
              <a:avLst/>
              <a:gdLst>
                <a:gd name="T0" fmla="*/ 2 w 4"/>
                <a:gd name="T1" fmla="*/ 0 h 6"/>
                <a:gd name="T2" fmla="*/ 2 w 4"/>
                <a:gd name="T3" fmla="*/ 2 h 6"/>
                <a:gd name="T4" fmla="*/ 2 w 4"/>
                <a:gd name="T5" fmla="*/ 5 h 6"/>
                <a:gd name="T6" fmla="*/ 3 w 4"/>
                <a:gd name="T7" fmla="*/ 3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0" y="0"/>
                    <a:pt x="2" y="1"/>
                    <a:pt x="2" y="2"/>
                  </a:cubicBezTo>
                  <a:cubicBezTo>
                    <a:pt x="2" y="3"/>
                    <a:pt x="1" y="5"/>
                    <a:pt x="2" y="5"/>
                  </a:cubicBezTo>
                  <a:cubicBezTo>
                    <a:pt x="3" y="6"/>
                    <a:pt x="3" y="3"/>
                    <a:pt x="3" y="3"/>
                  </a:cubicBezTo>
                  <a:cubicBezTo>
                    <a:pt x="3" y="2"/>
                    <a:pt x="4"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7" name="Freeform 561"/>
            <p:cNvSpPr>
              <a:spLocks/>
            </p:cNvSpPr>
            <p:nvPr/>
          </p:nvSpPr>
          <p:spPr bwMode="auto">
            <a:xfrm>
              <a:off x="5375347" y="5994061"/>
              <a:ext cx="47770" cy="101936"/>
            </a:xfrm>
            <a:custGeom>
              <a:avLst/>
              <a:gdLst>
                <a:gd name="T0" fmla="*/ 4 w 5"/>
                <a:gd name="T1" fmla="*/ 10 h 11"/>
                <a:gd name="T2" fmla="*/ 2 w 5"/>
                <a:gd name="T3" fmla="*/ 6 h 11"/>
                <a:gd name="T4" fmla="*/ 1 w 5"/>
                <a:gd name="T5" fmla="*/ 3 h 11"/>
                <a:gd name="T6" fmla="*/ 5 w 5"/>
                <a:gd name="T7" fmla="*/ 5 h 11"/>
                <a:gd name="T8" fmla="*/ 4 w 5"/>
                <a:gd name="T9" fmla="*/ 10 h 11"/>
                <a:gd name="T10" fmla="*/ 4 w 5"/>
                <a:gd name="T11" fmla="*/ 10 h 11"/>
              </a:gdLst>
              <a:ahLst/>
              <a:cxnLst>
                <a:cxn ang="0">
                  <a:pos x="T0" y="T1"/>
                </a:cxn>
                <a:cxn ang="0">
                  <a:pos x="T2" y="T3"/>
                </a:cxn>
                <a:cxn ang="0">
                  <a:pos x="T4" y="T5"/>
                </a:cxn>
                <a:cxn ang="0">
                  <a:pos x="T6" y="T7"/>
                </a:cxn>
                <a:cxn ang="0">
                  <a:pos x="T8" y="T9"/>
                </a:cxn>
                <a:cxn ang="0">
                  <a:pos x="T10" y="T11"/>
                </a:cxn>
              </a:cxnLst>
              <a:rect l="0" t="0" r="r" b="b"/>
              <a:pathLst>
                <a:path w="5" h="11">
                  <a:moveTo>
                    <a:pt x="4" y="10"/>
                  </a:moveTo>
                  <a:cubicBezTo>
                    <a:pt x="4" y="9"/>
                    <a:pt x="2" y="6"/>
                    <a:pt x="2" y="6"/>
                  </a:cubicBezTo>
                  <a:cubicBezTo>
                    <a:pt x="4" y="4"/>
                    <a:pt x="0" y="4"/>
                    <a:pt x="1" y="3"/>
                  </a:cubicBezTo>
                  <a:cubicBezTo>
                    <a:pt x="2" y="0"/>
                    <a:pt x="5" y="5"/>
                    <a:pt x="5" y="5"/>
                  </a:cubicBezTo>
                  <a:cubicBezTo>
                    <a:pt x="5" y="6"/>
                    <a:pt x="5" y="11"/>
                    <a:pt x="4" y="10"/>
                  </a:cubicBezTo>
                  <a:cubicBezTo>
                    <a:pt x="4" y="9"/>
                    <a:pt x="5" y="11"/>
                    <a:pt x="4"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8" name="Freeform 562"/>
            <p:cNvSpPr>
              <a:spLocks/>
            </p:cNvSpPr>
            <p:nvPr/>
          </p:nvSpPr>
          <p:spPr bwMode="auto">
            <a:xfrm>
              <a:off x="5337130" y="5955834"/>
              <a:ext cx="66879" cy="66896"/>
            </a:xfrm>
            <a:custGeom>
              <a:avLst/>
              <a:gdLst>
                <a:gd name="T0" fmla="*/ 4 w 7"/>
                <a:gd name="T1" fmla="*/ 6 h 7"/>
                <a:gd name="T2" fmla="*/ 2 w 7"/>
                <a:gd name="T3" fmla="*/ 3 h 7"/>
                <a:gd name="T4" fmla="*/ 0 w 7"/>
                <a:gd name="T5" fmla="*/ 2 h 7"/>
                <a:gd name="T6" fmla="*/ 5 w 7"/>
                <a:gd name="T7" fmla="*/ 1 h 7"/>
                <a:gd name="T8" fmla="*/ 4 w 7"/>
                <a:gd name="T9" fmla="*/ 3 h 7"/>
                <a:gd name="T10" fmla="*/ 7 w 7"/>
                <a:gd name="T11" fmla="*/ 4 h 7"/>
                <a:gd name="T12" fmla="*/ 5 w 7"/>
                <a:gd name="T13" fmla="*/ 5 h 7"/>
                <a:gd name="T14" fmla="*/ 4 w 7"/>
                <a:gd name="T15" fmla="*/ 6 h 7"/>
                <a:gd name="T16" fmla="*/ 4 w 7"/>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4" y="6"/>
                  </a:moveTo>
                  <a:cubicBezTo>
                    <a:pt x="2" y="4"/>
                    <a:pt x="1" y="4"/>
                    <a:pt x="2" y="3"/>
                  </a:cubicBezTo>
                  <a:cubicBezTo>
                    <a:pt x="2" y="2"/>
                    <a:pt x="0" y="2"/>
                    <a:pt x="0" y="2"/>
                  </a:cubicBezTo>
                  <a:cubicBezTo>
                    <a:pt x="0" y="1"/>
                    <a:pt x="4" y="0"/>
                    <a:pt x="5" y="1"/>
                  </a:cubicBezTo>
                  <a:cubicBezTo>
                    <a:pt x="5" y="1"/>
                    <a:pt x="3" y="2"/>
                    <a:pt x="4" y="3"/>
                  </a:cubicBezTo>
                  <a:cubicBezTo>
                    <a:pt x="5" y="3"/>
                    <a:pt x="7" y="4"/>
                    <a:pt x="7" y="4"/>
                  </a:cubicBezTo>
                  <a:cubicBezTo>
                    <a:pt x="7" y="5"/>
                    <a:pt x="5" y="5"/>
                    <a:pt x="5" y="5"/>
                  </a:cubicBezTo>
                  <a:cubicBezTo>
                    <a:pt x="4" y="5"/>
                    <a:pt x="5" y="7"/>
                    <a:pt x="4" y="6"/>
                  </a:cubicBezTo>
                  <a:cubicBezTo>
                    <a:pt x="2" y="5"/>
                    <a:pt x="4" y="6"/>
                    <a:pt x="4"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9" name="Freeform 563"/>
            <p:cNvSpPr>
              <a:spLocks/>
            </p:cNvSpPr>
            <p:nvPr/>
          </p:nvSpPr>
          <p:spPr bwMode="auto">
            <a:xfrm>
              <a:off x="5404009" y="5955834"/>
              <a:ext cx="63695" cy="86010"/>
            </a:xfrm>
            <a:custGeom>
              <a:avLst/>
              <a:gdLst>
                <a:gd name="T0" fmla="*/ 3 w 7"/>
                <a:gd name="T1" fmla="*/ 8 h 9"/>
                <a:gd name="T2" fmla="*/ 4 w 7"/>
                <a:gd name="T3" fmla="*/ 6 h 9"/>
                <a:gd name="T4" fmla="*/ 2 w 7"/>
                <a:gd name="T5" fmla="*/ 4 h 9"/>
                <a:gd name="T6" fmla="*/ 3 w 7"/>
                <a:gd name="T7" fmla="*/ 1 h 9"/>
                <a:gd name="T8" fmla="*/ 6 w 7"/>
                <a:gd name="T9" fmla="*/ 5 h 9"/>
                <a:gd name="T10" fmla="*/ 3 w 7"/>
                <a:gd name="T11" fmla="*/ 8 h 9"/>
                <a:gd name="T12" fmla="*/ 3 w 7"/>
                <a:gd name="T13" fmla="*/ 8 h 9"/>
                <a:gd name="T14" fmla="*/ 3 w 7"/>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8"/>
                  </a:moveTo>
                  <a:cubicBezTo>
                    <a:pt x="4" y="7"/>
                    <a:pt x="5" y="7"/>
                    <a:pt x="4" y="6"/>
                  </a:cubicBezTo>
                  <a:cubicBezTo>
                    <a:pt x="4" y="5"/>
                    <a:pt x="2" y="5"/>
                    <a:pt x="2" y="4"/>
                  </a:cubicBezTo>
                  <a:cubicBezTo>
                    <a:pt x="3" y="3"/>
                    <a:pt x="0" y="0"/>
                    <a:pt x="3" y="1"/>
                  </a:cubicBezTo>
                  <a:cubicBezTo>
                    <a:pt x="6" y="2"/>
                    <a:pt x="6" y="3"/>
                    <a:pt x="6" y="5"/>
                  </a:cubicBezTo>
                  <a:cubicBezTo>
                    <a:pt x="7" y="7"/>
                    <a:pt x="3" y="8"/>
                    <a:pt x="3" y="8"/>
                  </a:cubicBezTo>
                  <a:cubicBezTo>
                    <a:pt x="3" y="8"/>
                    <a:pt x="3" y="8"/>
                    <a:pt x="3" y="8"/>
                  </a:cubicBezTo>
                  <a:cubicBezTo>
                    <a:pt x="4" y="7"/>
                    <a:pt x="2" y="9"/>
                    <a:pt x="3"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0" name="Freeform 564"/>
            <p:cNvSpPr>
              <a:spLocks/>
            </p:cNvSpPr>
            <p:nvPr/>
          </p:nvSpPr>
          <p:spPr bwMode="auto">
            <a:xfrm>
              <a:off x="5384900" y="5974948"/>
              <a:ext cx="28662" cy="9556"/>
            </a:xfrm>
            <a:custGeom>
              <a:avLst/>
              <a:gdLst>
                <a:gd name="T0" fmla="*/ 2 w 3"/>
                <a:gd name="T1" fmla="*/ 1 h 1"/>
                <a:gd name="T2" fmla="*/ 0 w 3"/>
                <a:gd name="T3" fmla="*/ 0 h 1"/>
                <a:gd name="T4" fmla="*/ 3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1" y="1"/>
                    <a:pt x="0" y="1"/>
                    <a:pt x="0" y="0"/>
                  </a:cubicBezTo>
                  <a:cubicBezTo>
                    <a:pt x="0" y="0"/>
                    <a:pt x="2" y="0"/>
                    <a:pt x="3" y="0"/>
                  </a:cubicBezTo>
                  <a:cubicBezTo>
                    <a:pt x="3" y="0"/>
                    <a:pt x="2" y="1"/>
                    <a:pt x="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1" name="Freeform 565"/>
            <p:cNvSpPr>
              <a:spLocks/>
            </p:cNvSpPr>
            <p:nvPr/>
          </p:nvSpPr>
          <p:spPr bwMode="auto">
            <a:xfrm>
              <a:off x="4486812" y="5984506"/>
              <a:ext cx="124202" cy="63711"/>
            </a:xfrm>
            <a:custGeom>
              <a:avLst/>
              <a:gdLst>
                <a:gd name="T0" fmla="*/ 10 w 13"/>
                <a:gd name="T1" fmla="*/ 1 h 7"/>
                <a:gd name="T2" fmla="*/ 7 w 13"/>
                <a:gd name="T3" fmla="*/ 1 h 7"/>
                <a:gd name="T4" fmla="*/ 5 w 13"/>
                <a:gd name="T5" fmla="*/ 1 h 7"/>
                <a:gd name="T6" fmla="*/ 5 w 13"/>
                <a:gd name="T7" fmla="*/ 4 h 7"/>
                <a:gd name="T8" fmla="*/ 1 w 13"/>
                <a:gd name="T9" fmla="*/ 3 h 7"/>
                <a:gd name="T10" fmla="*/ 1 w 13"/>
                <a:gd name="T11" fmla="*/ 6 h 7"/>
                <a:gd name="T12" fmla="*/ 11 w 13"/>
                <a:gd name="T13" fmla="*/ 4 h 7"/>
                <a:gd name="T14" fmla="*/ 9 w 13"/>
                <a:gd name="T15" fmla="*/ 3 h 7"/>
                <a:gd name="T16" fmla="*/ 12 w 13"/>
                <a:gd name="T17" fmla="*/ 3 h 7"/>
                <a:gd name="T18" fmla="*/ 10 w 13"/>
                <a:gd name="T19" fmla="*/ 1 h 7"/>
                <a:gd name="T20" fmla="*/ 10 w 13"/>
                <a:gd name="T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7">
                  <a:moveTo>
                    <a:pt x="10" y="1"/>
                  </a:moveTo>
                  <a:cubicBezTo>
                    <a:pt x="9" y="1"/>
                    <a:pt x="8" y="1"/>
                    <a:pt x="7" y="1"/>
                  </a:cubicBezTo>
                  <a:cubicBezTo>
                    <a:pt x="6" y="1"/>
                    <a:pt x="6" y="1"/>
                    <a:pt x="5" y="1"/>
                  </a:cubicBezTo>
                  <a:cubicBezTo>
                    <a:pt x="3" y="2"/>
                    <a:pt x="4" y="4"/>
                    <a:pt x="5" y="4"/>
                  </a:cubicBezTo>
                  <a:cubicBezTo>
                    <a:pt x="4" y="4"/>
                    <a:pt x="2" y="1"/>
                    <a:pt x="1" y="3"/>
                  </a:cubicBezTo>
                  <a:cubicBezTo>
                    <a:pt x="0" y="4"/>
                    <a:pt x="0" y="5"/>
                    <a:pt x="1" y="6"/>
                  </a:cubicBezTo>
                  <a:cubicBezTo>
                    <a:pt x="2" y="7"/>
                    <a:pt x="10" y="5"/>
                    <a:pt x="11" y="4"/>
                  </a:cubicBezTo>
                  <a:cubicBezTo>
                    <a:pt x="11" y="4"/>
                    <a:pt x="10" y="3"/>
                    <a:pt x="9" y="3"/>
                  </a:cubicBezTo>
                  <a:cubicBezTo>
                    <a:pt x="10" y="3"/>
                    <a:pt x="12" y="3"/>
                    <a:pt x="12" y="3"/>
                  </a:cubicBezTo>
                  <a:cubicBezTo>
                    <a:pt x="13" y="2"/>
                    <a:pt x="11" y="0"/>
                    <a:pt x="10" y="1"/>
                  </a:cubicBezTo>
                  <a:cubicBezTo>
                    <a:pt x="9" y="1"/>
                    <a:pt x="11" y="0"/>
                    <a:pt x="10"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2" name="Freeform 566"/>
            <p:cNvSpPr>
              <a:spLocks/>
            </p:cNvSpPr>
            <p:nvPr/>
          </p:nvSpPr>
          <p:spPr bwMode="auto">
            <a:xfrm>
              <a:off x="4534582" y="5927165"/>
              <a:ext cx="76432" cy="66896"/>
            </a:xfrm>
            <a:custGeom>
              <a:avLst/>
              <a:gdLst>
                <a:gd name="T0" fmla="*/ 2 w 8"/>
                <a:gd name="T1" fmla="*/ 6 h 7"/>
                <a:gd name="T2" fmla="*/ 5 w 8"/>
                <a:gd name="T3" fmla="*/ 4 h 7"/>
                <a:gd name="T4" fmla="*/ 8 w 8"/>
                <a:gd name="T5" fmla="*/ 4 h 7"/>
                <a:gd name="T6" fmla="*/ 5 w 8"/>
                <a:gd name="T7" fmla="*/ 2 h 7"/>
                <a:gd name="T8" fmla="*/ 2 w 8"/>
                <a:gd name="T9" fmla="*/ 6 h 7"/>
                <a:gd name="T10" fmla="*/ 2 w 8"/>
                <a:gd name="T11" fmla="*/ 6 h 7"/>
                <a:gd name="T12" fmla="*/ 2 w 8"/>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2" y="6"/>
                  </a:moveTo>
                  <a:cubicBezTo>
                    <a:pt x="3" y="5"/>
                    <a:pt x="4" y="5"/>
                    <a:pt x="5" y="4"/>
                  </a:cubicBezTo>
                  <a:cubicBezTo>
                    <a:pt x="6" y="4"/>
                    <a:pt x="8" y="4"/>
                    <a:pt x="8" y="4"/>
                  </a:cubicBezTo>
                  <a:cubicBezTo>
                    <a:pt x="8" y="4"/>
                    <a:pt x="7" y="0"/>
                    <a:pt x="5" y="2"/>
                  </a:cubicBezTo>
                  <a:cubicBezTo>
                    <a:pt x="5" y="2"/>
                    <a:pt x="1" y="5"/>
                    <a:pt x="2" y="6"/>
                  </a:cubicBezTo>
                  <a:cubicBezTo>
                    <a:pt x="2" y="6"/>
                    <a:pt x="2" y="6"/>
                    <a:pt x="2" y="6"/>
                  </a:cubicBezTo>
                  <a:cubicBezTo>
                    <a:pt x="4" y="5"/>
                    <a:pt x="0" y="7"/>
                    <a:pt x="2"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3" name="Freeform 567"/>
            <p:cNvSpPr>
              <a:spLocks/>
            </p:cNvSpPr>
            <p:nvPr/>
          </p:nvSpPr>
          <p:spPr bwMode="auto">
            <a:xfrm>
              <a:off x="4002734" y="6182007"/>
              <a:ext cx="92356" cy="35042"/>
            </a:xfrm>
            <a:custGeom>
              <a:avLst/>
              <a:gdLst>
                <a:gd name="T0" fmla="*/ 9 w 10"/>
                <a:gd name="T1" fmla="*/ 2 h 4"/>
                <a:gd name="T2" fmla="*/ 9 w 10"/>
                <a:gd name="T3" fmla="*/ 1 h 4"/>
                <a:gd name="T4" fmla="*/ 6 w 10"/>
                <a:gd name="T5" fmla="*/ 0 h 4"/>
                <a:gd name="T6" fmla="*/ 2 w 10"/>
                <a:gd name="T7" fmla="*/ 2 h 4"/>
                <a:gd name="T8" fmla="*/ 3 w 10"/>
                <a:gd name="T9" fmla="*/ 4 h 4"/>
                <a:gd name="T10" fmla="*/ 9 w 10"/>
                <a:gd name="T11" fmla="*/ 2 h 4"/>
                <a:gd name="T12" fmla="*/ 9 w 10"/>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9" y="2"/>
                  </a:moveTo>
                  <a:cubicBezTo>
                    <a:pt x="10" y="2"/>
                    <a:pt x="8" y="1"/>
                    <a:pt x="9" y="1"/>
                  </a:cubicBezTo>
                  <a:cubicBezTo>
                    <a:pt x="8" y="0"/>
                    <a:pt x="7" y="0"/>
                    <a:pt x="6" y="0"/>
                  </a:cubicBezTo>
                  <a:cubicBezTo>
                    <a:pt x="5" y="1"/>
                    <a:pt x="3" y="1"/>
                    <a:pt x="2" y="2"/>
                  </a:cubicBezTo>
                  <a:cubicBezTo>
                    <a:pt x="0" y="3"/>
                    <a:pt x="2" y="4"/>
                    <a:pt x="3" y="4"/>
                  </a:cubicBezTo>
                  <a:cubicBezTo>
                    <a:pt x="5" y="4"/>
                    <a:pt x="7" y="1"/>
                    <a:pt x="9" y="2"/>
                  </a:cubicBezTo>
                  <a:cubicBezTo>
                    <a:pt x="10" y="2"/>
                    <a:pt x="7" y="1"/>
                    <a:pt x="9"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4" name="Freeform 568"/>
            <p:cNvSpPr>
              <a:spLocks/>
            </p:cNvSpPr>
            <p:nvPr/>
          </p:nvSpPr>
          <p:spPr bwMode="auto">
            <a:xfrm>
              <a:off x="3891269" y="6236163"/>
              <a:ext cx="54139" cy="47785"/>
            </a:xfrm>
            <a:custGeom>
              <a:avLst/>
              <a:gdLst>
                <a:gd name="T0" fmla="*/ 6 w 6"/>
                <a:gd name="T1" fmla="*/ 2 h 5"/>
                <a:gd name="T2" fmla="*/ 3 w 6"/>
                <a:gd name="T3" fmla="*/ 2 h 5"/>
                <a:gd name="T4" fmla="*/ 3 w 6"/>
                <a:gd name="T5" fmla="*/ 4 h 5"/>
                <a:gd name="T6" fmla="*/ 0 w 6"/>
                <a:gd name="T7" fmla="*/ 5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0"/>
                    <a:pt x="4" y="1"/>
                    <a:pt x="3" y="2"/>
                  </a:cubicBezTo>
                  <a:cubicBezTo>
                    <a:pt x="3" y="2"/>
                    <a:pt x="3" y="3"/>
                    <a:pt x="3" y="4"/>
                  </a:cubicBezTo>
                  <a:cubicBezTo>
                    <a:pt x="2" y="4"/>
                    <a:pt x="0" y="5"/>
                    <a:pt x="0" y="5"/>
                  </a:cubicBezTo>
                  <a:cubicBezTo>
                    <a:pt x="0" y="5"/>
                    <a:pt x="6" y="5"/>
                    <a:pt x="6"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5" name="Freeform 569"/>
            <p:cNvSpPr>
              <a:spLocks/>
            </p:cNvSpPr>
            <p:nvPr/>
          </p:nvSpPr>
          <p:spPr bwMode="auto">
            <a:xfrm>
              <a:off x="7066431" y="5076623"/>
              <a:ext cx="194268" cy="121050"/>
            </a:xfrm>
            <a:custGeom>
              <a:avLst/>
              <a:gdLst>
                <a:gd name="T0" fmla="*/ 19 w 21"/>
                <a:gd name="T1" fmla="*/ 9 h 13"/>
                <a:gd name="T2" fmla="*/ 18 w 21"/>
                <a:gd name="T3" fmla="*/ 7 h 13"/>
                <a:gd name="T4" fmla="*/ 14 w 21"/>
                <a:gd name="T5" fmla="*/ 4 h 13"/>
                <a:gd name="T6" fmla="*/ 8 w 21"/>
                <a:gd name="T7" fmla="*/ 1 h 13"/>
                <a:gd name="T8" fmla="*/ 5 w 21"/>
                <a:gd name="T9" fmla="*/ 6 h 13"/>
                <a:gd name="T10" fmla="*/ 0 w 21"/>
                <a:gd name="T11" fmla="*/ 8 h 13"/>
                <a:gd name="T12" fmla="*/ 7 w 21"/>
                <a:gd name="T13" fmla="*/ 11 h 13"/>
                <a:gd name="T14" fmla="*/ 15 w 21"/>
                <a:gd name="T15" fmla="*/ 12 h 13"/>
                <a:gd name="T16" fmla="*/ 20 w 21"/>
                <a:gd name="T17" fmla="*/ 9 h 13"/>
                <a:gd name="T18" fmla="*/ 19 w 21"/>
                <a:gd name="T19" fmla="*/ 9 h 13"/>
                <a:gd name="T20" fmla="*/ 19 w 21"/>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19" y="9"/>
                  </a:moveTo>
                  <a:cubicBezTo>
                    <a:pt x="15" y="10"/>
                    <a:pt x="19" y="8"/>
                    <a:pt x="18" y="7"/>
                  </a:cubicBezTo>
                  <a:cubicBezTo>
                    <a:pt x="17" y="7"/>
                    <a:pt x="15" y="4"/>
                    <a:pt x="14" y="4"/>
                  </a:cubicBezTo>
                  <a:cubicBezTo>
                    <a:pt x="12" y="4"/>
                    <a:pt x="10" y="1"/>
                    <a:pt x="8" y="1"/>
                  </a:cubicBezTo>
                  <a:cubicBezTo>
                    <a:pt x="6" y="0"/>
                    <a:pt x="6" y="5"/>
                    <a:pt x="5" y="6"/>
                  </a:cubicBezTo>
                  <a:cubicBezTo>
                    <a:pt x="4" y="6"/>
                    <a:pt x="0" y="6"/>
                    <a:pt x="0" y="8"/>
                  </a:cubicBezTo>
                  <a:cubicBezTo>
                    <a:pt x="1" y="10"/>
                    <a:pt x="6" y="11"/>
                    <a:pt x="7" y="11"/>
                  </a:cubicBezTo>
                  <a:cubicBezTo>
                    <a:pt x="9" y="12"/>
                    <a:pt x="13" y="13"/>
                    <a:pt x="15" y="12"/>
                  </a:cubicBezTo>
                  <a:cubicBezTo>
                    <a:pt x="15" y="12"/>
                    <a:pt x="20" y="10"/>
                    <a:pt x="20" y="9"/>
                  </a:cubicBezTo>
                  <a:cubicBezTo>
                    <a:pt x="20" y="9"/>
                    <a:pt x="19" y="9"/>
                    <a:pt x="19" y="9"/>
                  </a:cubicBezTo>
                  <a:cubicBezTo>
                    <a:pt x="18" y="10"/>
                    <a:pt x="21" y="9"/>
                    <a:pt x="19" y="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6" name="Freeform 570"/>
            <p:cNvSpPr>
              <a:spLocks/>
            </p:cNvSpPr>
            <p:nvPr/>
          </p:nvSpPr>
          <p:spPr bwMode="auto">
            <a:xfrm>
              <a:off x="6999554" y="5133964"/>
              <a:ext cx="47770" cy="35042"/>
            </a:xfrm>
            <a:custGeom>
              <a:avLst/>
              <a:gdLst>
                <a:gd name="T0" fmla="*/ 2 w 5"/>
                <a:gd name="T1" fmla="*/ 4 h 4"/>
                <a:gd name="T2" fmla="*/ 4 w 5"/>
                <a:gd name="T3" fmla="*/ 1 h 4"/>
                <a:gd name="T4" fmla="*/ 2 w 5"/>
                <a:gd name="T5" fmla="*/ 4 h 4"/>
                <a:gd name="T6" fmla="*/ 2 w 5"/>
                <a:gd name="T7" fmla="*/ 4 h 4"/>
              </a:gdLst>
              <a:ahLst/>
              <a:cxnLst>
                <a:cxn ang="0">
                  <a:pos x="T0" y="T1"/>
                </a:cxn>
                <a:cxn ang="0">
                  <a:pos x="T2" y="T3"/>
                </a:cxn>
                <a:cxn ang="0">
                  <a:pos x="T4" y="T5"/>
                </a:cxn>
                <a:cxn ang="0">
                  <a:pos x="T6" y="T7"/>
                </a:cxn>
              </a:cxnLst>
              <a:rect l="0" t="0" r="r" b="b"/>
              <a:pathLst>
                <a:path w="5" h="4">
                  <a:moveTo>
                    <a:pt x="2" y="4"/>
                  </a:moveTo>
                  <a:cubicBezTo>
                    <a:pt x="0" y="4"/>
                    <a:pt x="4" y="0"/>
                    <a:pt x="4" y="1"/>
                  </a:cubicBezTo>
                  <a:cubicBezTo>
                    <a:pt x="5" y="1"/>
                    <a:pt x="3" y="4"/>
                    <a:pt x="2" y="4"/>
                  </a:cubicBezTo>
                  <a:cubicBezTo>
                    <a:pt x="1" y="4"/>
                    <a:pt x="4" y="4"/>
                    <a:pt x="2"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7" name="Freeform 571"/>
            <p:cNvSpPr>
              <a:spLocks/>
            </p:cNvSpPr>
            <p:nvPr/>
          </p:nvSpPr>
          <p:spPr bwMode="auto">
            <a:xfrm>
              <a:off x="6942228" y="5169003"/>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1"/>
                    <a:pt x="1" y="0"/>
                  </a:cubicBezTo>
                  <a:cubicBezTo>
                    <a:pt x="2" y="0"/>
                    <a:pt x="2" y="2"/>
                    <a:pt x="1"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8" name="Freeform 572"/>
            <p:cNvSpPr>
              <a:spLocks/>
            </p:cNvSpPr>
            <p:nvPr/>
          </p:nvSpPr>
          <p:spPr bwMode="auto">
            <a:xfrm>
              <a:off x="6139678" y="4777183"/>
              <a:ext cx="859874" cy="420492"/>
            </a:xfrm>
            <a:custGeom>
              <a:avLst/>
              <a:gdLst>
                <a:gd name="T0" fmla="*/ 76 w 92"/>
                <a:gd name="T1" fmla="*/ 41 h 45"/>
                <a:gd name="T2" fmla="*/ 71 w 92"/>
                <a:gd name="T3" fmla="*/ 39 h 45"/>
                <a:gd name="T4" fmla="*/ 61 w 92"/>
                <a:gd name="T5" fmla="*/ 38 h 45"/>
                <a:gd name="T6" fmla="*/ 45 w 92"/>
                <a:gd name="T7" fmla="*/ 43 h 45"/>
                <a:gd name="T8" fmla="*/ 29 w 92"/>
                <a:gd name="T9" fmla="*/ 41 h 45"/>
                <a:gd name="T10" fmla="*/ 21 w 92"/>
                <a:gd name="T11" fmla="*/ 38 h 45"/>
                <a:gd name="T12" fmla="*/ 10 w 92"/>
                <a:gd name="T13" fmla="*/ 31 h 45"/>
                <a:gd name="T14" fmla="*/ 40 w 92"/>
                <a:gd name="T15" fmla="*/ 29 h 45"/>
                <a:gd name="T16" fmla="*/ 9 w 92"/>
                <a:gd name="T17" fmla="*/ 26 h 45"/>
                <a:gd name="T18" fmla="*/ 16 w 92"/>
                <a:gd name="T19" fmla="*/ 19 h 45"/>
                <a:gd name="T20" fmla="*/ 14 w 92"/>
                <a:gd name="T21" fmla="*/ 18 h 45"/>
                <a:gd name="T22" fmla="*/ 7 w 92"/>
                <a:gd name="T23" fmla="*/ 17 h 45"/>
                <a:gd name="T24" fmla="*/ 4 w 92"/>
                <a:gd name="T25" fmla="*/ 11 h 45"/>
                <a:gd name="T26" fmla="*/ 8 w 92"/>
                <a:gd name="T27" fmla="*/ 7 h 45"/>
                <a:gd name="T28" fmla="*/ 24 w 92"/>
                <a:gd name="T29" fmla="*/ 1 h 45"/>
                <a:gd name="T30" fmla="*/ 29 w 92"/>
                <a:gd name="T31" fmla="*/ 7 h 45"/>
                <a:gd name="T32" fmla="*/ 39 w 92"/>
                <a:gd name="T33" fmla="*/ 6 h 45"/>
                <a:gd name="T34" fmla="*/ 43 w 92"/>
                <a:gd name="T35" fmla="*/ 8 h 45"/>
                <a:gd name="T36" fmla="*/ 47 w 92"/>
                <a:gd name="T37" fmla="*/ 9 h 45"/>
                <a:gd name="T38" fmla="*/ 43 w 92"/>
                <a:gd name="T39" fmla="*/ 4 h 45"/>
                <a:gd name="T40" fmla="*/ 54 w 92"/>
                <a:gd name="T41" fmla="*/ 10 h 45"/>
                <a:gd name="T42" fmla="*/ 60 w 92"/>
                <a:gd name="T43" fmla="*/ 14 h 45"/>
                <a:gd name="T44" fmla="*/ 59 w 92"/>
                <a:gd name="T45" fmla="*/ 1 h 45"/>
                <a:gd name="T46" fmla="*/ 69 w 92"/>
                <a:gd name="T47" fmla="*/ 6 h 45"/>
                <a:gd name="T48" fmla="*/ 74 w 92"/>
                <a:gd name="T49" fmla="*/ 19 h 45"/>
                <a:gd name="T50" fmla="*/ 82 w 92"/>
                <a:gd name="T51" fmla="*/ 26 h 45"/>
                <a:gd name="T52" fmla="*/ 92 w 92"/>
                <a:gd name="T53" fmla="*/ 33 h 45"/>
                <a:gd name="T54" fmla="*/ 83 w 92"/>
                <a:gd name="T55" fmla="*/ 35 h 45"/>
                <a:gd name="T56" fmla="*/ 81 w 92"/>
                <a:gd name="T57" fmla="*/ 36 h 45"/>
                <a:gd name="T58" fmla="*/ 85 w 92"/>
                <a:gd name="T59" fmla="*/ 36 h 45"/>
                <a:gd name="T60" fmla="*/ 89 w 92"/>
                <a:gd name="T61" fmla="*/ 39 h 45"/>
                <a:gd name="T62" fmla="*/ 83 w 92"/>
                <a:gd name="T63" fmla="*/ 4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45">
                  <a:moveTo>
                    <a:pt x="83" y="41"/>
                  </a:moveTo>
                  <a:cubicBezTo>
                    <a:pt x="81" y="41"/>
                    <a:pt x="79" y="41"/>
                    <a:pt x="76" y="41"/>
                  </a:cubicBezTo>
                  <a:cubicBezTo>
                    <a:pt x="75" y="41"/>
                    <a:pt x="74" y="41"/>
                    <a:pt x="73" y="41"/>
                  </a:cubicBezTo>
                  <a:cubicBezTo>
                    <a:pt x="72" y="41"/>
                    <a:pt x="72" y="40"/>
                    <a:pt x="71" y="39"/>
                  </a:cubicBezTo>
                  <a:cubicBezTo>
                    <a:pt x="70" y="39"/>
                    <a:pt x="66" y="40"/>
                    <a:pt x="65" y="38"/>
                  </a:cubicBezTo>
                  <a:cubicBezTo>
                    <a:pt x="65" y="35"/>
                    <a:pt x="63" y="37"/>
                    <a:pt x="61" y="38"/>
                  </a:cubicBezTo>
                  <a:cubicBezTo>
                    <a:pt x="58" y="40"/>
                    <a:pt x="56" y="39"/>
                    <a:pt x="54" y="40"/>
                  </a:cubicBezTo>
                  <a:cubicBezTo>
                    <a:pt x="51" y="41"/>
                    <a:pt x="48" y="42"/>
                    <a:pt x="45" y="43"/>
                  </a:cubicBezTo>
                  <a:cubicBezTo>
                    <a:pt x="41" y="43"/>
                    <a:pt x="35" y="45"/>
                    <a:pt x="31" y="43"/>
                  </a:cubicBezTo>
                  <a:cubicBezTo>
                    <a:pt x="31" y="43"/>
                    <a:pt x="29" y="42"/>
                    <a:pt x="29" y="41"/>
                  </a:cubicBezTo>
                  <a:cubicBezTo>
                    <a:pt x="29" y="40"/>
                    <a:pt x="29" y="38"/>
                    <a:pt x="27" y="38"/>
                  </a:cubicBezTo>
                  <a:cubicBezTo>
                    <a:pt x="25" y="38"/>
                    <a:pt x="23" y="38"/>
                    <a:pt x="21" y="38"/>
                  </a:cubicBezTo>
                  <a:cubicBezTo>
                    <a:pt x="19" y="38"/>
                    <a:pt x="17" y="38"/>
                    <a:pt x="15" y="36"/>
                  </a:cubicBezTo>
                  <a:cubicBezTo>
                    <a:pt x="14" y="36"/>
                    <a:pt x="9" y="32"/>
                    <a:pt x="10" y="31"/>
                  </a:cubicBezTo>
                  <a:cubicBezTo>
                    <a:pt x="16" y="28"/>
                    <a:pt x="23" y="29"/>
                    <a:pt x="28" y="29"/>
                  </a:cubicBezTo>
                  <a:cubicBezTo>
                    <a:pt x="29" y="29"/>
                    <a:pt x="40" y="29"/>
                    <a:pt x="40" y="29"/>
                  </a:cubicBezTo>
                  <a:cubicBezTo>
                    <a:pt x="40" y="27"/>
                    <a:pt x="26" y="25"/>
                    <a:pt x="25" y="25"/>
                  </a:cubicBezTo>
                  <a:cubicBezTo>
                    <a:pt x="20" y="25"/>
                    <a:pt x="14" y="28"/>
                    <a:pt x="9" y="26"/>
                  </a:cubicBezTo>
                  <a:cubicBezTo>
                    <a:pt x="7" y="25"/>
                    <a:pt x="3" y="23"/>
                    <a:pt x="7" y="21"/>
                  </a:cubicBezTo>
                  <a:cubicBezTo>
                    <a:pt x="10" y="20"/>
                    <a:pt x="13" y="19"/>
                    <a:pt x="16" y="19"/>
                  </a:cubicBezTo>
                  <a:cubicBezTo>
                    <a:pt x="18" y="18"/>
                    <a:pt x="20" y="18"/>
                    <a:pt x="21" y="18"/>
                  </a:cubicBezTo>
                  <a:cubicBezTo>
                    <a:pt x="19" y="19"/>
                    <a:pt x="16" y="18"/>
                    <a:pt x="14" y="18"/>
                  </a:cubicBezTo>
                  <a:cubicBezTo>
                    <a:pt x="13" y="18"/>
                    <a:pt x="7" y="19"/>
                    <a:pt x="6" y="18"/>
                  </a:cubicBezTo>
                  <a:cubicBezTo>
                    <a:pt x="6" y="18"/>
                    <a:pt x="7" y="17"/>
                    <a:pt x="7" y="17"/>
                  </a:cubicBezTo>
                  <a:cubicBezTo>
                    <a:pt x="7" y="16"/>
                    <a:pt x="0" y="17"/>
                    <a:pt x="1" y="15"/>
                  </a:cubicBezTo>
                  <a:cubicBezTo>
                    <a:pt x="2" y="14"/>
                    <a:pt x="3" y="12"/>
                    <a:pt x="4" y="11"/>
                  </a:cubicBezTo>
                  <a:cubicBezTo>
                    <a:pt x="8" y="10"/>
                    <a:pt x="4" y="10"/>
                    <a:pt x="4" y="9"/>
                  </a:cubicBezTo>
                  <a:cubicBezTo>
                    <a:pt x="4" y="9"/>
                    <a:pt x="7" y="7"/>
                    <a:pt x="8" y="7"/>
                  </a:cubicBezTo>
                  <a:cubicBezTo>
                    <a:pt x="10" y="6"/>
                    <a:pt x="11" y="5"/>
                    <a:pt x="13" y="4"/>
                  </a:cubicBezTo>
                  <a:cubicBezTo>
                    <a:pt x="17" y="2"/>
                    <a:pt x="20" y="1"/>
                    <a:pt x="24" y="1"/>
                  </a:cubicBezTo>
                  <a:cubicBezTo>
                    <a:pt x="29" y="1"/>
                    <a:pt x="24" y="7"/>
                    <a:pt x="24" y="7"/>
                  </a:cubicBezTo>
                  <a:cubicBezTo>
                    <a:pt x="26" y="8"/>
                    <a:pt x="28" y="8"/>
                    <a:pt x="29" y="7"/>
                  </a:cubicBezTo>
                  <a:cubicBezTo>
                    <a:pt x="30" y="7"/>
                    <a:pt x="30" y="4"/>
                    <a:pt x="31" y="4"/>
                  </a:cubicBezTo>
                  <a:cubicBezTo>
                    <a:pt x="33" y="4"/>
                    <a:pt x="37" y="4"/>
                    <a:pt x="39" y="6"/>
                  </a:cubicBezTo>
                  <a:cubicBezTo>
                    <a:pt x="42" y="8"/>
                    <a:pt x="35" y="11"/>
                    <a:pt x="40" y="10"/>
                  </a:cubicBezTo>
                  <a:cubicBezTo>
                    <a:pt x="41" y="10"/>
                    <a:pt x="42" y="9"/>
                    <a:pt x="43" y="8"/>
                  </a:cubicBezTo>
                  <a:cubicBezTo>
                    <a:pt x="44" y="8"/>
                    <a:pt x="44" y="8"/>
                    <a:pt x="45" y="8"/>
                  </a:cubicBezTo>
                  <a:cubicBezTo>
                    <a:pt x="46" y="8"/>
                    <a:pt x="46" y="8"/>
                    <a:pt x="47" y="9"/>
                  </a:cubicBezTo>
                  <a:cubicBezTo>
                    <a:pt x="48" y="9"/>
                    <a:pt x="48" y="7"/>
                    <a:pt x="48" y="6"/>
                  </a:cubicBezTo>
                  <a:cubicBezTo>
                    <a:pt x="47" y="6"/>
                    <a:pt x="44" y="4"/>
                    <a:pt x="43" y="4"/>
                  </a:cubicBezTo>
                  <a:cubicBezTo>
                    <a:pt x="45" y="3"/>
                    <a:pt x="49" y="5"/>
                    <a:pt x="50" y="6"/>
                  </a:cubicBezTo>
                  <a:cubicBezTo>
                    <a:pt x="53" y="7"/>
                    <a:pt x="53" y="8"/>
                    <a:pt x="54" y="10"/>
                  </a:cubicBezTo>
                  <a:cubicBezTo>
                    <a:pt x="54" y="11"/>
                    <a:pt x="54" y="16"/>
                    <a:pt x="56" y="16"/>
                  </a:cubicBezTo>
                  <a:cubicBezTo>
                    <a:pt x="57" y="16"/>
                    <a:pt x="61" y="16"/>
                    <a:pt x="60" y="14"/>
                  </a:cubicBezTo>
                  <a:cubicBezTo>
                    <a:pt x="59" y="10"/>
                    <a:pt x="57" y="7"/>
                    <a:pt x="56" y="3"/>
                  </a:cubicBezTo>
                  <a:cubicBezTo>
                    <a:pt x="55" y="0"/>
                    <a:pt x="58" y="1"/>
                    <a:pt x="59" y="1"/>
                  </a:cubicBezTo>
                  <a:cubicBezTo>
                    <a:pt x="62" y="2"/>
                    <a:pt x="62" y="0"/>
                    <a:pt x="64" y="1"/>
                  </a:cubicBezTo>
                  <a:cubicBezTo>
                    <a:pt x="66" y="3"/>
                    <a:pt x="69" y="4"/>
                    <a:pt x="69" y="6"/>
                  </a:cubicBezTo>
                  <a:cubicBezTo>
                    <a:pt x="70" y="9"/>
                    <a:pt x="71" y="11"/>
                    <a:pt x="73" y="13"/>
                  </a:cubicBezTo>
                  <a:cubicBezTo>
                    <a:pt x="74" y="16"/>
                    <a:pt x="75" y="17"/>
                    <a:pt x="74" y="19"/>
                  </a:cubicBezTo>
                  <a:cubicBezTo>
                    <a:pt x="73" y="22"/>
                    <a:pt x="76" y="25"/>
                    <a:pt x="78" y="26"/>
                  </a:cubicBezTo>
                  <a:cubicBezTo>
                    <a:pt x="79" y="26"/>
                    <a:pt x="81" y="26"/>
                    <a:pt x="82" y="26"/>
                  </a:cubicBezTo>
                  <a:cubicBezTo>
                    <a:pt x="83" y="27"/>
                    <a:pt x="84" y="28"/>
                    <a:pt x="85" y="28"/>
                  </a:cubicBezTo>
                  <a:cubicBezTo>
                    <a:pt x="88" y="29"/>
                    <a:pt x="92" y="29"/>
                    <a:pt x="92" y="33"/>
                  </a:cubicBezTo>
                  <a:cubicBezTo>
                    <a:pt x="92" y="35"/>
                    <a:pt x="83" y="32"/>
                    <a:pt x="83" y="32"/>
                  </a:cubicBezTo>
                  <a:cubicBezTo>
                    <a:pt x="83" y="33"/>
                    <a:pt x="83" y="34"/>
                    <a:pt x="83" y="35"/>
                  </a:cubicBezTo>
                  <a:cubicBezTo>
                    <a:pt x="83" y="35"/>
                    <a:pt x="80" y="35"/>
                    <a:pt x="80" y="35"/>
                  </a:cubicBezTo>
                  <a:cubicBezTo>
                    <a:pt x="81" y="35"/>
                    <a:pt x="81" y="36"/>
                    <a:pt x="81" y="36"/>
                  </a:cubicBezTo>
                  <a:cubicBezTo>
                    <a:pt x="81" y="37"/>
                    <a:pt x="81" y="38"/>
                    <a:pt x="81" y="38"/>
                  </a:cubicBezTo>
                  <a:cubicBezTo>
                    <a:pt x="81" y="38"/>
                    <a:pt x="85" y="36"/>
                    <a:pt x="85" y="36"/>
                  </a:cubicBezTo>
                  <a:cubicBezTo>
                    <a:pt x="87" y="36"/>
                    <a:pt x="86" y="37"/>
                    <a:pt x="86" y="38"/>
                  </a:cubicBezTo>
                  <a:cubicBezTo>
                    <a:pt x="86" y="38"/>
                    <a:pt x="88" y="38"/>
                    <a:pt x="89" y="39"/>
                  </a:cubicBezTo>
                  <a:cubicBezTo>
                    <a:pt x="89" y="39"/>
                    <a:pt x="83" y="41"/>
                    <a:pt x="83" y="41"/>
                  </a:cubicBezTo>
                  <a:cubicBezTo>
                    <a:pt x="81" y="41"/>
                    <a:pt x="86" y="41"/>
                    <a:pt x="83" y="4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9" name="Freeform 573"/>
            <p:cNvSpPr>
              <a:spLocks/>
            </p:cNvSpPr>
            <p:nvPr/>
          </p:nvSpPr>
          <p:spPr bwMode="auto">
            <a:xfrm>
              <a:off x="6709745" y="4738956"/>
              <a:ext cx="130574" cy="86010"/>
            </a:xfrm>
            <a:custGeom>
              <a:avLst/>
              <a:gdLst>
                <a:gd name="T0" fmla="*/ 9 w 14"/>
                <a:gd name="T1" fmla="*/ 8 h 9"/>
                <a:gd name="T2" fmla="*/ 5 w 14"/>
                <a:gd name="T3" fmla="*/ 5 h 9"/>
                <a:gd name="T4" fmla="*/ 0 w 14"/>
                <a:gd name="T5" fmla="*/ 3 h 9"/>
                <a:gd name="T6" fmla="*/ 4 w 14"/>
                <a:gd name="T7" fmla="*/ 0 h 9"/>
                <a:gd name="T8" fmla="*/ 10 w 14"/>
                <a:gd name="T9" fmla="*/ 1 h 9"/>
                <a:gd name="T10" fmla="*/ 12 w 14"/>
                <a:gd name="T11" fmla="*/ 4 h 9"/>
                <a:gd name="T12" fmla="*/ 9 w 14"/>
                <a:gd name="T13" fmla="*/ 8 h 9"/>
                <a:gd name="T14" fmla="*/ 9 w 14"/>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9">
                  <a:moveTo>
                    <a:pt x="9" y="8"/>
                  </a:moveTo>
                  <a:cubicBezTo>
                    <a:pt x="7" y="8"/>
                    <a:pt x="6" y="5"/>
                    <a:pt x="5" y="5"/>
                  </a:cubicBezTo>
                  <a:cubicBezTo>
                    <a:pt x="4" y="4"/>
                    <a:pt x="0" y="3"/>
                    <a:pt x="0" y="3"/>
                  </a:cubicBezTo>
                  <a:cubicBezTo>
                    <a:pt x="1" y="2"/>
                    <a:pt x="3" y="1"/>
                    <a:pt x="4" y="0"/>
                  </a:cubicBezTo>
                  <a:cubicBezTo>
                    <a:pt x="6" y="0"/>
                    <a:pt x="8" y="0"/>
                    <a:pt x="10" y="1"/>
                  </a:cubicBezTo>
                  <a:cubicBezTo>
                    <a:pt x="12" y="2"/>
                    <a:pt x="14" y="2"/>
                    <a:pt x="12" y="4"/>
                  </a:cubicBezTo>
                  <a:cubicBezTo>
                    <a:pt x="11" y="5"/>
                    <a:pt x="10" y="9"/>
                    <a:pt x="9" y="8"/>
                  </a:cubicBezTo>
                  <a:cubicBezTo>
                    <a:pt x="8" y="8"/>
                    <a:pt x="9" y="8"/>
                    <a:pt x="9"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0" name="Freeform 574"/>
            <p:cNvSpPr>
              <a:spLocks/>
            </p:cNvSpPr>
            <p:nvPr/>
          </p:nvSpPr>
          <p:spPr bwMode="auto">
            <a:xfrm>
              <a:off x="6916751" y="4700729"/>
              <a:ext cx="296178" cy="273958"/>
            </a:xfrm>
            <a:custGeom>
              <a:avLst/>
              <a:gdLst>
                <a:gd name="T0" fmla="*/ 18 w 32"/>
                <a:gd name="T1" fmla="*/ 27 h 29"/>
                <a:gd name="T2" fmla="*/ 10 w 32"/>
                <a:gd name="T3" fmla="*/ 19 h 29"/>
                <a:gd name="T4" fmla="*/ 1 w 32"/>
                <a:gd name="T5" fmla="*/ 15 h 29"/>
                <a:gd name="T6" fmla="*/ 0 w 32"/>
                <a:gd name="T7" fmla="*/ 13 h 29"/>
                <a:gd name="T8" fmla="*/ 4 w 32"/>
                <a:gd name="T9" fmla="*/ 12 h 29"/>
                <a:gd name="T10" fmla="*/ 11 w 32"/>
                <a:gd name="T11" fmla="*/ 14 h 29"/>
                <a:gd name="T12" fmla="*/ 11 w 32"/>
                <a:gd name="T13" fmla="*/ 12 h 29"/>
                <a:gd name="T14" fmla="*/ 13 w 32"/>
                <a:gd name="T15" fmla="*/ 11 h 29"/>
                <a:gd name="T16" fmla="*/ 7 w 32"/>
                <a:gd name="T17" fmla="*/ 8 h 29"/>
                <a:gd name="T18" fmla="*/ 7 w 32"/>
                <a:gd name="T19" fmla="*/ 6 h 29"/>
                <a:gd name="T20" fmla="*/ 10 w 32"/>
                <a:gd name="T21" fmla="*/ 7 h 29"/>
                <a:gd name="T22" fmla="*/ 11 w 32"/>
                <a:gd name="T23" fmla="*/ 5 h 29"/>
                <a:gd name="T24" fmla="*/ 8 w 32"/>
                <a:gd name="T25" fmla="*/ 4 h 29"/>
                <a:gd name="T26" fmla="*/ 10 w 32"/>
                <a:gd name="T27" fmla="*/ 3 h 29"/>
                <a:gd name="T28" fmla="*/ 14 w 32"/>
                <a:gd name="T29" fmla="*/ 4 h 29"/>
                <a:gd name="T30" fmla="*/ 13 w 32"/>
                <a:gd name="T31" fmla="*/ 3 h 29"/>
                <a:gd name="T32" fmla="*/ 19 w 32"/>
                <a:gd name="T33" fmla="*/ 5 h 29"/>
                <a:gd name="T34" fmla="*/ 18 w 32"/>
                <a:gd name="T35" fmla="*/ 3 h 29"/>
                <a:gd name="T36" fmla="*/ 19 w 32"/>
                <a:gd name="T37" fmla="*/ 3 h 29"/>
                <a:gd name="T38" fmla="*/ 17 w 32"/>
                <a:gd name="T39" fmla="*/ 2 h 29"/>
                <a:gd name="T40" fmla="*/ 25 w 32"/>
                <a:gd name="T41" fmla="*/ 1 h 29"/>
                <a:gd name="T42" fmla="*/ 23 w 32"/>
                <a:gd name="T43" fmla="*/ 3 h 29"/>
                <a:gd name="T44" fmla="*/ 28 w 32"/>
                <a:gd name="T45" fmla="*/ 4 h 29"/>
                <a:gd name="T46" fmla="*/ 27 w 32"/>
                <a:gd name="T47" fmla="*/ 7 h 29"/>
                <a:gd name="T48" fmla="*/ 26 w 32"/>
                <a:gd name="T49" fmla="*/ 8 h 29"/>
                <a:gd name="T50" fmla="*/ 23 w 32"/>
                <a:gd name="T51" fmla="*/ 10 h 29"/>
                <a:gd name="T52" fmla="*/ 21 w 32"/>
                <a:gd name="T53" fmla="*/ 13 h 29"/>
                <a:gd name="T54" fmla="*/ 24 w 32"/>
                <a:gd name="T55" fmla="*/ 11 h 29"/>
                <a:gd name="T56" fmla="*/ 26 w 32"/>
                <a:gd name="T57" fmla="*/ 13 h 29"/>
                <a:gd name="T58" fmla="*/ 29 w 32"/>
                <a:gd name="T59" fmla="*/ 13 h 29"/>
                <a:gd name="T60" fmla="*/ 28 w 32"/>
                <a:gd name="T61" fmla="*/ 10 h 29"/>
                <a:gd name="T62" fmla="*/ 30 w 32"/>
                <a:gd name="T63" fmla="*/ 11 h 29"/>
                <a:gd name="T64" fmla="*/ 30 w 32"/>
                <a:gd name="T65" fmla="*/ 14 h 29"/>
                <a:gd name="T66" fmla="*/ 31 w 32"/>
                <a:gd name="T67" fmla="*/ 17 h 29"/>
                <a:gd name="T68" fmla="*/ 28 w 32"/>
                <a:gd name="T69" fmla="*/ 23 h 29"/>
                <a:gd name="T70" fmla="*/ 22 w 32"/>
                <a:gd name="T71" fmla="*/ 23 h 29"/>
                <a:gd name="T72" fmla="*/ 21 w 32"/>
                <a:gd name="T73" fmla="*/ 23 h 29"/>
                <a:gd name="T74" fmla="*/ 23 w 32"/>
                <a:gd name="T75" fmla="*/ 26 h 29"/>
                <a:gd name="T76" fmla="*/ 18 w 32"/>
                <a:gd name="T77" fmla="*/ 27 h 29"/>
                <a:gd name="T78" fmla="*/ 18 w 32"/>
                <a:gd name="T79"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 h="29">
                  <a:moveTo>
                    <a:pt x="18" y="27"/>
                  </a:moveTo>
                  <a:cubicBezTo>
                    <a:pt x="15" y="25"/>
                    <a:pt x="13" y="21"/>
                    <a:pt x="10" y="19"/>
                  </a:cubicBezTo>
                  <a:cubicBezTo>
                    <a:pt x="7" y="18"/>
                    <a:pt x="4" y="16"/>
                    <a:pt x="1" y="15"/>
                  </a:cubicBezTo>
                  <a:cubicBezTo>
                    <a:pt x="0" y="14"/>
                    <a:pt x="0" y="14"/>
                    <a:pt x="0" y="13"/>
                  </a:cubicBezTo>
                  <a:cubicBezTo>
                    <a:pt x="0" y="10"/>
                    <a:pt x="2" y="11"/>
                    <a:pt x="4" y="12"/>
                  </a:cubicBezTo>
                  <a:cubicBezTo>
                    <a:pt x="6" y="13"/>
                    <a:pt x="8" y="15"/>
                    <a:pt x="11" y="14"/>
                  </a:cubicBezTo>
                  <a:cubicBezTo>
                    <a:pt x="12" y="14"/>
                    <a:pt x="11" y="12"/>
                    <a:pt x="11" y="12"/>
                  </a:cubicBezTo>
                  <a:cubicBezTo>
                    <a:pt x="11" y="11"/>
                    <a:pt x="13" y="12"/>
                    <a:pt x="13" y="11"/>
                  </a:cubicBezTo>
                  <a:cubicBezTo>
                    <a:pt x="14" y="10"/>
                    <a:pt x="7" y="8"/>
                    <a:pt x="7" y="8"/>
                  </a:cubicBezTo>
                  <a:cubicBezTo>
                    <a:pt x="5" y="7"/>
                    <a:pt x="6" y="6"/>
                    <a:pt x="7" y="6"/>
                  </a:cubicBezTo>
                  <a:cubicBezTo>
                    <a:pt x="9" y="5"/>
                    <a:pt x="9" y="6"/>
                    <a:pt x="10" y="7"/>
                  </a:cubicBezTo>
                  <a:cubicBezTo>
                    <a:pt x="10" y="7"/>
                    <a:pt x="11" y="5"/>
                    <a:pt x="11" y="5"/>
                  </a:cubicBezTo>
                  <a:cubicBezTo>
                    <a:pt x="12" y="5"/>
                    <a:pt x="8" y="4"/>
                    <a:pt x="8" y="4"/>
                  </a:cubicBezTo>
                  <a:cubicBezTo>
                    <a:pt x="8" y="4"/>
                    <a:pt x="10" y="3"/>
                    <a:pt x="10" y="3"/>
                  </a:cubicBezTo>
                  <a:cubicBezTo>
                    <a:pt x="11" y="3"/>
                    <a:pt x="13" y="4"/>
                    <a:pt x="14" y="4"/>
                  </a:cubicBezTo>
                  <a:cubicBezTo>
                    <a:pt x="14" y="4"/>
                    <a:pt x="13" y="3"/>
                    <a:pt x="13" y="3"/>
                  </a:cubicBezTo>
                  <a:cubicBezTo>
                    <a:pt x="14" y="2"/>
                    <a:pt x="18" y="5"/>
                    <a:pt x="19" y="5"/>
                  </a:cubicBezTo>
                  <a:cubicBezTo>
                    <a:pt x="20" y="4"/>
                    <a:pt x="18" y="4"/>
                    <a:pt x="18" y="3"/>
                  </a:cubicBezTo>
                  <a:cubicBezTo>
                    <a:pt x="18" y="3"/>
                    <a:pt x="19" y="3"/>
                    <a:pt x="19" y="3"/>
                  </a:cubicBezTo>
                  <a:cubicBezTo>
                    <a:pt x="19" y="3"/>
                    <a:pt x="17" y="3"/>
                    <a:pt x="17" y="2"/>
                  </a:cubicBezTo>
                  <a:cubicBezTo>
                    <a:pt x="17" y="2"/>
                    <a:pt x="24" y="0"/>
                    <a:pt x="25" y="1"/>
                  </a:cubicBezTo>
                  <a:cubicBezTo>
                    <a:pt x="26" y="1"/>
                    <a:pt x="23" y="2"/>
                    <a:pt x="23" y="3"/>
                  </a:cubicBezTo>
                  <a:cubicBezTo>
                    <a:pt x="24" y="4"/>
                    <a:pt x="27" y="3"/>
                    <a:pt x="28" y="4"/>
                  </a:cubicBezTo>
                  <a:cubicBezTo>
                    <a:pt x="28" y="5"/>
                    <a:pt x="24" y="7"/>
                    <a:pt x="27" y="7"/>
                  </a:cubicBezTo>
                  <a:cubicBezTo>
                    <a:pt x="28" y="7"/>
                    <a:pt x="27" y="8"/>
                    <a:pt x="26" y="8"/>
                  </a:cubicBezTo>
                  <a:cubicBezTo>
                    <a:pt x="25" y="8"/>
                    <a:pt x="24" y="8"/>
                    <a:pt x="23" y="10"/>
                  </a:cubicBezTo>
                  <a:cubicBezTo>
                    <a:pt x="23" y="10"/>
                    <a:pt x="21" y="13"/>
                    <a:pt x="21" y="13"/>
                  </a:cubicBezTo>
                  <a:cubicBezTo>
                    <a:pt x="22" y="13"/>
                    <a:pt x="23" y="11"/>
                    <a:pt x="24" y="11"/>
                  </a:cubicBezTo>
                  <a:cubicBezTo>
                    <a:pt x="25" y="11"/>
                    <a:pt x="25" y="12"/>
                    <a:pt x="26" y="13"/>
                  </a:cubicBezTo>
                  <a:cubicBezTo>
                    <a:pt x="27" y="13"/>
                    <a:pt x="30" y="17"/>
                    <a:pt x="29" y="13"/>
                  </a:cubicBezTo>
                  <a:cubicBezTo>
                    <a:pt x="29" y="12"/>
                    <a:pt x="27" y="11"/>
                    <a:pt x="28" y="10"/>
                  </a:cubicBezTo>
                  <a:cubicBezTo>
                    <a:pt x="29" y="10"/>
                    <a:pt x="30" y="10"/>
                    <a:pt x="30" y="11"/>
                  </a:cubicBezTo>
                  <a:cubicBezTo>
                    <a:pt x="30" y="12"/>
                    <a:pt x="29" y="13"/>
                    <a:pt x="30" y="14"/>
                  </a:cubicBezTo>
                  <a:cubicBezTo>
                    <a:pt x="31" y="15"/>
                    <a:pt x="32" y="16"/>
                    <a:pt x="31" y="17"/>
                  </a:cubicBezTo>
                  <a:cubicBezTo>
                    <a:pt x="29" y="19"/>
                    <a:pt x="32" y="22"/>
                    <a:pt x="28" y="23"/>
                  </a:cubicBezTo>
                  <a:cubicBezTo>
                    <a:pt x="28" y="23"/>
                    <a:pt x="21" y="25"/>
                    <a:pt x="22" y="23"/>
                  </a:cubicBezTo>
                  <a:cubicBezTo>
                    <a:pt x="22" y="22"/>
                    <a:pt x="21" y="22"/>
                    <a:pt x="21" y="23"/>
                  </a:cubicBezTo>
                  <a:cubicBezTo>
                    <a:pt x="22" y="24"/>
                    <a:pt x="22" y="25"/>
                    <a:pt x="23" y="26"/>
                  </a:cubicBezTo>
                  <a:cubicBezTo>
                    <a:pt x="23" y="28"/>
                    <a:pt x="19" y="27"/>
                    <a:pt x="18" y="27"/>
                  </a:cubicBezTo>
                  <a:cubicBezTo>
                    <a:pt x="17" y="26"/>
                    <a:pt x="22" y="29"/>
                    <a:pt x="18" y="2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1" name="Freeform 575"/>
            <p:cNvSpPr>
              <a:spLocks/>
            </p:cNvSpPr>
            <p:nvPr/>
          </p:nvSpPr>
          <p:spPr bwMode="auto">
            <a:xfrm>
              <a:off x="7232037" y="4700729"/>
              <a:ext cx="261145" cy="207060"/>
            </a:xfrm>
            <a:custGeom>
              <a:avLst/>
              <a:gdLst>
                <a:gd name="T0" fmla="*/ 7 w 28"/>
                <a:gd name="T1" fmla="*/ 22 h 22"/>
                <a:gd name="T2" fmla="*/ 3 w 28"/>
                <a:gd name="T3" fmla="*/ 19 h 22"/>
                <a:gd name="T4" fmla="*/ 1 w 28"/>
                <a:gd name="T5" fmla="*/ 11 h 22"/>
                <a:gd name="T6" fmla="*/ 1 w 28"/>
                <a:gd name="T7" fmla="*/ 4 h 22"/>
                <a:gd name="T8" fmla="*/ 6 w 28"/>
                <a:gd name="T9" fmla="*/ 4 h 22"/>
                <a:gd name="T10" fmla="*/ 5 w 28"/>
                <a:gd name="T11" fmla="*/ 1 h 22"/>
                <a:gd name="T12" fmla="*/ 16 w 28"/>
                <a:gd name="T13" fmla="*/ 2 h 22"/>
                <a:gd name="T14" fmla="*/ 25 w 28"/>
                <a:gd name="T15" fmla="*/ 3 h 22"/>
                <a:gd name="T16" fmla="*/ 23 w 28"/>
                <a:gd name="T17" fmla="*/ 8 h 22"/>
                <a:gd name="T18" fmla="*/ 19 w 28"/>
                <a:gd name="T19" fmla="*/ 13 h 22"/>
                <a:gd name="T20" fmla="*/ 12 w 28"/>
                <a:gd name="T21" fmla="*/ 13 h 22"/>
                <a:gd name="T22" fmla="*/ 10 w 28"/>
                <a:gd name="T23" fmla="*/ 14 h 22"/>
                <a:gd name="T24" fmla="*/ 11 w 28"/>
                <a:gd name="T25" fmla="*/ 17 h 22"/>
                <a:gd name="T26" fmla="*/ 7 w 28"/>
                <a:gd name="T27" fmla="*/ 22 h 22"/>
                <a:gd name="T28" fmla="*/ 7 w 28"/>
                <a:gd name="T2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2">
                  <a:moveTo>
                    <a:pt x="7" y="22"/>
                  </a:moveTo>
                  <a:cubicBezTo>
                    <a:pt x="5" y="21"/>
                    <a:pt x="3" y="21"/>
                    <a:pt x="3" y="19"/>
                  </a:cubicBezTo>
                  <a:cubicBezTo>
                    <a:pt x="3" y="16"/>
                    <a:pt x="0" y="14"/>
                    <a:pt x="1" y="11"/>
                  </a:cubicBezTo>
                  <a:cubicBezTo>
                    <a:pt x="1" y="9"/>
                    <a:pt x="0" y="6"/>
                    <a:pt x="1" y="4"/>
                  </a:cubicBezTo>
                  <a:cubicBezTo>
                    <a:pt x="2" y="4"/>
                    <a:pt x="6" y="5"/>
                    <a:pt x="6" y="4"/>
                  </a:cubicBezTo>
                  <a:cubicBezTo>
                    <a:pt x="6" y="3"/>
                    <a:pt x="0" y="3"/>
                    <a:pt x="5" y="1"/>
                  </a:cubicBezTo>
                  <a:cubicBezTo>
                    <a:pt x="9" y="0"/>
                    <a:pt x="12" y="1"/>
                    <a:pt x="16" y="2"/>
                  </a:cubicBezTo>
                  <a:cubicBezTo>
                    <a:pt x="19" y="2"/>
                    <a:pt x="22" y="2"/>
                    <a:pt x="25" y="3"/>
                  </a:cubicBezTo>
                  <a:cubicBezTo>
                    <a:pt x="28" y="4"/>
                    <a:pt x="25" y="6"/>
                    <a:pt x="23" y="8"/>
                  </a:cubicBezTo>
                  <a:cubicBezTo>
                    <a:pt x="22" y="10"/>
                    <a:pt x="21" y="12"/>
                    <a:pt x="19" y="13"/>
                  </a:cubicBezTo>
                  <a:cubicBezTo>
                    <a:pt x="18" y="15"/>
                    <a:pt x="14" y="13"/>
                    <a:pt x="12" y="13"/>
                  </a:cubicBezTo>
                  <a:cubicBezTo>
                    <a:pt x="12" y="13"/>
                    <a:pt x="9" y="13"/>
                    <a:pt x="10" y="14"/>
                  </a:cubicBezTo>
                  <a:cubicBezTo>
                    <a:pt x="10" y="15"/>
                    <a:pt x="12" y="15"/>
                    <a:pt x="11" y="17"/>
                  </a:cubicBezTo>
                  <a:cubicBezTo>
                    <a:pt x="10" y="17"/>
                    <a:pt x="8" y="22"/>
                    <a:pt x="7" y="22"/>
                  </a:cubicBezTo>
                  <a:cubicBezTo>
                    <a:pt x="5" y="21"/>
                    <a:pt x="8" y="22"/>
                    <a:pt x="7" y="2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2" name="Freeform 576"/>
            <p:cNvSpPr>
              <a:spLocks/>
            </p:cNvSpPr>
            <p:nvPr/>
          </p:nvSpPr>
          <p:spPr bwMode="auto">
            <a:xfrm>
              <a:off x="5833947" y="4675245"/>
              <a:ext cx="503186" cy="308998"/>
            </a:xfrm>
            <a:custGeom>
              <a:avLst/>
              <a:gdLst>
                <a:gd name="T0" fmla="*/ 52 w 54"/>
                <a:gd name="T1" fmla="*/ 10 h 33"/>
                <a:gd name="T2" fmla="*/ 45 w 54"/>
                <a:gd name="T3" fmla="*/ 4 h 33"/>
                <a:gd name="T4" fmla="*/ 41 w 54"/>
                <a:gd name="T5" fmla="*/ 3 h 33"/>
                <a:gd name="T6" fmla="*/ 35 w 54"/>
                <a:gd name="T7" fmla="*/ 4 h 33"/>
                <a:gd name="T8" fmla="*/ 32 w 54"/>
                <a:gd name="T9" fmla="*/ 3 h 33"/>
                <a:gd name="T10" fmla="*/ 27 w 54"/>
                <a:gd name="T11" fmla="*/ 1 h 33"/>
                <a:gd name="T12" fmla="*/ 20 w 54"/>
                <a:gd name="T13" fmla="*/ 0 h 33"/>
                <a:gd name="T14" fmla="*/ 11 w 54"/>
                <a:gd name="T15" fmla="*/ 1 h 33"/>
                <a:gd name="T16" fmla="*/ 8 w 54"/>
                <a:gd name="T17" fmla="*/ 3 h 33"/>
                <a:gd name="T18" fmla="*/ 7 w 54"/>
                <a:gd name="T19" fmla="*/ 11 h 33"/>
                <a:gd name="T20" fmla="*/ 7 w 54"/>
                <a:gd name="T21" fmla="*/ 15 h 33"/>
                <a:gd name="T22" fmla="*/ 4 w 54"/>
                <a:gd name="T23" fmla="*/ 18 h 33"/>
                <a:gd name="T24" fmla="*/ 0 w 54"/>
                <a:gd name="T25" fmla="*/ 24 h 33"/>
                <a:gd name="T26" fmla="*/ 7 w 54"/>
                <a:gd name="T27" fmla="*/ 26 h 33"/>
                <a:gd name="T28" fmla="*/ 15 w 54"/>
                <a:gd name="T29" fmla="*/ 32 h 33"/>
                <a:gd name="T30" fmla="*/ 19 w 54"/>
                <a:gd name="T31" fmla="*/ 30 h 33"/>
                <a:gd name="T32" fmla="*/ 25 w 54"/>
                <a:gd name="T33" fmla="*/ 29 h 33"/>
                <a:gd name="T34" fmla="*/ 28 w 54"/>
                <a:gd name="T35" fmla="*/ 26 h 33"/>
                <a:gd name="T36" fmla="*/ 31 w 54"/>
                <a:gd name="T37" fmla="*/ 21 h 33"/>
                <a:gd name="T38" fmla="*/ 37 w 54"/>
                <a:gd name="T39" fmla="*/ 17 h 33"/>
                <a:gd name="T40" fmla="*/ 46 w 54"/>
                <a:gd name="T41" fmla="*/ 13 h 33"/>
                <a:gd name="T42" fmla="*/ 52 w 54"/>
                <a:gd name="T43" fmla="*/ 10 h 33"/>
                <a:gd name="T44" fmla="*/ 52 w 54"/>
                <a:gd name="T45"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33">
                  <a:moveTo>
                    <a:pt x="52" y="10"/>
                  </a:moveTo>
                  <a:cubicBezTo>
                    <a:pt x="50" y="8"/>
                    <a:pt x="48" y="6"/>
                    <a:pt x="45" y="4"/>
                  </a:cubicBezTo>
                  <a:cubicBezTo>
                    <a:pt x="44" y="4"/>
                    <a:pt x="42" y="3"/>
                    <a:pt x="41" y="3"/>
                  </a:cubicBezTo>
                  <a:cubicBezTo>
                    <a:pt x="38" y="2"/>
                    <a:pt x="37" y="3"/>
                    <a:pt x="35" y="4"/>
                  </a:cubicBezTo>
                  <a:cubicBezTo>
                    <a:pt x="34" y="4"/>
                    <a:pt x="33" y="3"/>
                    <a:pt x="32" y="3"/>
                  </a:cubicBezTo>
                  <a:cubicBezTo>
                    <a:pt x="31" y="2"/>
                    <a:pt x="29" y="2"/>
                    <a:pt x="27" y="1"/>
                  </a:cubicBezTo>
                  <a:cubicBezTo>
                    <a:pt x="25" y="1"/>
                    <a:pt x="22" y="0"/>
                    <a:pt x="20" y="0"/>
                  </a:cubicBezTo>
                  <a:cubicBezTo>
                    <a:pt x="17" y="0"/>
                    <a:pt x="14" y="1"/>
                    <a:pt x="11" y="1"/>
                  </a:cubicBezTo>
                  <a:cubicBezTo>
                    <a:pt x="9" y="2"/>
                    <a:pt x="6" y="1"/>
                    <a:pt x="8" y="3"/>
                  </a:cubicBezTo>
                  <a:cubicBezTo>
                    <a:pt x="10" y="7"/>
                    <a:pt x="10" y="8"/>
                    <a:pt x="7" y="11"/>
                  </a:cubicBezTo>
                  <a:cubicBezTo>
                    <a:pt x="5" y="13"/>
                    <a:pt x="7" y="14"/>
                    <a:pt x="7" y="15"/>
                  </a:cubicBezTo>
                  <a:cubicBezTo>
                    <a:pt x="6" y="16"/>
                    <a:pt x="4" y="16"/>
                    <a:pt x="4" y="18"/>
                  </a:cubicBezTo>
                  <a:cubicBezTo>
                    <a:pt x="3" y="20"/>
                    <a:pt x="1" y="22"/>
                    <a:pt x="0" y="24"/>
                  </a:cubicBezTo>
                  <a:cubicBezTo>
                    <a:pt x="0" y="25"/>
                    <a:pt x="6" y="26"/>
                    <a:pt x="7" y="26"/>
                  </a:cubicBezTo>
                  <a:cubicBezTo>
                    <a:pt x="10" y="28"/>
                    <a:pt x="12" y="32"/>
                    <a:pt x="15" y="32"/>
                  </a:cubicBezTo>
                  <a:cubicBezTo>
                    <a:pt x="16" y="33"/>
                    <a:pt x="18" y="31"/>
                    <a:pt x="19" y="30"/>
                  </a:cubicBezTo>
                  <a:cubicBezTo>
                    <a:pt x="21" y="29"/>
                    <a:pt x="23" y="30"/>
                    <a:pt x="25" y="29"/>
                  </a:cubicBezTo>
                  <a:cubicBezTo>
                    <a:pt x="27" y="29"/>
                    <a:pt x="27" y="28"/>
                    <a:pt x="28" y="26"/>
                  </a:cubicBezTo>
                  <a:cubicBezTo>
                    <a:pt x="28" y="24"/>
                    <a:pt x="28" y="23"/>
                    <a:pt x="31" y="21"/>
                  </a:cubicBezTo>
                  <a:cubicBezTo>
                    <a:pt x="33" y="20"/>
                    <a:pt x="34" y="18"/>
                    <a:pt x="37" y="17"/>
                  </a:cubicBezTo>
                  <a:cubicBezTo>
                    <a:pt x="40" y="15"/>
                    <a:pt x="43" y="14"/>
                    <a:pt x="46" y="13"/>
                  </a:cubicBezTo>
                  <a:cubicBezTo>
                    <a:pt x="46" y="13"/>
                    <a:pt x="53" y="10"/>
                    <a:pt x="52" y="10"/>
                  </a:cubicBezTo>
                  <a:cubicBezTo>
                    <a:pt x="51" y="9"/>
                    <a:pt x="54" y="11"/>
                    <a:pt x="52"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3" name="Freeform 577"/>
            <p:cNvSpPr>
              <a:spLocks/>
            </p:cNvSpPr>
            <p:nvPr/>
          </p:nvSpPr>
          <p:spPr bwMode="auto">
            <a:xfrm>
              <a:off x="6811655" y="4589235"/>
              <a:ext cx="66879" cy="38227"/>
            </a:xfrm>
            <a:custGeom>
              <a:avLst/>
              <a:gdLst>
                <a:gd name="T0" fmla="*/ 4 w 7"/>
                <a:gd name="T1" fmla="*/ 4 h 4"/>
                <a:gd name="T2" fmla="*/ 1 w 7"/>
                <a:gd name="T3" fmla="*/ 3 h 4"/>
                <a:gd name="T4" fmla="*/ 3 w 7"/>
                <a:gd name="T5" fmla="*/ 0 h 4"/>
                <a:gd name="T6" fmla="*/ 4 w 7"/>
                <a:gd name="T7" fmla="*/ 4 h 4"/>
                <a:gd name="T8" fmla="*/ 4 w 7"/>
                <a:gd name="T9" fmla="*/ 4 h 4"/>
              </a:gdLst>
              <a:ahLst/>
              <a:cxnLst>
                <a:cxn ang="0">
                  <a:pos x="T0" y="T1"/>
                </a:cxn>
                <a:cxn ang="0">
                  <a:pos x="T2" y="T3"/>
                </a:cxn>
                <a:cxn ang="0">
                  <a:pos x="T4" y="T5"/>
                </a:cxn>
                <a:cxn ang="0">
                  <a:pos x="T6" y="T7"/>
                </a:cxn>
                <a:cxn ang="0">
                  <a:pos x="T8" y="T9"/>
                </a:cxn>
              </a:cxnLst>
              <a:rect l="0" t="0" r="r" b="b"/>
              <a:pathLst>
                <a:path w="7" h="4">
                  <a:moveTo>
                    <a:pt x="4" y="4"/>
                  </a:moveTo>
                  <a:cubicBezTo>
                    <a:pt x="3" y="4"/>
                    <a:pt x="1" y="4"/>
                    <a:pt x="1" y="3"/>
                  </a:cubicBezTo>
                  <a:cubicBezTo>
                    <a:pt x="0" y="2"/>
                    <a:pt x="3" y="0"/>
                    <a:pt x="3" y="0"/>
                  </a:cubicBezTo>
                  <a:cubicBezTo>
                    <a:pt x="6" y="0"/>
                    <a:pt x="7" y="4"/>
                    <a:pt x="4" y="4"/>
                  </a:cubicBezTo>
                  <a:cubicBezTo>
                    <a:pt x="1" y="3"/>
                    <a:pt x="6" y="4"/>
                    <a:pt x="4"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4" name="Freeform 578"/>
            <p:cNvSpPr>
              <a:spLocks/>
            </p:cNvSpPr>
            <p:nvPr/>
          </p:nvSpPr>
          <p:spPr bwMode="auto">
            <a:xfrm>
              <a:off x="6235221" y="4420403"/>
              <a:ext cx="560509" cy="264400"/>
            </a:xfrm>
            <a:custGeom>
              <a:avLst/>
              <a:gdLst>
                <a:gd name="T0" fmla="*/ 50 w 60"/>
                <a:gd name="T1" fmla="*/ 22 h 28"/>
                <a:gd name="T2" fmla="*/ 48 w 60"/>
                <a:gd name="T3" fmla="*/ 21 h 28"/>
                <a:gd name="T4" fmla="*/ 46 w 60"/>
                <a:gd name="T5" fmla="*/ 23 h 28"/>
                <a:gd name="T6" fmla="*/ 43 w 60"/>
                <a:gd name="T7" fmla="*/ 22 h 28"/>
                <a:gd name="T8" fmla="*/ 40 w 60"/>
                <a:gd name="T9" fmla="*/ 23 h 28"/>
                <a:gd name="T10" fmla="*/ 24 w 60"/>
                <a:gd name="T11" fmla="*/ 27 h 28"/>
                <a:gd name="T12" fmla="*/ 19 w 60"/>
                <a:gd name="T13" fmla="*/ 28 h 28"/>
                <a:gd name="T14" fmla="*/ 17 w 60"/>
                <a:gd name="T15" fmla="*/ 24 h 28"/>
                <a:gd name="T16" fmla="*/ 24 w 60"/>
                <a:gd name="T17" fmla="*/ 22 h 28"/>
                <a:gd name="T18" fmla="*/ 29 w 60"/>
                <a:gd name="T19" fmla="*/ 22 h 28"/>
                <a:gd name="T20" fmla="*/ 31 w 60"/>
                <a:gd name="T21" fmla="*/ 20 h 28"/>
                <a:gd name="T22" fmla="*/ 24 w 60"/>
                <a:gd name="T23" fmla="*/ 20 h 28"/>
                <a:gd name="T24" fmla="*/ 19 w 60"/>
                <a:gd name="T25" fmla="*/ 21 h 28"/>
                <a:gd name="T26" fmla="*/ 19 w 60"/>
                <a:gd name="T27" fmla="*/ 19 h 28"/>
                <a:gd name="T28" fmla="*/ 12 w 60"/>
                <a:gd name="T29" fmla="*/ 21 h 28"/>
                <a:gd name="T30" fmla="*/ 11 w 60"/>
                <a:gd name="T31" fmla="*/ 22 h 28"/>
                <a:gd name="T32" fmla="*/ 9 w 60"/>
                <a:gd name="T33" fmla="*/ 23 h 28"/>
                <a:gd name="T34" fmla="*/ 5 w 60"/>
                <a:gd name="T35" fmla="*/ 21 h 28"/>
                <a:gd name="T36" fmla="*/ 0 w 60"/>
                <a:gd name="T37" fmla="*/ 20 h 28"/>
                <a:gd name="T38" fmla="*/ 4 w 60"/>
                <a:gd name="T39" fmla="*/ 18 h 28"/>
                <a:gd name="T40" fmla="*/ 9 w 60"/>
                <a:gd name="T41" fmla="*/ 17 h 28"/>
                <a:gd name="T42" fmla="*/ 11 w 60"/>
                <a:gd name="T43" fmla="*/ 16 h 28"/>
                <a:gd name="T44" fmla="*/ 5 w 60"/>
                <a:gd name="T45" fmla="*/ 16 h 28"/>
                <a:gd name="T46" fmla="*/ 4 w 60"/>
                <a:gd name="T47" fmla="*/ 14 h 28"/>
                <a:gd name="T48" fmla="*/ 12 w 60"/>
                <a:gd name="T49" fmla="*/ 13 h 28"/>
                <a:gd name="T50" fmla="*/ 4 w 60"/>
                <a:gd name="T51" fmla="*/ 12 h 28"/>
                <a:gd name="T52" fmla="*/ 13 w 60"/>
                <a:gd name="T53" fmla="*/ 10 h 28"/>
                <a:gd name="T54" fmla="*/ 9 w 60"/>
                <a:gd name="T55" fmla="*/ 8 h 28"/>
                <a:gd name="T56" fmla="*/ 14 w 60"/>
                <a:gd name="T57" fmla="*/ 6 h 28"/>
                <a:gd name="T58" fmla="*/ 17 w 60"/>
                <a:gd name="T59" fmla="*/ 10 h 28"/>
                <a:gd name="T60" fmla="*/ 25 w 60"/>
                <a:gd name="T61" fmla="*/ 11 h 28"/>
                <a:gd name="T62" fmla="*/ 29 w 60"/>
                <a:gd name="T63" fmla="*/ 14 h 28"/>
                <a:gd name="T64" fmla="*/ 32 w 60"/>
                <a:gd name="T65" fmla="*/ 17 h 28"/>
                <a:gd name="T66" fmla="*/ 39 w 60"/>
                <a:gd name="T67" fmla="*/ 16 h 28"/>
                <a:gd name="T68" fmla="*/ 37 w 60"/>
                <a:gd name="T69" fmla="*/ 13 h 28"/>
                <a:gd name="T70" fmla="*/ 38 w 60"/>
                <a:gd name="T71" fmla="*/ 9 h 28"/>
                <a:gd name="T72" fmla="*/ 36 w 60"/>
                <a:gd name="T73" fmla="*/ 8 h 28"/>
                <a:gd name="T74" fmla="*/ 38 w 60"/>
                <a:gd name="T75" fmla="*/ 5 h 28"/>
                <a:gd name="T76" fmla="*/ 43 w 60"/>
                <a:gd name="T77" fmla="*/ 3 h 28"/>
                <a:gd name="T78" fmla="*/ 44 w 60"/>
                <a:gd name="T79" fmla="*/ 7 h 28"/>
                <a:gd name="T80" fmla="*/ 45 w 60"/>
                <a:gd name="T81" fmla="*/ 9 h 28"/>
                <a:gd name="T82" fmla="*/ 44 w 60"/>
                <a:gd name="T83" fmla="*/ 10 h 28"/>
                <a:gd name="T84" fmla="*/ 47 w 60"/>
                <a:gd name="T85" fmla="*/ 11 h 28"/>
                <a:gd name="T86" fmla="*/ 51 w 60"/>
                <a:gd name="T87" fmla="*/ 14 h 28"/>
                <a:gd name="T88" fmla="*/ 53 w 60"/>
                <a:gd name="T89" fmla="*/ 13 h 28"/>
                <a:gd name="T90" fmla="*/ 57 w 60"/>
                <a:gd name="T91" fmla="*/ 12 h 28"/>
                <a:gd name="T92" fmla="*/ 59 w 60"/>
                <a:gd name="T93" fmla="*/ 15 h 28"/>
                <a:gd name="T94" fmla="*/ 58 w 60"/>
                <a:gd name="T95" fmla="*/ 20 h 28"/>
                <a:gd name="T96" fmla="*/ 50 w 60"/>
                <a:gd name="T97" fmla="*/ 22 h 28"/>
                <a:gd name="T98" fmla="*/ 50 w 60"/>
                <a:gd name="T99"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 h="28">
                  <a:moveTo>
                    <a:pt x="50" y="22"/>
                  </a:moveTo>
                  <a:cubicBezTo>
                    <a:pt x="49" y="22"/>
                    <a:pt x="49" y="21"/>
                    <a:pt x="48" y="21"/>
                  </a:cubicBezTo>
                  <a:cubicBezTo>
                    <a:pt x="48" y="21"/>
                    <a:pt x="46" y="22"/>
                    <a:pt x="46" y="23"/>
                  </a:cubicBezTo>
                  <a:cubicBezTo>
                    <a:pt x="45" y="23"/>
                    <a:pt x="44" y="23"/>
                    <a:pt x="43" y="22"/>
                  </a:cubicBezTo>
                  <a:cubicBezTo>
                    <a:pt x="42" y="22"/>
                    <a:pt x="41" y="22"/>
                    <a:pt x="40" y="23"/>
                  </a:cubicBezTo>
                  <a:cubicBezTo>
                    <a:pt x="35" y="25"/>
                    <a:pt x="30" y="26"/>
                    <a:pt x="24" y="27"/>
                  </a:cubicBezTo>
                  <a:cubicBezTo>
                    <a:pt x="23" y="27"/>
                    <a:pt x="20" y="28"/>
                    <a:pt x="19" y="28"/>
                  </a:cubicBezTo>
                  <a:cubicBezTo>
                    <a:pt x="17" y="27"/>
                    <a:pt x="13" y="26"/>
                    <a:pt x="17" y="24"/>
                  </a:cubicBezTo>
                  <a:cubicBezTo>
                    <a:pt x="19" y="24"/>
                    <a:pt x="22" y="22"/>
                    <a:pt x="24" y="22"/>
                  </a:cubicBezTo>
                  <a:cubicBezTo>
                    <a:pt x="26" y="22"/>
                    <a:pt x="28" y="22"/>
                    <a:pt x="29" y="22"/>
                  </a:cubicBezTo>
                  <a:cubicBezTo>
                    <a:pt x="29" y="22"/>
                    <a:pt x="32" y="20"/>
                    <a:pt x="31" y="20"/>
                  </a:cubicBezTo>
                  <a:cubicBezTo>
                    <a:pt x="30" y="19"/>
                    <a:pt x="25" y="20"/>
                    <a:pt x="24" y="20"/>
                  </a:cubicBezTo>
                  <a:cubicBezTo>
                    <a:pt x="22" y="21"/>
                    <a:pt x="21" y="21"/>
                    <a:pt x="19" y="21"/>
                  </a:cubicBezTo>
                  <a:cubicBezTo>
                    <a:pt x="17" y="21"/>
                    <a:pt x="19" y="20"/>
                    <a:pt x="19" y="19"/>
                  </a:cubicBezTo>
                  <a:cubicBezTo>
                    <a:pt x="19" y="16"/>
                    <a:pt x="13" y="21"/>
                    <a:pt x="12" y="21"/>
                  </a:cubicBezTo>
                  <a:cubicBezTo>
                    <a:pt x="12" y="21"/>
                    <a:pt x="11" y="22"/>
                    <a:pt x="11" y="22"/>
                  </a:cubicBezTo>
                  <a:cubicBezTo>
                    <a:pt x="9" y="20"/>
                    <a:pt x="9" y="22"/>
                    <a:pt x="9" y="23"/>
                  </a:cubicBezTo>
                  <a:cubicBezTo>
                    <a:pt x="9" y="23"/>
                    <a:pt x="6" y="21"/>
                    <a:pt x="5" y="21"/>
                  </a:cubicBezTo>
                  <a:cubicBezTo>
                    <a:pt x="4" y="21"/>
                    <a:pt x="0" y="22"/>
                    <a:pt x="0" y="20"/>
                  </a:cubicBezTo>
                  <a:cubicBezTo>
                    <a:pt x="0" y="18"/>
                    <a:pt x="2" y="19"/>
                    <a:pt x="4" y="18"/>
                  </a:cubicBezTo>
                  <a:cubicBezTo>
                    <a:pt x="6" y="18"/>
                    <a:pt x="8" y="18"/>
                    <a:pt x="9" y="17"/>
                  </a:cubicBezTo>
                  <a:cubicBezTo>
                    <a:pt x="9" y="17"/>
                    <a:pt x="12" y="16"/>
                    <a:pt x="11" y="16"/>
                  </a:cubicBezTo>
                  <a:cubicBezTo>
                    <a:pt x="9" y="15"/>
                    <a:pt x="6" y="16"/>
                    <a:pt x="5" y="16"/>
                  </a:cubicBezTo>
                  <a:cubicBezTo>
                    <a:pt x="2" y="16"/>
                    <a:pt x="0" y="14"/>
                    <a:pt x="4" y="14"/>
                  </a:cubicBezTo>
                  <a:cubicBezTo>
                    <a:pt x="6" y="14"/>
                    <a:pt x="10" y="13"/>
                    <a:pt x="12" y="13"/>
                  </a:cubicBezTo>
                  <a:cubicBezTo>
                    <a:pt x="11" y="13"/>
                    <a:pt x="4" y="14"/>
                    <a:pt x="4" y="12"/>
                  </a:cubicBezTo>
                  <a:cubicBezTo>
                    <a:pt x="3" y="10"/>
                    <a:pt x="12" y="11"/>
                    <a:pt x="13" y="10"/>
                  </a:cubicBezTo>
                  <a:cubicBezTo>
                    <a:pt x="13" y="10"/>
                    <a:pt x="9" y="9"/>
                    <a:pt x="9" y="8"/>
                  </a:cubicBezTo>
                  <a:cubicBezTo>
                    <a:pt x="8" y="7"/>
                    <a:pt x="14" y="6"/>
                    <a:pt x="14" y="6"/>
                  </a:cubicBezTo>
                  <a:cubicBezTo>
                    <a:pt x="17" y="6"/>
                    <a:pt x="15" y="10"/>
                    <a:pt x="17" y="10"/>
                  </a:cubicBezTo>
                  <a:cubicBezTo>
                    <a:pt x="20" y="10"/>
                    <a:pt x="22" y="10"/>
                    <a:pt x="25" y="11"/>
                  </a:cubicBezTo>
                  <a:cubicBezTo>
                    <a:pt x="26" y="12"/>
                    <a:pt x="28" y="13"/>
                    <a:pt x="29" y="14"/>
                  </a:cubicBezTo>
                  <a:cubicBezTo>
                    <a:pt x="31" y="16"/>
                    <a:pt x="30" y="17"/>
                    <a:pt x="32" y="17"/>
                  </a:cubicBezTo>
                  <a:cubicBezTo>
                    <a:pt x="35" y="17"/>
                    <a:pt x="37" y="17"/>
                    <a:pt x="39" y="16"/>
                  </a:cubicBezTo>
                  <a:cubicBezTo>
                    <a:pt x="43" y="15"/>
                    <a:pt x="37" y="14"/>
                    <a:pt x="37" y="13"/>
                  </a:cubicBezTo>
                  <a:cubicBezTo>
                    <a:pt x="37" y="13"/>
                    <a:pt x="45" y="12"/>
                    <a:pt x="38" y="9"/>
                  </a:cubicBezTo>
                  <a:cubicBezTo>
                    <a:pt x="37" y="9"/>
                    <a:pt x="35" y="9"/>
                    <a:pt x="36" y="8"/>
                  </a:cubicBezTo>
                  <a:cubicBezTo>
                    <a:pt x="37" y="7"/>
                    <a:pt x="38" y="6"/>
                    <a:pt x="38" y="5"/>
                  </a:cubicBezTo>
                  <a:cubicBezTo>
                    <a:pt x="39" y="4"/>
                    <a:pt x="43" y="0"/>
                    <a:pt x="43" y="3"/>
                  </a:cubicBezTo>
                  <a:cubicBezTo>
                    <a:pt x="43" y="4"/>
                    <a:pt x="44" y="5"/>
                    <a:pt x="44" y="7"/>
                  </a:cubicBezTo>
                  <a:cubicBezTo>
                    <a:pt x="45" y="7"/>
                    <a:pt x="45" y="8"/>
                    <a:pt x="45" y="9"/>
                  </a:cubicBezTo>
                  <a:cubicBezTo>
                    <a:pt x="46" y="10"/>
                    <a:pt x="44" y="9"/>
                    <a:pt x="44" y="10"/>
                  </a:cubicBezTo>
                  <a:cubicBezTo>
                    <a:pt x="44" y="12"/>
                    <a:pt x="47" y="10"/>
                    <a:pt x="47" y="11"/>
                  </a:cubicBezTo>
                  <a:cubicBezTo>
                    <a:pt x="47" y="13"/>
                    <a:pt x="50" y="14"/>
                    <a:pt x="51" y="14"/>
                  </a:cubicBezTo>
                  <a:cubicBezTo>
                    <a:pt x="53" y="14"/>
                    <a:pt x="53" y="15"/>
                    <a:pt x="53" y="13"/>
                  </a:cubicBezTo>
                  <a:cubicBezTo>
                    <a:pt x="53" y="11"/>
                    <a:pt x="55" y="11"/>
                    <a:pt x="57" y="12"/>
                  </a:cubicBezTo>
                  <a:cubicBezTo>
                    <a:pt x="58" y="12"/>
                    <a:pt x="60" y="14"/>
                    <a:pt x="59" y="15"/>
                  </a:cubicBezTo>
                  <a:cubicBezTo>
                    <a:pt x="59" y="16"/>
                    <a:pt x="58" y="19"/>
                    <a:pt x="58" y="20"/>
                  </a:cubicBezTo>
                  <a:cubicBezTo>
                    <a:pt x="57" y="21"/>
                    <a:pt x="51" y="22"/>
                    <a:pt x="50" y="22"/>
                  </a:cubicBezTo>
                  <a:cubicBezTo>
                    <a:pt x="48" y="21"/>
                    <a:pt x="51" y="22"/>
                    <a:pt x="50" y="2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5" name="Freeform 579"/>
            <p:cNvSpPr>
              <a:spLocks/>
            </p:cNvSpPr>
            <p:nvPr/>
          </p:nvSpPr>
          <p:spPr bwMode="auto">
            <a:xfrm>
              <a:off x="6139678" y="4525526"/>
              <a:ext cx="95541" cy="63711"/>
            </a:xfrm>
            <a:custGeom>
              <a:avLst/>
              <a:gdLst>
                <a:gd name="T0" fmla="*/ 9 w 10"/>
                <a:gd name="T1" fmla="*/ 1 h 7"/>
                <a:gd name="T2" fmla="*/ 0 w 10"/>
                <a:gd name="T3" fmla="*/ 5 h 7"/>
                <a:gd name="T4" fmla="*/ 6 w 10"/>
                <a:gd name="T5" fmla="*/ 5 h 7"/>
                <a:gd name="T6" fmla="*/ 9 w 10"/>
                <a:gd name="T7" fmla="*/ 1 h 7"/>
                <a:gd name="T8" fmla="*/ 9 w 10"/>
                <a:gd name="T9" fmla="*/ 1 h 7"/>
              </a:gdLst>
              <a:ahLst/>
              <a:cxnLst>
                <a:cxn ang="0">
                  <a:pos x="T0" y="T1"/>
                </a:cxn>
                <a:cxn ang="0">
                  <a:pos x="T2" y="T3"/>
                </a:cxn>
                <a:cxn ang="0">
                  <a:pos x="T4" y="T5"/>
                </a:cxn>
                <a:cxn ang="0">
                  <a:pos x="T6" y="T7"/>
                </a:cxn>
                <a:cxn ang="0">
                  <a:pos x="T8" y="T9"/>
                </a:cxn>
              </a:cxnLst>
              <a:rect l="0" t="0" r="r" b="b"/>
              <a:pathLst>
                <a:path w="10" h="7">
                  <a:moveTo>
                    <a:pt x="9" y="1"/>
                  </a:moveTo>
                  <a:cubicBezTo>
                    <a:pt x="8" y="1"/>
                    <a:pt x="0" y="5"/>
                    <a:pt x="0" y="5"/>
                  </a:cubicBezTo>
                  <a:cubicBezTo>
                    <a:pt x="2" y="6"/>
                    <a:pt x="5" y="7"/>
                    <a:pt x="6" y="5"/>
                  </a:cubicBezTo>
                  <a:cubicBezTo>
                    <a:pt x="7" y="4"/>
                    <a:pt x="9" y="0"/>
                    <a:pt x="9" y="1"/>
                  </a:cubicBezTo>
                  <a:cubicBezTo>
                    <a:pt x="7" y="1"/>
                    <a:pt x="10" y="0"/>
                    <a:pt x="9"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6" name="Freeform 580"/>
            <p:cNvSpPr>
              <a:spLocks/>
            </p:cNvSpPr>
            <p:nvPr/>
          </p:nvSpPr>
          <p:spPr bwMode="auto">
            <a:xfrm>
              <a:off x="5974074" y="4385363"/>
              <a:ext cx="343950" cy="159279"/>
            </a:xfrm>
            <a:custGeom>
              <a:avLst/>
              <a:gdLst>
                <a:gd name="T0" fmla="*/ 30 w 37"/>
                <a:gd name="T1" fmla="*/ 12 h 17"/>
                <a:gd name="T2" fmla="*/ 27 w 37"/>
                <a:gd name="T3" fmla="*/ 13 h 17"/>
                <a:gd name="T4" fmla="*/ 26 w 37"/>
                <a:gd name="T5" fmla="*/ 10 h 17"/>
                <a:gd name="T6" fmla="*/ 23 w 37"/>
                <a:gd name="T7" fmla="*/ 8 h 17"/>
                <a:gd name="T8" fmla="*/ 22 w 37"/>
                <a:gd name="T9" fmla="*/ 10 h 17"/>
                <a:gd name="T10" fmla="*/ 21 w 37"/>
                <a:gd name="T11" fmla="*/ 9 h 17"/>
                <a:gd name="T12" fmla="*/ 20 w 37"/>
                <a:gd name="T13" fmla="*/ 13 h 17"/>
                <a:gd name="T14" fmla="*/ 17 w 37"/>
                <a:gd name="T15" fmla="*/ 14 h 17"/>
                <a:gd name="T16" fmla="*/ 16 w 37"/>
                <a:gd name="T17" fmla="*/ 16 h 17"/>
                <a:gd name="T18" fmla="*/ 12 w 37"/>
                <a:gd name="T19" fmla="*/ 17 h 17"/>
                <a:gd name="T20" fmla="*/ 10 w 37"/>
                <a:gd name="T21" fmla="*/ 15 h 17"/>
                <a:gd name="T22" fmla="*/ 5 w 37"/>
                <a:gd name="T23" fmla="*/ 16 h 17"/>
                <a:gd name="T24" fmla="*/ 1 w 37"/>
                <a:gd name="T25" fmla="*/ 17 h 17"/>
                <a:gd name="T26" fmla="*/ 2 w 37"/>
                <a:gd name="T27" fmla="*/ 13 h 17"/>
                <a:gd name="T28" fmla="*/ 0 w 37"/>
                <a:gd name="T29" fmla="*/ 14 h 17"/>
                <a:gd name="T30" fmla="*/ 6 w 37"/>
                <a:gd name="T31" fmla="*/ 12 h 17"/>
                <a:gd name="T32" fmla="*/ 9 w 37"/>
                <a:gd name="T33" fmla="*/ 10 h 17"/>
                <a:gd name="T34" fmla="*/ 13 w 37"/>
                <a:gd name="T35" fmla="*/ 7 h 17"/>
                <a:gd name="T36" fmla="*/ 18 w 37"/>
                <a:gd name="T37" fmla="*/ 3 h 17"/>
                <a:gd name="T38" fmla="*/ 24 w 37"/>
                <a:gd name="T39" fmla="*/ 3 h 17"/>
                <a:gd name="T40" fmla="*/ 30 w 37"/>
                <a:gd name="T41" fmla="*/ 3 h 17"/>
                <a:gd name="T42" fmla="*/ 32 w 37"/>
                <a:gd name="T43" fmla="*/ 0 h 17"/>
                <a:gd name="T44" fmla="*/ 36 w 37"/>
                <a:gd name="T45" fmla="*/ 2 h 17"/>
                <a:gd name="T46" fmla="*/ 34 w 37"/>
                <a:gd name="T47" fmla="*/ 4 h 17"/>
                <a:gd name="T48" fmla="*/ 34 w 37"/>
                <a:gd name="T49" fmla="*/ 7 h 17"/>
                <a:gd name="T50" fmla="*/ 35 w 37"/>
                <a:gd name="T51" fmla="*/ 9 h 17"/>
                <a:gd name="T52" fmla="*/ 31 w 37"/>
                <a:gd name="T53" fmla="*/ 10 h 17"/>
                <a:gd name="T54" fmla="*/ 30 w 37"/>
                <a:gd name="T55" fmla="*/ 12 h 17"/>
                <a:gd name="T56" fmla="*/ 30 w 37"/>
                <a:gd name="T5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7">
                  <a:moveTo>
                    <a:pt x="30" y="12"/>
                  </a:moveTo>
                  <a:cubicBezTo>
                    <a:pt x="29" y="13"/>
                    <a:pt x="27" y="13"/>
                    <a:pt x="27" y="13"/>
                  </a:cubicBezTo>
                  <a:cubicBezTo>
                    <a:pt x="24" y="13"/>
                    <a:pt x="25" y="11"/>
                    <a:pt x="26" y="10"/>
                  </a:cubicBezTo>
                  <a:cubicBezTo>
                    <a:pt x="27" y="8"/>
                    <a:pt x="24" y="7"/>
                    <a:pt x="23" y="8"/>
                  </a:cubicBezTo>
                  <a:cubicBezTo>
                    <a:pt x="23" y="9"/>
                    <a:pt x="23" y="10"/>
                    <a:pt x="22" y="10"/>
                  </a:cubicBezTo>
                  <a:cubicBezTo>
                    <a:pt x="22" y="10"/>
                    <a:pt x="21" y="10"/>
                    <a:pt x="21" y="9"/>
                  </a:cubicBezTo>
                  <a:cubicBezTo>
                    <a:pt x="20" y="10"/>
                    <a:pt x="21" y="12"/>
                    <a:pt x="20" y="13"/>
                  </a:cubicBezTo>
                  <a:cubicBezTo>
                    <a:pt x="19" y="15"/>
                    <a:pt x="18" y="13"/>
                    <a:pt x="17" y="14"/>
                  </a:cubicBezTo>
                  <a:cubicBezTo>
                    <a:pt x="16" y="14"/>
                    <a:pt x="17" y="16"/>
                    <a:pt x="16" y="16"/>
                  </a:cubicBezTo>
                  <a:cubicBezTo>
                    <a:pt x="16" y="17"/>
                    <a:pt x="13" y="17"/>
                    <a:pt x="12" y="17"/>
                  </a:cubicBezTo>
                  <a:cubicBezTo>
                    <a:pt x="11" y="16"/>
                    <a:pt x="11" y="14"/>
                    <a:pt x="10" y="15"/>
                  </a:cubicBezTo>
                  <a:cubicBezTo>
                    <a:pt x="8" y="16"/>
                    <a:pt x="7" y="16"/>
                    <a:pt x="5" y="16"/>
                  </a:cubicBezTo>
                  <a:cubicBezTo>
                    <a:pt x="4" y="16"/>
                    <a:pt x="2" y="17"/>
                    <a:pt x="1" y="17"/>
                  </a:cubicBezTo>
                  <a:cubicBezTo>
                    <a:pt x="0" y="17"/>
                    <a:pt x="3" y="14"/>
                    <a:pt x="2" y="13"/>
                  </a:cubicBezTo>
                  <a:cubicBezTo>
                    <a:pt x="2" y="13"/>
                    <a:pt x="1" y="14"/>
                    <a:pt x="0" y="14"/>
                  </a:cubicBezTo>
                  <a:cubicBezTo>
                    <a:pt x="0" y="13"/>
                    <a:pt x="5" y="12"/>
                    <a:pt x="6" y="12"/>
                  </a:cubicBezTo>
                  <a:cubicBezTo>
                    <a:pt x="8" y="12"/>
                    <a:pt x="8" y="11"/>
                    <a:pt x="9" y="10"/>
                  </a:cubicBezTo>
                  <a:cubicBezTo>
                    <a:pt x="11" y="8"/>
                    <a:pt x="12" y="8"/>
                    <a:pt x="13" y="7"/>
                  </a:cubicBezTo>
                  <a:cubicBezTo>
                    <a:pt x="15" y="5"/>
                    <a:pt x="16" y="3"/>
                    <a:pt x="18" y="3"/>
                  </a:cubicBezTo>
                  <a:cubicBezTo>
                    <a:pt x="20" y="2"/>
                    <a:pt x="22" y="2"/>
                    <a:pt x="24" y="3"/>
                  </a:cubicBezTo>
                  <a:cubicBezTo>
                    <a:pt x="26" y="3"/>
                    <a:pt x="29" y="4"/>
                    <a:pt x="30" y="3"/>
                  </a:cubicBezTo>
                  <a:cubicBezTo>
                    <a:pt x="31" y="2"/>
                    <a:pt x="30" y="0"/>
                    <a:pt x="32" y="0"/>
                  </a:cubicBezTo>
                  <a:cubicBezTo>
                    <a:pt x="32" y="0"/>
                    <a:pt x="36" y="1"/>
                    <a:pt x="36" y="2"/>
                  </a:cubicBezTo>
                  <a:cubicBezTo>
                    <a:pt x="37" y="2"/>
                    <a:pt x="34" y="3"/>
                    <a:pt x="34" y="4"/>
                  </a:cubicBezTo>
                  <a:cubicBezTo>
                    <a:pt x="34" y="5"/>
                    <a:pt x="37" y="6"/>
                    <a:pt x="34" y="7"/>
                  </a:cubicBezTo>
                  <a:cubicBezTo>
                    <a:pt x="33" y="8"/>
                    <a:pt x="36" y="9"/>
                    <a:pt x="35" y="9"/>
                  </a:cubicBezTo>
                  <a:cubicBezTo>
                    <a:pt x="33" y="10"/>
                    <a:pt x="32" y="10"/>
                    <a:pt x="31" y="10"/>
                  </a:cubicBezTo>
                  <a:cubicBezTo>
                    <a:pt x="31" y="11"/>
                    <a:pt x="31" y="11"/>
                    <a:pt x="30" y="12"/>
                  </a:cubicBezTo>
                  <a:cubicBezTo>
                    <a:pt x="29" y="13"/>
                    <a:pt x="31" y="11"/>
                    <a:pt x="30" y="1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7" name="Freeform 581"/>
            <p:cNvSpPr>
              <a:spLocks/>
            </p:cNvSpPr>
            <p:nvPr/>
          </p:nvSpPr>
          <p:spPr bwMode="auto">
            <a:xfrm>
              <a:off x="6346686" y="4449069"/>
              <a:ext cx="73248" cy="19114"/>
            </a:xfrm>
            <a:custGeom>
              <a:avLst/>
              <a:gdLst>
                <a:gd name="T0" fmla="*/ 6 w 8"/>
                <a:gd name="T1" fmla="*/ 2 h 2"/>
                <a:gd name="T2" fmla="*/ 3 w 8"/>
                <a:gd name="T3" fmla="*/ 0 h 2"/>
                <a:gd name="T4" fmla="*/ 6 w 8"/>
                <a:gd name="T5" fmla="*/ 2 h 2"/>
              </a:gdLst>
              <a:ahLst/>
              <a:cxnLst>
                <a:cxn ang="0">
                  <a:pos x="T0" y="T1"/>
                </a:cxn>
                <a:cxn ang="0">
                  <a:pos x="T2" y="T3"/>
                </a:cxn>
                <a:cxn ang="0">
                  <a:pos x="T4" y="T5"/>
                </a:cxn>
              </a:cxnLst>
              <a:rect l="0" t="0" r="r" b="b"/>
              <a:pathLst>
                <a:path w="8" h="2">
                  <a:moveTo>
                    <a:pt x="6" y="2"/>
                  </a:moveTo>
                  <a:cubicBezTo>
                    <a:pt x="4" y="2"/>
                    <a:pt x="0" y="1"/>
                    <a:pt x="3" y="0"/>
                  </a:cubicBezTo>
                  <a:cubicBezTo>
                    <a:pt x="5" y="0"/>
                    <a:pt x="8" y="2"/>
                    <a:pt x="6"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8" name="Freeform 582"/>
            <p:cNvSpPr>
              <a:spLocks/>
            </p:cNvSpPr>
            <p:nvPr/>
          </p:nvSpPr>
          <p:spPr bwMode="auto">
            <a:xfrm>
              <a:off x="6410381" y="4318467"/>
              <a:ext cx="197453" cy="92380"/>
            </a:xfrm>
            <a:custGeom>
              <a:avLst/>
              <a:gdLst>
                <a:gd name="T0" fmla="*/ 7 w 21"/>
                <a:gd name="T1" fmla="*/ 9 h 10"/>
                <a:gd name="T2" fmla="*/ 2 w 21"/>
                <a:gd name="T3" fmla="*/ 4 h 10"/>
                <a:gd name="T4" fmla="*/ 9 w 21"/>
                <a:gd name="T5" fmla="*/ 2 h 10"/>
                <a:gd name="T6" fmla="*/ 17 w 21"/>
                <a:gd name="T7" fmla="*/ 0 h 10"/>
                <a:gd name="T8" fmla="*/ 19 w 21"/>
                <a:gd name="T9" fmla="*/ 2 h 10"/>
                <a:gd name="T10" fmla="*/ 14 w 21"/>
                <a:gd name="T11" fmla="*/ 4 h 10"/>
                <a:gd name="T12" fmla="*/ 15 w 21"/>
                <a:gd name="T13" fmla="*/ 7 h 10"/>
                <a:gd name="T14" fmla="*/ 7 w 21"/>
                <a:gd name="T15" fmla="*/ 9 h 10"/>
                <a:gd name="T16" fmla="*/ 7 w 21"/>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
                  <a:moveTo>
                    <a:pt x="7" y="9"/>
                  </a:moveTo>
                  <a:cubicBezTo>
                    <a:pt x="6" y="9"/>
                    <a:pt x="0" y="6"/>
                    <a:pt x="2" y="4"/>
                  </a:cubicBezTo>
                  <a:cubicBezTo>
                    <a:pt x="4" y="2"/>
                    <a:pt x="7" y="2"/>
                    <a:pt x="9" y="2"/>
                  </a:cubicBezTo>
                  <a:cubicBezTo>
                    <a:pt x="12" y="1"/>
                    <a:pt x="15" y="0"/>
                    <a:pt x="17" y="0"/>
                  </a:cubicBezTo>
                  <a:cubicBezTo>
                    <a:pt x="18" y="0"/>
                    <a:pt x="21" y="1"/>
                    <a:pt x="19" y="2"/>
                  </a:cubicBezTo>
                  <a:cubicBezTo>
                    <a:pt x="18" y="3"/>
                    <a:pt x="15" y="2"/>
                    <a:pt x="14" y="4"/>
                  </a:cubicBezTo>
                  <a:cubicBezTo>
                    <a:pt x="14" y="4"/>
                    <a:pt x="19" y="6"/>
                    <a:pt x="15" y="7"/>
                  </a:cubicBezTo>
                  <a:cubicBezTo>
                    <a:pt x="13" y="8"/>
                    <a:pt x="10" y="10"/>
                    <a:pt x="7" y="9"/>
                  </a:cubicBezTo>
                  <a:cubicBezTo>
                    <a:pt x="5" y="9"/>
                    <a:pt x="9" y="10"/>
                    <a:pt x="7" y="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9" name="Freeform 583"/>
            <p:cNvSpPr>
              <a:spLocks/>
            </p:cNvSpPr>
            <p:nvPr/>
          </p:nvSpPr>
          <p:spPr bwMode="auto">
            <a:xfrm>
              <a:off x="6327577" y="4337578"/>
              <a:ext cx="73248" cy="38227"/>
            </a:xfrm>
            <a:custGeom>
              <a:avLst/>
              <a:gdLst>
                <a:gd name="T0" fmla="*/ 6 w 8"/>
                <a:gd name="T1" fmla="*/ 4 h 4"/>
                <a:gd name="T2" fmla="*/ 3 w 8"/>
                <a:gd name="T3" fmla="*/ 0 h 4"/>
                <a:gd name="T4" fmla="*/ 6 w 8"/>
                <a:gd name="T5" fmla="*/ 4 h 4"/>
              </a:gdLst>
              <a:ahLst/>
              <a:cxnLst>
                <a:cxn ang="0">
                  <a:pos x="T0" y="T1"/>
                </a:cxn>
                <a:cxn ang="0">
                  <a:pos x="T2" y="T3"/>
                </a:cxn>
                <a:cxn ang="0">
                  <a:pos x="T4" y="T5"/>
                </a:cxn>
              </a:cxnLst>
              <a:rect l="0" t="0" r="r" b="b"/>
              <a:pathLst>
                <a:path w="8" h="4">
                  <a:moveTo>
                    <a:pt x="6" y="4"/>
                  </a:moveTo>
                  <a:cubicBezTo>
                    <a:pt x="4" y="4"/>
                    <a:pt x="0" y="0"/>
                    <a:pt x="3" y="0"/>
                  </a:cubicBezTo>
                  <a:cubicBezTo>
                    <a:pt x="6" y="0"/>
                    <a:pt x="8" y="3"/>
                    <a:pt x="6"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0" name="Freeform 584"/>
            <p:cNvSpPr>
              <a:spLocks/>
            </p:cNvSpPr>
            <p:nvPr/>
          </p:nvSpPr>
          <p:spPr bwMode="auto">
            <a:xfrm>
              <a:off x="6429489" y="4251568"/>
              <a:ext cx="197453" cy="66896"/>
            </a:xfrm>
            <a:custGeom>
              <a:avLst/>
              <a:gdLst>
                <a:gd name="T0" fmla="*/ 1 w 21"/>
                <a:gd name="T1" fmla="*/ 5 h 7"/>
                <a:gd name="T2" fmla="*/ 4 w 21"/>
                <a:gd name="T3" fmla="*/ 4 h 7"/>
                <a:gd name="T4" fmla="*/ 9 w 21"/>
                <a:gd name="T5" fmla="*/ 1 h 7"/>
                <a:gd name="T6" fmla="*/ 18 w 21"/>
                <a:gd name="T7" fmla="*/ 3 h 7"/>
                <a:gd name="T8" fmla="*/ 11 w 21"/>
                <a:gd name="T9" fmla="*/ 6 h 7"/>
                <a:gd name="T10" fmla="*/ 6 w 21"/>
                <a:gd name="T11" fmla="*/ 6 h 7"/>
                <a:gd name="T12" fmla="*/ 1 w 21"/>
                <a:gd name="T13" fmla="*/ 5 h 7"/>
                <a:gd name="T14" fmla="*/ 1 w 2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 y="5"/>
                  </a:moveTo>
                  <a:cubicBezTo>
                    <a:pt x="0" y="5"/>
                    <a:pt x="3" y="4"/>
                    <a:pt x="4" y="4"/>
                  </a:cubicBezTo>
                  <a:cubicBezTo>
                    <a:pt x="6" y="3"/>
                    <a:pt x="7" y="2"/>
                    <a:pt x="9" y="1"/>
                  </a:cubicBezTo>
                  <a:cubicBezTo>
                    <a:pt x="12" y="0"/>
                    <a:pt x="15" y="1"/>
                    <a:pt x="18" y="3"/>
                  </a:cubicBezTo>
                  <a:cubicBezTo>
                    <a:pt x="21" y="6"/>
                    <a:pt x="12" y="6"/>
                    <a:pt x="11" y="6"/>
                  </a:cubicBezTo>
                  <a:cubicBezTo>
                    <a:pt x="9" y="6"/>
                    <a:pt x="8" y="7"/>
                    <a:pt x="6" y="6"/>
                  </a:cubicBezTo>
                  <a:cubicBezTo>
                    <a:pt x="4" y="5"/>
                    <a:pt x="2" y="6"/>
                    <a:pt x="1" y="5"/>
                  </a:cubicBezTo>
                  <a:cubicBezTo>
                    <a:pt x="0" y="4"/>
                    <a:pt x="2" y="6"/>
                    <a:pt x="1"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1" name="Freeform 585"/>
            <p:cNvSpPr>
              <a:spLocks/>
            </p:cNvSpPr>
            <p:nvPr/>
          </p:nvSpPr>
          <p:spPr bwMode="auto">
            <a:xfrm>
              <a:off x="6907195" y="4449069"/>
              <a:ext cx="261145" cy="178393"/>
            </a:xfrm>
            <a:custGeom>
              <a:avLst/>
              <a:gdLst>
                <a:gd name="T0" fmla="*/ 22 w 28"/>
                <a:gd name="T1" fmla="*/ 19 h 19"/>
                <a:gd name="T2" fmla="*/ 15 w 28"/>
                <a:gd name="T3" fmla="*/ 19 h 19"/>
                <a:gd name="T4" fmla="*/ 15 w 28"/>
                <a:gd name="T5" fmla="*/ 17 h 19"/>
                <a:gd name="T6" fmla="*/ 12 w 28"/>
                <a:gd name="T7" fmla="*/ 15 h 19"/>
                <a:gd name="T8" fmla="*/ 17 w 28"/>
                <a:gd name="T9" fmla="*/ 13 h 19"/>
                <a:gd name="T10" fmla="*/ 16 w 28"/>
                <a:gd name="T11" fmla="*/ 12 h 19"/>
                <a:gd name="T12" fmla="*/ 9 w 28"/>
                <a:gd name="T13" fmla="*/ 13 h 19"/>
                <a:gd name="T14" fmla="*/ 2 w 28"/>
                <a:gd name="T15" fmla="*/ 13 h 19"/>
                <a:gd name="T16" fmla="*/ 1 w 28"/>
                <a:gd name="T17" fmla="*/ 12 h 19"/>
                <a:gd name="T18" fmla="*/ 7 w 28"/>
                <a:gd name="T19" fmla="*/ 10 h 19"/>
                <a:gd name="T20" fmla="*/ 4 w 28"/>
                <a:gd name="T21" fmla="*/ 8 h 19"/>
                <a:gd name="T22" fmla="*/ 7 w 28"/>
                <a:gd name="T23" fmla="*/ 6 h 19"/>
                <a:gd name="T24" fmla="*/ 3 w 28"/>
                <a:gd name="T25" fmla="*/ 6 h 19"/>
                <a:gd name="T26" fmla="*/ 7 w 28"/>
                <a:gd name="T27" fmla="*/ 4 h 19"/>
                <a:gd name="T28" fmla="*/ 13 w 28"/>
                <a:gd name="T29" fmla="*/ 8 h 19"/>
                <a:gd name="T30" fmla="*/ 16 w 28"/>
                <a:gd name="T31" fmla="*/ 9 h 19"/>
                <a:gd name="T32" fmla="*/ 13 w 28"/>
                <a:gd name="T33" fmla="*/ 7 h 19"/>
                <a:gd name="T34" fmla="*/ 14 w 28"/>
                <a:gd name="T35" fmla="*/ 5 h 19"/>
                <a:gd name="T36" fmla="*/ 11 w 28"/>
                <a:gd name="T37" fmla="*/ 4 h 19"/>
                <a:gd name="T38" fmla="*/ 11 w 28"/>
                <a:gd name="T39" fmla="*/ 2 h 19"/>
                <a:gd name="T40" fmla="*/ 7 w 28"/>
                <a:gd name="T41" fmla="*/ 3 h 19"/>
                <a:gd name="T42" fmla="*/ 13 w 28"/>
                <a:gd name="T43" fmla="*/ 1 h 19"/>
                <a:gd name="T44" fmla="*/ 12 w 28"/>
                <a:gd name="T45" fmla="*/ 2 h 19"/>
                <a:gd name="T46" fmla="*/ 15 w 28"/>
                <a:gd name="T47" fmla="*/ 3 h 19"/>
                <a:gd name="T48" fmla="*/ 21 w 28"/>
                <a:gd name="T49" fmla="*/ 2 h 19"/>
                <a:gd name="T50" fmla="*/ 26 w 28"/>
                <a:gd name="T51" fmla="*/ 8 h 19"/>
                <a:gd name="T52" fmla="*/ 27 w 28"/>
                <a:gd name="T53" fmla="*/ 12 h 19"/>
                <a:gd name="T54" fmla="*/ 26 w 28"/>
                <a:gd name="T55" fmla="*/ 14 h 19"/>
                <a:gd name="T56" fmla="*/ 26 w 28"/>
                <a:gd name="T57" fmla="*/ 17 h 19"/>
                <a:gd name="T58" fmla="*/ 22 w 28"/>
                <a:gd name="T5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19">
                  <a:moveTo>
                    <a:pt x="22" y="19"/>
                  </a:moveTo>
                  <a:cubicBezTo>
                    <a:pt x="20" y="19"/>
                    <a:pt x="17" y="19"/>
                    <a:pt x="15" y="19"/>
                  </a:cubicBezTo>
                  <a:cubicBezTo>
                    <a:pt x="12" y="19"/>
                    <a:pt x="15" y="18"/>
                    <a:pt x="15" y="17"/>
                  </a:cubicBezTo>
                  <a:cubicBezTo>
                    <a:pt x="16" y="16"/>
                    <a:pt x="11" y="16"/>
                    <a:pt x="12" y="15"/>
                  </a:cubicBezTo>
                  <a:cubicBezTo>
                    <a:pt x="13" y="14"/>
                    <a:pt x="15" y="13"/>
                    <a:pt x="17" y="13"/>
                  </a:cubicBezTo>
                  <a:cubicBezTo>
                    <a:pt x="18" y="12"/>
                    <a:pt x="17" y="12"/>
                    <a:pt x="16" y="12"/>
                  </a:cubicBezTo>
                  <a:cubicBezTo>
                    <a:pt x="14" y="11"/>
                    <a:pt x="12" y="12"/>
                    <a:pt x="9" y="13"/>
                  </a:cubicBezTo>
                  <a:cubicBezTo>
                    <a:pt x="7" y="13"/>
                    <a:pt x="5" y="13"/>
                    <a:pt x="2" y="13"/>
                  </a:cubicBezTo>
                  <a:cubicBezTo>
                    <a:pt x="2" y="14"/>
                    <a:pt x="0" y="14"/>
                    <a:pt x="1" y="12"/>
                  </a:cubicBezTo>
                  <a:cubicBezTo>
                    <a:pt x="3" y="10"/>
                    <a:pt x="5" y="11"/>
                    <a:pt x="7" y="10"/>
                  </a:cubicBezTo>
                  <a:cubicBezTo>
                    <a:pt x="11" y="9"/>
                    <a:pt x="4" y="9"/>
                    <a:pt x="4" y="8"/>
                  </a:cubicBezTo>
                  <a:cubicBezTo>
                    <a:pt x="3" y="8"/>
                    <a:pt x="7" y="6"/>
                    <a:pt x="7" y="6"/>
                  </a:cubicBezTo>
                  <a:cubicBezTo>
                    <a:pt x="7" y="6"/>
                    <a:pt x="4" y="6"/>
                    <a:pt x="3" y="6"/>
                  </a:cubicBezTo>
                  <a:cubicBezTo>
                    <a:pt x="3" y="5"/>
                    <a:pt x="6" y="4"/>
                    <a:pt x="7" y="4"/>
                  </a:cubicBezTo>
                  <a:cubicBezTo>
                    <a:pt x="9" y="4"/>
                    <a:pt x="11" y="7"/>
                    <a:pt x="13" y="8"/>
                  </a:cubicBezTo>
                  <a:cubicBezTo>
                    <a:pt x="14" y="8"/>
                    <a:pt x="15" y="10"/>
                    <a:pt x="16" y="9"/>
                  </a:cubicBezTo>
                  <a:cubicBezTo>
                    <a:pt x="19" y="7"/>
                    <a:pt x="13" y="7"/>
                    <a:pt x="13" y="7"/>
                  </a:cubicBezTo>
                  <a:cubicBezTo>
                    <a:pt x="14" y="7"/>
                    <a:pt x="18" y="6"/>
                    <a:pt x="14" y="5"/>
                  </a:cubicBezTo>
                  <a:cubicBezTo>
                    <a:pt x="13" y="5"/>
                    <a:pt x="12" y="5"/>
                    <a:pt x="11" y="4"/>
                  </a:cubicBezTo>
                  <a:cubicBezTo>
                    <a:pt x="9" y="3"/>
                    <a:pt x="11" y="3"/>
                    <a:pt x="11" y="2"/>
                  </a:cubicBezTo>
                  <a:cubicBezTo>
                    <a:pt x="10" y="2"/>
                    <a:pt x="7" y="3"/>
                    <a:pt x="7" y="3"/>
                  </a:cubicBezTo>
                  <a:cubicBezTo>
                    <a:pt x="6" y="2"/>
                    <a:pt x="13" y="1"/>
                    <a:pt x="13" y="1"/>
                  </a:cubicBezTo>
                  <a:cubicBezTo>
                    <a:pt x="13" y="1"/>
                    <a:pt x="12" y="2"/>
                    <a:pt x="12" y="2"/>
                  </a:cubicBezTo>
                  <a:cubicBezTo>
                    <a:pt x="11" y="3"/>
                    <a:pt x="14" y="3"/>
                    <a:pt x="15" y="3"/>
                  </a:cubicBezTo>
                  <a:cubicBezTo>
                    <a:pt x="18" y="4"/>
                    <a:pt x="19" y="4"/>
                    <a:pt x="21" y="2"/>
                  </a:cubicBezTo>
                  <a:cubicBezTo>
                    <a:pt x="24" y="0"/>
                    <a:pt x="27" y="6"/>
                    <a:pt x="26" y="8"/>
                  </a:cubicBezTo>
                  <a:cubicBezTo>
                    <a:pt x="26" y="10"/>
                    <a:pt x="26" y="11"/>
                    <a:pt x="27" y="12"/>
                  </a:cubicBezTo>
                  <a:cubicBezTo>
                    <a:pt x="28" y="14"/>
                    <a:pt x="28" y="15"/>
                    <a:pt x="26" y="14"/>
                  </a:cubicBezTo>
                  <a:cubicBezTo>
                    <a:pt x="24" y="12"/>
                    <a:pt x="25" y="16"/>
                    <a:pt x="26" y="17"/>
                  </a:cubicBezTo>
                  <a:cubicBezTo>
                    <a:pt x="27" y="18"/>
                    <a:pt x="23" y="19"/>
                    <a:pt x="22" y="1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2" name="Freeform 586"/>
            <p:cNvSpPr>
              <a:spLocks/>
            </p:cNvSpPr>
            <p:nvPr/>
          </p:nvSpPr>
          <p:spPr bwMode="auto">
            <a:xfrm>
              <a:off x="6878534" y="4535082"/>
              <a:ext cx="82803" cy="25484"/>
            </a:xfrm>
            <a:custGeom>
              <a:avLst/>
              <a:gdLst>
                <a:gd name="T0" fmla="*/ 1 w 9"/>
                <a:gd name="T1" fmla="*/ 3 h 3"/>
                <a:gd name="T2" fmla="*/ 7 w 9"/>
                <a:gd name="T3" fmla="*/ 0 h 3"/>
                <a:gd name="T4" fmla="*/ 1 w 9"/>
                <a:gd name="T5" fmla="*/ 3 h 3"/>
              </a:gdLst>
              <a:ahLst/>
              <a:cxnLst>
                <a:cxn ang="0">
                  <a:pos x="T0" y="T1"/>
                </a:cxn>
                <a:cxn ang="0">
                  <a:pos x="T2" y="T3"/>
                </a:cxn>
                <a:cxn ang="0">
                  <a:pos x="T4" y="T5"/>
                </a:cxn>
              </a:cxnLst>
              <a:rect l="0" t="0" r="r" b="b"/>
              <a:pathLst>
                <a:path w="9" h="3">
                  <a:moveTo>
                    <a:pt x="1" y="3"/>
                  </a:moveTo>
                  <a:cubicBezTo>
                    <a:pt x="4" y="2"/>
                    <a:pt x="9" y="0"/>
                    <a:pt x="7" y="0"/>
                  </a:cubicBezTo>
                  <a:cubicBezTo>
                    <a:pt x="4" y="0"/>
                    <a:pt x="0" y="3"/>
                    <a:pt x="1"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3" name="Freeform 587"/>
            <p:cNvSpPr>
              <a:spLocks/>
            </p:cNvSpPr>
            <p:nvPr/>
          </p:nvSpPr>
          <p:spPr bwMode="auto">
            <a:xfrm>
              <a:off x="6859425" y="4525526"/>
              <a:ext cx="76432" cy="19114"/>
            </a:xfrm>
            <a:custGeom>
              <a:avLst/>
              <a:gdLst>
                <a:gd name="T0" fmla="*/ 1 w 8"/>
                <a:gd name="T1" fmla="*/ 2 h 2"/>
                <a:gd name="T2" fmla="*/ 6 w 8"/>
                <a:gd name="T3" fmla="*/ 0 h 2"/>
                <a:gd name="T4" fmla="*/ 1 w 8"/>
                <a:gd name="T5" fmla="*/ 2 h 2"/>
              </a:gdLst>
              <a:ahLst/>
              <a:cxnLst>
                <a:cxn ang="0">
                  <a:pos x="T0" y="T1"/>
                </a:cxn>
                <a:cxn ang="0">
                  <a:pos x="T2" y="T3"/>
                </a:cxn>
                <a:cxn ang="0">
                  <a:pos x="T4" y="T5"/>
                </a:cxn>
              </a:cxnLst>
              <a:rect l="0" t="0" r="r" b="b"/>
              <a:pathLst>
                <a:path w="8" h="2">
                  <a:moveTo>
                    <a:pt x="1" y="2"/>
                  </a:moveTo>
                  <a:cubicBezTo>
                    <a:pt x="0" y="2"/>
                    <a:pt x="4" y="0"/>
                    <a:pt x="6" y="0"/>
                  </a:cubicBezTo>
                  <a:cubicBezTo>
                    <a:pt x="8" y="0"/>
                    <a:pt x="4" y="2"/>
                    <a:pt x="1"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4" name="Freeform 588"/>
            <p:cNvSpPr>
              <a:spLocks/>
            </p:cNvSpPr>
            <p:nvPr/>
          </p:nvSpPr>
          <p:spPr bwMode="auto">
            <a:xfrm>
              <a:off x="6821208" y="4496854"/>
              <a:ext cx="95541" cy="47785"/>
            </a:xfrm>
            <a:custGeom>
              <a:avLst/>
              <a:gdLst>
                <a:gd name="T0" fmla="*/ 2 w 10"/>
                <a:gd name="T1" fmla="*/ 3 h 5"/>
                <a:gd name="T2" fmla="*/ 10 w 10"/>
                <a:gd name="T3" fmla="*/ 1 h 5"/>
                <a:gd name="T4" fmla="*/ 2 w 10"/>
                <a:gd name="T5" fmla="*/ 3 h 5"/>
              </a:gdLst>
              <a:ahLst/>
              <a:cxnLst>
                <a:cxn ang="0">
                  <a:pos x="T0" y="T1"/>
                </a:cxn>
                <a:cxn ang="0">
                  <a:pos x="T2" y="T3"/>
                </a:cxn>
                <a:cxn ang="0">
                  <a:pos x="T4" y="T5"/>
                </a:cxn>
              </a:cxnLst>
              <a:rect l="0" t="0" r="r" b="b"/>
              <a:pathLst>
                <a:path w="10" h="5">
                  <a:moveTo>
                    <a:pt x="2" y="3"/>
                  </a:moveTo>
                  <a:cubicBezTo>
                    <a:pt x="0" y="2"/>
                    <a:pt x="10" y="0"/>
                    <a:pt x="10" y="1"/>
                  </a:cubicBezTo>
                  <a:cubicBezTo>
                    <a:pt x="10" y="2"/>
                    <a:pt x="6" y="5"/>
                    <a:pt x="2"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5" name="Freeform 589"/>
            <p:cNvSpPr>
              <a:spLocks/>
            </p:cNvSpPr>
            <p:nvPr/>
          </p:nvSpPr>
          <p:spPr bwMode="auto">
            <a:xfrm>
              <a:off x="6830763" y="4458630"/>
              <a:ext cx="66879" cy="47785"/>
            </a:xfrm>
            <a:custGeom>
              <a:avLst/>
              <a:gdLst>
                <a:gd name="T0" fmla="*/ 1 w 7"/>
                <a:gd name="T1" fmla="*/ 5 h 5"/>
                <a:gd name="T2" fmla="*/ 0 w 7"/>
                <a:gd name="T3" fmla="*/ 1 h 5"/>
                <a:gd name="T4" fmla="*/ 4 w 7"/>
                <a:gd name="T5" fmla="*/ 2 h 5"/>
                <a:gd name="T6" fmla="*/ 7 w 7"/>
                <a:gd name="T7" fmla="*/ 4 h 5"/>
                <a:gd name="T8" fmla="*/ 1 w 7"/>
                <a:gd name="T9" fmla="*/ 5 h 5"/>
                <a:gd name="T10" fmla="*/ 1 w 7"/>
                <a:gd name="T11" fmla="*/ 5 h 5"/>
              </a:gdLst>
              <a:ahLst/>
              <a:cxnLst>
                <a:cxn ang="0">
                  <a:pos x="T0" y="T1"/>
                </a:cxn>
                <a:cxn ang="0">
                  <a:pos x="T2" y="T3"/>
                </a:cxn>
                <a:cxn ang="0">
                  <a:pos x="T4" y="T5"/>
                </a:cxn>
                <a:cxn ang="0">
                  <a:pos x="T6" y="T7"/>
                </a:cxn>
                <a:cxn ang="0">
                  <a:pos x="T8" y="T9"/>
                </a:cxn>
                <a:cxn ang="0">
                  <a:pos x="T10" y="T11"/>
                </a:cxn>
              </a:cxnLst>
              <a:rect l="0" t="0" r="r" b="b"/>
              <a:pathLst>
                <a:path w="7" h="5">
                  <a:moveTo>
                    <a:pt x="1" y="5"/>
                  </a:moveTo>
                  <a:cubicBezTo>
                    <a:pt x="0" y="4"/>
                    <a:pt x="0" y="2"/>
                    <a:pt x="0" y="1"/>
                  </a:cubicBezTo>
                  <a:cubicBezTo>
                    <a:pt x="1" y="0"/>
                    <a:pt x="3" y="1"/>
                    <a:pt x="4" y="2"/>
                  </a:cubicBezTo>
                  <a:cubicBezTo>
                    <a:pt x="4" y="2"/>
                    <a:pt x="7" y="3"/>
                    <a:pt x="7" y="4"/>
                  </a:cubicBezTo>
                  <a:cubicBezTo>
                    <a:pt x="7" y="4"/>
                    <a:pt x="2" y="5"/>
                    <a:pt x="1" y="5"/>
                  </a:cubicBezTo>
                  <a:cubicBezTo>
                    <a:pt x="0" y="4"/>
                    <a:pt x="4" y="5"/>
                    <a:pt x="1"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6" name="Freeform 590"/>
            <p:cNvSpPr>
              <a:spLocks/>
            </p:cNvSpPr>
            <p:nvPr/>
          </p:nvSpPr>
          <p:spPr bwMode="auto">
            <a:xfrm>
              <a:off x="6738407" y="4347133"/>
              <a:ext cx="111465" cy="82827"/>
            </a:xfrm>
            <a:custGeom>
              <a:avLst/>
              <a:gdLst>
                <a:gd name="T0" fmla="*/ 8 w 12"/>
                <a:gd name="T1" fmla="*/ 8 h 9"/>
                <a:gd name="T2" fmla="*/ 3 w 12"/>
                <a:gd name="T3" fmla="*/ 1 h 9"/>
                <a:gd name="T4" fmla="*/ 8 w 12"/>
                <a:gd name="T5" fmla="*/ 8 h 9"/>
              </a:gdLst>
              <a:ahLst/>
              <a:cxnLst>
                <a:cxn ang="0">
                  <a:pos x="T0" y="T1"/>
                </a:cxn>
                <a:cxn ang="0">
                  <a:pos x="T2" y="T3"/>
                </a:cxn>
                <a:cxn ang="0">
                  <a:pos x="T4" y="T5"/>
                </a:cxn>
              </a:cxnLst>
              <a:rect l="0" t="0" r="r" b="b"/>
              <a:pathLst>
                <a:path w="12" h="9">
                  <a:moveTo>
                    <a:pt x="8" y="8"/>
                  </a:moveTo>
                  <a:cubicBezTo>
                    <a:pt x="6" y="9"/>
                    <a:pt x="0" y="0"/>
                    <a:pt x="3" y="1"/>
                  </a:cubicBezTo>
                  <a:cubicBezTo>
                    <a:pt x="6" y="3"/>
                    <a:pt x="12" y="8"/>
                    <a:pt x="8"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7" name="Freeform 591"/>
            <p:cNvSpPr>
              <a:spLocks/>
            </p:cNvSpPr>
            <p:nvPr/>
          </p:nvSpPr>
          <p:spPr bwMode="auto">
            <a:xfrm>
              <a:off x="6916751" y="4337578"/>
              <a:ext cx="82803" cy="28669"/>
            </a:xfrm>
            <a:custGeom>
              <a:avLst/>
              <a:gdLst>
                <a:gd name="T0" fmla="*/ 2 w 9"/>
                <a:gd name="T1" fmla="*/ 1 h 3"/>
                <a:gd name="T2" fmla="*/ 8 w 9"/>
                <a:gd name="T3" fmla="*/ 2 h 3"/>
                <a:gd name="T4" fmla="*/ 2 w 9"/>
                <a:gd name="T5" fmla="*/ 1 h 3"/>
              </a:gdLst>
              <a:ahLst/>
              <a:cxnLst>
                <a:cxn ang="0">
                  <a:pos x="T0" y="T1"/>
                </a:cxn>
                <a:cxn ang="0">
                  <a:pos x="T2" y="T3"/>
                </a:cxn>
                <a:cxn ang="0">
                  <a:pos x="T4" y="T5"/>
                </a:cxn>
              </a:cxnLst>
              <a:rect l="0" t="0" r="r" b="b"/>
              <a:pathLst>
                <a:path w="9" h="3">
                  <a:moveTo>
                    <a:pt x="2" y="1"/>
                  </a:moveTo>
                  <a:cubicBezTo>
                    <a:pt x="5" y="0"/>
                    <a:pt x="9" y="2"/>
                    <a:pt x="8" y="2"/>
                  </a:cubicBezTo>
                  <a:cubicBezTo>
                    <a:pt x="3" y="3"/>
                    <a:pt x="0" y="2"/>
                    <a:pt x="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8" name="Freeform 592"/>
            <p:cNvSpPr>
              <a:spLocks/>
            </p:cNvSpPr>
            <p:nvPr/>
          </p:nvSpPr>
          <p:spPr bwMode="auto">
            <a:xfrm>
              <a:off x="6757513" y="4187857"/>
              <a:ext cx="334395" cy="178393"/>
            </a:xfrm>
            <a:custGeom>
              <a:avLst/>
              <a:gdLst>
                <a:gd name="T0" fmla="*/ 28 w 36"/>
                <a:gd name="T1" fmla="*/ 17 h 19"/>
                <a:gd name="T2" fmla="*/ 27 w 36"/>
                <a:gd name="T3" fmla="*/ 15 h 19"/>
                <a:gd name="T4" fmla="*/ 22 w 36"/>
                <a:gd name="T5" fmla="*/ 13 h 19"/>
                <a:gd name="T6" fmla="*/ 14 w 36"/>
                <a:gd name="T7" fmla="*/ 14 h 19"/>
                <a:gd name="T8" fmla="*/ 18 w 36"/>
                <a:gd name="T9" fmla="*/ 12 h 19"/>
                <a:gd name="T10" fmla="*/ 8 w 36"/>
                <a:gd name="T11" fmla="*/ 12 h 19"/>
                <a:gd name="T12" fmla="*/ 13 w 36"/>
                <a:gd name="T13" fmla="*/ 10 h 19"/>
                <a:gd name="T14" fmla="*/ 12 w 36"/>
                <a:gd name="T15" fmla="*/ 9 h 19"/>
                <a:gd name="T16" fmla="*/ 13 w 36"/>
                <a:gd name="T17" fmla="*/ 8 h 19"/>
                <a:gd name="T18" fmla="*/ 11 w 36"/>
                <a:gd name="T19" fmla="*/ 8 h 19"/>
                <a:gd name="T20" fmla="*/ 10 w 36"/>
                <a:gd name="T21" fmla="*/ 6 h 19"/>
                <a:gd name="T22" fmla="*/ 6 w 36"/>
                <a:gd name="T23" fmla="*/ 6 h 19"/>
                <a:gd name="T24" fmla="*/ 3 w 36"/>
                <a:gd name="T25" fmla="*/ 5 h 19"/>
                <a:gd name="T26" fmla="*/ 9 w 36"/>
                <a:gd name="T27" fmla="*/ 2 h 19"/>
                <a:gd name="T28" fmla="*/ 16 w 36"/>
                <a:gd name="T29" fmla="*/ 1 h 19"/>
                <a:gd name="T30" fmla="*/ 18 w 36"/>
                <a:gd name="T31" fmla="*/ 5 h 19"/>
                <a:gd name="T32" fmla="*/ 22 w 36"/>
                <a:gd name="T33" fmla="*/ 4 h 19"/>
                <a:gd name="T34" fmla="*/ 25 w 36"/>
                <a:gd name="T35" fmla="*/ 7 h 19"/>
                <a:gd name="T36" fmla="*/ 30 w 36"/>
                <a:gd name="T37" fmla="*/ 7 h 19"/>
                <a:gd name="T38" fmla="*/ 33 w 36"/>
                <a:gd name="T39" fmla="*/ 12 h 19"/>
                <a:gd name="T40" fmla="*/ 34 w 36"/>
                <a:gd name="T41" fmla="*/ 16 h 19"/>
                <a:gd name="T42" fmla="*/ 28 w 36"/>
                <a:gd name="T43" fmla="*/ 17 h 19"/>
                <a:gd name="T44" fmla="*/ 28 w 36"/>
                <a:gd name="T45"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9">
                  <a:moveTo>
                    <a:pt x="28" y="17"/>
                  </a:moveTo>
                  <a:cubicBezTo>
                    <a:pt x="27" y="17"/>
                    <a:pt x="27" y="16"/>
                    <a:pt x="27" y="15"/>
                  </a:cubicBezTo>
                  <a:cubicBezTo>
                    <a:pt x="26" y="14"/>
                    <a:pt x="23" y="13"/>
                    <a:pt x="22" y="13"/>
                  </a:cubicBezTo>
                  <a:cubicBezTo>
                    <a:pt x="21" y="13"/>
                    <a:pt x="14" y="15"/>
                    <a:pt x="14" y="14"/>
                  </a:cubicBezTo>
                  <a:cubicBezTo>
                    <a:pt x="14" y="14"/>
                    <a:pt x="18" y="12"/>
                    <a:pt x="18" y="12"/>
                  </a:cubicBezTo>
                  <a:cubicBezTo>
                    <a:pt x="15" y="11"/>
                    <a:pt x="11" y="14"/>
                    <a:pt x="8" y="12"/>
                  </a:cubicBezTo>
                  <a:cubicBezTo>
                    <a:pt x="2" y="9"/>
                    <a:pt x="13" y="10"/>
                    <a:pt x="13" y="10"/>
                  </a:cubicBezTo>
                  <a:cubicBezTo>
                    <a:pt x="13" y="10"/>
                    <a:pt x="12" y="9"/>
                    <a:pt x="12" y="9"/>
                  </a:cubicBezTo>
                  <a:cubicBezTo>
                    <a:pt x="12" y="9"/>
                    <a:pt x="13" y="8"/>
                    <a:pt x="13" y="8"/>
                  </a:cubicBezTo>
                  <a:cubicBezTo>
                    <a:pt x="14" y="7"/>
                    <a:pt x="11" y="8"/>
                    <a:pt x="11" y="8"/>
                  </a:cubicBezTo>
                  <a:cubicBezTo>
                    <a:pt x="10" y="7"/>
                    <a:pt x="12" y="6"/>
                    <a:pt x="10" y="6"/>
                  </a:cubicBezTo>
                  <a:cubicBezTo>
                    <a:pt x="9" y="6"/>
                    <a:pt x="7" y="7"/>
                    <a:pt x="6" y="6"/>
                  </a:cubicBezTo>
                  <a:cubicBezTo>
                    <a:pt x="6" y="5"/>
                    <a:pt x="4" y="6"/>
                    <a:pt x="3" y="5"/>
                  </a:cubicBezTo>
                  <a:cubicBezTo>
                    <a:pt x="0" y="0"/>
                    <a:pt x="7" y="2"/>
                    <a:pt x="9" y="2"/>
                  </a:cubicBezTo>
                  <a:cubicBezTo>
                    <a:pt x="11" y="1"/>
                    <a:pt x="14" y="0"/>
                    <a:pt x="16" y="1"/>
                  </a:cubicBezTo>
                  <a:cubicBezTo>
                    <a:pt x="19" y="2"/>
                    <a:pt x="14" y="7"/>
                    <a:pt x="18" y="5"/>
                  </a:cubicBezTo>
                  <a:cubicBezTo>
                    <a:pt x="19" y="5"/>
                    <a:pt x="21" y="3"/>
                    <a:pt x="22" y="4"/>
                  </a:cubicBezTo>
                  <a:cubicBezTo>
                    <a:pt x="23" y="5"/>
                    <a:pt x="24" y="7"/>
                    <a:pt x="25" y="7"/>
                  </a:cubicBezTo>
                  <a:cubicBezTo>
                    <a:pt x="26" y="7"/>
                    <a:pt x="29" y="6"/>
                    <a:pt x="30" y="7"/>
                  </a:cubicBezTo>
                  <a:cubicBezTo>
                    <a:pt x="32" y="8"/>
                    <a:pt x="32" y="11"/>
                    <a:pt x="33" y="12"/>
                  </a:cubicBezTo>
                  <a:cubicBezTo>
                    <a:pt x="34" y="14"/>
                    <a:pt x="36" y="15"/>
                    <a:pt x="34" y="16"/>
                  </a:cubicBezTo>
                  <a:cubicBezTo>
                    <a:pt x="33" y="18"/>
                    <a:pt x="30" y="18"/>
                    <a:pt x="28" y="17"/>
                  </a:cubicBezTo>
                  <a:cubicBezTo>
                    <a:pt x="27" y="16"/>
                    <a:pt x="31" y="19"/>
                    <a:pt x="28" y="1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9" name="Freeform 593"/>
            <p:cNvSpPr>
              <a:spLocks/>
            </p:cNvSpPr>
            <p:nvPr/>
          </p:nvSpPr>
          <p:spPr bwMode="auto">
            <a:xfrm>
              <a:off x="7018660" y="4101847"/>
              <a:ext cx="101909" cy="47785"/>
            </a:xfrm>
            <a:custGeom>
              <a:avLst/>
              <a:gdLst>
                <a:gd name="T0" fmla="*/ 8 w 11"/>
                <a:gd name="T1" fmla="*/ 5 h 5"/>
                <a:gd name="T2" fmla="*/ 4 w 11"/>
                <a:gd name="T3" fmla="*/ 4 h 5"/>
                <a:gd name="T4" fmla="*/ 2 w 11"/>
                <a:gd name="T5" fmla="*/ 3 h 5"/>
                <a:gd name="T6" fmla="*/ 7 w 11"/>
                <a:gd name="T7" fmla="*/ 2 h 5"/>
                <a:gd name="T8" fmla="*/ 8 w 11"/>
                <a:gd name="T9" fmla="*/ 5 h 5"/>
              </a:gdLst>
              <a:ahLst/>
              <a:cxnLst>
                <a:cxn ang="0">
                  <a:pos x="T0" y="T1"/>
                </a:cxn>
                <a:cxn ang="0">
                  <a:pos x="T2" y="T3"/>
                </a:cxn>
                <a:cxn ang="0">
                  <a:pos x="T4" y="T5"/>
                </a:cxn>
                <a:cxn ang="0">
                  <a:pos x="T6" y="T7"/>
                </a:cxn>
                <a:cxn ang="0">
                  <a:pos x="T8" y="T9"/>
                </a:cxn>
              </a:cxnLst>
              <a:rect l="0" t="0" r="r" b="b"/>
              <a:pathLst>
                <a:path w="11" h="5">
                  <a:moveTo>
                    <a:pt x="8" y="5"/>
                  </a:moveTo>
                  <a:cubicBezTo>
                    <a:pt x="6" y="5"/>
                    <a:pt x="6" y="4"/>
                    <a:pt x="4" y="4"/>
                  </a:cubicBezTo>
                  <a:cubicBezTo>
                    <a:pt x="4" y="4"/>
                    <a:pt x="0" y="4"/>
                    <a:pt x="2" y="3"/>
                  </a:cubicBezTo>
                  <a:cubicBezTo>
                    <a:pt x="3" y="1"/>
                    <a:pt x="6" y="0"/>
                    <a:pt x="7" y="2"/>
                  </a:cubicBezTo>
                  <a:cubicBezTo>
                    <a:pt x="9" y="3"/>
                    <a:pt x="11" y="5"/>
                    <a:pt x="8"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0" name="Freeform 594"/>
            <p:cNvSpPr>
              <a:spLocks/>
            </p:cNvSpPr>
            <p:nvPr/>
          </p:nvSpPr>
          <p:spPr bwMode="auto">
            <a:xfrm>
              <a:off x="7101463" y="4251568"/>
              <a:ext cx="187897" cy="105124"/>
            </a:xfrm>
            <a:custGeom>
              <a:avLst/>
              <a:gdLst>
                <a:gd name="T0" fmla="*/ 8 w 20"/>
                <a:gd name="T1" fmla="*/ 7 h 11"/>
                <a:gd name="T2" fmla="*/ 3 w 20"/>
                <a:gd name="T3" fmla="*/ 5 h 11"/>
                <a:gd name="T4" fmla="*/ 4 w 20"/>
                <a:gd name="T5" fmla="*/ 3 h 11"/>
                <a:gd name="T6" fmla="*/ 1 w 20"/>
                <a:gd name="T7" fmla="*/ 1 h 11"/>
                <a:gd name="T8" fmla="*/ 6 w 20"/>
                <a:gd name="T9" fmla="*/ 1 h 11"/>
                <a:gd name="T10" fmla="*/ 12 w 20"/>
                <a:gd name="T11" fmla="*/ 3 h 11"/>
                <a:gd name="T12" fmla="*/ 16 w 20"/>
                <a:gd name="T13" fmla="*/ 3 h 11"/>
                <a:gd name="T14" fmla="*/ 19 w 20"/>
                <a:gd name="T15" fmla="*/ 4 h 11"/>
                <a:gd name="T16" fmla="*/ 18 w 20"/>
                <a:gd name="T17" fmla="*/ 8 h 11"/>
                <a:gd name="T18" fmla="*/ 15 w 20"/>
                <a:gd name="T19" fmla="*/ 10 h 11"/>
                <a:gd name="T20" fmla="*/ 9 w 20"/>
                <a:gd name="T21" fmla="*/ 11 h 11"/>
                <a:gd name="T22" fmla="*/ 4 w 20"/>
                <a:gd name="T23" fmla="*/ 8 h 11"/>
                <a:gd name="T24" fmla="*/ 8 w 20"/>
                <a:gd name="T25" fmla="*/ 7 h 11"/>
                <a:gd name="T26" fmla="*/ 8 w 20"/>
                <a:gd name="T2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11">
                  <a:moveTo>
                    <a:pt x="8" y="7"/>
                  </a:moveTo>
                  <a:cubicBezTo>
                    <a:pt x="6" y="7"/>
                    <a:pt x="4" y="6"/>
                    <a:pt x="3" y="5"/>
                  </a:cubicBezTo>
                  <a:cubicBezTo>
                    <a:pt x="0" y="4"/>
                    <a:pt x="4" y="3"/>
                    <a:pt x="4" y="3"/>
                  </a:cubicBezTo>
                  <a:cubicBezTo>
                    <a:pt x="4" y="2"/>
                    <a:pt x="2" y="1"/>
                    <a:pt x="1" y="1"/>
                  </a:cubicBezTo>
                  <a:cubicBezTo>
                    <a:pt x="1" y="0"/>
                    <a:pt x="6" y="1"/>
                    <a:pt x="6" y="1"/>
                  </a:cubicBezTo>
                  <a:cubicBezTo>
                    <a:pt x="8" y="1"/>
                    <a:pt x="10" y="2"/>
                    <a:pt x="12" y="3"/>
                  </a:cubicBezTo>
                  <a:cubicBezTo>
                    <a:pt x="14" y="3"/>
                    <a:pt x="15" y="3"/>
                    <a:pt x="16" y="3"/>
                  </a:cubicBezTo>
                  <a:cubicBezTo>
                    <a:pt x="17" y="3"/>
                    <a:pt x="20" y="4"/>
                    <a:pt x="19" y="4"/>
                  </a:cubicBezTo>
                  <a:cubicBezTo>
                    <a:pt x="17" y="6"/>
                    <a:pt x="16" y="5"/>
                    <a:pt x="18" y="8"/>
                  </a:cubicBezTo>
                  <a:cubicBezTo>
                    <a:pt x="19" y="9"/>
                    <a:pt x="16" y="9"/>
                    <a:pt x="15" y="10"/>
                  </a:cubicBezTo>
                  <a:cubicBezTo>
                    <a:pt x="13" y="10"/>
                    <a:pt x="11" y="11"/>
                    <a:pt x="9" y="11"/>
                  </a:cubicBezTo>
                  <a:cubicBezTo>
                    <a:pt x="8" y="10"/>
                    <a:pt x="4" y="9"/>
                    <a:pt x="4" y="8"/>
                  </a:cubicBezTo>
                  <a:cubicBezTo>
                    <a:pt x="4" y="8"/>
                    <a:pt x="10" y="7"/>
                    <a:pt x="8" y="7"/>
                  </a:cubicBezTo>
                  <a:cubicBezTo>
                    <a:pt x="5" y="6"/>
                    <a:pt x="10" y="7"/>
                    <a:pt x="8"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1" name="Freeform 595"/>
            <p:cNvSpPr>
              <a:spLocks/>
            </p:cNvSpPr>
            <p:nvPr/>
          </p:nvSpPr>
          <p:spPr bwMode="auto">
            <a:xfrm>
              <a:off x="7206560" y="4347133"/>
              <a:ext cx="165604" cy="47785"/>
            </a:xfrm>
            <a:custGeom>
              <a:avLst/>
              <a:gdLst>
                <a:gd name="T0" fmla="*/ 14 w 18"/>
                <a:gd name="T1" fmla="*/ 5 h 5"/>
                <a:gd name="T2" fmla="*/ 16 w 18"/>
                <a:gd name="T3" fmla="*/ 2 h 5"/>
                <a:gd name="T4" fmla="*/ 13 w 18"/>
                <a:gd name="T5" fmla="*/ 1 h 5"/>
                <a:gd name="T6" fmla="*/ 3 w 18"/>
                <a:gd name="T7" fmla="*/ 1 h 5"/>
                <a:gd name="T8" fmla="*/ 4 w 18"/>
                <a:gd name="T9" fmla="*/ 4 h 5"/>
                <a:gd name="T10" fmla="*/ 14 w 18"/>
                <a:gd name="T11" fmla="*/ 5 h 5"/>
                <a:gd name="T12" fmla="*/ 14 w 18"/>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8" h="5">
                  <a:moveTo>
                    <a:pt x="14" y="5"/>
                  </a:moveTo>
                  <a:cubicBezTo>
                    <a:pt x="14" y="4"/>
                    <a:pt x="18" y="2"/>
                    <a:pt x="16" y="2"/>
                  </a:cubicBezTo>
                  <a:cubicBezTo>
                    <a:pt x="15" y="1"/>
                    <a:pt x="14" y="1"/>
                    <a:pt x="13" y="1"/>
                  </a:cubicBezTo>
                  <a:cubicBezTo>
                    <a:pt x="10" y="1"/>
                    <a:pt x="6" y="0"/>
                    <a:pt x="3" y="1"/>
                  </a:cubicBezTo>
                  <a:cubicBezTo>
                    <a:pt x="0" y="1"/>
                    <a:pt x="1" y="4"/>
                    <a:pt x="4" y="4"/>
                  </a:cubicBezTo>
                  <a:cubicBezTo>
                    <a:pt x="7" y="4"/>
                    <a:pt x="11" y="5"/>
                    <a:pt x="14" y="5"/>
                  </a:cubicBezTo>
                  <a:cubicBezTo>
                    <a:pt x="16" y="4"/>
                    <a:pt x="12" y="5"/>
                    <a:pt x="14"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2" name="Freeform 596"/>
            <p:cNvSpPr>
              <a:spLocks/>
            </p:cNvSpPr>
            <p:nvPr/>
          </p:nvSpPr>
          <p:spPr bwMode="auto">
            <a:xfrm>
              <a:off x="7197007" y="4560566"/>
              <a:ext cx="156051" cy="105124"/>
            </a:xfrm>
            <a:custGeom>
              <a:avLst/>
              <a:gdLst>
                <a:gd name="T0" fmla="*/ 7 w 17"/>
                <a:gd name="T1" fmla="*/ 1 h 11"/>
                <a:gd name="T2" fmla="*/ 1 w 17"/>
                <a:gd name="T3" fmla="*/ 6 h 11"/>
                <a:gd name="T4" fmla="*/ 10 w 17"/>
                <a:gd name="T5" fmla="*/ 10 h 11"/>
                <a:gd name="T6" fmla="*/ 15 w 17"/>
                <a:gd name="T7" fmla="*/ 10 h 11"/>
                <a:gd name="T8" fmla="*/ 15 w 17"/>
                <a:gd name="T9" fmla="*/ 8 h 11"/>
                <a:gd name="T10" fmla="*/ 16 w 17"/>
                <a:gd name="T11" fmla="*/ 6 h 11"/>
                <a:gd name="T12" fmla="*/ 7 w 17"/>
                <a:gd name="T13" fmla="*/ 1 h 11"/>
                <a:gd name="T14" fmla="*/ 7 w 17"/>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1">
                  <a:moveTo>
                    <a:pt x="7" y="1"/>
                  </a:moveTo>
                  <a:cubicBezTo>
                    <a:pt x="5" y="0"/>
                    <a:pt x="2" y="4"/>
                    <a:pt x="1" y="6"/>
                  </a:cubicBezTo>
                  <a:cubicBezTo>
                    <a:pt x="0" y="8"/>
                    <a:pt x="8" y="10"/>
                    <a:pt x="10" y="10"/>
                  </a:cubicBezTo>
                  <a:cubicBezTo>
                    <a:pt x="11" y="11"/>
                    <a:pt x="14" y="11"/>
                    <a:pt x="15" y="10"/>
                  </a:cubicBezTo>
                  <a:cubicBezTo>
                    <a:pt x="16" y="10"/>
                    <a:pt x="15" y="9"/>
                    <a:pt x="15" y="8"/>
                  </a:cubicBezTo>
                  <a:cubicBezTo>
                    <a:pt x="15" y="7"/>
                    <a:pt x="15" y="6"/>
                    <a:pt x="16" y="6"/>
                  </a:cubicBezTo>
                  <a:cubicBezTo>
                    <a:pt x="17" y="4"/>
                    <a:pt x="9" y="1"/>
                    <a:pt x="7" y="1"/>
                  </a:cubicBezTo>
                  <a:cubicBezTo>
                    <a:pt x="5" y="0"/>
                    <a:pt x="8" y="1"/>
                    <a:pt x="7"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3" name="Freeform 597"/>
            <p:cNvSpPr>
              <a:spLocks/>
            </p:cNvSpPr>
            <p:nvPr/>
          </p:nvSpPr>
          <p:spPr bwMode="auto">
            <a:xfrm>
              <a:off x="7270254" y="4535082"/>
              <a:ext cx="38217" cy="25484"/>
            </a:xfrm>
            <a:custGeom>
              <a:avLst/>
              <a:gdLst>
                <a:gd name="T0" fmla="*/ 3 w 4"/>
                <a:gd name="T1" fmla="*/ 2 h 3"/>
                <a:gd name="T2" fmla="*/ 1 w 4"/>
                <a:gd name="T3" fmla="*/ 1 h 3"/>
                <a:gd name="T4" fmla="*/ 3 w 4"/>
                <a:gd name="T5" fmla="*/ 2 h 3"/>
              </a:gdLst>
              <a:ahLst/>
              <a:cxnLst>
                <a:cxn ang="0">
                  <a:pos x="T0" y="T1"/>
                </a:cxn>
                <a:cxn ang="0">
                  <a:pos x="T2" y="T3"/>
                </a:cxn>
                <a:cxn ang="0">
                  <a:pos x="T4" y="T5"/>
                </a:cxn>
              </a:cxnLst>
              <a:rect l="0" t="0" r="r" b="b"/>
              <a:pathLst>
                <a:path w="4" h="3">
                  <a:moveTo>
                    <a:pt x="3" y="2"/>
                  </a:moveTo>
                  <a:cubicBezTo>
                    <a:pt x="1" y="3"/>
                    <a:pt x="0" y="1"/>
                    <a:pt x="1" y="1"/>
                  </a:cubicBezTo>
                  <a:cubicBezTo>
                    <a:pt x="2" y="0"/>
                    <a:pt x="4" y="2"/>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4" name="Freeform 598"/>
            <p:cNvSpPr>
              <a:spLocks/>
            </p:cNvSpPr>
            <p:nvPr/>
          </p:nvSpPr>
          <p:spPr bwMode="auto">
            <a:xfrm>
              <a:off x="7439043" y="4366247"/>
              <a:ext cx="82803" cy="54153"/>
            </a:xfrm>
            <a:custGeom>
              <a:avLst/>
              <a:gdLst>
                <a:gd name="T0" fmla="*/ 1 w 9"/>
                <a:gd name="T1" fmla="*/ 5 h 6"/>
                <a:gd name="T2" fmla="*/ 1 w 9"/>
                <a:gd name="T3" fmla="*/ 1 h 6"/>
                <a:gd name="T4" fmla="*/ 5 w 9"/>
                <a:gd name="T5" fmla="*/ 1 h 6"/>
                <a:gd name="T6" fmla="*/ 9 w 9"/>
                <a:gd name="T7" fmla="*/ 3 h 6"/>
                <a:gd name="T8" fmla="*/ 5 w 9"/>
                <a:gd name="T9" fmla="*/ 5 h 6"/>
                <a:gd name="T10" fmla="*/ 1 w 9"/>
                <a:gd name="T11" fmla="*/ 5 h 6"/>
                <a:gd name="T12" fmla="*/ 1 w 9"/>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1" y="5"/>
                  </a:moveTo>
                  <a:cubicBezTo>
                    <a:pt x="1" y="5"/>
                    <a:pt x="2" y="2"/>
                    <a:pt x="1" y="1"/>
                  </a:cubicBezTo>
                  <a:cubicBezTo>
                    <a:pt x="1" y="0"/>
                    <a:pt x="4" y="1"/>
                    <a:pt x="5" y="1"/>
                  </a:cubicBezTo>
                  <a:cubicBezTo>
                    <a:pt x="6" y="1"/>
                    <a:pt x="9" y="2"/>
                    <a:pt x="9" y="3"/>
                  </a:cubicBezTo>
                  <a:cubicBezTo>
                    <a:pt x="8" y="4"/>
                    <a:pt x="6" y="5"/>
                    <a:pt x="5" y="5"/>
                  </a:cubicBezTo>
                  <a:cubicBezTo>
                    <a:pt x="3" y="6"/>
                    <a:pt x="3" y="6"/>
                    <a:pt x="1" y="5"/>
                  </a:cubicBezTo>
                  <a:cubicBezTo>
                    <a:pt x="0" y="4"/>
                    <a:pt x="2" y="6"/>
                    <a:pt x="1"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5" name="Freeform 599"/>
            <p:cNvSpPr>
              <a:spLocks/>
            </p:cNvSpPr>
            <p:nvPr/>
          </p:nvSpPr>
          <p:spPr bwMode="auto">
            <a:xfrm>
              <a:off x="7483629" y="4449069"/>
              <a:ext cx="28662" cy="38227"/>
            </a:xfrm>
            <a:custGeom>
              <a:avLst/>
              <a:gdLst>
                <a:gd name="T0" fmla="*/ 2 w 3"/>
                <a:gd name="T1" fmla="*/ 1 h 4"/>
                <a:gd name="T2" fmla="*/ 1 w 3"/>
                <a:gd name="T3" fmla="*/ 3 h 4"/>
                <a:gd name="T4" fmla="*/ 2 w 3"/>
                <a:gd name="T5" fmla="*/ 1 h 4"/>
              </a:gdLst>
              <a:ahLst/>
              <a:cxnLst>
                <a:cxn ang="0">
                  <a:pos x="T0" y="T1"/>
                </a:cxn>
                <a:cxn ang="0">
                  <a:pos x="T2" y="T3"/>
                </a:cxn>
                <a:cxn ang="0">
                  <a:pos x="T4" y="T5"/>
                </a:cxn>
              </a:cxnLst>
              <a:rect l="0" t="0" r="r" b="b"/>
              <a:pathLst>
                <a:path w="3" h="4">
                  <a:moveTo>
                    <a:pt x="2" y="1"/>
                  </a:moveTo>
                  <a:cubicBezTo>
                    <a:pt x="0" y="0"/>
                    <a:pt x="0" y="3"/>
                    <a:pt x="1" y="3"/>
                  </a:cubicBezTo>
                  <a:cubicBezTo>
                    <a:pt x="2" y="4"/>
                    <a:pt x="3" y="2"/>
                    <a:pt x="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6" name="Freeform 600"/>
            <p:cNvSpPr>
              <a:spLocks/>
            </p:cNvSpPr>
            <p:nvPr/>
          </p:nvSpPr>
          <p:spPr bwMode="auto">
            <a:xfrm>
              <a:off x="7177896" y="4420403"/>
              <a:ext cx="831212" cy="254845"/>
            </a:xfrm>
            <a:custGeom>
              <a:avLst/>
              <a:gdLst>
                <a:gd name="T0" fmla="*/ 17 w 89"/>
                <a:gd name="T1" fmla="*/ 7 h 27"/>
                <a:gd name="T2" fmla="*/ 19 w 89"/>
                <a:gd name="T3" fmla="*/ 4 h 27"/>
                <a:gd name="T4" fmla="*/ 15 w 89"/>
                <a:gd name="T5" fmla="*/ 2 h 27"/>
                <a:gd name="T6" fmla="*/ 12 w 89"/>
                <a:gd name="T7" fmla="*/ 2 h 27"/>
                <a:gd name="T8" fmla="*/ 4 w 89"/>
                <a:gd name="T9" fmla="*/ 1 h 27"/>
                <a:gd name="T10" fmla="*/ 4 w 89"/>
                <a:gd name="T11" fmla="*/ 3 h 27"/>
                <a:gd name="T12" fmla="*/ 0 w 89"/>
                <a:gd name="T13" fmla="*/ 4 h 27"/>
                <a:gd name="T14" fmla="*/ 5 w 89"/>
                <a:gd name="T15" fmla="*/ 5 h 27"/>
                <a:gd name="T16" fmla="*/ 7 w 89"/>
                <a:gd name="T17" fmla="*/ 6 h 27"/>
                <a:gd name="T18" fmla="*/ 6 w 89"/>
                <a:gd name="T19" fmla="*/ 7 h 27"/>
                <a:gd name="T20" fmla="*/ 24 w 89"/>
                <a:gd name="T21" fmla="*/ 13 h 27"/>
                <a:gd name="T22" fmla="*/ 25 w 89"/>
                <a:gd name="T23" fmla="*/ 16 h 27"/>
                <a:gd name="T24" fmla="*/ 24 w 89"/>
                <a:gd name="T25" fmla="*/ 21 h 27"/>
                <a:gd name="T26" fmla="*/ 27 w 89"/>
                <a:gd name="T27" fmla="*/ 25 h 27"/>
                <a:gd name="T28" fmla="*/ 30 w 89"/>
                <a:gd name="T29" fmla="*/ 24 h 27"/>
                <a:gd name="T30" fmla="*/ 33 w 89"/>
                <a:gd name="T31" fmla="*/ 26 h 27"/>
                <a:gd name="T32" fmla="*/ 38 w 89"/>
                <a:gd name="T33" fmla="*/ 26 h 27"/>
                <a:gd name="T34" fmla="*/ 42 w 89"/>
                <a:gd name="T35" fmla="*/ 23 h 27"/>
                <a:gd name="T36" fmla="*/ 45 w 89"/>
                <a:gd name="T37" fmla="*/ 26 h 27"/>
                <a:gd name="T38" fmla="*/ 52 w 89"/>
                <a:gd name="T39" fmla="*/ 27 h 27"/>
                <a:gd name="T40" fmla="*/ 62 w 89"/>
                <a:gd name="T41" fmla="*/ 27 h 27"/>
                <a:gd name="T42" fmla="*/ 65 w 89"/>
                <a:gd name="T43" fmla="*/ 27 h 27"/>
                <a:gd name="T44" fmla="*/ 67 w 89"/>
                <a:gd name="T45" fmla="*/ 24 h 27"/>
                <a:gd name="T46" fmla="*/ 70 w 89"/>
                <a:gd name="T47" fmla="*/ 25 h 27"/>
                <a:gd name="T48" fmla="*/ 76 w 89"/>
                <a:gd name="T49" fmla="*/ 27 h 27"/>
                <a:gd name="T50" fmla="*/ 82 w 89"/>
                <a:gd name="T51" fmla="*/ 26 h 27"/>
                <a:gd name="T52" fmla="*/ 85 w 89"/>
                <a:gd name="T53" fmla="*/ 24 h 27"/>
                <a:gd name="T54" fmla="*/ 85 w 89"/>
                <a:gd name="T55" fmla="*/ 22 h 27"/>
                <a:gd name="T56" fmla="*/ 82 w 89"/>
                <a:gd name="T57" fmla="*/ 22 h 27"/>
                <a:gd name="T58" fmla="*/ 85 w 89"/>
                <a:gd name="T59" fmla="*/ 17 h 27"/>
                <a:gd name="T60" fmla="*/ 80 w 89"/>
                <a:gd name="T61" fmla="*/ 16 h 27"/>
                <a:gd name="T62" fmla="*/ 78 w 89"/>
                <a:gd name="T63" fmla="*/ 14 h 27"/>
                <a:gd name="T64" fmla="*/ 70 w 89"/>
                <a:gd name="T65" fmla="*/ 14 h 27"/>
                <a:gd name="T66" fmla="*/ 65 w 89"/>
                <a:gd name="T67" fmla="*/ 14 h 27"/>
                <a:gd name="T68" fmla="*/ 55 w 89"/>
                <a:gd name="T69" fmla="*/ 17 h 27"/>
                <a:gd name="T70" fmla="*/ 56 w 89"/>
                <a:gd name="T71" fmla="*/ 18 h 27"/>
                <a:gd name="T72" fmla="*/ 52 w 89"/>
                <a:gd name="T73" fmla="*/ 18 h 27"/>
                <a:gd name="T74" fmla="*/ 49 w 89"/>
                <a:gd name="T75" fmla="*/ 16 h 27"/>
                <a:gd name="T76" fmla="*/ 46 w 89"/>
                <a:gd name="T77" fmla="*/ 17 h 27"/>
                <a:gd name="T78" fmla="*/ 42 w 89"/>
                <a:gd name="T79" fmla="*/ 16 h 27"/>
                <a:gd name="T80" fmla="*/ 41 w 89"/>
                <a:gd name="T81" fmla="*/ 18 h 27"/>
                <a:gd name="T82" fmla="*/ 38 w 89"/>
                <a:gd name="T83" fmla="*/ 16 h 27"/>
                <a:gd name="T84" fmla="*/ 39 w 89"/>
                <a:gd name="T85" fmla="*/ 14 h 27"/>
                <a:gd name="T86" fmla="*/ 34 w 89"/>
                <a:gd name="T87" fmla="*/ 12 h 27"/>
                <a:gd name="T88" fmla="*/ 30 w 89"/>
                <a:gd name="T89" fmla="*/ 13 h 27"/>
                <a:gd name="T90" fmla="*/ 32 w 89"/>
                <a:gd name="T91" fmla="*/ 12 h 27"/>
                <a:gd name="T92" fmla="*/ 28 w 89"/>
                <a:gd name="T93" fmla="*/ 9 h 27"/>
                <a:gd name="T94" fmla="*/ 38 w 89"/>
                <a:gd name="T95" fmla="*/ 10 h 27"/>
                <a:gd name="T96" fmla="*/ 33 w 89"/>
                <a:gd name="T97" fmla="*/ 7 h 27"/>
                <a:gd name="T98" fmla="*/ 28 w 89"/>
                <a:gd name="T99" fmla="*/ 7 h 27"/>
                <a:gd name="T100" fmla="*/ 32 w 89"/>
                <a:gd name="T101" fmla="*/ 6 h 27"/>
                <a:gd name="T102" fmla="*/ 27 w 89"/>
                <a:gd name="T103" fmla="*/ 5 h 27"/>
                <a:gd name="T104" fmla="*/ 17 w 89"/>
                <a:gd name="T105" fmla="*/ 7 h 27"/>
                <a:gd name="T106" fmla="*/ 17 w 89"/>
                <a:gd name="T10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27">
                  <a:moveTo>
                    <a:pt x="17" y="7"/>
                  </a:moveTo>
                  <a:cubicBezTo>
                    <a:pt x="18" y="7"/>
                    <a:pt x="20" y="5"/>
                    <a:pt x="19" y="4"/>
                  </a:cubicBezTo>
                  <a:cubicBezTo>
                    <a:pt x="18" y="3"/>
                    <a:pt x="16" y="2"/>
                    <a:pt x="15" y="2"/>
                  </a:cubicBezTo>
                  <a:cubicBezTo>
                    <a:pt x="14" y="2"/>
                    <a:pt x="13" y="2"/>
                    <a:pt x="12" y="2"/>
                  </a:cubicBezTo>
                  <a:cubicBezTo>
                    <a:pt x="9" y="1"/>
                    <a:pt x="7" y="0"/>
                    <a:pt x="4" y="1"/>
                  </a:cubicBezTo>
                  <a:cubicBezTo>
                    <a:pt x="0" y="2"/>
                    <a:pt x="3" y="2"/>
                    <a:pt x="4" y="3"/>
                  </a:cubicBezTo>
                  <a:cubicBezTo>
                    <a:pt x="4" y="3"/>
                    <a:pt x="0" y="3"/>
                    <a:pt x="0" y="4"/>
                  </a:cubicBezTo>
                  <a:cubicBezTo>
                    <a:pt x="0" y="5"/>
                    <a:pt x="4" y="5"/>
                    <a:pt x="5" y="5"/>
                  </a:cubicBezTo>
                  <a:cubicBezTo>
                    <a:pt x="5" y="6"/>
                    <a:pt x="7" y="6"/>
                    <a:pt x="7" y="6"/>
                  </a:cubicBezTo>
                  <a:cubicBezTo>
                    <a:pt x="7" y="7"/>
                    <a:pt x="6" y="7"/>
                    <a:pt x="6" y="7"/>
                  </a:cubicBezTo>
                  <a:cubicBezTo>
                    <a:pt x="12" y="11"/>
                    <a:pt x="21" y="5"/>
                    <a:pt x="24" y="13"/>
                  </a:cubicBezTo>
                  <a:cubicBezTo>
                    <a:pt x="24" y="14"/>
                    <a:pt x="26" y="15"/>
                    <a:pt x="25" y="16"/>
                  </a:cubicBezTo>
                  <a:cubicBezTo>
                    <a:pt x="24" y="18"/>
                    <a:pt x="23" y="19"/>
                    <a:pt x="24" y="21"/>
                  </a:cubicBezTo>
                  <a:cubicBezTo>
                    <a:pt x="24" y="21"/>
                    <a:pt x="26" y="25"/>
                    <a:pt x="27" y="25"/>
                  </a:cubicBezTo>
                  <a:cubicBezTo>
                    <a:pt x="28" y="26"/>
                    <a:pt x="30" y="23"/>
                    <a:pt x="30" y="24"/>
                  </a:cubicBezTo>
                  <a:cubicBezTo>
                    <a:pt x="31" y="24"/>
                    <a:pt x="32" y="26"/>
                    <a:pt x="33" y="26"/>
                  </a:cubicBezTo>
                  <a:cubicBezTo>
                    <a:pt x="35" y="27"/>
                    <a:pt x="37" y="26"/>
                    <a:pt x="38" y="26"/>
                  </a:cubicBezTo>
                  <a:cubicBezTo>
                    <a:pt x="39" y="25"/>
                    <a:pt x="41" y="23"/>
                    <a:pt x="42" y="23"/>
                  </a:cubicBezTo>
                  <a:cubicBezTo>
                    <a:pt x="42" y="23"/>
                    <a:pt x="44" y="26"/>
                    <a:pt x="45" y="26"/>
                  </a:cubicBezTo>
                  <a:cubicBezTo>
                    <a:pt x="47" y="27"/>
                    <a:pt x="50" y="27"/>
                    <a:pt x="52" y="27"/>
                  </a:cubicBezTo>
                  <a:cubicBezTo>
                    <a:pt x="56" y="27"/>
                    <a:pt x="59" y="27"/>
                    <a:pt x="62" y="27"/>
                  </a:cubicBezTo>
                  <a:cubicBezTo>
                    <a:pt x="63" y="27"/>
                    <a:pt x="64" y="27"/>
                    <a:pt x="65" y="27"/>
                  </a:cubicBezTo>
                  <a:cubicBezTo>
                    <a:pt x="67" y="26"/>
                    <a:pt x="66" y="24"/>
                    <a:pt x="67" y="24"/>
                  </a:cubicBezTo>
                  <a:cubicBezTo>
                    <a:pt x="68" y="23"/>
                    <a:pt x="69" y="24"/>
                    <a:pt x="70" y="25"/>
                  </a:cubicBezTo>
                  <a:cubicBezTo>
                    <a:pt x="71" y="26"/>
                    <a:pt x="74" y="27"/>
                    <a:pt x="76" y="27"/>
                  </a:cubicBezTo>
                  <a:cubicBezTo>
                    <a:pt x="78" y="27"/>
                    <a:pt x="80" y="27"/>
                    <a:pt x="82" y="26"/>
                  </a:cubicBezTo>
                  <a:cubicBezTo>
                    <a:pt x="84" y="26"/>
                    <a:pt x="83" y="24"/>
                    <a:pt x="85" y="24"/>
                  </a:cubicBezTo>
                  <a:cubicBezTo>
                    <a:pt x="86" y="24"/>
                    <a:pt x="87" y="21"/>
                    <a:pt x="85" y="22"/>
                  </a:cubicBezTo>
                  <a:cubicBezTo>
                    <a:pt x="85" y="22"/>
                    <a:pt x="83" y="22"/>
                    <a:pt x="82" y="22"/>
                  </a:cubicBezTo>
                  <a:cubicBezTo>
                    <a:pt x="82" y="22"/>
                    <a:pt x="89" y="18"/>
                    <a:pt x="85" y="17"/>
                  </a:cubicBezTo>
                  <a:cubicBezTo>
                    <a:pt x="84" y="17"/>
                    <a:pt x="82" y="16"/>
                    <a:pt x="80" y="16"/>
                  </a:cubicBezTo>
                  <a:cubicBezTo>
                    <a:pt x="78" y="16"/>
                    <a:pt x="80" y="14"/>
                    <a:pt x="78" y="14"/>
                  </a:cubicBezTo>
                  <a:cubicBezTo>
                    <a:pt x="75" y="14"/>
                    <a:pt x="73" y="14"/>
                    <a:pt x="70" y="14"/>
                  </a:cubicBezTo>
                  <a:cubicBezTo>
                    <a:pt x="68" y="14"/>
                    <a:pt x="67" y="13"/>
                    <a:pt x="65" y="14"/>
                  </a:cubicBezTo>
                  <a:cubicBezTo>
                    <a:pt x="64" y="14"/>
                    <a:pt x="55" y="16"/>
                    <a:pt x="55" y="17"/>
                  </a:cubicBezTo>
                  <a:cubicBezTo>
                    <a:pt x="55" y="17"/>
                    <a:pt x="56" y="17"/>
                    <a:pt x="56" y="18"/>
                  </a:cubicBezTo>
                  <a:cubicBezTo>
                    <a:pt x="56" y="18"/>
                    <a:pt x="53" y="18"/>
                    <a:pt x="52" y="18"/>
                  </a:cubicBezTo>
                  <a:cubicBezTo>
                    <a:pt x="51" y="18"/>
                    <a:pt x="50" y="17"/>
                    <a:pt x="49" y="16"/>
                  </a:cubicBezTo>
                  <a:cubicBezTo>
                    <a:pt x="48" y="16"/>
                    <a:pt x="47" y="17"/>
                    <a:pt x="46" y="17"/>
                  </a:cubicBezTo>
                  <a:cubicBezTo>
                    <a:pt x="45" y="17"/>
                    <a:pt x="43" y="16"/>
                    <a:pt x="42" y="16"/>
                  </a:cubicBezTo>
                  <a:cubicBezTo>
                    <a:pt x="41" y="16"/>
                    <a:pt x="42" y="18"/>
                    <a:pt x="41" y="18"/>
                  </a:cubicBezTo>
                  <a:cubicBezTo>
                    <a:pt x="40" y="18"/>
                    <a:pt x="39" y="16"/>
                    <a:pt x="38" y="16"/>
                  </a:cubicBezTo>
                  <a:cubicBezTo>
                    <a:pt x="35" y="16"/>
                    <a:pt x="39" y="15"/>
                    <a:pt x="39" y="14"/>
                  </a:cubicBezTo>
                  <a:cubicBezTo>
                    <a:pt x="39" y="13"/>
                    <a:pt x="35" y="12"/>
                    <a:pt x="34" y="12"/>
                  </a:cubicBezTo>
                  <a:cubicBezTo>
                    <a:pt x="34" y="12"/>
                    <a:pt x="30" y="13"/>
                    <a:pt x="30" y="13"/>
                  </a:cubicBezTo>
                  <a:cubicBezTo>
                    <a:pt x="30" y="12"/>
                    <a:pt x="32" y="12"/>
                    <a:pt x="32" y="12"/>
                  </a:cubicBezTo>
                  <a:cubicBezTo>
                    <a:pt x="32" y="11"/>
                    <a:pt x="27" y="10"/>
                    <a:pt x="28" y="9"/>
                  </a:cubicBezTo>
                  <a:cubicBezTo>
                    <a:pt x="28" y="9"/>
                    <a:pt x="38" y="10"/>
                    <a:pt x="38" y="10"/>
                  </a:cubicBezTo>
                  <a:cubicBezTo>
                    <a:pt x="38" y="9"/>
                    <a:pt x="34" y="8"/>
                    <a:pt x="33" y="7"/>
                  </a:cubicBezTo>
                  <a:cubicBezTo>
                    <a:pt x="32" y="7"/>
                    <a:pt x="30" y="7"/>
                    <a:pt x="28" y="7"/>
                  </a:cubicBezTo>
                  <a:cubicBezTo>
                    <a:pt x="29" y="7"/>
                    <a:pt x="31" y="7"/>
                    <a:pt x="32" y="6"/>
                  </a:cubicBezTo>
                  <a:cubicBezTo>
                    <a:pt x="32" y="5"/>
                    <a:pt x="27" y="5"/>
                    <a:pt x="27" y="5"/>
                  </a:cubicBezTo>
                  <a:cubicBezTo>
                    <a:pt x="23" y="5"/>
                    <a:pt x="21" y="6"/>
                    <a:pt x="17" y="7"/>
                  </a:cubicBezTo>
                  <a:cubicBezTo>
                    <a:pt x="17" y="7"/>
                    <a:pt x="18" y="7"/>
                    <a:pt x="17"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7" name="Freeform 601"/>
            <p:cNvSpPr>
              <a:spLocks/>
            </p:cNvSpPr>
            <p:nvPr/>
          </p:nvSpPr>
          <p:spPr bwMode="auto">
            <a:xfrm>
              <a:off x="7197007" y="3980797"/>
              <a:ext cx="550956" cy="347225"/>
            </a:xfrm>
            <a:custGeom>
              <a:avLst/>
              <a:gdLst>
                <a:gd name="T0" fmla="*/ 55 w 59"/>
                <a:gd name="T1" fmla="*/ 21 h 37"/>
                <a:gd name="T2" fmla="*/ 46 w 59"/>
                <a:gd name="T3" fmla="*/ 20 h 37"/>
                <a:gd name="T4" fmla="*/ 46 w 59"/>
                <a:gd name="T5" fmla="*/ 18 h 37"/>
                <a:gd name="T6" fmla="*/ 44 w 59"/>
                <a:gd name="T7" fmla="*/ 15 h 37"/>
                <a:gd name="T8" fmla="*/ 44 w 59"/>
                <a:gd name="T9" fmla="*/ 11 h 37"/>
                <a:gd name="T10" fmla="*/ 43 w 59"/>
                <a:gd name="T11" fmla="*/ 15 h 37"/>
                <a:gd name="T12" fmla="*/ 35 w 59"/>
                <a:gd name="T13" fmla="*/ 10 h 37"/>
                <a:gd name="T14" fmla="*/ 24 w 59"/>
                <a:gd name="T15" fmla="*/ 2 h 37"/>
                <a:gd name="T16" fmla="*/ 12 w 59"/>
                <a:gd name="T17" fmla="*/ 1 h 37"/>
                <a:gd name="T18" fmla="*/ 12 w 59"/>
                <a:gd name="T19" fmla="*/ 3 h 37"/>
                <a:gd name="T20" fmla="*/ 6 w 59"/>
                <a:gd name="T21" fmla="*/ 5 h 37"/>
                <a:gd name="T22" fmla="*/ 11 w 59"/>
                <a:gd name="T23" fmla="*/ 9 h 37"/>
                <a:gd name="T24" fmla="*/ 6 w 59"/>
                <a:gd name="T25" fmla="*/ 9 h 37"/>
                <a:gd name="T26" fmla="*/ 5 w 59"/>
                <a:gd name="T27" fmla="*/ 11 h 37"/>
                <a:gd name="T28" fmla="*/ 6 w 59"/>
                <a:gd name="T29" fmla="*/ 14 h 37"/>
                <a:gd name="T30" fmla="*/ 10 w 59"/>
                <a:gd name="T31" fmla="*/ 14 h 37"/>
                <a:gd name="T32" fmla="*/ 0 w 59"/>
                <a:gd name="T33" fmla="*/ 15 h 37"/>
                <a:gd name="T34" fmla="*/ 7 w 59"/>
                <a:gd name="T35" fmla="*/ 20 h 37"/>
                <a:gd name="T36" fmla="*/ 8 w 59"/>
                <a:gd name="T37" fmla="*/ 23 h 37"/>
                <a:gd name="T38" fmla="*/ 14 w 59"/>
                <a:gd name="T39" fmla="*/ 23 h 37"/>
                <a:gd name="T40" fmla="*/ 26 w 59"/>
                <a:gd name="T41" fmla="*/ 23 h 37"/>
                <a:gd name="T42" fmla="*/ 28 w 59"/>
                <a:gd name="T43" fmla="*/ 24 h 37"/>
                <a:gd name="T44" fmla="*/ 16 w 59"/>
                <a:gd name="T45" fmla="*/ 25 h 37"/>
                <a:gd name="T46" fmla="*/ 16 w 59"/>
                <a:gd name="T47" fmla="*/ 30 h 37"/>
                <a:gd name="T48" fmla="*/ 19 w 59"/>
                <a:gd name="T49" fmla="*/ 33 h 37"/>
                <a:gd name="T50" fmla="*/ 32 w 59"/>
                <a:gd name="T51" fmla="*/ 35 h 37"/>
                <a:gd name="T52" fmla="*/ 34 w 59"/>
                <a:gd name="T53" fmla="*/ 36 h 37"/>
                <a:gd name="T54" fmla="*/ 40 w 59"/>
                <a:gd name="T55" fmla="*/ 35 h 37"/>
                <a:gd name="T56" fmla="*/ 41 w 59"/>
                <a:gd name="T57" fmla="*/ 35 h 37"/>
                <a:gd name="T58" fmla="*/ 41 w 59"/>
                <a:gd name="T59" fmla="*/ 29 h 37"/>
                <a:gd name="T60" fmla="*/ 46 w 59"/>
                <a:gd name="T61" fmla="*/ 30 h 37"/>
                <a:gd name="T62" fmla="*/ 51 w 59"/>
                <a:gd name="T63" fmla="*/ 28 h 37"/>
                <a:gd name="T64" fmla="*/ 54 w 59"/>
                <a:gd name="T65" fmla="*/ 26 h 37"/>
                <a:gd name="T66" fmla="*/ 58 w 59"/>
                <a:gd name="T67"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 h="37">
                  <a:moveTo>
                    <a:pt x="58" y="24"/>
                  </a:moveTo>
                  <a:cubicBezTo>
                    <a:pt x="58" y="22"/>
                    <a:pt x="56" y="22"/>
                    <a:pt x="55" y="21"/>
                  </a:cubicBezTo>
                  <a:cubicBezTo>
                    <a:pt x="54" y="20"/>
                    <a:pt x="53" y="22"/>
                    <a:pt x="52" y="21"/>
                  </a:cubicBezTo>
                  <a:cubicBezTo>
                    <a:pt x="50" y="19"/>
                    <a:pt x="48" y="21"/>
                    <a:pt x="46" y="20"/>
                  </a:cubicBezTo>
                  <a:cubicBezTo>
                    <a:pt x="46" y="20"/>
                    <a:pt x="48" y="19"/>
                    <a:pt x="48" y="18"/>
                  </a:cubicBezTo>
                  <a:cubicBezTo>
                    <a:pt x="48" y="18"/>
                    <a:pt x="46" y="18"/>
                    <a:pt x="46" y="18"/>
                  </a:cubicBezTo>
                  <a:cubicBezTo>
                    <a:pt x="46" y="17"/>
                    <a:pt x="47" y="17"/>
                    <a:pt x="47" y="16"/>
                  </a:cubicBezTo>
                  <a:cubicBezTo>
                    <a:pt x="47" y="15"/>
                    <a:pt x="44" y="16"/>
                    <a:pt x="44" y="15"/>
                  </a:cubicBezTo>
                  <a:cubicBezTo>
                    <a:pt x="43" y="15"/>
                    <a:pt x="45" y="14"/>
                    <a:pt x="45" y="14"/>
                  </a:cubicBezTo>
                  <a:cubicBezTo>
                    <a:pt x="46" y="13"/>
                    <a:pt x="44" y="12"/>
                    <a:pt x="44" y="11"/>
                  </a:cubicBezTo>
                  <a:cubicBezTo>
                    <a:pt x="43" y="10"/>
                    <a:pt x="38" y="11"/>
                    <a:pt x="38" y="11"/>
                  </a:cubicBezTo>
                  <a:cubicBezTo>
                    <a:pt x="38" y="12"/>
                    <a:pt x="43" y="14"/>
                    <a:pt x="43" y="15"/>
                  </a:cubicBezTo>
                  <a:cubicBezTo>
                    <a:pt x="42" y="16"/>
                    <a:pt x="39" y="14"/>
                    <a:pt x="38" y="13"/>
                  </a:cubicBezTo>
                  <a:cubicBezTo>
                    <a:pt x="36" y="12"/>
                    <a:pt x="39" y="10"/>
                    <a:pt x="35" y="10"/>
                  </a:cubicBezTo>
                  <a:cubicBezTo>
                    <a:pt x="33" y="10"/>
                    <a:pt x="30" y="10"/>
                    <a:pt x="29" y="8"/>
                  </a:cubicBezTo>
                  <a:cubicBezTo>
                    <a:pt x="28" y="6"/>
                    <a:pt x="26" y="3"/>
                    <a:pt x="24" y="2"/>
                  </a:cubicBezTo>
                  <a:cubicBezTo>
                    <a:pt x="21" y="1"/>
                    <a:pt x="18" y="0"/>
                    <a:pt x="16" y="0"/>
                  </a:cubicBezTo>
                  <a:cubicBezTo>
                    <a:pt x="15" y="0"/>
                    <a:pt x="10" y="0"/>
                    <a:pt x="12" y="1"/>
                  </a:cubicBezTo>
                  <a:cubicBezTo>
                    <a:pt x="13" y="1"/>
                    <a:pt x="17" y="2"/>
                    <a:pt x="17" y="2"/>
                  </a:cubicBezTo>
                  <a:cubicBezTo>
                    <a:pt x="17" y="4"/>
                    <a:pt x="13" y="3"/>
                    <a:pt x="12" y="3"/>
                  </a:cubicBezTo>
                  <a:cubicBezTo>
                    <a:pt x="12" y="3"/>
                    <a:pt x="13" y="4"/>
                    <a:pt x="13" y="4"/>
                  </a:cubicBezTo>
                  <a:cubicBezTo>
                    <a:pt x="13" y="5"/>
                    <a:pt x="7" y="2"/>
                    <a:pt x="6" y="5"/>
                  </a:cubicBezTo>
                  <a:cubicBezTo>
                    <a:pt x="6" y="5"/>
                    <a:pt x="11" y="7"/>
                    <a:pt x="12" y="7"/>
                  </a:cubicBezTo>
                  <a:cubicBezTo>
                    <a:pt x="10" y="6"/>
                    <a:pt x="11" y="9"/>
                    <a:pt x="11" y="9"/>
                  </a:cubicBezTo>
                  <a:cubicBezTo>
                    <a:pt x="11" y="10"/>
                    <a:pt x="4" y="7"/>
                    <a:pt x="3" y="8"/>
                  </a:cubicBezTo>
                  <a:cubicBezTo>
                    <a:pt x="3" y="7"/>
                    <a:pt x="6" y="8"/>
                    <a:pt x="6" y="9"/>
                  </a:cubicBezTo>
                  <a:cubicBezTo>
                    <a:pt x="6" y="8"/>
                    <a:pt x="4" y="9"/>
                    <a:pt x="4" y="9"/>
                  </a:cubicBezTo>
                  <a:cubicBezTo>
                    <a:pt x="3" y="10"/>
                    <a:pt x="5" y="11"/>
                    <a:pt x="5" y="11"/>
                  </a:cubicBezTo>
                  <a:cubicBezTo>
                    <a:pt x="6" y="12"/>
                    <a:pt x="2" y="12"/>
                    <a:pt x="1" y="12"/>
                  </a:cubicBezTo>
                  <a:cubicBezTo>
                    <a:pt x="2" y="12"/>
                    <a:pt x="4" y="13"/>
                    <a:pt x="6" y="14"/>
                  </a:cubicBezTo>
                  <a:cubicBezTo>
                    <a:pt x="8" y="14"/>
                    <a:pt x="10" y="13"/>
                    <a:pt x="12" y="13"/>
                  </a:cubicBezTo>
                  <a:cubicBezTo>
                    <a:pt x="12" y="13"/>
                    <a:pt x="10" y="14"/>
                    <a:pt x="10" y="14"/>
                  </a:cubicBezTo>
                  <a:cubicBezTo>
                    <a:pt x="10" y="15"/>
                    <a:pt x="11" y="15"/>
                    <a:pt x="11" y="15"/>
                  </a:cubicBezTo>
                  <a:cubicBezTo>
                    <a:pt x="11" y="16"/>
                    <a:pt x="0" y="15"/>
                    <a:pt x="0" y="15"/>
                  </a:cubicBezTo>
                  <a:cubicBezTo>
                    <a:pt x="0" y="15"/>
                    <a:pt x="2" y="18"/>
                    <a:pt x="2" y="18"/>
                  </a:cubicBezTo>
                  <a:cubicBezTo>
                    <a:pt x="3" y="19"/>
                    <a:pt x="7" y="21"/>
                    <a:pt x="7" y="20"/>
                  </a:cubicBezTo>
                  <a:cubicBezTo>
                    <a:pt x="7" y="21"/>
                    <a:pt x="5" y="20"/>
                    <a:pt x="6" y="22"/>
                  </a:cubicBezTo>
                  <a:cubicBezTo>
                    <a:pt x="6" y="22"/>
                    <a:pt x="7" y="23"/>
                    <a:pt x="8" y="23"/>
                  </a:cubicBezTo>
                  <a:cubicBezTo>
                    <a:pt x="9" y="24"/>
                    <a:pt x="10" y="23"/>
                    <a:pt x="11" y="23"/>
                  </a:cubicBezTo>
                  <a:cubicBezTo>
                    <a:pt x="12" y="22"/>
                    <a:pt x="13" y="24"/>
                    <a:pt x="14" y="23"/>
                  </a:cubicBezTo>
                  <a:cubicBezTo>
                    <a:pt x="17" y="22"/>
                    <a:pt x="19" y="21"/>
                    <a:pt x="21" y="22"/>
                  </a:cubicBezTo>
                  <a:cubicBezTo>
                    <a:pt x="23" y="23"/>
                    <a:pt x="24" y="23"/>
                    <a:pt x="26" y="23"/>
                  </a:cubicBezTo>
                  <a:cubicBezTo>
                    <a:pt x="25" y="23"/>
                    <a:pt x="23" y="23"/>
                    <a:pt x="21" y="23"/>
                  </a:cubicBezTo>
                  <a:cubicBezTo>
                    <a:pt x="23" y="23"/>
                    <a:pt x="27" y="23"/>
                    <a:pt x="28" y="24"/>
                  </a:cubicBezTo>
                  <a:cubicBezTo>
                    <a:pt x="28" y="24"/>
                    <a:pt x="23" y="25"/>
                    <a:pt x="23" y="25"/>
                  </a:cubicBezTo>
                  <a:cubicBezTo>
                    <a:pt x="21" y="25"/>
                    <a:pt x="18" y="25"/>
                    <a:pt x="16" y="25"/>
                  </a:cubicBezTo>
                  <a:cubicBezTo>
                    <a:pt x="16" y="26"/>
                    <a:pt x="12" y="27"/>
                    <a:pt x="13" y="27"/>
                  </a:cubicBezTo>
                  <a:cubicBezTo>
                    <a:pt x="14" y="28"/>
                    <a:pt x="15" y="28"/>
                    <a:pt x="16" y="30"/>
                  </a:cubicBezTo>
                  <a:cubicBezTo>
                    <a:pt x="16" y="32"/>
                    <a:pt x="22" y="30"/>
                    <a:pt x="23" y="32"/>
                  </a:cubicBezTo>
                  <a:cubicBezTo>
                    <a:pt x="23" y="32"/>
                    <a:pt x="19" y="32"/>
                    <a:pt x="19" y="33"/>
                  </a:cubicBezTo>
                  <a:cubicBezTo>
                    <a:pt x="20" y="34"/>
                    <a:pt x="25" y="36"/>
                    <a:pt x="26" y="36"/>
                  </a:cubicBezTo>
                  <a:cubicBezTo>
                    <a:pt x="26" y="36"/>
                    <a:pt x="32" y="36"/>
                    <a:pt x="32" y="35"/>
                  </a:cubicBezTo>
                  <a:cubicBezTo>
                    <a:pt x="32" y="35"/>
                    <a:pt x="31" y="35"/>
                    <a:pt x="31" y="35"/>
                  </a:cubicBezTo>
                  <a:cubicBezTo>
                    <a:pt x="31" y="33"/>
                    <a:pt x="35" y="36"/>
                    <a:pt x="34" y="36"/>
                  </a:cubicBezTo>
                  <a:cubicBezTo>
                    <a:pt x="35" y="36"/>
                    <a:pt x="33" y="33"/>
                    <a:pt x="33" y="32"/>
                  </a:cubicBezTo>
                  <a:cubicBezTo>
                    <a:pt x="35" y="31"/>
                    <a:pt x="37" y="37"/>
                    <a:pt x="40" y="35"/>
                  </a:cubicBezTo>
                  <a:cubicBezTo>
                    <a:pt x="41" y="34"/>
                    <a:pt x="39" y="32"/>
                    <a:pt x="40" y="32"/>
                  </a:cubicBezTo>
                  <a:cubicBezTo>
                    <a:pt x="41" y="32"/>
                    <a:pt x="41" y="34"/>
                    <a:pt x="41" y="35"/>
                  </a:cubicBezTo>
                  <a:cubicBezTo>
                    <a:pt x="42" y="35"/>
                    <a:pt x="43" y="31"/>
                    <a:pt x="42" y="31"/>
                  </a:cubicBezTo>
                  <a:cubicBezTo>
                    <a:pt x="42" y="30"/>
                    <a:pt x="42" y="29"/>
                    <a:pt x="41" y="29"/>
                  </a:cubicBezTo>
                  <a:cubicBezTo>
                    <a:pt x="41" y="28"/>
                    <a:pt x="42" y="26"/>
                    <a:pt x="43" y="27"/>
                  </a:cubicBezTo>
                  <a:cubicBezTo>
                    <a:pt x="44" y="28"/>
                    <a:pt x="43" y="32"/>
                    <a:pt x="46" y="30"/>
                  </a:cubicBezTo>
                  <a:cubicBezTo>
                    <a:pt x="47" y="29"/>
                    <a:pt x="50" y="25"/>
                    <a:pt x="52" y="27"/>
                  </a:cubicBezTo>
                  <a:cubicBezTo>
                    <a:pt x="53" y="27"/>
                    <a:pt x="51" y="28"/>
                    <a:pt x="51" y="28"/>
                  </a:cubicBezTo>
                  <a:cubicBezTo>
                    <a:pt x="51" y="28"/>
                    <a:pt x="56" y="27"/>
                    <a:pt x="56" y="27"/>
                  </a:cubicBezTo>
                  <a:cubicBezTo>
                    <a:pt x="56" y="27"/>
                    <a:pt x="54" y="27"/>
                    <a:pt x="54" y="26"/>
                  </a:cubicBezTo>
                  <a:cubicBezTo>
                    <a:pt x="54" y="25"/>
                    <a:pt x="59" y="25"/>
                    <a:pt x="58" y="24"/>
                  </a:cubicBezTo>
                  <a:cubicBezTo>
                    <a:pt x="58" y="22"/>
                    <a:pt x="58" y="25"/>
                    <a:pt x="58" y="2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8" name="Freeform 602"/>
            <p:cNvSpPr>
              <a:spLocks/>
            </p:cNvSpPr>
            <p:nvPr/>
          </p:nvSpPr>
          <p:spPr bwMode="auto">
            <a:xfrm>
              <a:off x="7419934" y="3767367"/>
              <a:ext cx="1455416" cy="75815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9" name="Freeform 604"/>
            <p:cNvSpPr>
              <a:spLocks/>
            </p:cNvSpPr>
            <p:nvPr/>
          </p:nvSpPr>
          <p:spPr bwMode="auto">
            <a:xfrm>
              <a:off x="8101466" y="4187857"/>
              <a:ext cx="130574" cy="47785"/>
            </a:xfrm>
            <a:custGeom>
              <a:avLst/>
              <a:gdLst>
                <a:gd name="T0" fmla="*/ 13 w 14"/>
                <a:gd name="T1" fmla="*/ 4 h 5"/>
                <a:gd name="T2" fmla="*/ 11 w 14"/>
                <a:gd name="T3" fmla="*/ 2 h 5"/>
                <a:gd name="T4" fmla="*/ 8 w 14"/>
                <a:gd name="T5" fmla="*/ 2 h 5"/>
                <a:gd name="T6" fmla="*/ 1 w 14"/>
                <a:gd name="T7" fmla="*/ 1 h 5"/>
                <a:gd name="T8" fmla="*/ 2 w 14"/>
                <a:gd name="T9" fmla="*/ 2 h 5"/>
                <a:gd name="T10" fmla="*/ 0 w 14"/>
                <a:gd name="T11" fmla="*/ 3 h 5"/>
                <a:gd name="T12" fmla="*/ 3 w 14"/>
                <a:gd name="T13" fmla="*/ 3 h 5"/>
                <a:gd name="T14" fmla="*/ 8 w 14"/>
                <a:gd name="T15" fmla="*/ 4 h 5"/>
                <a:gd name="T16" fmla="*/ 13 w 14"/>
                <a:gd name="T17" fmla="*/ 4 h 5"/>
                <a:gd name="T18" fmla="*/ 13 w 14"/>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5">
                  <a:moveTo>
                    <a:pt x="13" y="4"/>
                  </a:moveTo>
                  <a:cubicBezTo>
                    <a:pt x="12" y="3"/>
                    <a:pt x="13" y="3"/>
                    <a:pt x="11" y="2"/>
                  </a:cubicBezTo>
                  <a:cubicBezTo>
                    <a:pt x="10" y="2"/>
                    <a:pt x="9" y="2"/>
                    <a:pt x="8" y="2"/>
                  </a:cubicBezTo>
                  <a:cubicBezTo>
                    <a:pt x="7" y="2"/>
                    <a:pt x="2" y="0"/>
                    <a:pt x="1" y="1"/>
                  </a:cubicBezTo>
                  <a:cubicBezTo>
                    <a:pt x="1" y="1"/>
                    <a:pt x="3" y="2"/>
                    <a:pt x="2" y="2"/>
                  </a:cubicBezTo>
                  <a:cubicBezTo>
                    <a:pt x="2" y="3"/>
                    <a:pt x="0" y="4"/>
                    <a:pt x="0" y="3"/>
                  </a:cubicBezTo>
                  <a:cubicBezTo>
                    <a:pt x="0" y="4"/>
                    <a:pt x="2" y="3"/>
                    <a:pt x="3" y="3"/>
                  </a:cubicBezTo>
                  <a:cubicBezTo>
                    <a:pt x="4" y="3"/>
                    <a:pt x="6" y="4"/>
                    <a:pt x="8" y="4"/>
                  </a:cubicBezTo>
                  <a:cubicBezTo>
                    <a:pt x="9" y="4"/>
                    <a:pt x="13" y="4"/>
                    <a:pt x="13" y="4"/>
                  </a:cubicBezTo>
                  <a:cubicBezTo>
                    <a:pt x="12" y="3"/>
                    <a:pt x="14" y="5"/>
                    <a:pt x="13"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0" name="Freeform 605"/>
            <p:cNvSpPr>
              <a:spLocks/>
            </p:cNvSpPr>
            <p:nvPr/>
          </p:nvSpPr>
          <p:spPr bwMode="auto">
            <a:xfrm>
              <a:off x="7738407" y="4226081"/>
              <a:ext cx="54142" cy="19114"/>
            </a:xfrm>
            <a:custGeom>
              <a:avLst/>
              <a:gdLst>
                <a:gd name="T0" fmla="*/ 5 w 6"/>
                <a:gd name="T1" fmla="*/ 1 h 2"/>
                <a:gd name="T2" fmla="*/ 2 w 6"/>
                <a:gd name="T3" fmla="*/ 0 h 2"/>
                <a:gd name="T4" fmla="*/ 5 w 6"/>
                <a:gd name="T5" fmla="*/ 1 h 2"/>
              </a:gdLst>
              <a:ahLst/>
              <a:cxnLst>
                <a:cxn ang="0">
                  <a:pos x="T0" y="T1"/>
                </a:cxn>
                <a:cxn ang="0">
                  <a:pos x="T2" y="T3"/>
                </a:cxn>
                <a:cxn ang="0">
                  <a:pos x="T4" y="T5"/>
                </a:cxn>
              </a:cxnLst>
              <a:rect l="0" t="0" r="r" b="b"/>
              <a:pathLst>
                <a:path w="6" h="2">
                  <a:moveTo>
                    <a:pt x="5" y="1"/>
                  </a:moveTo>
                  <a:cubicBezTo>
                    <a:pt x="4" y="2"/>
                    <a:pt x="0" y="0"/>
                    <a:pt x="2" y="0"/>
                  </a:cubicBezTo>
                  <a:cubicBezTo>
                    <a:pt x="3" y="0"/>
                    <a:pt x="6" y="1"/>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1" name="Freeform 606"/>
            <p:cNvSpPr>
              <a:spLocks/>
            </p:cNvSpPr>
            <p:nvPr/>
          </p:nvSpPr>
          <p:spPr bwMode="auto">
            <a:xfrm>
              <a:off x="7980446" y="4515968"/>
              <a:ext cx="54142" cy="28672"/>
            </a:xfrm>
            <a:custGeom>
              <a:avLst/>
              <a:gdLst>
                <a:gd name="T0" fmla="*/ 4 w 6"/>
                <a:gd name="T1" fmla="*/ 1 h 3"/>
                <a:gd name="T2" fmla="*/ 1 w 6"/>
                <a:gd name="T3" fmla="*/ 2 h 3"/>
                <a:gd name="T4" fmla="*/ 4 w 6"/>
                <a:gd name="T5" fmla="*/ 1 h 3"/>
              </a:gdLst>
              <a:ahLst/>
              <a:cxnLst>
                <a:cxn ang="0">
                  <a:pos x="T0" y="T1"/>
                </a:cxn>
                <a:cxn ang="0">
                  <a:pos x="T2" y="T3"/>
                </a:cxn>
                <a:cxn ang="0">
                  <a:pos x="T4" y="T5"/>
                </a:cxn>
              </a:cxnLst>
              <a:rect l="0" t="0" r="r" b="b"/>
              <a:pathLst>
                <a:path w="6" h="3">
                  <a:moveTo>
                    <a:pt x="4" y="1"/>
                  </a:moveTo>
                  <a:cubicBezTo>
                    <a:pt x="3" y="0"/>
                    <a:pt x="0" y="2"/>
                    <a:pt x="1" y="2"/>
                  </a:cubicBezTo>
                  <a:cubicBezTo>
                    <a:pt x="2" y="3"/>
                    <a:pt x="6" y="1"/>
                    <a:pt x="4"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2" name="Freeform 607"/>
            <p:cNvSpPr>
              <a:spLocks/>
            </p:cNvSpPr>
            <p:nvPr/>
          </p:nvSpPr>
          <p:spPr bwMode="auto">
            <a:xfrm>
              <a:off x="4805282" y="5815671"/>
              <a:ext cx="47770" cy="38227"/>
            </a:xfrm>
            <a:custGeom>
              <a:avLst/>
              <a:gdLst>
                <a:gd name="T0" fmla="*/ 4 w 5"/>
                <a:gd name="T1" fmla="*/ 1 h 4"/>
                <a:gd name="T2" fmla="*/ 1 w 5"/>
                <a:gd name="T3" fmla="*/ 4 h 4"/>
                <a:gd name="T4" fmla="*/ 4 w 5"/>
                <a:gd name="T5" fmla="*/ 1 h 4"/>
              </a:gdLst>
              <a:ahLst/>
              <a:cxnLst>
                <a:cxn ang="0">
                  <a:pos x="T0" y="T1"/>
                </a:cxn>
                <a:cxn ang="0">
                  <a:pos x="T2" y="T3"/>
                </a:cxn>
                <a:cxn ang="0">
                  <a:pos x="T4" y="T5"/>
                </a:cxn>
              </a:cxnLst>
              <a:rect l="0" t="0" r="r" b="b"/>
              <a:pathLst>
                <a:path w="5" h="4">
                  <a:moveTo>
                    <a:pt x="4" y="1"/>
                  </a:moveTo>
                  <a:cubicBezTo>
                    <a:pt x="3" y="0"/>
                    <a:pt x="0" y="4"/>
                    <a:pt x="1" y="4"/>
                  </a:cubicBezTo>
                  <a:cubicBezTo>
                    <a:pt x="1" y="4"/>
                    <a:pt x="5" y="1"/>
                    <a:pt x="4"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3" name="Freeform 608"/>
            <p:cNvSpPr>
              <a:spLocks/>
            </p:cNvSpPr>
            <p:nvPr/>
          </p:nvSpPr>
          <p:spPr bwMode="auto">
            <a:xfrm>
              <a:off x="4872164" y="5806113"/>
              <a:ext cx="9556" cy="955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0"/>
                    <a:pt x="0" y="0"/>
                    <a:pt x="0"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4" name="Freeform 609"/>
            <p:cNvSpPr>
              <a:spLocks/>
            </p:cNvSpPr>
            <p:nvPr/>
          </p:nvSpPr>
          <p:spPr bwMode="auto">
            <a:xfrm>
              <a:off x="3919931" y="5815671"/>
              <a:ext cx="63695" cy="57338"/>
            </a:xfrm>
            <a:custGeom>
              <a:avLst/>
              <a:gdLst>
                <a:gd name="T0" fmla="*/ 5 w 7"/>
                <a:gd name="T1" fmla="*/ 2 h 6"/>
                <a:gd name="T2" fmla="*/ 1 w 7"/>
                <a:gd name="T3" fmla="*/ 2 h 6"/>
                <a:gd name="T4" fmla="*/ 5 w 7"/>
                <a:gd name="T5" fmla="*/ 2 h 6"/>
                <a:gd name="T6" fmla="*/ 5 w 7"/>
                <a:gd name="T7" fmla="*/ 2 h 6"/>
              </a:gdLst>
              <a:ahLst/>
              <a:cxnLst>
                <a:cxn ang="0">
                  <a:pos x="T0" y="T1"/>
                </a:cxn>
                <a:cxn ang="0">
                  <a:pos x="T2" y="T3"/>
                </a:cxn>
                <a:cxn ang="0">
                  <a:pos x="T4" y="T5"/>
                </a:cxn>
                <a:cxn ang="0">
                  <a:pos x="T6" y="T7"/>
                </a:cxn>
              </a:cxnLst>
              <a:rect l="0" t="0" r="r" b="b"/>
              <a:pathLst>
                <a:path w="7" h="6">
                  <a:moveTo>
                    <a:pt x="5" y="2"/>
                  </a:moveTo>
                  <a:cubicBezTo>
                    <a:pt x="7" y="0"/>
                    <a:pt x="2" y="0"/>
                    <a:pt x="1" y="2"/>
                  </a:cubicBezTo>
                  <a:cubicBezTo>
                    <a:pt x="0" y="3"/>
                    <a:pt x="4" y="5"/>
                    <a:pt x="5" y="2"/>
                  </a:cubicBezTo>
                  <a:cubicBezTo>
                    <a:pt x="6" y="1"/>
                    <a:pt x="3" y="6"/>
                    <a:pt x="5"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5" name="Freeform 610"/>
            <p:cNvSpPr>
              <a:spLocks/>
            </p:cNvSpPr>
            <p:nvPr/>
          </p:nvSpPr>
          <p:spPr bwMode="auto">
            <a:xfrm>
              <a:off x="17661981" y="9138193"/>
              <a:ext cx="19109" cy="9558"/>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6" name="Freeform 611"/>
            <p:cNvSpPr>
              <a:spLocks/>
            </p:cNvSpPr>
            <p:nvPr/>
          </p:nvSpPr>
          <p:spPr bwMode="auto">
            <a:xfrm>
              <a:off x="17540962" y="9119079"/>
              <a:ext cx="19109" cy="1911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7" name="Freeform 612"/>
            <p:cNvSpPr>
              <a:spLocks/>
            </p:cNvSpPr>
            <p:nvPr/>
          </p:nvSpPr>
          <p:spPr bwMode="auto">
            <a:xfrm>
              <a:off x="17961345" y="10785121"/>
              <a:ext cx="63695" cy="47785"/>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8" name="Rectangle 613"/>
            <p:cNvSpPr>
              <a:spLocks noChangeArrowheads="1"/>
            </p:cNvSpPr>
            <p:nvPr/>
          </p:nvSpPr>
          <p:spPr bwMode="auto">
            <a:xfrm>
              <a:off x="12451788" y="5197675"/>
              <a:ext cx="3187" cy="3188"/>
            </a:xfrm>
            <a:prstGeom prst="rect">
              <a:avLst/>
            </a:pr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9" name="Freeform 614"/>
            <p:cNvSpPr>
              <a:spLocks/>
            </p:cNvSpPr>
            <p:nvPr/>
          </p:nvSpPr>
          <p:spPr bwMode="auto">
            <a:xfrm>
              <a:off x="9257516" y="10504795"/>
              <a:ext cx="95541" cy="82827"/>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0" name="Freeform 615"/>
            <p:cNvSpPr>
              <a:spLocks/>
            </p:cNvSpPr>
            <p:nvPr/>
          </p:nvSpPr>
          <p:spPr bwMode="auto">
            <a:xfrm>
              <a:off x="7821211" y="6733109"/>
              <a:ext cx="66879" cy="28672"/>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1" name="Freeform 616"/>
            <p:cNvSpPr>
              <a:spLocks/>
            </p:cNvSpPr>
            <p:nvPr/>
          </p:nvSpPr>
          <p:spPr bwMode="auto">
            <a:xfrm>
              <a:off x="8483629" y="11766268"/>
              <a:ext cx="168791" cy="149721"/>
            </a:xfrm>
            <a:custGeom>
              <a:avLst/>
              <a:gdLst>
                <a:gd name="T0" fmla="*/ 17 w 18"/>
                <a:gd name="T1" fmla="*/ 14 h 16"/>
                <a:gd name="T2" fmla="*/ 8 w 18"/>
                <a:gd name="T3" fmla="*/ 9 h 16"/>
                <a:gd name="T4" fmla="*/ 4 w 18"/>
                <a:gd name="T5" fmla="*/ 5 h 16"/>
                <a:gd name="T6" fmla="*/ 1 w 18"/>
                <a:gd name="T7" fmla="*/ 3 h 16"/>
                <a:gd name="T8" fmla="*/ 2 w 18"/>
                <a:gd name="T9" fmla="*/ 2 h 16"/>
                <a:gd name="T10" fmla="*/ 0 w 18"/>
                <a:gd name="T11" fmla="*/ 0 h 16"/>
                <a:gd name="T12" fmla="*/ 0 w 18"/>
                <a:gd name="T13" fmla="*/ 14 h 16"/>
                <a:gd name="T14" fmla="*/ 7 w 18"/>
                <a:gd name="T15" fmla="*/ 15 h 16"/>
                <a:gd name="T16" fmla="*/ 10 w 18"/>
                <a:gd name="T17" fmla="*/ 16 h 16"/>
                <a:gd name="T18" fmla="*/ 13 w 18"/>
                <a:gd name="T19" fmla="*/ 15 h 16"/>
                <a:gd name="T20" fmla="*/ 18 w 18"/>
                <a:gd name="T21" fmla="*/ 14 h 16"/>
                <a:gd name="T22" fmla="*/ 17 w 18"/>
                <a:gd name="T2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6">
                  <a:moveTo>
                    <a:pt x="17" y="14"/>
                  </a:moveTo>
                  <a:cubicBezTo>
                    <a:pt x="13" y="14"/>
                    <a:pt x="11" y="11"/>
                    <a:pt x="8" y="9"/>
                  </a:cubicBezTo>
                  <a:cubicBezTo>
                    <a:pt x="7" y="7"/>
                    <a:pt x="5" y="6"/>
                    <a:pt x="4" y="5"/>
                  </a:cubicBezTo>
                  <a:cubicBezTo>
                    <a:pt x="3" y="5"/>
                    <a:pt x="1" y="4"/>
                    <a:pt x="1" y="3"/>
                  </a:cubicBezTo>
                  <a:cubicBezTo>
                    <a:pt x="1" y="3"/>
                    <a:pt x="2" y="3"/>
                    <a:pt x="2" y="2"/>
                  </a:cubicBezTo>
                  <a:cubicBezTo>
                    <a:pt x="3" y="2"/>
                    <a:pt x="1" y="0"/>
                    <a:pt x="0" y="0"/>
                  </a:cubicBezTo>
                  <a:cubicBezTo>
                    <a:pt x="0" y="5"/>
                    <a:pt x="0" y="10"/>
                    <a:pt x="0" y="14"/>
                  </a:cubicBezTo>
                  <a:cubicBezTo>
                    <a:pt x="0" y="15"/>
                    <a:pt x="6" y="15"/>
                    <a:pt x="7" y="15"/>
                  </a:cubicBezTo>
                  <a:cubicBezTo>
                    <a:pt x="8" y="15"/>
                    <a:pt x="9" y="15"/>
                    <a:pt x="10" y="16"/>
                  </a:cubicBezTo>
                  <a:cubicBezTo>
                    <a:pt x="12" y="16"/>
                    <a:pt x="12" y="16"/>
                    <a:pt x="13" y="15"/>
                  </a:cubicBezTo>
                  <a:cubicBezTo>
                    <a:pt x="14" y="15"/>
                    <a:pt x="18" y="15"/>
                    <a:pt x="18" y="14"/>
                  </a:cubicBezTo>
                  <a:cubicBezTo>
                    <a:pt x="18" y="14"/>
                    <a:pt x="18" y="13"/>
                    <a:pt x="17" y="1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2" name="Freeform 617"/>
            <p:cNvSpPr>
              <a:spLocks/>
            </p:cNvSpPr>
            <p:nvPr/>
          </p:nvSpPr>
          <p:spPr bwMode="auto">
            <a:xfrm>
              <a:off x="8305288" y="11747159"/>
              <a:ext cx="280256" cy="216615"/>
            </a:xfrm>
            <a:custGeom>
              <a:avLst/>
              <a:gdLst>
                <a:gd name="T0" fmla="*/ 19 w 30"/>
                <a:gd name="T1" fmla="*/ 17 h 23"/>
                <a:gd name="T2" fmla="*/ 19 w 30"/>
                <a:gd name="T3" fmla="*/ 7 h 23"/>
                <a:gd name="T4" fmla="*/ 19 w 30"/>
                <a:gd name="T5" fmla="*/ 3 h 23"/>
                <a:gd name="T6" fmla="*/ 15 w 30"/>
                <a:gd name="T7" fmla="*/ 1 h 23"/>
                <a:gd name="T8" fmla="*/ 12 w 30"/>
                <a:gd name="T9" fmla="*/ 3 h 23"/>
                <a:gd name="T10" fmla="*/ 13 w 30"/>
                <a:gd name="T11" fmla="*/ 6 h 23"/>
                <a:gd name="T12" fmla="*/ 15 w 30"/>
                <a:gd name="T13" fmla="*/ 6 h 23"/>
                <a:gd name="T14" fmla="*/ 14 w 30"/>
                <a:gd name="T15" fmla="*/ 8 h 23"/>
                <a:gd name="T16" fmla="*/ 13 w 30"/>
                <a:gd name="T17" fmla="*/ 11 h 23"/>
                <a:gd name="T18" fmla="*/ 16 w 30"/>
                <a:gd name="T19" fmla="*/ 13 h 23"/>
                <a:gd name="T20" fmla="*/ 12 w 30"/>
                <a:gd name="T21" fmla="*/ 13 h 23"/>
                <a:gd name="T22" fmla="*/ 9 w 30"/>
                <a:gd name="T23" fmla="*/ 12 h 23"/>
                <a:gd name="T24" fmla="*/ 10 w 30"/>
                <a:gd name="T25" fmla="*/ 12 h 23"/>
                <a:gd name="T26" fmla="*/ 10 w 30"/>
                <a:gd name="T27" fmla="*/ 9 h 23"/>
                <a:gd name="T28" fmla="*/ 8 w 30"/>
                <a:gd name="T29" fmla="*/ 11 h 23"/>
                <a:gd name="T30" fmla="*/ 5 w 30"/>
                <a:gd name="T31" fmla="*/ 11 h 23"/>
                <a:gd name="T32" fmla="*/ 0 w 30"/>
                <a:gd name="T33" fmla="*/ 12 h 23"/>
                <a:gd name="T34" fmla="*/ 2 w 30"/>
                <a:gd name="T35" fmla="*/ 12 h 23"/>
                <a:gd name="T36" fmla="*/ 3 w 30"/>
                <a:gd name="T37" fmla="*/ 12 h 23"/>
                <a:gd name="T38" fmla="*/ 5 w 30"/>
                <a:gd name="T39" fmla="*/ 12 h 23"/>
                <a:gd name="T40" fmla="*/ 6 w 30"/>
                <a:gd name="T41" fmla="*/ 13 h 23"/>
                <a:gd name="T42" fmla="*/ 4 w 30"/>
                <a:gd name="T43" fmla="*/ 15 h 23"/>
                <a:gd name="T44" fmla="*/ 6 w 30"/>
                <a:gd name="T45" fmla="*/ 15 h 23"/>
                <a:gd name="T46" fmla="*/ 8 w 30"/>
                <a:gd name="T47" fmla="*/ 16 h 23"/>
                <a:gd name="T48" fmla="*/ 7 w 30"/>
                <a:gd name="T49" fmla="*/ 16 h 23"/>
                <a:gd name="T50" fmla="*/ 10 w 30"/>
                <a:gd name="T51" fmla="*/ 17 h 23"/>
                <a:gd name="T52" fmla="*/ 12 w 30"/>
                <a:gd name="T53" fmla="*/ 17 h 23"/>
                <a:gd name="T54" fmla="*/ 17 w 30"/>
                <a:gd name="T55" fmla="*/ 21 h 23"/>
                <a:gd name="T56" fmla="*/ 16 w 30"/>
                <a:gd name="T57" fmla="*/ 20 h 23"/>
                <a:gd name="T58" fmla="*/ 23 w 30"/>
                <a:gd name="T59" fmla="*/ 23 h 23"/>
                <a:gd name="T60" fmla="*/ 19 w 30"/>
                <a:gd name="T61" fmla="*/ 18 h 23"/>
                <a:gd name="T62" fmla="*/ 24 w 30"/>
                <a:gd name="T63" fmla="*/ 19 h 23"/>
                <a:gd name="T64" fmla="*/ 30 w 30"/>
                <a:gd name="T65" fmla="*/ 18 h 23"/>
                <a:gd name="T66" fmla="*/ 19 w 30"/>
                <a:gd name="T6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23">
                  <a:moveTo>
                    <a:pt x="19" y="17"/>
                  </a:moveTo>
                  <a:cubicBezTo>
                    <a:pt x="19" y="13"/>
                    <a:pt x="19" y="10"/>
                    <a:pt x="19" y="7"/>
                  </a:cubicBezTo>
                  <a:cubicBezTo>
                    <a:pt x="19" y="6"/>
                    <a:pt x="19" y="4"/>
                    <a:pt x="19" y="3"/>
                  </a:cubicBezTo>
                  <a:cubicBezTo>
                    <a:pt x="19" y="2"/>
                    <a:pt x="16" y="0"/>
                    <a:pt x="15" y="1"/>
                  </a:cubicBezTo>
                  <a:cubicBezTo>
                    <a:pt x="14" y="2"/>
                    <a:pt x="12" y="1"/>
                    <a:pt x="12" y="3"/>
                  </a:cubicBezTo>
                  <a:cubicBezTo>
                    <a:pt x="11" y="5"/>
                    <a:pt x="9" y="7"/>
                    <a:pt x="13" y="6"/>
                  </a:cubicBezTo>
                  <a:cubicBezTo>
                    <a:pt x="13" y="6"/>
                    <a:pt x="15" y="6"/>
                    <a:pt x="15" y="6"/>
                  </a:cubicBezTo>
                  <a:cubicBezTo>
                    <a:pt x="16" y="6"/>
                    <a:pt x="14" y="8"/>
                    <a:pt x="14" y="8"/>
                  </a:cubicBezTo>
                  <a:cubicBezTo>
                    <a:pt x="13" y="8"/>
                    <a:pt x="11" y="10"/>
                    <a:pt x="13" y="11"/>
                  </a:cubicBezTo>
                  <a:cubicBezTo>
                    <a:pt x="13" y="12"/>
                    <a:pt x="16" y="12"/>
                    <a:pt x="16" y="13"/>
                  </a:cubicBezTo>
                  <a:cubicBezTo>
                    <a:pt x="16" y="13"/>
                    <a:pt x="12" y="13"/>
                    <a:pt x="12" y="13"/>
                  </a:cubicBezTo>
                  <a:cubicBezTo>
                    <a:pt x="11" y="13"/>
                    <a:pt x="9" y="12"/>
                    <a:pt x="9" y="12"/>
                  </a:cubicBezTo>
                  <a:cubicBezTo>
                    <a:pt x="9" y="12"/>
                    <a:pt x="10" y="13"/>
                    <a:pt x="10" y="12"/>
                  </a:cubicBezTo>
                  <a:cubicBezTo>
                    <a:pt x="10" y="11"/>
                    <a:pt x="11" y="10"/>
                    <a:pt x="10" y="9"/>
                  </a:cubicBezTo>
                  <a:cubicBezTo>
                    <a:pt x="10" y="9"/>
                    <a:pt x="8" y="11"/>
                    <a:pt x="8" y="11"/>
                  </a:cubicBezTo>
                  <a:cubicBezTo>
                    <a:pt x="7" y="12"/>
                    <a:pt x="6" y="11"/>
                    <a:pt x="5" y="11"/>
                  </a:cubicBezTo>
                  <a:cubicBezTo>
                    <a:pt x="4" y="11"/>
                    <a:pt x="0" y="10"/>
                    <a:pt x="0" y="12"/>
                  </a:cubicBezTo>
                  <a:cubicBezTo>
                    <a:pt x="0" y="13"/>
                    <a:pt x="2" y="12"/>
                    <a:pt x="2" y="12"/>
                  </a:cubicBezTo>
                  <a:cubicBezTo>
                    <a:pt x="3" y="11"/>
                    <a:pt x="2" y="12"/>
                    <a:pt x="3" y="12"/>
                  </a:cubicBezTo>
                  <a:cubicBezTo>
                    <a:pt x="4" y="13"/>
                    <a:pt x="4" y="11"/>
                    <a:pt x="5" y="12"/>
                  </a:cubicBezTo>
                  <a:cubicBezTo>
                    <a:pt x="5" y="12"/>
                    <a:pt x="6" y="13"/>
                    <a:pt x="6" y="13"/>
                  </a:cubicBezTo>
                  <a:cubicBezTo>
                    <a:pt x="6" y="13"/>
                    <a:pt x="2" y="14"/>
                    <a:pt x="4" y="15"/>
                  </a:cubicBezTo>
                  <a:cubicBezTo>
                    <a:pt x="5" y="16"/>
                    <a:pt x="6" y="14"/>
                    <a:pt x="6" y="15"/>
                  </a:cubicBezTo>
                  <a:cubicBezTo>
                    <a:pt x="7" y="15"/>
                    <a:pt x="8" y="16"/>
                    <a:pt x="8" y="16"/>
                  </a:cubicBezTo>
                  <a:cubicBezTo>
                    <a:pt x="8" y="16"/>
                    <a:pt x="8" y="16"/>
                    <a:pt x="7" y="16"/>
                  </a:cubicBezTo>
                  <a:cubicBezTo>
                    <a:pt x="7" y="17"/>
                    <a:pt x="9" y="17"/>
                    <a:pt x="10" y="17"/>
                  </a:cubicBezTo>
                  <a:cubicBezTo>
                    <a:pt x="11" y="17"/>
                    <a:pt x="11" y="15"/>
                    <a:pt x="12" y="17"/>
                  </a:cubicBezTo>
                  <a:cubicBezTo>
                    <a:pt x="12" y="17"/>
                    <a:pt x="16" y="22"/>
                    <a:pt x="17" y="21"/>
                  </a:cubicBezTo>
                  <a:cubicBezTo>
                    <a:pt x="17" y="21"/>
                    <a:pt x="16" y="20"/>
                    <a:pt x="16" y="20"/>
                  </a:cubicBezTo>
                  <a:cubicBezTo>
                    <a:pt x="16" y="19"/>
                    <a:pt x="22" y="23"/>
                    <a:pt x="23" y="23"/>
                  </a:cubicBezTo>
                  <a:cubicBezTo>
                    <a:pt x="23" y="22"/>
                    <a:pt x="19" y="19"/>
                    <a:pt x="19" y="18"/>
                  </a:cubicBezTo>
                  <a:cubicBezTo>
                    <a:pt x="20" y="18"/>
                    <a:pt x="24" y="19"/>
                    <a:pt x="24" y="19"/>
                  </a:cubicBezTo>
                  <a:cubicBezTo>
                    <a:pt x="26" y="19"/>
                    <a:pt x="28" y="19"/>
                    <a:pt x="30" y="18"/>
                  </a:cubicBezTo>
                  <a:cubicBezTo>
                    <a:pt x="27" y="16"/>
                    <a:pt x="23" y="17"/>
                    <a:pt x="19" y="1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3" name="Freeform 618"/>
            <p:cNvSpPr>
              <a:spLocks/>
            </p:cNvSpPr>
            <p:nvPr/>
          </p:nvSpPr>
          <p:spPr bwMode="auto">
            <a:xfrm>
              <a:off x="8260699" y="8501084"/>
              <a:ext cx="710194" cy="516057"/>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4" name="Freeform 619"/>
            <p:cNvSpPr>
              <a:spLocks/>
            </p:cNvSpPr>
            <p:nvPr/>
          </p:nvSpPr>
          <p:spPr bwMode="auto">
            <a:xfrm>
              <a:off x="8830764" y="8641249"/>
              <a:ext cx="242036" cy="356781"/>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5" name="Freeform 620"/>
            <p:cNvSpPr>
              <a:spLocks/>
            </p:cNvSpPr>
            <p:nvPr/>
          </p:nvSpPr>
          <p:spPr bwMode="auto">
            <a:xfrm>
              <a:off x="8986815" y="8752743"/>
              <a:ext cx="207006" cy="216615"/>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6" name="Freeform 621"/>
            <p:cNvSpPr>
              <a:spLocks/>
            </p:cNvSpPr>
            <p:nvPr/>
          </p:nvSpPr>
          <p:spPr bwMode="auto">
            <a:xfrm>
              <a:off x="9155606" y="8771859"/>
              <a:ext cx="149682" cy="168837"/>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7" name="Freeform 622"/>
            <p:cNvSpPr>
              <a:spLocks/>
            </p:cNvSpPr>
            <p:nvPr/>
          </p:nvSpPr>
          <p:spPr bwMode="auto">
            <a:xfrm>
              <a:off x="7821211" y="8453303"/>
              <a:ext cx="754780" cy="786831"/>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8" name="Freeform 623"/>
            <p:cNvSpPr>
              <a:spLocks/>
            </p:cNvSpPr>
            <p:nvPr/>
          </p:nvSpPr>
          <p:spPr bwMode="auto">
            <a:xfrm>
              <a:off x="7923120" y="8978916"/>
              <a:ext cx="261145" cy="3090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9" name="Freeform 624"/>
            <p:cNvSpPr>
              <a:spLocks/>
            </p:cNvSpPr>
            <p:nvPr/>
          </p:nvSpPr>
          <p:spPr bwMode="auto">
            <a:xfrm>
              <a:off x="7894458" y="9036257"/>
              <a:ext cx="598727" cy="888769"/>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0" name="Freeform 625"/>
            <p:cNvSpPr>
              <a:spLocks/>
            </p:cNvSpPr>
            <p:nvPr/>
          </p:nvSpPr>
          <p:spPr bwMode="auto">
            <a:xfrm>
              <a:off x="8158790" y="9867685"/>
              <a:ext cx="407643" cy="1984597"/>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1" name="Freeform 626"/>
            <p:cNvSpPr>
              <a:spLocks/>
            </p:cNvSpPr>
            <p:nvPr/>
          </p:nvSpPr>
          <p:spPr bwMode="auto">
            <a:xfrm>
              <a:off x="8435859" y="9485418"/>
              <a:ext cx="598727" cy="653038"/>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2" name="Freeform 627"/>
            <p:cNvSpPr>
              <a:spLocks/>
            </p:cNvSpPr>
            <p:nvPr/>
          </p:nvSpPr>
          <p:spPr bwMode="auto">
            <a:xfrm>
              <a:off x="8773441" y="9950508"/>
              <a:ext cx="420383" cy="41412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3" name="Freeform 628"/>
            <p:cNvSpPr>
              <a:spLocks noEditPoints="1"/>
            </p:cNvSpPr>
            <p:nvPr/>
          </p:nvSpPr>
          <p:spPr bwMode="auto">
            <a:xfrm>
              <a:off x="8241593" y="8800526"/>
              <a:ext cx="1856688" cy="188265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solidFill>
              <a:srgbClr val="0E0E0E"/>
            </a:solid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4" name="Freeform 629"/>
            <p:cNvSpPr>
              <a:spLocks/>
            </p:cNvSpPr>
            <p:nvPr/>
          </p:nvSpPr>
          <p:spPr bwMode="auto">
            <a:xfrm>
              <a:off x="8961338" y="10485681"/>
              <a:ext cx="251592" cy="261215"/>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5" name="Freeform 630"/>
            <p:cNvSpPr>
              <a:spLocks/>
            </p:cNvSpPr>
            <p:nvPr/>
          </p:nvSpPr>
          <p:spPr bwMode="auto">
            <a:xfrm>
              <a:off x="8241593" y="10074745"/>
              <a:ext cx="961783" cy="1672412"/>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6" name="Freeform 631"/>
            <p:cNvSpPr>
              <a:spLocks/>
            </p:cNvSpPr>
            <p:nvPr/>
          </p:nvSpPr>
          <p:spPr bwMode="auto">
            <a:xfrm>
              <a:off x="7617387" y="8313140"/>
              <a:ext cx="203824" cy="226173"/>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7" name="Freeform 632"/>
            <p:cNvSpPr>
              <a:spLocks/>
            </p:cNvSpPr>
            <p:nvPr/>
          </p:nvSpPr>
          <p:spPr bwMode="auto">
            <a:xfrm>
              <a:off x="7681084" y="8520197"/>
              <a:ext cx="159235" cy="140163"/>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8" name="Freeform 633"/>
            <p:cNvSpPr>
              <a:spLocks/>
            </p:cNvSpPr>
            <p:nvPr/>
          </p:nvSpPr>
          <p:spPr bwMode="auto">
            <a:xfrm>
              <a:off x="7502737" y="8360921"/>
              <a:ext cx="105096" cy="82827"/>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9" name="Freeform 634"/>
            <p:cNvSpPr>
              <a:spLocks/>
            </p:cNvSpPr>
            <p:nvPr/>
          </p:nvSpPr>
          <p:spPr bwMode="auto">
            <a:xfrm>
              <a:off x="7391272" y="8192091"/>
              <a:ext cx="187902" cy="216615"/>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0" name="Freeform 635"/>
            <p:cNvSpPr>
              <a:spLocks/>
            </p:cNvSpPr>
            <p:nvPr/>
          </p:nvSpPr>
          <p:spPr bwMode="auto">
            <a:xfrm>
              <a:off x="6254330" y="7453043"/>
              <a:ext cx="1398093" cy="898324"/>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1" name="Freeform 636"/>
            <p:cNvSpPr>
              <a:spLocks/>
            </p:cNvSpPr>
            <p:nvPr/>
          </p:nvSpPr>
          <p:spPr bwMode="auto">
            <a:xfrm>
              <a:off x="7531402" y="8287656"/>
              <a:ext cx="280256" cy="14972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2" name="Freeform 637"/>
            <p:cNvSpPr>
              <a:spLocks/>
            </p:cNvSpPr>
            <p:nvPr/>
          </p:nvSpPr>
          <p:spPr bwMode="auto">
            <a:xfrm>
              <a:off x="7531402" y="8163419"/>
              <a:ext cx="66879" cy="140163"/>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3" name="Freeform 638"/>
            <p:cNvSpPr>
              <a:spLocks/>
            </p:cNvSpPr>
            <p:nvPr/>
          </p:nvSpPr>
          <p:spPr bwMode="auto">
            <a:xfrm>
              <a:off x="8232035" y="8080592"/>
              <a:ext cx="121018" cy="101936"/>
            </a:xfrm>
            <a:custGeom>
              <a:avLst/>
              <a:gdLst>
                <a:gd name="T0" fmla="*/ 12 w 13"/>
                <a:gd name="T1" fmla="*/ 3 h 11"/>
                <a:gd name="T2" fmla="*/ 6 w 13"/>
                <a:gd name="T3" fmla="*/ 1 h 11"/>
                <a:gd name="T4" fmla="*/ 7 w 13"/>
                <a:gd name="T5" fmla="*/ 5 h 11"/>
                <a:gd name="T6" fmla="*/ 9 w 13"/>
                <a:gd name="T7" fmla="*/ 9 h 11"/>
                <a:gd name="T8" fmla="*/ 6 w 13"/>
                <a:gd name="T9" fmla="*/ 10 h 11"/>
                <a:gd name="T10" fmla="*/ 5 w 13"/>
                <a:gd name="T11" fmla="*/ 8 h 11"/>
                <a:gd name="T12" fmla="*/ 0 w 13"/>
                <a:gd name="T13" fmla="*/ 9 h 11"/>
                <a:gd name="T14" fmla="*/ 3 w 13"/>
                <a:gd name="T15" fmla="*/ 11 h 11"/>
                <a:gd name="T16" fmla="*/ 13 w 13"/>
                <a:gd name="T17" fmla="*/ 11 h 11"/>
                <a:gd name="T18" fmla="*/ 12 w 13"/>
                <a:gd name="T19" fmla="*/ 3 h 11"/>
                <a:gd name="T20" fmla="*/ 12 w 13"/>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1">
                  <a:moveTo>
                    <a:pt x="12" y="3"/>
                  </a:moveTo>
                  <a:cubicBezTo>
                    <a:pt x="10" y="3"/>
                    <a:pt x="8" y="0"/>
                    <a:pt x="6" y="1"/>
                  </a:cubicBezTo>
                  <a:cubicBezTo>
                    <a:pt x="3" y="2"/>
                    <a:pt x="7" y="3"/>
                    <a:pt x="7" y="5"/>
                  </a:cubicBezTo>
                  <a:cubicBezTo>
                    <a:pt x="8" y="6"/>
                    <a:pt x="10" y="8"/>
                    <a:pt x="9" y="9"/>
                  </a:cubicBezTo>
                  <a:cubicBezTo>
                    <a:pt x="8" y="10"/>
                    <a:pt x="7" y="10"/>
                    <a:pt x="6" y="10"/>
                  </a:cubicBezTo>
                  <a:cubicBezTo>
                    <a:pt x="4" y="9"/>
                    <a:pt x="6" y="9"/>
                    <a:pt x="5" y="8"/>
                  </a:cubicBezTo>
                  <a:cubicBezTo>
                    <a:pt x="5" y="8"/>
                    <a:pt x="0" y="9"/>
                    <a:pt x="0" y="9"/>
                  </a:cubicBezTo>
                  <a:cubicBezTo>
                    <a:pt x="0" y="11"/>
                    <a:pt x="2" y="11"/>
                    <a:pt x="3" y="11"/>
                  </a:cubicBezTo>
                  <a:cubicBezTo>
                    <a:pt x="6" y="10"/>
                    <a:pt x="9" y="11"/>
                    <a:pt x="13" y="11"/>
                  </a:cubicBezTo>
                  <a:cubicBezTo>
                    <a:pt x="13" y="8"/>
                    <a:pt x="12" y="5"/>
                    <a:pt x="12" y="3"/>
                  </a:cubicBezTo>
                  <a:cubicBezTo>
                    <a:pt x="11" y="3"/>
                    <a:pt x="12" y="5"/>
                    <a:pt x="12"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4" name="Freeform 639"/>
            <p:cNvSpPr>
              <a:spLocks/>
            </p:cNvSpPr>
            <p:nvPr/>
          </p:nvSpPr>
          <p:spPr bwMode="auto">
            <a:xfrm>
              <a:off x="8343503" y="8080592"/>
              <a:ext cx="168791" cy="140163"/>
            </a:xfrm>
            <a:custGeom>
              <a:avLst/>
              <a:gdLst>
                <a:gd name="T0" fmla="*/ 14 w 18"/>
                <a:gd name="T1" fmla="*/ 7 h 15"/>
                <a:gd name="T2" fmla="*/ 8 w 18"/>
                <a:gd name="T3" fmla="*/ 3 h 15"/>
                <a:gd name="T4" fmla="*/ 1 w 18"/>
                <a:gd name="T5" fmla="*/ 1 h 15"/>
                <a:gd name="T6" fmla="*/ 0 w 18"/>
                <a:gd name="T7" fmla="*/ 3 h 15"/>
                <a:gd name="T8" fmla="*/ 1 w 18"/>
                <a:gd name="T9" fmla="*/ 10 h 15"/>
                <a:gd name="T10" fmla="*/ 2 w 18"/>
                <a:gd name="T11" fmla="*/ 12 h 15"/>
                <a:gd name="T12" fmla="*/ 4 w 18"/>
                <a:gd name="T13" fmla="*/ 10 h 15"/>
                <a:gd name="T14" fmla="*/ 13 w 18"/>
                <a:gd name="T15" fmla="*/ 10 h 15"/>
                <a:gd name="T16" fmla="*/ 17 w 18"/>
                <a:gd name="T17" fmla="*/ 10 h 15"/>
                <a:gd name="T18" fmla="*/ 14 w 18"/>
                <a:gd name="T19" fmla="*/ 7 h 15"/>
                <a:gd name="T20" fmla="*/ 14 w 18"/>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5">
                  <a:moveTo>
                    <a:pt x="14" y="7"/>
                  </a:moveTo>
                  <a:cubicBezTo>
                    <a:pt x="12" y="6"/>
                    <a:pt x="10" y="4"/>
                    <a:pt x="8" y="3"/>
                  </a:cubicBezTo>
                  <a:cubicBezTo>
                    <a:pt x="7" y="2"/>
                    <a:pt x="2" y="0"/>
                    <a:pt x="1" y="1"/>
                  </a:cubicBezTo>
                  <a:cubicBezTo>
                    <a:pt x="1" y="1"/>
                    <a:pt x="3" y="3"/>
                    <a:pt x="0" y="3"/>
                  </a:cubicBezTo>
                  <a:cubicBezTo>
                    <a:pt x="0" y="5"/>
                    <a:pt x="1" y="7"/>
                    <a:pt x="1" y="10"/>
                  </a:cubicBezTo>
                  <a:cubicBezTo>
                    <a:pt x="1" y="11"/>
                    <a:pt x="1" y="11"/>
                    <a:pt x="2" y="12"/>
                  </a:cubicBezTo>
                  <a:cubicBezTo>
                    <a:pt x="3" y="15"/>
                    <a:pt x="3" y="11"/>
                    <a:pt x="4" y="10"/>
                  </a:cubicBezTo>
                  <a:cubicBezTo>
                    <a:pt x="6" y="8"/>
                    <a:pt x="11" y="10"/>
                    <a:pt x="13" y="10"/>
                  </a:cubicBezTo>
                  <a:cubicBezTo>
                    <a:pt x="15" y="10"/>
                    <a:pt x="15" y="11"/>
                    <a:pt x="17" y="10"/>
                  </a:cubicBezTo>
                  <a:cubicBezTo>
                    <a:pt x="18" y="8"/>
                    <a:pt x="17" y="7"/>
                    <a:pt x="14" y="7"/>
                  </a:cubicBezTo>
                  <a:cubicBezTo>
                    <a:pt x="12" y="7"/>
                    <a:pt x="16" y="7"/>
                    <a:pt x="14"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5" name="Freeform 640"/>
            <p:cNvSpPr>
              <a:spLocks/>
            </p:cNvSpPr>
            <p:nvPr/>
          </p:nvSpPr>
          <p:spPr bwMode="auto">
            <a:xfrm>
              <a:off x="3843499" y="4965129"/>
              <a:ext cx="1812106" cy="1216878"/>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6" name="Freeform 641"/>
            <p:cNvSpPr>
              <a:spLocks/>
            </p:cNvSpPr>
            <p:nvPr/>
          </p:nvSpPr>
          <p:spPr bwMode="auto">
            <a:xfrm>
              <a:off x="5888086" y="6516489"/>
              <a:ext cx="2697455" cy="1337930"/>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7" name="Freeform 642"/>
            <p:cNvSpPr>
              <a:spLocks noEditPoints="1"/>
            </p:cNvSpPr>
            <p:nvPr/>
          </p:nvSpPr>
          <p:spPr bwMode="auto">
            <a:xfrm>
              <a:off x="5133309" y="4907791"/>
              <a:ext cx="3984080" cy="2048308"/>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solidFill>
              <a:srgbClr val="888164"/>
            </a:solid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8" name="Freeform 643"/>
            <p:cNvSpPr>
              <a:spLocks/>
            </p:cNvSpPr>
            <p:nvPr/>
          </p:nvSpPr>
          <p:spPr bwMode="auto">
            <a:xfrm>
              <a:off x="17343512" y="9466307"/>
              <a:ext cx="95541" cy="82827"/>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9" name="Freeform 644"/>
            <p:cNvSpPr>
              <a:spLocks/>
            </p:cNvSpPr>
            <p:nvPr/>
          </p:nvSpPr>
          <p:spPr bwMode="auto">
            <a:xfrm>
              <a:off x="17419944" y="9447193"/>
              <a:ext cx="121018" cy="44598"/>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0" name="Freeform 645"/>
            <p:cNvSpPr>
              <a:spLocks/>
            </p:cNvSpPr>
            <p:nvPr/>
          </p:nvSpPr>
          <p:spPr bwMode="auto">
            <a:xfrm>
              <a:off x="12273444" y="6414553"/>
              <a:ext cx="289811" cy="159279"/>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1" name="Freeform 646"/>
            <p:cNvSpPr>
              <a:spLocks/>
            </p:cNvSpPr>
            <p:nvPr/>
          </p:nvSpPr>
          <p:spPr bwMode="auto">
            <a:xfrm>
              <a:off x="12142870" y="6545160"/>
              <a:ext cx="347132" cy="14972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2" name="Freeform 647"/>
            <p:cNvSpPr>
              <a:spLocks/>
            </p:cNvSpPr>
            <p:nvPr/>
          </p:nvSpPr>
          <p:spPr bwMode="auto">
            <a:xfrm>
              <a:off x="12021850" y="6656654"/>
              <a:ext cx="531848" cy="516057"/>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3" name="Freeform 648"/>
            <p:cNvSpPr>
              <a:spLocks/>
            </p:cNvSpPr>
            <p:nvPr/>
          </p:nvSpPr>
          <p:spPr bwMode="auto">
            <a:xfrm>
              <a:off x="12330767" y="6685324"/>
              <a:ext cx="251592" cy="235731"/>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4" name="Freeform 649"/>
            <p:cNvSpPr>
              <a:spLocks/>
            </p:cNvSpPr>
            <p:nvPr/>
          </p:nvSpPr>
          <p:spPr bwMode="auto">
            <a:xfrm>
              <a:off x="11470893" y="6414553"/>
              <a:ext cx="617835" cy="531986"/>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5" name="Freeform 650"/>
            <p:cNvSpPr>
              <a:spLocks/>
            </p:cNvSpPr>
            <p:nvPr/>
          </p:nvSpPr>
          <p:spPr bwMode="auto">
            <a:xfrm>
              <a:off x="11983632" y="6621615"/>
              <a:ext cx="207006" cy="140163"/>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6" name="Freeform 651"/>
            <p:cNvSpPr>
              <a:spLocks/>
            </p:cNvSpPr>
            <p:nvPr/>
          </p:nvSpPr>
          <p:spPr bwMode="auto">
            <a:xfrm>
              <a:off x="11808475" y="6395439"/>
              <a:ext cx="194268" cy="121050"/>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7" name="Freeform 652"/>
            <p:cNvSpPr>
              <a:spLocks/>
            </p:cNvSpPr>
            <p:nvPr/>
          </p:nvSpPr>
          <p:spPr bwMode="auto">
            <a:xfrm>
              <a:off x="11967711" y="6481449"/>
              <a:ext cx="35033" cy="35042"/>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8" name="Freeform 653"/>
            <p:cNvSpPr>
              <a:spLocks/>
            </p:cNvSpPr>
            <p:nvPr/>
          </p:nvSpPr>
          <p:spPr bwMode="auto">
            <a:xfrm>
              <a:off x="11853061" y="6264832"/>
              <a:ext cx="187902" cy="168837"/>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9" name="Freeform 654"/>
            <p:cNvSpPr>
              <a:spLocks/>
            </p:cNvSpPr>
            <p:nvPr/>
          </p:nvSpPr>
          <p:spPr bwMode="auto">
            <a:xfrm>
              <a:off x="12079173" y="5984503"/>
              <a:ext cx="140127" cy="20706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0" name="Freeform 655"/>
            <p:cNvSpPr>
              <a:spLocks/>
            </p:cNvSpPr>
            <p:nvPr/>
          </p:nvSpPr>
          <p:spPr bwMode="auto">
            <a:xfrm>
              <a:off x="11977264" y="6172454"/>
              <a:ext cx="417198" cy="484203"/>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1" name="Freeform 656"/>
            <p:cNvSpPr>
              <a:spLocks/>
            </p:cNvSpPr>
            <p:nvPr/>
          </p:nvSpPr>
          <p:spPr bwMode="auto">
            <a:xfrm>
              <a:off x="12712935" y="6322173"/>
              <a:ext cx="831212" cy="49376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2" name="Freeform 657"/>
            <p:cNvSpPr>
              <a:spLocks/>
            </p:cNvSpPr>
            <p:nvPr/>
          </p:nvSpPr>
          <p:spPr bwMode="auto">
            <a:xfrm>
              <a:off x="12451788" y="6506933"/>
              <a:ext cx="280256" cy="114679"/>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3" name="Freeform 658"/>
            <p:cNvSpPr>
              <a:spLocks/>
            </p:cNvSpPr>
            <p:nvPr/>
          </p:nvSpPr>
          <p:spPr bwMode="auto">
            <a:xfrm>
              <a:off x="12760703" y="6086441"/>
              <a:ext cx="439491" cy="328114"/>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4" name="Freeform 659"/>
            <p:cNvSpPr>
              <a:spLocks/>
            </p:cNvSpPr>
            <p:nvPr/>
          </p:nvSpPr>
          <p:spPr bwMode="auto">
            <a:xfrm>
              <a:off x="12658794" y="6067328"/>
              <a:ext cx="270700" cy="178393"/>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5" name="Freeform 660"/>
            <p:cNvSpPr>
              <a:spLocks/>
            </p:cNvSpPr>
            <p:nvPr/>
          </p:nvSpPr>
          <p:spPr bwMode="auto">
            <a:xfrm>
              <a:off x="12658794" y="5955834"/>
              <a:ext cx="334397" cy="168837"/>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6" name="Freeform 661"/>
            <p:cNvSpPr>
              <a:spLocks/>
            </p:cNvSpPr>
            <p:nvPr/>
          </p:nvSpPr>
          <p:spPr bwMode="auto">
            <a:xfrm>
              <a:off x="12760703" y="5853898"/>
              <a:ext cx="222932" cy="140163"/>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7" name="Freeform 662"/>
            <p:cNvSpPr>
              <a:spLocks/>
            </p:cNvSpPr>
            <p:nvPr/>
          </p:nvSpPr>
          <p:spPr bwMode="auto">
            <a:xfrm>
              <a:off x="12591917" y="6143782"/>
              <a:ext cx="149682" cy="73269"/>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8" name="Freeform 663"/>
            <p:cNvSpPr>
              <a:spLocks/>
            </p:cNvSpPr>
            <p:nvPr/>
          </p:nvSpPr>
          <p:spPr bwMode="auto">
            <a:xfrm>
              <a:off x="12359429" y="6162893"/>
              <a:ext cx="445860" cy="391823"/>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9" name="Freeform 664"/>
            <p:cNvSpPr>
              <a:spLocks/>
            </p:cNvSpPr>
            <p:nvPr/>
          </p:nvSpPr>
          <p:spPr bwMode="auto">
            <a:xfrm>
              <a:off x="12630129" y="6573832"/>
              <a:ext cx="429938" cy="280329"/>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0" name="Freeform 665"/>
            <p:cNvSpPr>
              <a:spLocks/>
            </p:cNvSpPr>
            <p:nvPr/>
          </p:nvSpPr>
          <p:spPr bwMode="auto">
            <a:xfrm>
              <a:off x="12929494" y="6564274"/>
              <a:ext cx="156051" cy="187951"/>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1" name="Freeform 666"/>
            <p:cNvSpPr>
              <a:spLocks/>
            </p:cNvSpPr>
            <p:nvPr/>
          </p:nvSpPr>
          <p:spPr bwMode="auto">
            <a:xfrm>
              <a:off x="12993189" y="6666210"/>
              <a:ext cx="92356" cy="95566"/>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2" name="Freeform 667"/>
            <p:cNvSpPr>
              <a:spLocks/>
            </p:cNvSpPr>
            <p:nvPr/>
          </p:nvSpPr>
          <p:spPr bwMode="auto">
            <a:xfrm>
              <a:off x="12712935" y="6815931"/>
              <a:ext cx="299364" cy="178393"/>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3" name="Freeform 668"/>
            <p:cNvSpPr>
              <a:spLocks/>
            </p:cNvSpPr>
            <p:nvPr/>
          </p:nvSpPr>
          <p:spPr bwMode="auto">
            <a:xfrm>
              <a:off x="12423124" y="6771334"/>
              <a:ext cx="168791" cy="140163"/>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4" name="Freeform 669"/>
            <p:cNvSpPr>
              <a:spLocks/>
            </p:cNvSpPr>
            <p:nvPr/>
          </p:nvSpPr>
          <p:spPr bwMode="auto">
            <a:xfrm>
              <a:off x="12544142" y="6704437"/>
              <a:ext cx="207006" cy="251657"/>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5" name="Freeform 670"/>
            <p:cNvSpPr>
              <a:spLocks/>
            </p:cNvSpPr>
            <p:nvPr/>
          </p:nvSpPr>
          <p:spPr bwMode="auto">
            <a:xfrm>
              <a:off x="12432679" y="6554719"/>
              <a:ext cx="328029" cy="178393"/>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6" name="Freeform 671"/>
            <p:cNvSpPr>
              <a:spLocks/>
            </p:cNvSpPr>
            <p:nvPr/>
          </p:nvSpPr>
          <p:spPr bwMode="auto">
            <a:xfrm>
              <a:off x="12620574" y="6956097"/>
              <a:ext cx="289811" cy="299442"/>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7" name="Freeform 672"/>
            <p:cNvSpPr>
              <a:spLocks/>
            </p:cNvSpPr>
            <p:nvPr/>
          </p:nvSpPr>
          <p:spPr bwMode="auto">
            <a:xfrm>
              <a:off x="12881724" y="6940166"/>
              <a:ext cx="140127" cy="9238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8" name="Freeform 673"/>
            <p:cNvSpPr>
              <a:spLocks/>
            </p:cNvSpPr>
            <p:nvPr/>
          </p:nvSpPr>
          <p:spPr bwMode="auto">
            <a:xfrm>
              <a:off x="12582361" y="6911499"/>
              <a:ext cx="82803" cy="168837"/>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9" name="Freeform 674"/>
            <p:cNvSpPr>
              <a:spLocks/>
            </p:cNvSpPr>
            <p:nvPr/>
          </p:nvSpPr>
          <p:spPr bwMode="auto">
            <a:xfrm>
              <a:off x="12630129" y="6930613"/>
              <a:ext cx="121018" cy="82827"/>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0" name="Freeform 675"/>
            <p:cNvSpPr>
              <a:spLocks/>
            </p:cNvSpPr>
            <p:nvPr/>
          </p:nvSpPr>
          <p:spPr bwMode="auto">
            <a:xfrm>
              <a:off x="13655610" y="6984764"/>
              <a:ext cx="178346" cy="14972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1" name="Freeform 676"/>
            <p:cNvSpPr>
              <a:spLocks/>
            </p:cNvSpPr>
            <p:nvPr/>
          </p:nvSpPr>
          <p:spPr bwMode="auto">
            <a:xfrm>
              <a:off x="13722489" y="7061218"/>
              <a:ext cx="923568" cy="783643"/>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2" name="Freeform 677"/>
            <p:cNvSpPr>
              <a:spLocks/>
            </p:cNvSpPr>
            <p:nvPr/>
          </p:nvSpPr>
          <p:spPr bwMode="auto">
            <a:xfrm>
              <a:off x="13741597" y="7070776"/>
              <a:ext cx="73250" cy="54156"/>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3" name="Freeform 678"/>
            <p:cNvSpPr>
              <a:spLocks/>
            </p:cNvSpPr>
            <p:nvPr/>
          </p:nvSpPr>
          <p:spPr bwMode="auto">
            <a:xfrm>
              <a:off x="13525034" y="6844600"/>
              <a:ext cx="328029" cy="168837"/>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4" name="Freeform 679"/>
            <p:cNvSpPr>
              <a:spLocks/>
            </p:cNvSpPr>
            <p:nvPr/>
          </p:nvSpPr>
          <p:spPr bwMode="auto">
            <a:xfrm>
              <a:off x="13751153" y="6956097"/>
              <a:ext cx="251592" cy="197506"/>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5" name="Freeform 680"/>
            <p:cNvSpPr>
              <a:spLocks/>
            </p:cNvSpPr>
            <p:nvPr/>
          </p:nvSpPr>
          <p:spPr bwMode="auto">
            <a:xfrm>
              <a:off x="13833954" y="7574093"/>
              <a:ext cx="82803" cy="95566"/>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6" name="Freeform 681"/>
            <p:cNvSpPr>
              <a:spLocks/>
            </p:cNvSpPr>
            <p:nvPr/>
          </p:nvSpPr>
          <p:spPr bwMode="auto">
            <a:xfrm>
              <a:off x="13311662" y="7220495"/>
              <a:ext cx="324842" cy="251657"/>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7" name="Freeform 682"/>
            <p:cNvSpPr>
              <a:spLocks/>
            </p:cNvSpPr>
            <p:nvPr/>
          </p:nvSpPr>
          <p:spPr bwMode="auto">
            <a:xfrm>
              <a:off x="13461341" y="7201383"/>
              <a:ext cx="464969" cy="439605"/>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8" name="Freeform 683"/>
            <p:cNvSpPr>
              <a:spLocks/>
            </p:cNvSpPr>
            <p:nvPr/>
          </p:nvSpPr>
          <p:spPr bwMode="auto">
            <a:xfrm>
              <a:off x="12872168" y="6946541"/>
              <a:ext cx="885351" cy="337667"/>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9" name="Freeform 684"/>
            <p:cNvSpPr>
              <a:spLocks/>
            </p:cNvSpPr>
            <p:nvPr/>
          </p:nvSpPr>
          <p:spPr bwMode="auto">
            <a:xfrm>
              <a:off x="13273442" y="7481712"/>
              <a:ext cx="980892" cy="786831"/>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0" name="Freeform 685"/>
            <p:cNvSpPr>
              <a:spLocks/>
            </p:cNvSpPr>
            <p:nvPr/>
          </p:nvSpPr>
          <p:spPr bwMode="auto">
            <a:xfrm>
              <a:off x="13292551" y="7424369"/>
              <a:ext cx="194268" cy="20706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1" name="Freeform 686"/>
            <p:cNvSpPr>
              <a:spLocks/>
            </p:cNvSpPr>
            <p:nvPr/>
          </p:nvSpPr>
          <p:spPr bwMode="auto">
            <a:xfrm>
              <a:off x="13302106" y="7351105"/>
              <a:ext cx="73250" cy="82827"/>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2" name="Freeform 687"/>
            <p:cNvSpPr>
              <a:spLocks/>
            </p:cNvSpPr>
            <p:nvPr/>
          </p:nvSpPr>
          <p:spPr bwMode="auto">
            <a:xfrm>
              <a:off x="13292551" y="7462599"/>
              <a:ext cx="28664" cy="66896"/>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3" name="Freeform 688"/>
            <p:cNvSpPr>
              <a:spLocks/>
            </p:cNvSpPr>
            <p:nvPr/>
          </p:nvSpPr>
          <p:spPr bwMode="auto">
            <a:xfrm>
              <a:off x="13254336" y="7424369"/>
              <a:ext cx="76432" cy="245289"/>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4" name="Freeform 689"/>
            <p:cNvSpPr>
              <a:spLocks/>
            </p:cNvSpPr>
            <p:nvPr/>
          </p:nvSpPr>
          <p:spPr bwMode="auto">
            <a:xfrm>
              <a:off x="14028220" y="7790708"/>
              <a:ext cx="47770" cy="73269"/>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5" name="Freeform 690"/>
            <p:cNvSpPr>
              <a:spLocks/>
            </p:cNvSpPr>
            <p:nvPr/>
          </p:nvSpPr>
          <p:spPr bwMode="auto">
            <a:xfrm>
              <a:off x="13646057" y="8137935"/>
              <a:ext cx="496815" cy="315371"/>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6" name="Freeform 691"/>
            <p:cNvSpPr>
              <a:spLocks/>
            </p:cNvSpPr>
            <p:nvPr/>
          </p:nvSpPr>
          <p:spPr bwMode="auto">
            <a:xfrm>
              <a:off x="14085545" y="7790708"/>
              <a:ext cx="382165" cy="458719"/>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7" name="Freeform 692"/>
            <p:cNvSpPr>
              <a:spLocks/>
            </p:cNvSpPr>
            <p:nvPr/>
          </p:nvSpPr>
          <p:spPr bwMode="auto">
            <a:xfrm>
              <a:off x="14897646" y="6892386"/>
              <a:ext cx="512741" cy="222990"/>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8" name="Freeform 693"/>
            <p:cNvSpPr>
              <a:spLocks/>
            </p:cNvSpPr>
            <p:nvPr/>
          </p:nvSpPr>
          <p:spPr bwMode="auto">
            <a:xfrm>
              <a:off x="14273445" y="6752222"/>
              <a:ext cx="831212" cy="487388"/>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9" name="Freeform 694"/>
            <p:cNvSpPr>
              <a:spLocks/>
            </p:cNvSpPr>
            <p:nvPr/>
          </p:nvSpPr>
          <p:spPr bwMode="auto">
            <a:xfrm>
              <a:off x="14525037" y="7293764"/>
              <a:ext cx="0" cy="955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0" name="Freeform 695"/>
            <p:cNvSpPr>
              <a:spLocks/>
            </p:cNvSpPr>
            <p:nvPr/>
          </p:nvSpPr>
          <p:spPr bwMode="auto">
            <a:xfrm>
              <a:off x="14095099" y="6921055"/>
              <a:ext cx="681527" cy="401378"/>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1" name="Freeform 696"/>
            <p:cNvSpPr>
              <a:spLocks/>
            </p:cNvSpPr>
            <p:nvPr/>
          </p:nvSpPr>
          <p:spPr bwMode="auto">
            <a:xfrm>
              <a:off x="14814846" y="7013435"/>
              <a:ext cx="372610" cy="251657"/>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2" name="Freeform 697"/>
            <p:cNvSpPr>
              <a:spLocks/>
            </p:cNvSpPr>
            <p:nvPr/>
          </p:nvSpPr>
          <p:spPr bwMode="auto">
            <a:xfrm>
              <a:off x="14515484" y="7230053"/>
              <a:ext cx="773889" cy="691265"/>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3" name="Freeform 698"/>
            <p:cNvSpPr>
              <a:spLocks/>
            </p:cNvSpPr>
            <p:nvPr/>
          </p:nvSpPr>
          <p:spPr bwMode="auto">
            <a:xfrm>
              <a:off x="14477266" y="7144043"/>
              <a:ext cx="700638" cy="496944"/>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4" name="Freeform 699"/>
            <p:cNvSpPr>
              <a:spLocks/>
            </p:cNvSpPr>
            <p:nvPr/>
          </p:nvSpPr>
          <p:spPr bwMode="auto">
            <a:xfrm>
              <a:off x="14413572" y="6742664"/>
              <a:ext cx="25477" cy="38227"/>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5" name="Freeform 700"/>
            <p:cNvSpPr>
              <a:spLocks noEditPoints="1"/>
            </p:cNvSpPr>
            <p:nvPr/>
          </p:nvSpPr>
          <p:spPr bwMode="auto">
            <a:xfrm>
              <a:off x="13824398" y="6153340"/>
              <a:ext cx="1894907" cy="907882"/>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6" name="Freeform 701"/>
            <p:cNvSpPr>
              <a:spLocks/>
            </p:cNvSpPr>
            <p:nvPr/>
          </p:nvSpPr>
          <p:spPr bwMode="auto">
            <a:xfrm>
              <a:off x="14849878" y="7284206"/>
              <a:ext cx="1308918" cy="1395268"/>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7" name="Freeform 702"/>
            <p:cNvSpPr>
              <a:spLocks/>
            </p:cNvSpPr>
            <p:nvPr/>
          </p:nvSpPr>
          <p:spPr bwMode="auto">
            <a:xfrm>
              <a:off x="15926311" y="7669658"/>
              <a:ext cx="382165" cy="917438"/>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8" name="Freeform 703"/>
            <p:cNvSpPr>
              <a:spLocks/>
            </p:cNvSpPr>
            <p:nvPr/>
          </p:nvSpPr>
          <p:spPr bwMode="auto">
            <a:xfrm>
              <a:off x="15747967" y="7781150"/>
              <a:ext cx="213379" cy="261215"/>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9" name="Freeform 704"/>
            <p:cNvSpPr>
              <a:spLocks/>
            </p:cNvSpPr>
            <p:nvPr/>
          </p:nvSpPr>
          <p:spPr bwMode="auto">
            <a:xfrm>
              <a:off x="16149241" y="8071036"/>
              <a:ext cx="391721" cy="719934"/>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0" name="Freeform 705"/>
            <p:cNvSpPr>
              <a:spLocks/>
            </p:cNvSpPr>
            <p:nvPr/>
          </p:nvSpPr>
          <p:spPr bwMode="auto">
            <a:xfrm>
              <a:off x="16362618" y="7921315"/>
              <a:ext cx="356688" cy="729492"/>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1" name="Freeform 706"/>
            <p:cNvSpPr>
              <a:spLocks/>
            </p:cNvSpPr>
            <p:nvPr/>
          </p:nvSpPr>
          <p:spPr bwMode="auto">
            <a:xfrm>
              <a:off x="16279815" y="7978656"/>
              <a:ext cx="343950" cy="420492"/>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2" name="Freeform 707"/>
            <p:cNvSpPr>
              <a:spLocks/>
            </p:cNvSpPr>
            <p:nvPr/>
          </p:nvSpPr>
          <p:spPr bwMode="auto">
            <a:xfrm>
              <a:off x="17754337" y="9119079"/>
              <a:ext cx="420383" cy="356781"/>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3" name="Freeform 708"/>
            <p:cNvSpPr>
              <a:spLocks/>
            </p:cNvSpPr>
            <p:nvPr/>
          </p:nvSpPr>
          <p:spPr bwMode="auto">
            <a:xfrm>
              <a:off x="18165166" y="9176423"/>
              <a:ext cx="477708" cy="382265"/>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4" name="Freeform 709"/>
            <p:cNvSpPr>
              <a:spLocks/>
            </p:cNvSpPr>
            <p:nvPr/>
          </p:nvSpPr>
          <p:spPr bwMode="auto">
            <a:xfrm>
              <a:off x="16681089" y="8829198"/>
              <a:ext cx="477708" cy="420492"/>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5" name="Freeform 710"/>
            <p:cNvSpPr>
              <a:spLocks/>
            </p:cNvSpPr>
            <p:nvPr/>
          </p:nvSpPr>
          <p:spPr bwMode="auto">
            <a:xfrm>
              <a:off x="16709750" y="8717701"/>
              <a:ext cx="458600" cy="299442"/>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6" name="Freeform 711"/>
            <p:cNvSpPr>
              <a:spLocks/>
            </p:cNvSpPr>
            <p:nvPr/>
          </p:nvSpPr>
          <p:spPr bwMode="auto">
            <a:xfrm>
              <a:off x="15776631" y="7679214"/>
              <a:ext cx="159235" cy="9238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7" name="Freeform 712"/>
            <p:cNvSpPr>
              <a:spLocks/>
            </p:cNvSpPr>
            <p:nvPr/>
          </p:nvSpPr>
          <p:spPr bwMode="auto">
            <a:xfrm>
              <a:off x="15410388" y="7574093"/>
              <a:ext cx="347132" cy="216615"/>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8" name="Freeform 713"/>
            <p:cNvSpPr>
              <a:spLocks/>
            </p:cNvSpPr>
            <p:nvPr/>
          </p:nvSpPr>
          <p:spPr bwMode="auto">
            <a:xfrm>
              <a:off x="16372171" y="8360921"/>
              <a:ext cx="261145" cy="216615"/>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9" name="Freeform 714"/>
            <p:cNvSpPr>
              <a:spLocks/>
            </p:cNvSpPr>
            <p:nvPr/>
          </p:nvSpPr>
          <p:spPr bwMode="auto">
            <a:xfrm>
              <a:off x="16270259" y="8743185"/>
              <a:ext cx="207006" cy="245289"/>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0" name="Freeform 715"/>
            <p:cNvSpPr>
              <a:spLocks/>
            </p:cNvSpPr>
            <p:nvPr/>
          </p:nvSpPr>
          <p:spPr bwMode="auto">
            <a:xfrm>
              <a:off x="15104655" y="6264832"/>
              <a:ext cx="2799367" cy="1825318"/>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1" name="Freeform 716"/>
            <p:cNvSpPr>
              <a:spLocks/>
            </p:cNvSpPr>
            <p:nvPr/>
          </p:nvSpPr>
          <p:spPr bwMode="auto">
            <a:xfrm>
              <a:off x="15747967" y="6357215"/>
              <a:ext cx="1464969" cy="637107"/>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2" name="Freeform 717"/>
            <p:cNvSpPr>
              <a:spLocks/>
            </p:cNvSpPr>
            <p:nvPr/>
          </p:nvSpPr>
          <p:spPr bwMode="auto">
            <a:xfrm>
              <a:off x="12219302" y="5133964"/>
              <a:ext cx="585987" cy="1009821"/>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3" name="Freeform 718"/>
            <p:cNvSpPr>
              <a:spLocks/>
            </p:cNvSpPr>
            <p:nvPr/>
          </p:nvSpPr>
          <p:spPr bwMode="auto">
            <a:xfrm>
              <a:off x="12649240" y="5057512"/>
              <a:ext cx="503186" cy="786831"/>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4" name="Freeform 719"/>
            <p:cNvSpPr>
              <a:spLocks/>
            </p:cNvSpPr>
            <p:nvPr/>
          </p:nvSpPr>
          <p:spPr bwMode="auto">
            <a:xfrm>
              <a:off x="11929493" y="4965129"/>
              <a:ext cx="1194269" cy="1000263"/>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5" name="Freeform 720"/>
            <p:cNvSpPr>
              <a:spLocks noEditPoints="1"/>
            </p:cNvSpPr>
            <p:nvPr/>
          </p:nvSpPr>
          <p:spPr bwMode="auto">
            <a:xfrm>
              <a:off x="12945416" y="4366247"/>
              <a:ext cx="7563702" cy="2637633"/>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solidFill>
              <a:srgbClr val="E0A23F"/>
            </a:solid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6" name="Freeform 721"/>
            <p:cNvSpPr>
              <a:spLocks/>
            </p:cNvSpPr>
            <p:nvPr/>
          </p:nvSpPr>
          <p:spPr bwMode="auto">
            <a:xfrm>
              <a:off x="18193828" y="6226607"/>
              <a:ext cx="140127" cy="299442"/>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7" name="Freeform 722"/>
            <p:cNvSpPr>
              <a:spLocks/>
            </p:cNvSpPr>
            <p:nvPr/>
          </p:nvSpPr>
          <p:spPr bwMode="auto">
            <a:xfrm>
              <a:off x="18222490" y="6516489"/>
              <a:ext cx="140127" cy="216615"/>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8" name="Freeform 723"/>
            <p:cNvSpPr>
              <a:spLocks/>
            </p:cNvSpPr>
            <p:nvPr/>
          </p:nvSpPr>
          <p:spPr bwMode="auto">
            <a:xfrm>
              <a:off x="17483637" y="7153601"/>
              <a:ext cx="197453" cy="235731"/>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9" name="Freeform 724"/>
            <p:cNvSpPr>
              <a:spLocks/>
            </p:cNvSpPr>
            <p:nvPr/>
          </p:nvSpPr>
          <p:spPr bwMode="auto">
            <a:xfrm>
              <a:off x="17400836" y="6901941"/>
              <a:ext cx="299364" cy="289887"/>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0" name="Freeform 725"/>
            <p:cNvSpPr>
              <a:spLocks/>
            </p:cNvSpPr>
            <p:nvPr/>
          </p:nvSpPr>
          <p:spPr bwMode="auto">
            <a:xfrm>
              <a:off x="11209749" y="6162893"/>
              <a:ext cx="222932" cy="232543"/>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1" name="Freeform 726"/>
            <p:cNvSpPr>
              <a:spLocks/>
            </p:cNvSpPr>
            <p:nvPr/>
          </p:nvSpPr>
          <p:spPr bwMode="auto">
            <a:xfrm>
              <a:off x="11321211" y="6153340"/>
              <a:ext cx="149682" cy="9238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2" name="Freeform 727"/>
            <p:cNvSpPr>
              <a:spLocks/>
            </p:cNvSpPr>
            <p:nvPr/>
          </p:nvSpPr>
          <p:spPr bwMode="auto">
            <a:xfrm>
              <a:off x="11267072" y="6854158"/>
              <a:ext cx="585987" cy="430050"/>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3" name="Freeform 728"/>
            <p:cNvSpPr>
              <a:spLocks/>
            </p:cNvSpPr>
            <p:nvPr/>
          </p:nvSpPr>
          <p:spPr bwMode="auto">
            <a:xfrm>
              <a:off x="11267072" y="6946541"/>
              <a:ext cx="149682" cy="283516"/>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4" name="Freeform 729"/>
            <p:cNvSpPr>
              <a:spLocks/>
            </p:cNvSpPr>
            <p:nvPr/>
          </p:nvSpPr>
          <p:spPr bwMode="auto">
            <a:xfrm>
              <a:off x="13069621" y="9510902"/>
              <a:ext cx="493633" cy="825058"/>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5" name="Freeform 730"/>
            <p:cNvSpPr>
              <a:spLocks/>
            </p:cNvSpPr>
            <p:nvPr/>
          </p:nvSpPr>
          <p:spPr bwMode="auto">
            <a:xfrm>
              <a:off x="13181086" y="9485418"/>
              <a:ext cx="149682" cy="353598"/>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6" name="Freeform 731"/>
            <p:cNvSpPr>
              <a:spLocks/>
            </p:cNvSpPr>
            <p:nvPr/>
          </p:nvSpPr>
          <p:spPr bwMode="auto">
            <a:xfrm>
              <a:off x="12674715" y="9418522"/>
              <a:ext cx="560509" cy="468277"/>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7" name="Freeform 732"/>
            <p:cNvSpPr>
              <a:spLocks/>
            </p:cNvSpPr>
            <p:nvPr/>
          </p:nvSpPr>
          <p:spPr bwMode="auto">
            <a:xfrm>
              <a:off x="12247966" y="9839014"/>
              <a:ext cx="595542" cy="589329"/>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8" name="Freeform 733"/>
            <p:cNvSpPr>
              <a:spLocks/>
            </p:cNvSpPr>
            <p:nvPr/>
          </p:nvSpPr>
          <p:spPr bwMode="auto">
            <a:xfrm>
              <a:off x="12263888" y="8781415"/>
              <a:ext cx="850321" cy="888769"/>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9" name="Freeform 734"/>
            <p:cNvSpPr>
              <a:spLocks/>
            </p:cNvSpPr>
            <p:nvPr/>
          </p:nvSpPr>
          <p:spPr bwMode="auto">
            <a:xfrm>
              <a:off x="12254333" y="9307030"/>
              <a:ext cx="525479" cy="589329"/>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0" name="Freeform 735"/>
            <p:cNvSpPr>
              <a:spLocks/>
            </p:cNvSpPr>
            <p:nvPr/>
          </p:nvSpPr>
          <p:spPr bwMode="auto">
            <a:xfrm>
              <a:off x="12591915" y="9867685"/>
              <a:ext cx="429938" cy="449163"/>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1" name="Freeform 736"/>
            <p:cNvSpPr>
              <a:spLocks/>
            </p:cNvSpPr>
            <p:nvPr/>
          </p:nvSpPr>
          <p:spPr bwMode="auto">
            <a:xfrm>
              <a:off x="12824398" y="9775302"/>
              <a:ext cx="366243" cy="324926"/>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2" name="Freeform 737"/>
            <p:cNvSpPr>
              <a:spLocks/>
            </p:cNvSpPr>
            <p:nvPr/>
          </p:nvSpPr>
          <p:spPr bwMode="auto">
            <a:xfrm>
              <a:off x="13069621" y="10259505"/>
              <a:ext cx="92356" cy="105124"/>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3" name="Freeform 738"/>
            <p:cNvSpPr>
              <a:spLocks noEditPoints="1"/>
            </p:cNvSpPr>
            <p:nvPr/>
          </p:nvSpPr>
          <p:spPr bwMode="auto">
            <a:xfrm>
              <a:off x="12442232" y="10090673"/>
              <a:ext cx="738853" cy="646665"/>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4" name="Freeform 739"/>
            <p:cNvSpPr>
              <a:spLocks/>
            </p:cNvSpPr>
            <p:nvPr/>
          </p:nvSpPr>
          <p:spPr bwMode="auto">
            <a:xfrm>
              <a:off x="12919938" y="10399671"/>
              <a:ext cx="121018" cy="124237"/>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5" name="Freeform 740"/>
            <p:cNvSpPr>
              <a:spLocks/>
            </p:cNvSpPr>
            <p:nvPr/>
          </p:nvSpPr>
          <p:spPr bwMode="auto">
            <a:xfrm>
              <a:off x="12263888" y="9240129"/>
              <a:ext cx="47770" cy="76452"/>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6" name="Freeform 741"/>
            <p:cNvSpPr>
              <a:spLocks/>
            </p:cNvSpPr>
            <p:nvPr/>
          </p:nvSpPr>
          <p:spPr bwMode="auto">
            <a:xfrm>
              <a:off x="12219300" y="8857867"/>
              <a:ext cx="324842" cy="420492"/>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7" name="Freeform 742"/>
            <p:cNvSpPr>
              <a:spLocks/>
            </p:cNvSpPr>
            <p:nvPr/>
          </p:nvSpPr>
          <p:spPr bwMode="auto">
            <a:xfrm>
              <a:off x="12359429" y="8520197"/>
              <a:ext cx="595542" cy="420492"/>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8" name="Freeform 743"/>
            <p:cNvSpPr>
              <a:spLocks/>
            </p:cNvSpPr>
            <p:nvPr/>
          </p:nvSpPr>
          <p:spPr bwMode="auto">
            <a:xfrm>
              <a:off x="11697008" y="7921315"/>
              <a:ext cx="1092359" cy="767717"/>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9" name="Freeform 744"/>
            <p:cNvSpPr>
              <a:spLocks/>
            </p:cNvSpPr>
            <p:nvPr/>
          </p:nvSpPr>
          <p:spPr bwMode="auto">
            <a:xfrm>
              <a:off x="12684268" y="7940429"/>
              <a:ext cx="767517" cy="946107"/>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0" name="Freeform 745"/>
            <p:cNvSpPr>
              <a:spLocks/>
            </p:cNvSpPr>
            <p:nvPr/>
          </p:nvSpPr>
          <p:spPr bwMode="auto">
            <a:xfrm>
              <a:off x="13356248" y="8182530"/>
              <a:ext cx="299364" cy="270773"/>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1" name="Freeform 746"/>
            <p:cNvSpPr>
              <a:spLocks/>
            </p:cNvSpPr>
            <p:nvPr/>
          </p:nvSpPr>
          <p:spPr bwMode="auto">
            <a:xfrm>
              <a:off x="13200194" y="8313140"/>
              <a:ext cx="691083" cy="573398"/>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2" name="Freeform 747"/>
            <p:cNvSpPr>
              <a:spLocks/>
            </p:cNvSpPr>
            <p:nvPr/>
          </p:nvSpPr>
          <p:spPr bwMode="auto">
            <a:xfrm>
              <a:off x="13235227" y="8481973"/>
              <a:ext cx="812103" cy="777272"/>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3" name="Freeform 748"/>
            <p:cNvSpPr>
              <a:spLocks/>
            </p:cNvSpPr>
            <p:nvPr/>
          </p:nvSpPr>
          <p:spPr bwMode="auto">
            <a:xfrm>
              <a:off x="13601471" y="8437375"/>
              <a:ext cx="82803" cy="101936"/>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4" name="Freeform 749"/>
            <p:cNvSpPr>
              <a:spLocks/>
            </p:cNvSpPr>
            <p:nvPr/>
          </p:nvSpPr>
          <p:spPr bwMode="auto">
            <a:xfrm>
              <a:off x="13040961" y="8848311"/>
              <a:ext cx="242036" cy="261215"/>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5" name="Freeform 750"/>
            <p:cNvSpPr>
              <a:spLocks/>
            </p:cNvSpPr>
            <p:nvPr/>
          </p:nvSpPr>
          <p:spPr bwMode="auto">
            <a:xfrm>
              <a:off x="13012297" y="9147751"/>
              <a:ext cx="92356" cy="9238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6" name="Freeform 751"/>
            <p:cNvSpPr>
              <a:spLocks/>
            </p:cNvSpPr>
            <p:nvPr/>
          </p:nvSpPr>
          <p:spPr bwMode="auto">
            <a:xfrm>
              <a:off x="13012297" y="9090413"/>
              <a:ext cx="101909" cy="86010"/>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7" name="Freeform 752"/>
            <p:cNvSpPr>
              <a:spLocks/>
            </p:cNvSpPr>
            <p:nvPr/>
          </p:nvSpPr>
          <p:spPr bwMode="auto">
            <a:xfrm>
              <a:off x="13031406" y="9061741"/>
              <a:ext cx="503186" cy="544729"/>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8" name="Freeform 753"/>
            <p:cNvSpPr>
              <a:spLocks/>
            </p:cNvSpPr>
            <p:nvPr/>
          </p:nvSpPr>
          <p:spPr bwMode="auto">
            <a:xfrm>
              <a:off x="12117393" y="8931134"/>
              <a:ext cx="251592" cy="289887"/>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9" name="Freeform 754"/>
            <p:cNvSpPr>
              <a:spLocks/>
            </p:cNvSpPr>
            <p:nvPr/>
          </p:nvSpPr>
          <p:spPr bwMode="auto">
            <a:xfrm>
              <a:off x="12133315" y="8931134"/>
              <a:ext cx="105096" cy="66896"/>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0" name="Freeform 755"/>
            <p:cNvSpPr>
              <a:spLocks/>
            </p:cNvSpPr>
            <p:nvPr/>
          </p:nvSpPr>
          <p:spPr bwMode="auto">
            <a:xfrm>
              <a:off x="12098282" y="8427819"/>
              <a:ext cx="343950" cy="531986"/>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1" name="Freeform 756"/>
            <p:cNvSpPr>
              <a:spLocks/>
            </p:cNvSpPr>
            <p:nvPr/>
          </p:nvSpPr>
          <p:spPr bwMode="auto">
            <a:xfrm>
              <a:off x="11732043" y="8453303"/>
              <a:ext cx="140127" cy="289887"/>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2" name="Freeform 757"/>
            <p:cNvSpPr>
              <a:spLocks/>
            </p:cNvSpPr>
            <p:nvPr/>
          </p:nvSpPr>
          <p:spPr bwMode="auto">
            <a:xfrm>
              <a:off x="11827584" y="8380032"/>
              <a:ext cx="550956" cy="477833"/>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3" name="Freeform 758"/>
            <p:cNvSpPr>
              <a:spLocks/>
            </p:cNvSpPr>
            <p:nvPr/>
          </p:nvSpPr>
          <p:spPr bwMode="auto">
            <a:xfrm>
              <a:off x="11432679" y="8322691"/>
              <a:ext cx="394905" cy="280329"/>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4" name="Freeform 759"/>
            <p:cNvSpPr>
              <a:spLocks/>
            </p:cNvSpPr>
            <p:nvPr/>
          </p:nvSpPr>
          <p:spPr bwMode="auto">
            <a:xfrm>
              <a:off x="11697010" y="8529753"/>
              <a:ext cx="92356" cy="222990"/>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5" name="Freeform 760"/>
            <p:cNvSpPr>
              <a:spLocks/>
            </p:cNvSpPr>
            <p:nvPr/>
          </p:nvSpPr>
          <p:spPr bwMode="auto">
            <a:xfrm>
              <a:off x="11295734" y="8539311"/>
              <a:ext cx="296178" cy="289887"/>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6" name="Freeform 761"/>
            <p:cNvSpPr>
              <a:spLocks/>
            </p:cNvSpPr>
            <p:nvPr/>
          </p:nvSpPr>
          <p:spPr bwMode="auto">
            <a:xfrm>
              <a:off x="11547328" y="8529753"/>
              <a:ext cx="213379" cy="280329"/>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7" name="Freeform 762"/>
            <p:cNvSpPr>
              <a:spLocks/>
            </p:cNvSpPr>
            <p:nvPr/>
          </p:nvSpPr>
          <p:spPr bwMode="auto">
            <a:xfrm>
              <a:off x="11079175" y="8558422"/>
              <a:ext cx="140127" cy="168835"/>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8" name="Freeform 763"/>
            <p:cNvSpPr>
              <a:spLocks/>
            </p:cNvSpPr>
            <p:nvPr/>
          </p:nvSpPr>
          <p:spPr bwMode="auto">
            <a:xfrm>
              <a:off x="11161976" y="8631691"/>
              <a:ext cx="207006" cy="197506"/>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9" name="Freeform 764"/>
            <p:cNvSpPr>
              <a:spLocks/>
            </p:cNvSpPr>
            <p:nvPr/>
          </p:nvSpPr>
          <p:spPr bwMode="auto">
            <a:xfrm>
              <a:off x="11015478" y="8443745"/>
              <a:ext cx="324842" cy="273958"/>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0" name="Freeform 765"/>
            <p:cNvSpPr>
              <a:spLocks/>
            </p:cNvSpPr>
            <p:nvPr/>
          </p:nvSpPr>
          <p:spPr bwMode="auto">
            <a:xfrm>
              <a:off x="10929493" y="8453303"/>
              <a:ext cx="149682" cy="66896"/>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1" name="Freeform 766"/>
            <p:cNvSpPr>
              <a:spLocks/>
            </p:cNvSpPr>
            <p:nvPr/>
          </p:nvSpPr>
          <p:spPr bwMode="auto">
            <a:xfrm>
              <a:off x="10919937" y="8389590"/>
              <a:ext cx="140127" cy="38227"/>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2" name="Freeform 767"/>
            <p:cNvSpPr>
              <a:spLocks/>
            </p:cNvSpPr>
            <p:nvPr/>
          </p:nvSpPr>
          <p:spPr bwMode="auto">
            <a:xfrm>
              <a:off x="10900829" y="7733369"/>
              <a:ext cx="560509" cy="637107"/>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3" name="Freeform 768"/>
            <p:cNvSpPr>
              <a:spLocks/>
            </p:cNvSpPr>
            <p:nvPr/>
          </p:nvSpPr>
          <p:spPr bwMode="auto">
            <a:xfrm>
              <a:off x="10900829" y="8258982"/>
              <a:ext cx="270700" cy="213435"/>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4" name="Freeform 769"/>
            <p:cNvSpPr>
              <a:spLocks/>
            </p:cNvSpPr>
            <p:nvPr/>
          </p:nvSpPr>
          <p:spPr bwMode="auto">
            <a:xfrm>
              <a:off x="11136499" y="7838490"/>
              <a:ext cx="783439" cy="729492"/>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5" name="Freeform 770"/>
            <p:cNvSpPr>
              <a:spLocks/>
            </p:cNvSpPr>
            <p:nvPr/>
          </p:nvSpPr>
          <p:spPr bwMode="auto">
            <a:xfrm>
              <a:off x="12814845" y="7500821"/>
              <a:ext cx="515923" cy="503317"/>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6" name="Freeform 771"/>
            <p:cNvSpPr>
              <a:spLocks/>
            </p:cNvSpPr>
            <p:nvPr/>
          </p:nvSpPr>
          <p:spPr bwMode="auto">
            <a:xfrm>
              <a:off x="12050511" y="7210939"/>
              <a:ext cx="187902" cy="363153"/>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7" name="Freeform 772"/>
            <p:cNvSpPr>
              <a:spLocks/>
            </p:cNvSpPr>
            <p:nvPr/>
          </p:nvSpPr>
          <p:spPr bwMode="auto">
            <a:xfrm>
              <a:off x="12133317" y="7424369"/>
              <a:ext cx="710194" cy="684895"/>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8" name="Freeform 773"/>
            <p:cNvSpPr>
              <a:spLocks/>
            </p:cNvSpPr>
            <p:nvPr/>
          </p:nvSpPr>
          <p:spPr bwMode="auto">
            <a:xfrm>
              <a:off x="10910384" y="7714256"/>
              <a:ext cx="391721" cy="318556"/>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9" name="Freeform 774"/>
            <p:cNvSpPr>
              <a:spLocks/>
            </p:cNvSpPr>
            <p:nvPr/>
          </p:nvSpPr>
          <p:spPr bwMode="auto">
            <a:xfrm>
              <a:off x="11098281" y="7265092"/>
              <a:ext cx="560509" cy="449163"/>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0" name="Freeform 775"/>
            <p:cNvSpPr>
              <a:spLocks/>
            </p:cNvSpPr>
            <p:nvPr/>
          </p:nvSpPr>
          <p:spPr bwMode="auto">
            <a:xfrm>
              <a:off x="11295736" y="7220495"/>
              <a:ext cx="968154" cy="923808"/>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1" name="Freeform 776"/>
            <p:cNvSpPr>
              <a:spLocks/>
            </p:cNvSpPr>
            <p:nvPr/>
          </p:nvSpPr>
          <p:spPr bwMode="auto">
            <a:xfrm>
              <a:off x="8295732" y="3719582"/>
              <a:ext cx="2850322" cy="212476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solidFill>
              <a:srgbClr val="0E0E0E"/>
            </a:solid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2" name="Freeform 777"/>
            <p:cNvSpPr>
              <a:spLocks/>
            </p:cNvSpPr>
            <p:nvPr/>
          </p:nvSpPr>
          <p:spPr bwMode="auto">
            <a:xfrm>
              <a:off x="9136497" y="5038398"/>
              <a:ext cx="149682" cy="105124"/>
            </a:xfrm>
            <a:custGeom>
              <a:avLst/>
              <a:gdLst>
                <a:gd name="T0" fmla="*/ 16 w 16"/>
                <a:gd name="T1" fmla="*/ 6 h 11"/>
                <a:gd name="T2" fmla="*/ 11 w 16"/>
                <a:gd name="T3" fmla="*/ 3 h 11"/>
                <a:gd name="T4" fmla="*/ 5 w 16"/>
                <a:gd name="T5" fmla="*/ 1 h 11"/>
                <a:gd name="T6" fmla="*/ 1 w 16"/>
                <a:gd name="T7" fmla="*/ 1 h 11"/>
                <a:gd name="T8" fmla="*/ 3 w 16"/>
                <a:gd name="T9" fmla="*/ 3 h 11"/>
                <a:gd name="T10" fmla="*/ 1 w 16"/>
                <a:gd name="T11" fmla="*/ 7 h 11"/>
                <a:gd name="T12" fmla="*/ 5 w 16"/>
                <a:gd name="T13" fmla="*/ 7 h 11"/>
                <a:gd name="T14" fmla="*/ 5 w 16"/>
                <a:gd name="T15" fmla="*/ 9 h 11"/>
                <a:gd name="T16" fmla="*/ 16 w 16"/>
                <a:gd name="T17" fmla="*/ 6 h 11"/>
                <a:gd name="T18" fmla="*/ 16 w 16"/>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1">
                  <a:moveTo>
                    <a:pt x="16" y="6"/>
                  </a:moveTo>
                  <a:cubicBezTo>
                    <a:pt x="15" y="5"/>
                    <a:pt x="11" y="3"/>
                    <a:pt x="11" y="3"/>
                  </a:cubicBezTo>
                  <a:cubicBezTo>
                    <a:pt x="9" y="2"/>
                    <a:pt x="7" y="1"/>
                    <a:pt x="5" y="1"/>
                  </a:cubicBezTo>
                  <a:cubicBezTo>
                    <a:pt x="4" y="1"/>
                    <a:pt x="2" y="0"/>
                    <a:pt x="1" y="1"/>
                  </a:cubicBezTo>
                  <a:cubicBezTo>
                    <a:pt x="0" y="2"/>
                    <a:pt x="3" y="3"/>
                    <a:pt x="3" y="3"/>
                  </a:cubicBezTo>
                  <a:cubicBezTo>
                    <a:pt x="2" y="3"/>
                    <a:pt x="0" y="6"/>
                    <a:pt x="1" y="7"/>
                  </a:cubicBezTo>
                  <a:cubicBezTo>
                    <a:pt x="2" y="7"/>
                    <a:pt x="4" y="6"/>
                    <a:pt x="5" y="7"/>
                  </a:cubicBezTo>
                  <a:cubicBezTo>
                    <a:pt x="7" y="8"/>
                    <a:pt x="5" y="8"/>
                    <a:pt x="5" y="9"/>
                  </a:cubicBezTo>
                  <a:cubicBezTo>
                    <a:pt x="5" y="11"/>
                    <a:pt x="16" y="8"/>
                    <a:pt x="16" y="6"/>
                  </a:cubicBezTo>
                  <a:cubicBezTo>
                    <a:pt x="15" y="5"/>
                    <a:pt x="16" y="7"/>
                    <a:pt x="16"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3" name="Freeform 778"/>
            <p:cNvSpPr>
              <a:spLocks/>
            </p:cNvSpPr>
            <p:nvPr/>
          </p:nvSpPr>
          <p:spPr bwMode="auto">
            <a:xfrm>
              <a:off x="9184270" y="4965129"/>
              <a:ext cx="38217" cy="19114"/>
            </a:xfrm>
            <a:custGeom>
              <a:avLst/>
              <a:gdLst>
                <a:gd name="T0" fmla="*/ 2 w 4"/>
                <a:gd name="T1" fmla="*/ 2 h 2"/>
                <a:gd name="T2" fmla="*/ 2 w 4"/>
                <a:gd name="T3" fmla="*/ 0 h 2"/>
                <a:gd name="T4" fmla="*/ 2 w 4"/>
                <a:gd name="T5" fmla="*/ 2 h 2"/>
              </a:gdLst>
              <a:ahLst/>
              <a:cxnLst>
                <a:cxn ang="0">
                  <a:pos x="T0" y="T1"/>
                </a:cxn>
                <a:cxn ang="0">
                  <a:pos x="T2" y="T3"/>
                </a:cxn>
                <a:cxn ang="0">
                  <a:pos x="T4" y="T5"/>
                </a:cxn>
              </a:cxnLst>
              <a:rect l="0" t="0" r="r" b="b"/>
              <a:pathLst>
                <a:path w="4" h="2">
                  <a:moveTo>
                    <a:pt x="2" y="2"/>
                  </a:moveTo>
                  <a:cubicBezTo>
                    <a:pt x="0" y="2"/>
                    <a:pt x="1" y="0"/>
                    <a:pt x="2" y="0"/>
                  </a:cubicBezTo>
                  <a:cubicBezTo>
                    <a:pt x="3" y="0"/>
                    <a:pt x="4" y="2"/>
                    <a:pt x="2"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4" name="Freeform 779"/>
            <p:cNvSpPr>
              <a:spLocks/>
            </p:cNvSpPr>
            <p:nvPr/>
          </p:nvSpPr>
          <p:spPr bwMode="auto">
            <a:xfrm>
              <a:off x="9212932" y="3859745"/>
              <a:ext cx="101909" cy="57338"/>
            </a:xfrm>
            <a:custGeom>
              <a:avLst/>
              <a:gdLst>
                <a:gd name="T0" fmla="*/ 9 w 11"/>
                <a:gd name="T1" fmla="*/ 4 h 6"/>
                <a:gd name="T2" fmla="*/ 9 w 11"/>
                <a:gd name="T3" fmla="*/ 5 h 6"/>
                <a:gd name="T4" fmla="*/ 3 w 11"/>
                <a:gd name="T5" fmla="*/ 4 h 6"/>
                <a:gd name="T6" fmla="*/ 2 w 11"/>
                <a:gd name="T7" fmla="*/ 1 h 6"/>
                <a:gd name="T8" fmla="*/ 9 w 11"/>
                <a:gd name="T9" fmla="*/ 4 h 6"/>
                <a:gd name="T10" fmla="*/ 9 w 11"/>
                <a:gd name="T11" fmla="*/ 4 h 6"/>
              </a:gdLst>
              <a:ahLst/>
              <a:cxnLst>
                <a:cxn ang="0">
                  <a:pos x="T0" y="T1"/>
                </a:cxn>
                <a:cxn ang="0">
                  <a:pos x="T2" y="T3"/>
                </a:cxn>
                <a:cxn ang="0">
                  <a:pos x="T4" y="T5"/>
                </a:cxn>
                <a:cxn ang="0">
                  <a:pos x="T6" y="T7"/>
                </a:cxn>
                <a:cxn ang="0">
                  <a:pos x="T8" y="T9"/>
                </a:cxn>
                <a:cxn ang="0">
                  <a:pos x="T10" y="T11"/>
                </a:cxn>
              </a:cxnLst>
              <a:rect l="0" t="0" r="r" b="b"/>
              <a:pathLst>
                <a:path w="11" h="6">
                  <a:moveTo>
                    <a:pt x="9" y="4"/>
                  </a:moveTo>
                  <a:cubicBezTo>
                    <a:pt x="11" y="5"/>
                    <a:pt x="11" y="6"/>
                    <a:pt x="9" y="5"/>
                  </a:cubicBezTo>
                  <a:cubicBezTo>
                    <a:pt x="7" y="5"/>
                    <a:pt x="4" y="4"/>
                    <a:pt x="3" y="4"/>
                  </a:cubicBezTo>
                  <a:cubicBezTo>
                    <a:pt x="2" y="3"/>
                    <a:pt x="0" y="0"/>
                    <a:pt x="2" y="1"/>
                  </a:cubicBezTo>
                  <a:cubicBezTo>
                    <a:pt x="4" y="2"/>
                    <a:pt x="7" y="3"/>
                    <a:pt x="9" y="4"/>
                  </a:cubicBezTo>
                  <a:cubicBezTo>
                    <a:pt x="11" y="5"/>
                    <a:pt x="7" y="3"/>
                    <a:pt x="9"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5" name="Freeform 780"/>
            <p:cNvSpPr>
              <a:spLocks/>
            </p:cNvSpPr>
            <p:nvPr/>
          </p:nvSpPr>
          <p:spPr bwMode="auto">
            <a:xfrm>
              <a:off x="9528218" y="3776918"/>
              <a:ext cx="76432" cy="44598"/>
            </a:xfrm>
            <a:custGeom>
              <a:avLst/>
              <a:gdLst>
                <a:gd name="T0" fmla="*/ 8 w 8"/>
                <a:gd name="T1" fmla="*/ 3 h 5"/>
                <a:gd name="T2" fmla="*/ 0 w 8"/>
                <a:gd name="T3" fmla="*/ 2 h 5"/>
                <a:gd name="T4" fmla="*/ 8 w 8"/>
                <a:gd name="T5" fmla="*/ 3 h 5"/>
              </a:gdLst>
              <a:ahLst/>
              <a:cxnLst>
                <a:cxn ang="0">
                  <a:pos x="T0" y="T1"/>
                </a:cxn>
                <a:cxn ang="0">
                  <a:pos x="T2" y="T3"/>
                </a:cxn>
                <a:cxn ang="0">
                  <a:pos x="T4" y="T5"/>
                </a:cxn>
              </a:cxnLst>
              <a:rect l="0" t="0" r="r" b="b"/>
              <a:pathLst>
                <a:path w="8" h="5">
                  <a:moveTo>
                    <a:pt x="8" y="3"/>
                  </a:moveTo>
                  <a:cubicBezTo>
                    <a:pt x="8" y="5"/>
                    <a:pt x="0" y="4"/>
                    <a:pt x="0" y="2"/>
                  </a:cubicBezTo>
                  <a:cubicBezTo>
                    <a:pt x="0" y="0"/>
                    <a:pt x="8" y="1"/>
                    <a:pt x="8"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6" name="Freeform 782"/>
            <p:cNvSpPr>
              <a:spLocks/>
            </p:cNvSpPr>
            <p:nvPr/>
          </p:nvSpPr>
          <p:spPr bwMode="auto">
            <a:xfrm>
              <a:off x="10735225" y="3897972"/>
              <a:ext cx="54142" cy="38227"/>
            </a:xfrm>
            <a:custGeom>
              <a:avLst/>
              <a:gdLst>
                <a:gd name="T0" fmla="*/ 5 w 6"/>
                <a:gd name="T1" fmla="*/ 3 h 4"/>
                <a:gd name="T2" fmla="*/ 1 w 6"/>
                <a:gd name="T3" fmla="*/ 0 h 4"/>
                <a:gd name="T4" fmla="*/ 5 w 6"/>
                <a:gd name="T5" fmla="*/ 3 h 4"/>
              </a:gdLst>
              <a:ahLst/>
              <a:cxnLst>
                <a:cxn ang="0">
                  <a:pos x="T0" y="T1"/>
                </a:cxn>
                <a:cxn ang="0">
                  <a:pos x="T2" y="T3"/>
                </a:cxn>
                <a:cxn ang="0">
                  <a:pos x="T4" y="T5"/>
                </a:cxn>
              </a:cxnLst>
              <a:rect l="0" t="0" r="r" b="b"/>
              <a:pathLst>
                <a:path w="6" h="4">
                  <a:moveTo>
                    <a:pt x="5" y="3"/>
                  </a:moveTo>
                  <a:cubicBezTo>
                    <a:pt x="4" y="4"/>
                    <a:pt x="0" y="0"/>
                    <a:pt x="1" y="0"/>
                  </a:cubicBezTo>
                  <a:cubicBezTo>
                    <a:pt x="2" y="0"/>
                    <a:pt x="6" y="2"/>
                    <a:pt x="5"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7" name="Freeform 783"/>
            <p:cNvSpPr>
              <a:spLocks/>
            </p:cNvSpPr>
            <p:nvPr/>
          </p:nvSpPr>
          <p:spPr bwMode="auto">
            <a:xfrm>
              <a:off x="10808475" y="3936197"/>
              <a:ext cx="47770" cy="9558"/>
            </a:xfrm>
            <a:custGeom>
              <a:avLst/>
              <a:gdLst>
                <a:gd name="T0" fmla="*/ 4 w 5"/>
                <a:gd name="T1" fmla="*/ 1 h 1"/>
                <a:gd name="T2" fmla="*/ 2 w 5"/>
                <a:gd name="T3" fmla="*/ 0 h 1"/>
                <a:gd name="T4" fmla="*/ 4 w 5"/>
                <a:gd name="T5" fmla="*/ 1 h 1"/>
              </a:gdLst>
              <a:ahLst/>
              <a:cxnLst>
                <a:cxn ang="0">
                  <a:pos x="T0" y="T1"/>
                </a:cxn>
                <a:cxn ang="0">
                  <a:pos x="T2" y="T3"/>
                </a:cxn>
                <a:cxn ang="0">
                  <a:pos x="T4" y="T5"/>
                </a:cxn>
              </a:cxnLst>
              <a:rect l="0" t="0" r="r" b="b"/>
              <a:pathLst>
                <a:path w="5" h="1">
                  <a:moveTo>
                    <a:pt x="4" y="1"/>
                  </a:moveTo>
                  <a:cubicBezTo>
                    <a:pt x="2" y="1"/>
                    <a:pt x="0" y="0"/>
                    <a:pt x="2" y="0"/>
                  </a:cubicBezTo>
                  <a:cubicBezTo>
                    <a:pt x="3" y="0"/>
                    <a:pt x="5" y="1"/>
                    <a:pt x="4"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8" name="Freeform 784"/>
            <p:cNvSpPr>
              <a:spLocks/>
            </p:cNvSpPr>
            <p:nvPr/>
          </p:nvSpPr>
          <p:spPr bwMode="auto">
            <a:xfrm>
              <a:off x="10808475" y="4468183"/>
              <a:ext cx="38217" cy="66896"/>
            </a:xfrm>
            <a:custGeom>
              <a:avLst/>
              <a:gdLst>
                <a:gd name="T0" fmla="*/ 2 w 4"/>
                <a:gd name="T1" fmla="*/ 0 h 7"/>
                <a:gd name="T2" fmla="*/ 4 w 4"/>
                <a:gd name="T3" fmla="*/ 7 h 7"/>
                <a:gd name="T4" fmla="*/ 2 w 4"/>
                <a:gd name="T5" fmla="*/ 0 h 7"/>
              </a:gdLst>
              <a:ahLst/>
              <a:cxnLst>
                <a:cxn ang="0">
                  <a:pos x="T0" y="T1"/>
                </a:cxn>
                <a:cxn ang="0">
                  <a:pos x="T2" y="T3"/>
                </a:cxn>
                <a:cxn ang="0">
                  <a:pos x="T4" y="T5"/>
                </a:cxn>
              </a:cxnLst>
              <a:rect l="0" t="0" r="r" b="b"/>
              <a:pathLst>
                <a:path w="4" h="7">
                  <a:moveTo>
                    <a:pt x="2" y="0"/>
                  </a:moveTo>
                  <a:cubicBezTo>
                    <a:pt x="0" y="0"/>
                    <a:pt x="3" y="7"/>
                    <a:pt x="4" y="7"/>
                  </a:cubicBezTo>
                  <a:cubicBezTo>
                    <a:pt x="4" y="7"/>
                    <a:pt x="3"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9" name="Freeform 785"/>
            <p:cNvSpPr>
              <a:spLocks/>
            </p:cNvSpPr>
            <p:nvPr/>
          </p:nvSpPr>
          <p:spPr bwMode="auto">
            <a:xfrm>
              <a:off x="10827583" y="4589232"/>
              <a:ext cx="63695" cy="38227"/>
            </a:xfrm>
            <a:custGeom>
              <a:avLst/>
              <a:gdLst>
                <a:gd name="T0" fmla="*/ 1 w 7"/>
                <a:gd name="T1" fmla="*/ 0 h 4"/>
                <a:gd name="T2" fmla="*/ 1 w 7"/>
                <a:gd name="T3" fmla="*/ 4 h 4"/>
                <a:gd name="T4" fmla="*/ 5 w 7"/>
                <a:gd name="T5" fmla="*/ 4 h 4"/>
                <a:gd name="T6" fmla="*/ 1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3"/>
                    <a:pt x="1" y="4"/>
                  </a:cubicBezTo>
                  <a:cubicBezTo>
                    <a:pt x="2" y="4"/>
                    <a:pt x="3" y="4"/>
                    <a:pt x="5" y="4"/>
                  </a:cubicBezTo>
                  <a:cubicBezTo>
                    <a:pt x="7" y="4"/>
                    <a:pt x="1" y="0"/>
                    <a:pt x="1" y="0"/>
                  </a:cubicBezTo>
                  <a:cubicBezTo>
                    <a:pt x="0" y="1"/>
                    <a:pt x="1" y="0"/>
                    <a:pt x="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0" name="Freeform 786"/>
            <p:cNvSpPr>
              <a:spLocks/>
            </p:cNvSpPr>
            <p:nvPr/>
          </p:nvSpPr>
          <p:spPr bwMode="auto">
            <a:xfrm>
              <a:off x="10566434" y="4796294"/>
              <a:ext cx="159235" cy="92380"/>
            </a:xfrm>
            <a:custGeom>
              <a:avLst/>
              <a:gdLst>
                <a:gd name="T0" fmla="*/ 0 w 17"/>
                <a:gd name="T1" fmla="*/ 4 h 10"/>
                <a:gd name="T2" fmla="*/ 10 w 17"/>
                <a:gd name="T3" fmla="*/ 2 h 10"/>
                <a:gd name="T4" fmla="*/ 8 w 17"/>
                <a:gd name="T5" fmla="*/ 4 h 10"/>
                <a:gd name="T6" fmla="*/ 12 w 17"/>
                <a:gd name="T7" fmla="*/ 7 h 10"/>
                <a:gd name="T8" fmla="*/ 9 w 17"/>
                <a:gd name="T9" fmla="*/ 7 h 10"/>
                <a:gd name="T10" fmla="*/ 11 w 17"/>
                <a:gd name="T11" fmla="*/ 10 h 10"/>
                <a:gd name="T12" fmla="*/ 8 w 17"/>
                <a:gd name="T13" fmla="*/ 9 h 10"/>
                <a:gd name="T14" fmla="*/ 0 w 17"/>
                <a:gd name="T15" fmla="*/ 4 h 10"/>
                <a:gd name="T16" fmla="*/ 0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0" y="4"/>
                  </a:moveTo>
                  <a:cubicBezTo>
                    <a:pt x="1" y="0"/>
                    <a:pt x="7" y="2"/>
                    <a:pt x="10" y="2"/>
                  </a:cubicBezTo>
                  <a:cubicBezTo>
                    <a:pt x="17" y="3"/>
                    <a:pt x="8" y="4"/>
                    <a:pt x="8" y="4"/>
                  </a:cubicBezTo>
                  <a:cubicBezTo>
                    <a:pt x="8" y="6"/>
                    <a:pt x="12" y="5"/>
                    <a:pt x="12" y="7"/>
                  </a:cubicBezTo>
                  <a:cubicBezTo>
                    <a:pt x="12" y="7"/>
                    <a:pt x="10" y="6"/>
                    <a:pt x="9" y="7"/>
                  </a:cubicBezTo>
                  <a:cubicBezTo>
                    <a:pt x="9" y="7"/>
                    <a:pt x="12" y="10"/>
                    <a:pt x="11" y="10"/>
                  </a:cubicBezTo>
                  <a:cubicBezTo>
                    <a:pt x="10" y="10"/>
                    <a:pt x="9" y="9"/>
                    <a:pt x="8" y="9"/>
                  </a:cubicBezTo>
                  <a:cubicBezTo>
                    <a:pt x="6" y="8"/>
                    <a:pt x="0" y="7"/>
                    <a:pt x="0" y="4"/>
                  </a:cubicBezTo>
                  <a:cubicBezTo>
                    <a:pt x="0" y="3"/>
                    <a:pt x="0" y="7"/>
                    <a:pt x="0"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1" name="Freeform 787"/>
            <p:cNvSpPr>
              <a:spLocks/>
            </p:cNvSpPr>
            <p:nvPr/>
          </p:nvSpPr>
          <p:spPr bwMode="auto">
            <a:xfrm>
              <a:off x="10537774" y="4777183"/>
              <a:ext cx="82803" cy="28672"/>
            </a:xfrm>
            <a:custGeom>
              <a:avLst/>
              <a:gdLst>
                <a:gd name="T0" fmla="*/ 8 w 9"/>
                <a:gd name="T1" fmla="*/ 1 h 3"/>
                <a:gd name="T2" fmla="*/ 5 w 9"/>
                <a:gd name="T3" fmla="*/ 0 h 3"/>
                <a:gd name="T4" fmla="*/ 0 w 9"/>
                <a:gd name="T5" fmla="*/ 0 h 3"/>
                <a:gd name="T6" fmla="*/ 8 w 9"/>
                <a:gd name="T7" fmla="*/ 1 h 3"/>
                <a:gd name="T8" fmla="*/ 8 w 9"/>
                <a:gd name="T9" fmla="*/ 1 h 3"/>
              </a:gdLst>
              <a:ahLst/>
              <a:cxnLst>
                <a:cxn ang="0">
                  <a:pos x="T0" y="T1"/>
                </a:cxn>
                <a:cxn ang="0">
                  <a:pos x="T2" y="T3"/>
                </a:cxn>
                <a:cxn ang="0">
                  <a:pos x="T4" y="T5"/>
                </a:cxn>
                <a:cxn ang="0">
                  <a:pos x="T6" y="T7"/>
                </a:cxn>
                <a:cxn ang="0">
                  <a:pos x="T8" y="T9"/>
                </a:cxn>
              </a:cxnLst>
              <a:rect l="0" t="0" r="r" b="b"/>
              <a:pathLst>
                <a:path w="9" h="3">
                  <a:moveTo>
                    <a:pt x="8" y="1"/>
                  </a:moveTo>
                  <a:cubicBezTo>
                    <a:pt x="9" y="1"/>
                    <a:pt x="5" y="0"/>
                    <a:pt x="5" y="0"/>
                  </a:cubicBezTo>
                  <a:cubicBezTo>
                    <a:pt x="3" y="0"/>
                    <a:pt x="1" y="0"/>
                    <a:pt x="0" y="0"/>
                  </a:cubicBezTo>
                  <a:cubicBezTo>
                    <a:pt x="2" y="0"/>
                    <a:pt x="6" y="3"/>
                    <a:pt x="8" y="1"/>
                  </a:cubicBezTo>
                  <a:cubicBezTo>
                    <a:pt x="9" y="1"/>
                    <a:pt x="7" y="2"/>
                    <a:pt x="8"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2" name="Freeform 788"/>
            <p:cNvSpPr>
              <a:spLocks/>
            </p:cNvSpPr>
            <p:nvPr/>
          </p:nvSpPr>
          <p:spPr bwMode="auto">
            <a:xfrm>
              <a:off x="10407201" y="4974685"/>
              <a:ext cx="121018" cy="63711"/>
            </a:xfrm>
            <a:custGeom>
              <a:avLst/>
              <a:gdLst>
                <a:gd name="T0" fmla="*/ 12 w 13"/>
                <a:gd name="T1" fmla="*/ 4 h 7"/>
                <a:gd name="T2" fmla="*/ 12 w 13"/>
                <a:gd name="T3" fmla="*/ 1 h 7"/>
                <a:gd name="T4" fmla="*/ 7 w 13"/>
                <a:gd name="T5" fmla="*/ 2 h 7"/>
                <a:gd name="T6" fmla="*/ 3 w 13"/>
                <a:gd name="T7" fmla="*/ 3 h 7"/>
                <a:gd name="T8" fmla="*/ 0 w 13"/>
                <a:gd name="T9" fmla="*/ 5 h 7"/>
                <a:gd name="T10" fmla="*/ 12 w 13"/>
                <a:gd name="T11" fmla="*/ 4 h 7"/>
                <a:gd name="T12" fmla="*/ 12 w 13"/>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2" y="4"/>
                  </a:moveTo>
                  <a:cubicBezTo>
                    <a:pt x="13" y="3"/>
                    <a:pt x="13" y="2"/>
                    <a:pt x="12" y="1"/>
                  </a:cubicBezTo>
                  <a:cubicBezTo>
                    <a:pt x="11" y="0"/>
                    <a:pt x="8" y="1"/>
                    <a:pt x="7" y="2"/>
                  </a:cubicBezTo>
                  <a:cubicBezTo>
                    <a:pt x="6" y="2"/>
                    <a:pt x="4" y="2"/>
                    <a:pt x="3" y="3"/>
                  </a:cubicBezTo>
                  <a:cubicBezTo>
                    <a:pt x="3" y="3"/>
                    <a:pt x="0" y="5"/>
                    <a:pt x="0" y="5"/>
                  </a:cubicBezTo>
                  <a:cubicBezTo>
                    <a:pt x="3" y="7"/>
                    <a:pt x="10" y="6"/>
                    <a:pt x="12" y="4"/>
                  </a:cubicBezTo>
                  <a:cubicBezTo>
                    <a:pt x="13" y="3"/>
                    <a:pt x="9" y="6"/>
                    <a:pt x="12"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3" name="Freeform 789"/>
            <p:cNvSpPr>
              <a:spLocks/>
            </p:cNvSpPr>
            <p:nvPr/>
          </p:nvSpPr>
          <p:spPr bwMode="auto">
            <a:xfrm>
              <a:off x="9305288" y="5067067"/>
              <a:ext cx="38217" cy="57338"/>
            </a:xfrm>
            <a:custGeom>
              <a:avLst/>
              <a:gdLst>
                <a:gd name="T0" fmla="*/ 3 w 4"/>
                <a:gd name="T1" fmla="*/ 2 h 6"/>
                <a:gd name="T2" fmla="*/ 1 w 4"/>
                <a:gd name="T3" fmla="*/ 3 h 6"/>
                <a:gd name="T4" fmla="*/ 3 w 4"/>
                <a:gd name="T5" fmla="*/ 2 h 6"/>
                <a:gd name="T6" fmla="*/ 3 w 4"/>
                <a:gd name="T7" fmla="*/ 2 h 6"/>
              </a:gdLst>
              <a:ahLst/>
              <a:cxnLst>
                <a:cxn ang="0">
                  <a:pos x="T0" y="T1"/>
                </a:cxn>
                <a:cxn ang="0">
                  <a:pos x="T2" y="T3"/>
                </a:cxn>
                <a:cxn ang="0">
                  <a:pos x="T4" y="T5"/>
                </a:cxn>
                <a:cxn ang="0">
                  <a:pos x="T6" y="T7"/>
                </a:cxn>
              </a:cxnLst>
              <a:rect l="0" t="0" r="r" b="b"/>
              <a:pathLst>
                <a:path w="4" h="6">
                  <a:moveTo>
                    <a:pt x="3" y="2"/>
                  </a:moveTo>
                  <a:cubicBezTo>
                    <a:pt x="2" y="0"/>
                    <a:pt x="1" y="1"/>
                    <a:pt x="1" y="3"/>
                  </a:cubicBezTo>
                  <a:cubicBezTo>
                    <a:pt x="0" y="6"/>
                    <a:pt x="4" y="4"/>
                    <a:pt x="3" y="2"/>
                  </a:cubicBezTo>
                  <a:cubicBezTo>
                    <a:pt x="3" y="2"/>
                    <a:pt x="4" y="3"/>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4" name="Freeform 790"/>
            <p:cNvSpPr>
              <a:spLocks/>
            </p:cNvSpPr>
            <p:nvPr/>
          </p:nvSpPr>
          <p:spPr bwMode="auto">
            <a:xfrm>
              <a:off x="9222485" y="4946016"/>
              <a:ext cx="35033" cy="38227"/>
            </a:xfrm>
            <a:custGeom>
              <a:avLst/>
              <a:gdLst>
                <a:gd name="T0" fmla="*/ 4 w 4"/>
                <a:gd name="T1" fmla="*/ 2 h 4"/>
                <a:gd name="T2" fmla="*/ 1 w 4"/>
                <a:gd name="T3" fmla="*/ 1 h 4"/>
                <a:gd name="T4" fmla="*/ 4 w 4"/>
                <a:gd name="T5" fmla="*/ 2 h 4"/>
                <a:gd name="T6" fmla="*/ 4 w 4"/>
                <a:gd name="T7" fmla="*/ 2 h 4"/>
              </a:gdLst>
              <a:ahLst/>
              <a:cxnLst>
                <a:cxn ang="0">
                  <a:pos x="T0" y="T1"/>
                </a:cxn>
                <a:cxn ang="0">
                  <a:pos x="T2" y="T3"/>
                </a:cxn>
                <a:cxn ang="0">
                  <a:pos x="T4" y="T5"/>
                </a:cxn>
                <a:cxn ang="0">
                  <a:pos x="T6" y="T7"/>
                </a:cxn>
              </a:cxnLst>
              <a:rect l="0" t="0" r="r" b="b"/>
              <a:pathLst>
                <a:path w="4" h="4">
                  <a:moveTo>
                    <a:pt x="4" y="2"/>
                  </a:moveTo>
                  <a:cubicBezTo>
                    <a:pt x="3" y="2"/>
                    <a:pt x="1" y="0"/>
                    <a:pt x="1" y="1"/>
                  </a:cubicBezTo>
                  <a:cubicBezTo>
                    <a:pt x="0" y="4"/>
                    <a:pt x="4" y="2"/>
                    <a:pt x="4" y="2"/>
                  </a:cubicBezTo>
                  <a:cubicBezTo>
                    <a:pt x="3" y="2"/>
                    <a:pt x="4" y="2"/>
                    <a:pt x="4"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5" name="Freeform 791"/>
            <p:cNvSpPr>
              <a:spLocks/>
            </p:cNvSpPr>
            <p:nvPr/>
          </p:nvSpPr>
          <p:spPr bwMode="auto">
            <a:xfrm>
              <a:off x="10865798" y="4347133"/>
              <a:ext cx="19109" cy="19114"/>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0"/>
                    <a:pt x="0" y="1"/>
                    <a:pt x="0" y="2"/>
                  </a:cubicBezTo>
                  <a:cubicBezTo>
                    <a:pt x="1" y="2"/>
                    <a:pt x="2" y="2"/>
                    <a:pt x="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6" name="Freeform 792"/>
            <p:cNvSpPr>
              <a:spLocks/>
            </p:cNvSpPr>
            <p:nvPr/>
          </p:nvSpPr>
          <p:spPr bwMode="auto">
            <a:xfrm>
              <a:off x="10789366" y="4245195"/>
              <a:ext cx="28664" cy="15928"/>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1" y="0"/>
                    <a:pt x="0" y="1"/>
                    <a:pt x="1" y="1"/>
                  </a:cubicBezTo>
                  <a:cubicBezTo>
                    <a:pt x="2" y="2"/>
                    <a:pt x="3" y="1"/>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7" name="Freeform 793"/>
            <p:cNvSpPr>
              <a:spLocks/>
            </p:cNvSpPr>
            <p:nvPr/>
          </p:nvSpPr>
          <p:spPr bwMode="auto">
            <a:xfrm>
              <a:off x="10865798" y="4206968"/>
              <a:ext cx="25477" cy="28672"/>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1"/>
                    <a:pt x="1" y="2"/>
                  </a:cubicBezTo>
                  <a:cubicBezTo>
                    <a:pt x="1" y="3"/>
                    <a:pt x="3" y="1"/>
                    <a:pt x="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8" name="Freeform 794"/>
            <p:cNvSpPr>
              <a:spLocks/>
            </p:cNvSpPr>
            <p:nvPr/>
          </p:nvSpPr>
          <p:spPr bwMode="auto">
            <a:xfrm>
              <a:off x="8314841" y="4394916"/>
              <a:ext cx="47770" cy="6370"/>
            </a:xfrm>
            <a:custGeom>
              <a:avLst/>
              <a:gdLst>
                <a:gd name="T0" fmla="*/ 5 w 5"/>
                <a:gd name="T1" fmla="*/ 1 h 1"/>
                <a:gd name="T2" fmla="*/ 1 w 5"/>
                <a:gd name="T3" fmla="*/ 0 h 1"/>
                <a:gd name="T4" fmla="*/ 5 w 5"/>
                <a:gd name="T5" fmla="*/ 1 h 1"/>
              </a:gdLst>
              <a:ahLst/>
              <a:cxnLst>
                <a:cxn ang="0">
                  <a:pos x="T0" y="T1"/>
                </a:cxn>
                <a:cxn ang="0">
                  <a:pos x="T2" y="T3"/>
                </a:cxn>
                <a:cxn ang="0">
                  <a:pos x="T4" y="T5"/>
                </a:cxn>
              </a:cxnLst>
              <a:rect l="0" t="0" r="r" b="b"/>
              <a:pathLst>
                <a:path w="5" h="1">
                  <a:moveTo>
                    <a:pt x="5" y="1"/>
                  </a:moveTo>
                  <a:cubicBezTo>
                    <a:pt x="4" y="0"/>
                    <a:pt x="0" y="0"/>
                    <a:pt x="1" y="0"/>
                  </a:cubicBezTo>
                  <a:cubicBezTo>
                    <a:pt x="2" y="1"/>
                    <a:pt x="5" y="1"/>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9" name="Freeform 795"/>
            <p:cNvSpPr>
              <a:spLocks/>
            </p:cNvSpPr>
            <p:nvPr/>
          </p:nvSpPr>
          <p:spPr bwMode="auto">
            <a:xfrm>
              <a:off x="8372164" y="4394916"/>
              <a:ext cx="57323"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00" name="Freeform 796"/>
            <p:cNvSpPr>
              <a:spLocks/>
            </p:cNvSpPr>
            <p:nvPr/>
          </p:nvSpPr>
          <p:spPr bwMode="auto">
            <a:xfrm>
              <a:off x="9445417" y="3802407"/>
              <a:ext cx="38217" cy="19114"/>
            </a:xfrm>
            <a:custGeom>
              <a:avLst/>
              <a:gdLst>
                <a:gd name="T0" fmla="*/ 3 w 4"/>
                <a:gd name="T1" fmla="*/ 2 h 2"/>
                <a:gd name="T2" fmla="*/ 2 w 4"/>
                <a:gd name="T3" fmla="*/ 0 h 2"/>
                <a:gd name="T4" fmla="*/ 3 w 4"/>
                <a:gd name="T5" fmla="*/ 2 h 2"/>
              </a:gdLst>
              <a:ahLst/>
              <a:cxnLst>
                <a:cxn ang="0">
                  <a:pos x="T0" y="T1"/>
                </a:cxn>
                <a:cxn ang="0">
                  <a:pos x="T2" y="T3"/>
                </a:cxn>
                <a:cxn ang="0">
                  <a:pos x="T4" y="T5"/>
                </a:cxn>
              </a:cxnLst>
              <a:rect l="0" t="0" r="r" b="b"/>
              <a:pathLst>
                <a:path w="4" h="2">
                  <a:moveTo>
                    <a:pt x="3" y="2"/>
                  </a:moveTo>
                  <a:cubicBezTo>
                    <a:pt x="1" y="2"/>
                    <a:pt x="0" y="0"/>
                    <a:pt x="2" y="0"/>
                  </a:cubicBezTo>
                  <a:cubicBezTo>
                    <a:pt x="3" y="0"/>
                    <a:pt x="4" y="2"/>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01" name="Freeform 797"/>
            <p:cNvSpPr>
              <a:spLocks/>
            </p:cNvSpPr>
            <p:nvPr/>
          </p:nvSpPr>
          <p:spPr bwMode="auto">
            <a:xfrm>
              <a:off x="5467694" y="6086410"/>
              <a:ext cx="85988" cy="111494"/>
            </a:xfrm>
            <a:custGeom>
              <a:avLst/>
              <a:gdLst>
                <a:gd name="T0" fmla="*/ 9 w 9"/>
                <a:gd name="T1" fmla="*/ 11 h 12"/>
                <a:gd name="T2" fmla="*/ 5 w 9"/>
                <a:gd name="T3" fmla="*/ 2 h 12"/>
                <a:gd name="T4" fmla="*/ 2 w 9"/>
                <a:gd name="T5" fmla="*/ 2 h 12"/>
                <a:gd name="T6" fmla="*/ 0 w 9"/>
                <a:gd name="T7" fmla="*/ 3 h 12"/>
                <a:gd name="T8" fmla="*/ 3 w 9"/>
                <a:gd name="T9" fmla="*/ 5 h 12"/>
                <a:gd name="T10" fmla="*/ 3 w 9"/>
                <a:gd name="T11" fmla="*/ 7 h 12"/>
                <a:gd name="T12" fmla="*/ 4 w 9"/>
                <a:gd name="T13" fmla="*/ 7 h 12"/>
                <a:gd name="T14" fmla="*/ 3 w 9"/>
                <a:gd name="T15" fmla="*/ 8 h 12"/>
                <a:gd name="T16" fmla="*/ 6 w 9"/>
                <a:gd name="T17" fmla="*/ 11 h 12"/>
                <a:gd name="T18" fmla="*/ 6 w 9"/>
                <a:gd name="T19" fmla="*/ 9 h 12"/>
                <a:gd name="T20" fmla="*/ 9 w 9"/>
                <a:gd name="T21" fmla="*/ 11 h 12"/>
                <a:gd name="T22" fmla="*/ 9 w 9"/>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2">
                  <a:moveTo>
                    <a:pt x="9" y="11"/>
                  </a:moveTo>
                  <a:cubicBezTo>
                    <a:pt x="8" y="8"/>
                    <a:pt x="7" y="4"/>
                    <a:pt x="5" y="2"/>
                  </a:cubicBezTo>
                  <a:cubicBezTo>
                    <a:pt x="4" y="1"/>
                    <a:pt x="3" y="0"/>
                    <a:pt x="2" y="2"/>
                  </a:cubicBezTo>
                  <a:cubicBezTo>
                    <a:pt x="2" y="2"/>
                    <a:pt x="0" y="2"/>
                    <a:pt x="0" y="3"/>
                  </a:cubicBezTo>
                  <a:cubicBezTo>
                    <a:pt x="1" y="4"/>
                    <a:pt x="3" y="3"/>
                    <a:pt x="3" y="5"/>
                  </a:cubicBezTo>
                  <a:cubicBezTo>
                    <a:pt x="3" y="6"/>
                    <a:pt x="3" y="6"/>
                    <a:pt x="3" y="7"/>
                  </a:cubicBezTo>
                  <a:cubicBezTo>
                    <a:pt x="3" y="8"/>
                    <a:pt x="4" y="7"/>
                    <a:pt x="4" y="7"/>
                  </a:cubicBezTo>
                  <a:cubicBezTo>
                    <a:pt x="5" y="8"/>
                    <a:pt x="3" y="8"/>
                    <a:pt x="3" y="8"/>
                  </a:cubicBezTo>
                  <a:cubicBezTo>
                    <a:pt x="3" y="9"/>
                    <a:pt x="5" y="11"/>
                    <a:pt x="6" y="11"/>
                  </a:cubicBezTo>
                  <a:cubicBezTo>
                    <a:pt x="6" y="11"/>
                    <a:pt x="2" y="7"/>
                    <a:pt x="6" y="9"/>
                  </a:cubicBezTo>
                  <a:cubicBezTo>
                    <a:pt x="7" y="9"/>
                    <a:pt x="9" y="12"/>
                    <a:pt x="9" y="11"/>
                  </a:cubicBezTo>
                  <a:cubicBezTo>
                    <a:pt x="8" y="10"/>
                    <a:pt x="9" y="12"/>
                    <a:pt x="9" y="1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grpSp>
      <p:sp>
        <p:nvSpPr>
          <p:cNvPr id="407" name="Subtitle 2"/>
          <p:cNvSpPr txBox="1">
            <a:spLocks/>
          </p:cNvSpPr>
          <p:nvPr/>
        </p:nvSpPr>
        <p:spPr>
          <a:xfrm>
            <a:off x="2945051" y="561685"/>
            <a:ext cx="6327297" cy="508832"/>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4000" b="1" spc="300" dirty="0">
                <a:solidFill>
                  <a:schemeClr val="tx1">
                    <a:lumMod val="75000"/>
                    <a:lumOff val="25000"/>
                  </a:schemeClr>
                </a:solidFill>
                <a:latin typeface="Capian" pitchFamily="2" charset="0"/>
                <a:ea typeface="Inter" panose="020B0502030000000004" pitchFamily="34" charset="0"/>
                <a:cs typeface="Open Sans" panose="020B0606030504020204" pitchFamily="34" charset="0"/>
              </a:rPr>
              <a:t>GLOBAL MAP</a:t>
            </a:r>
          </a:p>
        </p:txBody>
      </p:sp>
    </p:spTree>
    <p:extLst>
      <p:ext uri="{BB962C8B-B14F-4D97-AF65-F5344CB8AC3E}">
        <p14:creationId xmlns:p14="http://schemas.microsoft.com/office/powerpoint/2010/main" val="535844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888164"/>
        </a:solidFill>
        <a:effectLst/>
      </p:bgPr>
    </p:bg>
    <p:spTree>
      <p:nvGrpSpPr>
        <p:cNvPr id="1" name=""/>
        <p:cNvGrpSpPr/>
        <p:nvPr/>
      </p:nvGrpSpPr>
      <p:grpSpPr>
        <a:xfrm>
          <a:off x="0" y="0"/>
          <a:ext cx="0" cy="0"/>
          <a:chOff x="0" y="0"/>
          <a:chExt cx="0" cy="0"/>
        </a:xfrm>
      </p:grpSpPr>
      <p:cxnSp>
        <p:nvCxnSpPr>
          <p:cNvPr id="2" name="Straight Connector 1"/>
          <p:cNvCxnSpPr/>
          <p:nvPr/>
        </p:nvCxnSpPr>
        <p:spPr>
          <a:xfrm>
            <a:off x="1054100" y="546100"/>
            <a:ext cx="10083800" cy="0"/>
          </a:xfrm>
          <a:prstGeom prst="line">
            <a:avLst/>
          </a:prstGeom>
          <a:ln>
            <a:solidFill>
              <a:srgbClr val="0E0E0E"/>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1054100" y="1155700"/>
            <a:ext cx="10083800" cy="0"/>
          </a:xfrm>
          <a:prstGeom prst="line">
            <a:avLst/>
          </a:prstGeom>
          <a:ln>
            <a:solidFill>
              <a:srgbClr val="0E0E0E"/>
            </a:solidFill>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2667000" y="740489"/>
            <a:ext cx="6858000" cy="246223"/>
            <a:chOff x="1536700" y="228539"/>
            <a:chExt cx="6858000" cy="246223"/>
          </a:xfrm>
        </p:grpSpPr>
        <p:sp>
          <p:nvSpPr>
            <p:cNvPr id="5" name="TextBox 4"/>
            <p:cNvSpPr txBox="1"/>
            <p:nvPr/>
          </p:nvSpPr>
          <p:spPr>
            <a:xfrm>
              <a:off x="1536700" y="228541"/>
              <a:ext cx="1651000" cy="246221"/>
            </a:xfrm>
            <a:prstGeom prst="rect">
              <a:avLst/>
            </a:prstGeom>
            <a:noFill/>
            <a:effectLst/>
          </p:spPr>
          <p:txBody>
            <a:bodyPr wrap="square" rtlCol="0">
              <a:spAutoFit/>
            </a:bodyPr>
            <a:lstStyle/>
            <a:p>
              <a:pPr algn="ctr"/>
              <a:r>
                <a:rPr lang="en-US"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rPr>
                <a:t>PROFILE</a:t>
              </a:r>
              <a:endParaRPr lang="id-ID"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4064000" y="228540"/>
              <a:ext cx="1651000" cy="246221"/>
            </a:xfrm>
            <a:prstGeom prst="rect">
              <a:avLst/>
            </a:prstGeom>
            <a:noFill/>
            <a:effectLst/>
          </p:spPr>
          <p:txBody>
            <a:bodyPr wrap="square" rtlCol="0">
              <a:spAutoFit/>
            </a:bodyPr>
            <a:lstStyle/>
            <a:p>
              <a:pPr algn="ctr"/>
              <a:r>
                <a:rPr lang="en-US"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rPr>
                <a:t>BRANDING</a:t>
              </a:r>
              <a:endParaRPr lang="id-ID"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6743700" y="228539"/>
              <a:ext cx="1651000" cy="246221"/>
            </a:xfrm>
            <a:prstGeom prst="rect">
              <a:avLst/>
            </a:prstGeom>
            <a:noFill/>
            <a:effectLst/>
          </p:spPr>
          <p:txBody>
            <a:bodyPr wrap="square" rtlCol="0">
              <a:spAutoFit/>
            </a:bodyPr>
            <a:lstStyle/>
            <a:p>
              <a:pPr algn="ctr"/>
              <a:r>
                <a:rPr lang="en-US"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rPr>
                <a:t>CONTACT</a:t>
              </a:r>
              <a:endParaRPr lang="id-ID" sz="10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8" name="Subtitle 2"/>
          <p:cNvSpPr txBox="1">
            <a:spLocks/>
          </p:cNvSpPr>
          <p:nvPr/>
        </p:nvSpPr>
        <p:spPr>
          <a:xfrm>
            <a:off x="990600" y="2151991"/>
            <a:ext cx="5588000" cy="1296794"/>
          </a:xfrm>
          <a:prstGeom prst="rect">
            <a:avLst/>
          </a:prstGeom>
          <a:ln>
            <a:noFill/>
          </a:ln>
          <a:effectLst/>
          <a:scene3d>
            <a:camera prst="orthographicFront">
              <a:rot lat="0" lon="0" rev="0"/>
            </a:camera>
            <a:lightRig rig="balanced" dir="t">
              <a:rot lat="0" lon="0" rev="8700000"/>
            </a:lightRig>
          </a:scene3d>
          <a:sp3d>
            <a:bevelT w="190500" h="38100"/>
          </a:sp3d>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en-US" sz="8800" b="1" dirty="0" err="1">
                <a:solidFill>
                  <a:srgbClr val="0E0E0E"/>
                </a:solidFill>
                <a:latin typeface="Capian" pitchFamily="2" charset="0"/>
                <a:ea typeface="Inter" panose="020B0502030000000004" pitchFamily="34" charset="0"/>
                <a:cs typeface="Open Sans" panose="020B0606030504020204" pitchFamily="34" charset="0"/>
              </a:rPr>
              <a:t>ThankYou</a:t>
            </a:r>
            <a:endParaRPr lang="id-ID" sz="8800" b="1" dirty="0">
              <a:solidFill>
                <a:srgbClr val="0E0E0E"/>
              </a:solidFill>
              <a:latin typeface="Capian" pitchFamily="2" charset="0"/>
              <a:ea typeface="Inter" panose="020B0502030000000004" pitchFamily="34" charset="0"/>
              <a:cs typeface="Open Sans" panose="020B0606030504020204" pitchFamily="34" charset="0"/>
            </a:endParaRPr>
          </a:p>
        </p:txBody>
      </p:sp>
      <p:sp>
        <p:nvSpPr>
          <p:cNvPr id="9" name="Rectangle 8"/>
          <p:cNvSpPr/>
          <p:nvPr/>
        </p:nvSpPr>
        <p:spPr>
          <a:xfrm>
            <a:off x="1092200" y="5049778"/>
            <a:ext cx="7962900" cy="972382"/>
          </a:xfrm>
          <a:prstGeom prst="rect">
            <a:avLst/>
          </a:prstGeom>
        </p:spPr>
        <p:txBody>
          <a:bodyPr wrap="square">
            <a:spAutoFit/>
          </a:bodyPr>
          <a:lstStyle/>
          <a:p>
            <a:pPr>
              <a:lnSpc>
                <a:spcPct val="200000"/>
              </a:lnSpc>
            </a:pPr>
            <a:r>
              <a:rPr lang="en-US" sz="1000" b="0" i="0" dirty="0">
                <a:solidFill>
                  <a:srgbClr val="0E0E0E"/>
                </a:solidFill>
                <a:effectLst/>
                <a:latin typeface="Open Sans" panose="020B0606030504020204" pitchFamily="34" charset="0"/>
              </a:rPr>
              <a:t>It is a long established fact that a reader will be distracted by the readable content of a page when looking at its layout. It is a long established fact that a reader will be distracted by the readable content of a page when looking at its layout. It is a long established fact that a reader will be distracted by the readable content of a page.</a:t>
            </a:r>
            <a:endParaRPr lang="en-US" sz="1000" dirty="0">
              <a:solidFill>
                <a:srgbClr val="0E0E0E"/>
              </a:solidFill>
            </a:endParaRPr>
          </a:p>
        </p:txBody>
      </p:sp>
      <p:cxnSp>
        <p:nvCxnSpPr>
          <p:cNvPr id="10" name="Straight Connector 9"/>
          <p:cNvCxnSpPr/>
          <p:nvPr/>
        </p:nvCxnSpPr>
        <p:spPr>
          <a:xfrm>
            <a:off x="1155700" y="3729076"/>
            <a:ext cx="5943600" cy="0"/>
          </a:xfrm>
          <a:prstGeom prst="line">
            <a:avLst/>
          </a:prstGeom>
          <a:ln w="38100">
            <a:solidFill>
              <a:srgbClr val="0E0E0E"/>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066800" y="3876485"/>
            <a:ext cx="3009899" cy="276999"/>
          </a:xfrm>
          <a:prstGeom prst="rect">
            <a:avLst/>
          </a:prstGeom>
          <a:noFill/>
          <a:effectLst/>
        </p:spPr>
        <p:txBody>
          <a:bodyPr wrap="square" rtlCol="0">
            <a:spAutoFit/>
          </a:bodyPr>
          <a:lstStyle/>
          <a:p>
            <a:r>
              <a:rPr lang="en-US" sz="12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rPr>
              <a:t>Title Presentation Here</a:t>
            </a:r>
            <a:endParaRPr lang="id-ID" sz="1200" dirty="0">
              <a:ln w="38100">
                <a:noFill/>
              </a:ln>
              <a:solidFill>
                <a:srgbClr val="0E0E0E"/>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8991828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582"/>
        <p:cNvGrpSpPr/>
        <p:nvPr/>
      </p:nvGrpSpPr>
      <p:grpSpPr>
        <a:xfrm>
          <a:off x="0" y="0"/>
          <a:ext cx="0" cy="0"/>
          <a:chOff x="0" y="0"/>
          <a:chExt cx="0" cy="0"/>
        </a:xfrm>
      </p:grpSpPr>
      <p:sp>
        <p:nvSpPr>
          <p:cNvPr id="4584" name="Shape 4584"/>
          <p:cNvSpPr/>
          <p:nvPr/>
        </p:nvSpPr>
        <p:spPr>
          <a:xfrm>
            <a:off x="10392336" y="5106014"/>
            <a:ext cx="227524" cy="127024"/>
          </a:xfrm>
          <a:custGeom>
            <a:avLst/>
            <a:gdLst/>
            <a:ahLst/>
            <a:cxnLst/>
            <a:rect l="0" t="0" r="0" b="0"/>
            <a:pathLst>
              <a:path w="120000" h="120000" extrusionOk="0">
                <a:moveTo>
                  <a:pt x="119745" y="106015"/>
                </a:moveTo>
                <a:lnTo>
                  <a:pt x="119745" y="106015"/>
                </a:lnTo>
                <a:cubicBezTo>
                  <a:pt x="63813" y="0"/>
                  <a:pt x="63813" y="0"/>
                  <a:pt x="63813" y="0"/>
                </a:cubicBezTo>
                <a:cubicBezTo>
                  <a:pt x="63813" y="0"/>
                  <a:pt x="63813" y="0"/>
                  <a:pt x="60000" y="0"/>
                </a:cubicBezTo>
                <a:cubicBezTo>
                  <a:pt x="60000" y="0"/>
                  <a:pt x="60000" y="0"/>
                  <a:pt x="56186" y="0"/>
                </a:cubicBezTo>
                <a:cubicBezTo>
                  <a:pt x="3813" y="106015"/>
                  <a:pt x="3813" y="106015"/>
                  <a:pt x="3813" y="106015"/>
                </a:cubicBezTo>
                <a:cubicBezTo>
                  <a:pt x="0" y="112781"/>
                  <a:pt x="0" y="112781"/>
                  <a:pt x="3813" y="119548"/>
                </a:cubicBezTo>
                <a:cubicBezTo>
                  <a:pt x="3813" y="119548"/>
                  <a:pt x="7627" y="119548"/>
                  <a:pt x="11186" y="119548"/>
                </a:cubicBezTo>
                <a:cubicBezTo>
                  <a:pt x="60000" y="19849"/>
                  <a:pt x="60000" y="19849"/>
                  <a:pt x="60000" y="19849"/>
                </a:cubicBezTo>
                <a:cubicBezTo>
                  <a:pt x="112372" y="119548"/>
                  <a:pt x="112372" y="119548"/>
                  <a:pt x="112372" y="119548"/>
                </a:cubicBezTo>
                <a:cubicBezTo>
                  <a:pt x="116186" y="119548"/>
                  <a:pt x="116186" y="119548"/>
                  <a:pt x="119745" y="119548"/>
                </a:cubicBezTo>
                <a:cubicBezTo>
                  <a:pt x="119745" y="112781"/>
                  <a:pt x="119745" y="112781"/>
                  <a:pt x="119745" y="106015"/>
                </a:cubicBezTo>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86" name="Shape 4586"/>
          <p:cNvSpPr/>
          <p:nvPr/>
        </p:nvSpPr>
        <p:spPr>
          <a:xfrm>
            <a:off x="9473415" y="5054852"/>
            <a:ext cx="126991" cy="227583"/>
          </a:xfrm>
          <a:custGeom>
            <a:avLst/>
            <a:gdLst/>
            <a:ahLst/>
            <a:cxnLst/>
            <a:rect l="0" t="0" r="0" b="0"/>
            <a:pathLst>
              <a:path w="120000" h="120000" extrusionOk="0">
                <a:moveTo>
                  <a:pt x="19924" y="59745"/>
                </a:moveTo>
                <a:lnTo>
                  <a:pt x="19924" y="59745"/>
                </a:lnTo>
                <a:cubicBezTo>
                  <a:pt x="119547" y="7372"/>
                  <a:pt x="119547" y="7372"/>
                  <a:pt x="119547" y="7372"/>
                </a:cubicBezTo>
                <a:cubicBezTo>
                  <a:pt x="119547" y="7372"/>
                  <a:pt x="119547" y="3559"/>
                  <a:pt x="119547" y="0"/>
                </a:cubicBezTo>
                <a:cubicBezTo>
                  <a:pt x="113207" y="0"/>
                  <a:pt x="113207" y="0"/>
                  <a:pt x="106415" y="0"/>
                </a:cubicBezTo>
                <a:cubicBezTo>
                  <a:pt x="0" y="56186"/>
                  <a:pt x="0" y="56186"/>
                  <a:pt x="0" y="56186"/>
                </a:cubicBezTo>
                <a:lnTo>
                  <a:pt x="0" y="59745"/>
                </a:lnTo>
                <a:lnTo>
                  <a:pt x="0" y="63559"/>
                </a:lnTo>
                <a:cubicBezTo>
                  <a:pt x="106415" y="119745"/>
                  <a:pt x="106415" y="119745"/>
                  <a:pt x="106415" y="119745"/>
                </a:cubicBezTo>
                <a:cubicBezTo>
                  <a:pt x="113207" y="119745"/>
                  <a:pt x="113207" y="119745"/>
                  <a:pt x="119547" y="119745"/>
                </a:cubicBezTo>
                <a:cubicBezTo>
                  <a:pt x="119547" y="115932"/>
                  <a:pt x="119547" y="112372"/>
                  <a:pt x="119547" y="112372"/>
                </a:cubicBezTo>
                <a:lnTo>
                  <a:pt x="19924" y="59745"/>
                </a:lnTo>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88" name="Shape 4588"/>
          <p:cNvSpPr/>
          <p:nvPr/>
        </p:nvSpPr>
        <p:spPr>
          <a:xfrm>
            <a:off x="8404576" y="5021331"/>
            <a:ext cx="305131" cy="296389"/>
          </a:xfrm>
          <a:custGeom>
            <a:avLst/>
            <a:gdLst/>
            <a:ahLst/>
            <a:cxnLst/>
            <a:rect l="0" t="0" r="0" b="0"/>
            <a:pathLst>
              <a:path w="120000" h="120000" extrusionOk="0">
                <a:moveTo>
                  <a:pt x="47318" y="65718"/>
                </a:moveTo>
                <a:lnTo>
                  <a:pt x="47318" y="65718"/>
                </a:lnTo>
                <a:cubicBezTo>
                  <a:pt x="8328" y="108368"/>
                  <a:pt x="8328" y="108368"/>
                  <a:pt x="8328" y="108368"/>
                </a:cubicBezTo>
                <a:cubicBezTo>
                  <a:pt x="8328" y="82778"/>
                  <a:pt x="8328" y="82778"/>
                  <a:pt x="8328" y="82778"/>
                </a:cubicBezTo>
                <a:cubicBezTo>
                  <a:pt x="8328" y="79870"/>
                  <a:pt x="5488" y="79870"/>
                  <a:pt x="2649" y="79870"/>
                </a:cubicBezTo>
                <a:cubicBezTo>
                  <a:pt x="2649" y="79870"/>
                  <a:pt x="0" y="79870"/>
                  <a:pt x="0" y="82778"/>
                </a:cubicBezTo>
                <a:cubicBezTo>
                  <a:pt x="0" y="117092"/>
                  <a:pt x="0" y="117092"/>
                  <a:pt x="0" y="117092"/>
                </a:cubicBezTo>
                <a:lnTo>
                  <a:pt x="0" y="119806"/>
                </a:lnTo>
                <a:cubicBezTo>
                  <a:pt x="2649" y="119806"/>
                  <a:pt x="2649" y="119806"/>
                  <a:pt x="2649" y="119806"/>
                </a:cubicBezTo>
                <a:cubicBezTo>
                  <a:pt x="36151" y="119806"/>
                  <a:pt x="36151" y="119806"/>
                  <a:pt x="36151" y="119806"/>
                </a:cubicBezTo>
                <a:cubicBezTo>
                  <a:pt x="38990" y="119806"/>
                  <a:pt x="41829" y="119806"/>
                  <a:pt x="41829" y="117092"/>
                </a:cubicBezTo>
                <a:cubicBezTo>
                  <a:pt x="41829" y="114184"/>
                  <a:pt x="38990" y="114184"/>
                  <a:pt x="36151" y="114184"/>
                </a:cubicBezTo>
                <a:cubicBezTo>
                  <a:pt x="10977" y="114184"/>
                  <a:pt x="10977" y="114184"/>
                  <a:pt x="10977" y="114184"/>
                </a:cubicBezTo>
                <a:cubicBezTo>
                  <a:pt x="52807" y="71340"/>
                  <a:pt x="52807" y="71340"/>
                  <a:pt x="52807" y="71340"/>
                </a:cubicBezTo>
                <a:lnTo>
                  <a:pt x="47318" y="65718"/>
                </a:lnTo>
                <a:close/>
                <a:moveTo>
                  <a:pt x="116971" y="0"/>
                </a:moveTo>
                <a:lnTo>
                  <a:pt x="116971" y="0"/>
                </a:lnTo>
                <a:cubicBezTo>
                  <a:pt x="116971" y="0"/>
                  <a:pt x="116971" y="0"/>
                  <a:pt x="114132" y="0"/>
                </a:cubicBezTo>
                <a:cubicBezTo>
                  <a:pt x="80630" y="0"/>
                  <a:pt x="80630" y="0"/>
                  <a:pt x="80630" y="0"/>
                </a:cubicBezTo>
                <a:cubicBezTo>
                  <a:pt x="80630" y="0"/>
                  <a:pt x="77981" y="0"/>
                  <a:pt x="77981" y="2907"/>
                </a:cubicBezTo>
                <a:cubicBezTo>
                  <a:pt x="77981" y="5621"/>
                  <a:pt x="80630" y="5621"/>
                  <a:pt x="80630" y="5621"/>
                </a:cubicBezTo>
                <a:cubicBezTo>
                  <a:pt x="105804" y="5621"/>
                  <a:pt x="105804" y="5621"/>
                  <a:pt x="105804" y="5621"/>
                </a:cubicBezTo>
                <a:cubicBezTo>
                  <a:pt x="66813" y="48465"/>
                  <a:pt x="66813" y="48465"/>
                  <a:pt x="66813" y="48465"/>
                </a:cubicBezTo>
                <a:cubicBezTo>
                  <a:pt x="72492" y="54281"/>
                  <a:pt x="72492" y="54281"/>
                  <a:pt x="72492" y="54281"/>
                </a:cubicBezTo>
                <a:cubicBezTo>
                  <a:pt x="111293" y="11437"/>
                  <a:pt x="111293" y="11437"/>
                  <a:pt x="111293" y="11437"/>
                </a:cubicBezTo>
                <a:cubicBezTo>
                  <a:pt x="111293" y="37027"/>
                  <a:pt x="111293" y="37027"/>
                  <a:pt x="111293" y="37027"/>
                </a:cubicBezTo>
                <a:cubicBezTo>
                  <a:pt x="111293" y="39935"/>
                  <a:pt x="114132" y="39935"/>
                  <a:pt x="114132" y="39935"/>
                </a:cubicBezTo>
                <a:cubicBezTo>
                  <a:pt x="116971" y="39935"/>
                  <a:pt x="119810" y="39935"/>
                  <a:pt x="119810" y="37027"/>
                </a:cubicBezTo>
                <a:cubicBezTo>
                  <a:pt x="119810" y="2907"/>
                  <a:pt x="119810" y="2907"/>
                  <a:pt x="119810" y="2907"/>
                </a:cubicBezTo>
                <a:cubicBezTo>
                  <a:pt x="119810" y="2907"/>
                  <a:pt x="119810" y="0"/>
                  <a:pt x="116971" y="0"/>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90" name="Shape 4590"/>
          <p:cNvSpPr/>
          <p:nvPr/>
        </p:nvSpPr>
        <p:spPr>
          <a:xfrm>
            <a:off x="7494475" y="5021331"/>
            <a:ext cx="126991" cy="296389"/>
          </a:xfrm>
          <a:custGeom>
            <a:avLst/>
            <a:gdLst/>
            <a:ahLst/>
            <a:cxnLst/>
            <a:rect l="0" t="0" r="0" b="0"/>
            <a:pathLst>
              <a:path w="120000" h="120000" extrusionOk="0">
                <a:moveTo>
                  <a:pt x="106415" y="91308"/>
                </a:moveTo>
                <a:lnTo>
                  <a:pt x="106415" y="91308"/>
                </a:lnTo>
                <a:cubicBezTo>
                  <a:pt x="66566" y="108368"/>
                  <a:pt x="66566" y="108368"/>
                  <a:pt x="66566" y="108368"/>
                </a:cubicBezTo>
                <a:cubicBezTo>
                  <a:pt x="66566" y="11437"/>
                  <a:pt x="66566" y="11437"/>
                  <a:pt x="66566" y="11437"/>
                </a:cubicBezTo>
                <a:cubicBezTo>
                  <a:pt x="106415" y="28497"/>
                  <a:pt x="106415" y="28497"/>
                  <a:pt x="106415" y="28497"/>
                </a:cubicBezTo>
                <a:cubicBezTo>
                  <a:pt x="113207" y="28497"/>
                  <a:pt x="113207" y="28497"/>
                  <a:pt x="119547" y="28497"/>
                </a:cubicBezTo>
                <a:cubicBezTo>
                  <a:pt x="119547" y="25783"/>
                  <a:pt x="119547" y="22875"/>
                  <a:pt x="119547" y="22875"/>
                </a:cubicBezTo>
                <a:cubicBezTo>
                  <a:pt x="66566" y="0"/>
                  <a:pt x="66566" y="0"/>
                  <a:pt x="66566" y="0"/>
                </a:cubicBezTo>
                <a:lnTo>
                  <a:pt x="59773" y="0"/>
                </a:lnTo>
                <a:lnTo>
                  <a:pt x="52981" y="0"/>
                </a:lnTo>
                <a:cubicBezTo>
                  <a:pt x="0" y="22875"/>
                  <a:pt x="0" y="22875"/>
                  <a:pt x="0" y="22875"/>
                </a:cubicBezTo>
                <a:cubicBezTo>
                  <a:pt x="0" y="22875"/>
                  <a:pt x="0" y="25783"/>
                  <a:pt x="0" y="28497"/>
                </a:cubicBezTo>
                <a:cubicBezTo>
                  <a:pt x="6339" y="28497"/>
                  <a:pt x="6339" y="28497"/>
                  <a:pt x="13132" y="28497"/>
                </a:cubicBezTo>
                <a:cubicBezTo>
                  <a:pt x="52981" y="11437"/>
                  <a:pt x="52981" y="11437"/>
                  <a:pt x="52981" y="11437"/>
                </a:cubicBezTo>
                <a:cubicBezTo>
                  <a:pt x="52981" y="108368"/>
                  <a:pt x="52981" y="108368"/>
                  <a:pt x="52981" y="108368"/>
                </a:cubicBezTo>
                <a:cubicBezTo>
                  <a:pt x="13132" y="91308"/>
                  <a:pt x="13132" y="91308"/>
                  <a:pt x="13132" y="91308"/>
                </a:cubicBezTo>
                <a:cubicBezTo>
                  <a:pt x="6339" y="91308"/>
                  <a:pt x="6339" y="91308"/>
                  <a:pt x="0" y="91308"/>
                </a:cubicBezTo>
                <a:cubicBezTo>
                  <a:pt x="0" y="94216"/>
                  <a:pt x="0" y="96930"/>
                  <a:pt x="0" y="96930"/>
                </a:cubicBezTo>
                <a:cubicBezTo>
                  <a:pt x="52981" y="119806"/>
                  <a:pt x="52981" y="119806"/>
                  <a:pt x="52981" y="119806"/>
                </a:cubicBezTo>
                <a:lnTo>
                  <a:pt x="59773" y="119806"/>
                </a:lnTo>
                <a:lnTo>
                  <a:pt x="66566" y="119806"/>
                </a:lnTo>
                <a:cubicBezTo>
                  <a:pt x="119547" y="96930"/>
                  <a:pt x="119547" y="96930"/>
                  <a:pt x="119547" y="96930"/>
                </a:cubicBezTo>
                <a:cubicBezTo>
                  <a:pt x="119547" y="96930"/>
                  <a:pt x="119547" y="94216"/>
                  <a:pt x="119547" y="91308"/>
                </a:cubicBezTo>
                <a:cubicBezTo>
                  <a:pt x="113207" y="91308"/>
                  <a:pt x="113207" y="91308"/>
                  <a:pt x="106415" y="91308"/>
                </a:cubicBezTo>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92" name="Shape 4592"/>
          <p:cNvSpPr/>
          <p:nvPr/>
        </p:nvSpPr>
        <p:spPr>
          <a:xfrm>
            <a:off x="6445039" y="5033681"/>
            <a:ext cx="253982" cy="269925"/>
          </a:xfrm>
          <a:custGeom>
            <a:avLst/>
            <a:gdLst/>
            <a:ahLst/>
            <a:cxnLst/>
            <a:rect l="0" t="0" r="0" b="0"/>
            <a:pathLst>
              <a:path w="120000" h="120000" extrusionOk="0">
                <a:moveTo>
                  <a:pt x="53107" y="31657"/>
                </a:moveTo>
                <a:lnTo>
                  <a:pt x="53107" y="31657"/>
                </a:lnTo>
                <a:cubicBezTo>
                  <a:pt x="53107" y="6417"/>
                  <a:pt x="53107" y="6417"/>
                  <a:pt x="53107" y="6417"/>
                </a:cubicBezTo>
                <a:cubicBezTo>
                  <a:pt x="53107" y="3208"/>
                  <a:pt x="53107" y="3208"/>
                  <a:pt x="49943" y="3208"/>
                </a:cubicBezTo>
                <a:cubicBezTo>
                  <a:pt x="49943" y="0"/>
                  <a:pt x="46553" y="0"/>
                  <a:pt x="43163" y="3208"/>
                </a:cubicBezTo>
                <a:cubicBezTo>
                  <a:pt x="0" y="47272"/>
                  <a:pt x="0" y="47272"/>
                  <a:pt x="0" y="47272"/>
                </a:cubicBezTo>
                <a:cubicBezTo>
                  <a:pt x="0" y="50481"/>
                  <a:pt x="0" y="50481"/>
                  <a:pt x="0" y="50481"/>
                </a:cubicBezTo>
                <a:cubicBezTo>
                  <a:pt x="0" y="53689"/>
                  <a:pt x="0" y="53689"/>
                  <a:pt x="0" y="53689"/>
                </a:cubicBezTo>
                <a:cubicBezTo>
                  <a:pt x="43163" y="100748"/>
                  <a:pt x="43163" y="100748"/>
                  <a:pt x="43163" y="100748"/>
                </a:cubicBezTo>
                <a:cubicBezTo>
                  <a:pt x="46553" y="100748"/>
                  <a:pt x="46553" y="100748"/>
                  <a:pt x="46553" y="100748"/>
                </a:cubicBezTo>
                <a:cubicBezTo>
                  <a:pt x="49943" y="100748"/>
                  <a:pt x="49943" y="100748"/>
                  <a:pt x="49943" y="100748"/>
                </a:cubicBezTo>
                <a:lnTo>
                  <a:pt x="49943" y="100748"/>
                </a:lnTo>
                <a:cubicBezTo>
                  <a:pt x="53107" y="100748"/>
                  <a:pt x="53107" y="97754"/>
                  <a:pt x="53107" y="97754"/>
                </a:cubicBezTo>
                <a:lnTo>
                  <a:pt x="53107" y="72513"/>
                </a:lnTo>
                <a:cubicBezTo>
                  <a:pt x="79774" y="72513"/>
                  <a:pt x="106440" y="91550"/>
                  <a:pt x="112994" y="119786"/>
                </a:cubicBezTo>
                <a:cubicBezTo>
                  <a:pt x="116384" y="110374"/>
                  <a:pt x="119774" y="104171"/>
                  <a:pt x="119774" y="94545"/>
                </a:cubicBezTo>
                <a:cubicBezTo>
                  <a:pt x="119774" y="59893"/>
                  <a:pt x="89717" y="31657"/>
                  <a:pt x="53107" y="31657"/>
                </a:cubicBezTo>
                <a:close/>
                <a:moveTo>
                  <a:pt x="56497" y="63101"/>
                </a:moveTo>
                <a:lnTo>
                  <a:pt x="56497" y="63101"/>
                </a:lnTo>
                <a:cubicBezTo>
                  <a:pt x="53107" y="63101"/>
                  <a:pt x="43163" y="63101"/>
                  <a:pt x="43163" y="63101"/>
                </a:cubicBezTo>
                <a:cubicBezTo>
                  <a:pt x="43163" y="88342"/>
                  <a:pt x="43163" y="88342"/>
                  <a:pt x="43163" y="88342"/>
                </a:cubicBezTo>
                <a:cubicBezTo>
                  <a:pt x="9943" y="50481"/>
                  <a:pt x="9943" y="50481"/>
                  <a:pt x="9943" y="50481"/>
                </a:cubicBezTo>
                <a:cubicBezTo>
                  <a:pt x="43163" y="15828"/>
                  <a:pt x="43163" y="15828"/>
                  <a:pt x="43163" y="15828"/>
                </a:cubicBezTo>
                <a:cubicBezTo>
                  <a:pt x="43163" y="37860"/>
                  <a:pt x="43163" y="37860"/>
                  <a:pt x="43163" y="37860"/>
                </a:cubicBezTo>
                <a:cubicBezTo>
                  <a:pt x="43163" y="37860"/>
                  <a:pt x="53107" y="37860"/>
                  <a:pt x="56497" y="37860"/>
                </a:cubicBezTo>
                <a:cubicBezTo>
                  <a:pt x="86327" y="41069"/>
                  <a:pt x="109830" y="72513"/>
                  <a:pt x="109830" y="88342"/>
                </a:cubicBezTo>
                <a:cubicBezTo>
                  <a:pt x="99661" y="78930"/>
                  <a:pt x="76610" y="63101"/>
                  <a:pt x="56497" y="63101"/>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94" name="Shape 4594"/>
          <p:cNvSpPr/>
          <p:nvPr/>
        </p:nvSpPr>
        <p:spPr>
          <a:xfrm>
            <a:off x="10365879" y="4573219"/>
            <a:ext cx="305131" cy="206415"/>
          </a:xfrm>
          <a:custGeom>
            <a:avLst/>
            <a:gdLst/>
            <a:ahLst/>
            <a:cxnLst/>
            <a:rect l="0" t="0" r="0" b="0"/>
            <a:pathLst>
              <a:path w="120000" h="120000" extrusionOk="0">
                <a:moveTo>
                  <a:pt x="105993" y="0"/>
                </a:moveTo>
                <a:lnTo>
                  <a:pt x="105993" y="0"/>
                </a:lnTo>
                <a:cubicBezTo>
                  <a:pt x="39179" y="0"/>
                  <a:pt x="39179" y="0"/>
                  <a:pt x="39179" y="0"/>
                </a:cubicBezTo>
                <a:cubicBezTo>
                  <a:pt x="36340" y="0"/>
                  <a:pt x="36340" y="0"/>
                  <a:pt x="36340" y="0"/>
                </a:cubicBezTo>
                <a:cubicBezTo>
                  <a:pt x="2839" y="57892"/>
                  <a:pt x="2839" y="57892"/>
                  <a:pt x="2839" y="57892"/>
                </a:cubicBezTo>
                <a:cubicBezTo>
                  <a:pt x="0" y="57892"/>
                  <a:pt x="0" y="57892"/>
                  <a:pt x="0" y="62107"/>
                </a:cubicBezTo>
                <a:cubicBezTo>
                  <a:pt x="0" y="62107"/>
                  <a:pt x="0" y="62107"/>
                  <a:pt x="2839" y="66042"/>
                </a:cubicBezTo>
                <a:cubicBezTo>
                  <a:pt x="36340" y="119718"/>
                  <a:pt x="36340" y="119718"/>
                  <a:pt x="36340" y="119718"/>
                </a:cubicBezTo>
                <a:cubicBezTo>
                  <a:pt x="36340" y="119718"/>
                  <a:pt x="36340" y="119718"/>
                  <a:pt x="39179" y="119718"/>
                </a:cubicBezTo>
                <a:lnTo>
                  <a:pt x="39179" y="119718"/>
                </a:lnTo>
                <a:cubicBezTo>
                  <a:pt x="105993" y="119718"/>
                  <a:pt x="105993" y="119718"/>
                  <a:pt x="105993" y="119718"/>
                </a:cubicBezTo>
                <a:cubicBezTo>
                  <a:pt x="114321" y="119718"/>
                  <a:pt x="119810" y="111569"/>
                  <a:pt x="119810" y="99203"/>
                </a:cubicBezTo>
                <a:cubicBezTo>
                  <a:pt x="119810" y="20515"/>
                  <a:pt x="119810" y="20515"/>
                  <a:pt x="119810" y="20515"/>
                </a:cubicBezTo>
                <a:cubicBezTo>
                  <a:pt x="119810" y="8149"/>
                  <a:pt x="114321" y="0"/>
                  <a:pt x="105993" y="0"/>
                </a:cubicBezTo>
                <a:close/>
                <a:moveTo>
                  <a:pt x="111482" y="99203"/>
                </a:moveTo>
                <a:lnTo>
                  <a:pt x="111482" y="99203"/>
                </a:lnTo>
                <a:cubicBezTo>
                  <a:pt x="111482" y="103419"/>
                  <a:pt x="108832" y="111569"/>
                  <a:pt x="105993" y="111569"/>
                </a:cubicBezTo>
                <a:cubicBezTo>
                  <a:pt x="39179" y="111569"/>
                  <a:pt x="39179" y="111569"/>
                  <a:pt x="39179" y="111569"/>
                </a:cubicBezTo>
                <a:cubicBezTo>
                  <a:pt x="8517" y="62107"/>
                  <a:pt x="8517" y="62107"/>
                  <a:pt x="8517" y="62107"/>
                </a:cubicBezTo>
                <a:cubicBezTo>
                  <a:pt x="39179" y="12365"/>
                  <a:pt x="39179" y="12365"/>
                  <a:pt x="39179" y="12365"/>
                </a:cubicBezTo>
                <a:cubicBezTo>
                  <a:pt x="105993" y="12365"/>
                  <a:pt x="105993" y="12365"/>
                  <a:pt x="105993" y="12365"/>
                </a:cubicBezTo>
                <a:cubicBezTo>
                  <a:pt x="108832" y="12365"/>
                  <a:pt x="111482" y="16299"/>
                  <a:pt x="111482" y="20515"/>
                </a:cubicBezTo>
                <a:lnTo>
                  <a:pt x="111482" y="99203"/>
                </a:lnTo>
                <a:close/>
                <a:moveTo>
                  <a:pt x="86498" y="41311"/>
                </a:moveTo>
                <a:lnTo>
                  <a:pt x="86498" y="41311"/>
                </a:lnTo>
                <a:cubicBezTo>
                  <a:pt x="83659" y="37096"/>
                  <a:pt x="81009" y="37096"/>
                  <a:pt x="81009" y="41311"/>
                </a:cubicBezTo>
                <a:cubicBezTo>
                  <a:pt x="72492" y="53676"/>
                  <a:pt x="72492" y="53676"/>
                  <a:pt x="72492" y="53676"/>
                </a:cubicBezTo>
                <a:cubicBezTo>
                  <a:pt x="64164" y="41311"/>
                  <a:pt x="64164" y="41311"/>
                  <a:pt x="64164" y="41311"/>
                </a:cubicBezTo>
                <a:cubicBezTo>
                  <a:pt x="61324" y="37096"/>
                  <a:pt x="58675" y="37096"/>
                  <a:pt x="58675" y="41311"/>
                </a:cubicBezTo>
                <a:cubicBezTo>
                  <a:pt x="55835" y="41311"/>
                  <a:pt x="55835" y="45526"/>
                  <a:pt x="58675" y="49461"/>
                </a:cubicBezTo>
                <a:cubicBezTo>
                  <a:pt x="67003" y="62107"/>
                  <a:pt x="67003" y="62107"/>
                  <a:pt x="67003" y="62107"/>
                </a:cubicBezTo>
                <a:cubicBezTo>
                  <a:pt x="58675" y="74473"/>
                  <a:pt x="58675" y="74473"/>
                  <a:pt x="58675" y="74473"/>
                </a:cubicBezTo>
                <a:cubicBezTo>
                  <a:pt x="55835" y="74473"/>
                  <a:pt x="55835" y="78407"/>
                  <a:pt x="58675" y="82622"/>
                </a:cubicBezTo>
                <a:cubicBezTo>
                  <a:pt x="58675" y="82622"/>
                  <a:pt x="61324" y="82622"/>
                  <a:pt x="64164" y="82622"/>
                </a:cubicBezTo>
                <a:cubicBezTo>
                  <a:pt x="72492" y="70257"/>
                  <a:pt x="72492" y="70257"/>
                  <a:pt x="72492" y="70257"/>
                </a:cubicBezTo>
                <a:cubicBezTo>
                  <a:pt x="81009" y="82622"/>
                  <a:pt x="81009" y="82622"/>
                  <a:pt x="81009" y="82622"/>
                </a:cubicBezTo>
                <a:cubicBezTo>
                  <a:pt x="81009" y="82622"/>
                  <a:pt x="83659" y="82622"/>
                  <a:pt x="86498" y="82622"/>
                </a:cubicBezTo>
                <a:cubicBezTo>
                  <a:pt x="86498" y="78407"/>
                  <a:pt x="86498" y="74473"/>
                  <a:pt x="86498" y="74473"/>
                </a:cubicBezTo>
                <a:cubicBezTo>
                  <a:pt x="77981" y="62107"/>
                  <a:pt x="77981" y="62107"/>
                  <a:pt x="77981" y="62107"/>
                </a:cubicBezTo>
                <a:cubicBezTo>
                  <a:pt x="86498" y="49461"/>
                  <a:pt x="86498" y="49461"/>
                  <a:pt x="86498" y="49461"/>
                </a:cubicBezTo>
                <a:cubicBezTo>
                  <a:pt x="86498" y="45526"/>
                  <a:pt x="86498" y="41311"/>
                  <a:pt x="86498" y="41311"/>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96" name="Shape 4596"/>
          <p:cNvSpPr/>
          <p:nvPr/>
        </p:nvSpPr>
        <p:spPr>
          <a:xfrm>
            <a:off x="9388755" y="4523821"/>
            <a:ext cx="296312" cy="227585"/>
          </a:xfrm>
          <a:custGeom>
            <a:avLst/>
            <a:gdLst/>
            <a:ahLst/>
            <a:cxnLst/>
            <a:rect l="0" t="0" r="0" b="0"/>
            <a:pathLst>
              <a:path w="120000" h="120000" extrusionOk="0">
                <a:moveTo>
                  <a:pt x="79870" y="63678"/>
                </a:moveTo>
                <a:lnTo>
                  <a:pt x="79870" y="63678"/>
                </a:lnTo>
                <a:cubicBezTo>
                  <a:pt x="62810" y="86004"/>
                  <a:pt x="62810" y="86004"/>
                  <a:pt x="62810" y="86004"/>
                </a:cubicBezTo>
                <a:cubicBezTo>
                  <a:pt x="62810" y="37547"/>
                  <a:pt x="62810" y="37547"/>
                  <a:pt x="62810" y="37547"/>
                </a:cubicBezTo>
                <a:cubicBezTo>
                  <a:pt x="62810" y="33742"/>
                  <a:pt x="62810" y="29936"/>
                  <a:pt x="59903" y="29936"/>
                </a:cubicBezTo>
                <a:cubicBezTo>
                  <a:pt x="56995" y="29936"/>
                  <a:pt x="56995" y="33742"/>
                  <a:pt x="56995" y="37547"/>
                </a:cubicBezTo>
                <a:cubicBezTo>
                  <a:pt x="56995" y="86004"/>
                  <a:pt x="56995" y="86004"/>
                  <a:pt x="56995" y="86004"/>
                </a:cubicBezTo>
                <a:cubicBezTo>
                  <a:pt x="39935" y="63678"/>
                  <a:pt x="39935" y="63678"/>
                  <a:pt x="39935" y="63678"/>
                </a:cubicBezTo>
                <a:cubicBezTo>
                  <a:pt x="37027" y="59873"/>
                  <a:pt x="37027" y="59873"/>
                  <a:pt x="34313" y="63678"/>
                </a:cubicBezTo>
                <a:cubicBezTo>
                  <a:pt x="34313" y="63678"/>
                  <a:pt x="34313" y="67484"/>
                  <a:pt x="34313" y="71035"/>
                </a:cubicBezTo>
                <a:cubicBezTo>
                  <a:pt x="56995" y="100972"/>
                  <a:pt x="56995" y="100972"/>
                  <a:pt x="56995" y="100972"/>
                </a:cubicBezTo>
                <a:lnTo>
                  <a:pt x="59903" y="100972"/>
                </a:lnTo>
                <a:lnTo>
                  <a:pt x="62810" y="100972"/>
                </a:lnTo>
                <a:cubicBezTo>
                  <a:pt x="85492" y="71035"/>
                  <a:pt x="85492" y="71035"/>
                  <a:pt x="85492" y="71035"/>
                </a:cubicBezTo>
                <a:cubicBezTo>
                  <a:pt x="85492" y="67484"/>
                  <a:pt x="85492" y="63678"/>
                  <a:pt x="85492" y="63678"/>
                </a:cubicBezTo>
                <a:cubicBezTo>
                  <a:pt x="82778" y="59873"/>
                  <a:pt x="82778" y="59873"/>
                  <a:pt x="79870" y="63678"/>
                </a:cubicBezTo>
                <a:close/>
                <a:moveTo>
                  <a:pt x="85492" y="26384"/>
                </a:moveTo>
                <a:lnTo>
                  <a:pt x="85492" y="26384"/>
                </a:lnTo>
                <a:cubicBezTo>
                  <a:pt x="79870" y="11416"/>
                  <a:pt x="68432" y="0"/>
                  <a:pt x="56995" y="0"/>
                </a:cubicBezTo>
                <a:cubicBezTo>
                  <a:pt x="37027" y="0"/>
                  <a:pt x="22875" y="18773"/>
                  <a:pt x="22875" y="41099"/>
                </a:cubicBezTo>
                <a:cubicBezTo>
                  <a:pt x="8529" y="48710"/>
                  <a:pt x="0" y="63678"/>
                  <a:pt x="0" y="82452"/>
                </a:cubicBezTo>
                <a:cubicBezTo>
                  <a:pt x="0" y="100972"/>
                  <a:pt x="11437" y="119746"/>
                  <a:pt x="28497" y="119746"/>
                </a:cubicBezTo>
                <a:cubicBezTo>
                  <a:pt x="94216" y="119746"/>
                  <a:pt x="94216" y="119746"/>
                  <a:pt x="94216" y="119746"/>
                </a:cubicBezTo>
                <a:cubicBezTo>
                  <a:pt x="108368" y="112135"/>
                  <a:pt x="119806" y="93615"/>
                  <a:pt x="119806" y="74841"/>
                </a:cubicBezTo>
                <a:cubicBezTo>
                  <a:pt x="119806" y="48710"/>
                  <a:pt x="105654" y="26384"/>
                  <a:pt x="85492" y="26384"/>
                </a:cubicBezTo>
                <a:close/>
                <a:moveTo>
                  <a:pt x="94216" y="112135"/>
                </a:moveTo>
                <a:lnTo>
                  <a:pt x="94216" y="112135"/>
                </a:lnTo>
                <a:cubicBezTo>
                  <a:pt x="28497" y="112135"/>
                  <a:pt x="28497" y="112135"/>
                  <a:pt x="28497" y="112135"/>
                </a:cubicBezTo>
                <a:cubicBezTo>
                  <a:pt x="28497" y="112135"/>
                  <a:pt x="5621" y="108583"/>
                  <a:pt x="5621" y="82452"/>
                </a:cubicBezTo>
                <a:cubicBezTo>
                  <a:pt x="5621" y="67484"/>
                  <a:pt x="17059" y="52515"/>
                  <a:pt x="28497" y="52515"/>
                </a:cubicBezTo>
                <a:cubicBezTo>
                  <a:pt x="28497" y="29936"/>
                  <a:pt x="39935" y="11416"/>
                  <a:pt x="56995" y="11416"/>
                </a:cubicBezTo>
                <a:cubicBezTo>
                  <a:pt x="68432" y="11416"/>
                  <a:pt x="77156" y="22579"/>
                  <a:pt x="79870" y="37547"/>
                </a:cubicBezTo>
                <a:cubicBezTo>
                  <a:pt x="99838" y="33742"/>
                  <a:pt x="111276" y="56067"/>
                  <a:pt x="114184" y="71035"/>
                </a:cubicBezTo>
                <a:cubicBezTo>
                  <a:pt x="114184" y="86004"/>
                  <a:pt x="105654" y="104778"/>
                  <a:pt x="94216" y="112135"/>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98" name="Shape 4598"/>
          <p:cNvSpPr/>
          <p:nvPr/>
        </p:nvSpPr>
        <p:spPr>
          <a:xfrm>
            <a:off x="8404576" y="4523821"/>
            <a:ext cx="305131" cy="306974"/>
          </a:xfrm>
          <a:custGeom>
            <a:avLst/>
            <a:gdLst/>
            <a:ahLst/>
            <a:cxnLst/>
            <a:rect l="0" t="0" r="0" b="0"/>
            <a:pathLst>
              <a:path w="120000" h="120000" extrusionOk="0">
                <a:moveTo>
                  <a:pt x="69652" y="47433"/>
                </a:moveTo>
                <a:lnTo>
                  <a:pt x="69652" y="47433"/>
                </a:lnTo>
                <a:cubicBezTo>
                  <a:pt x="52807" y="47433"/>
                  <a:pt x="52807" y="47433"/>
                  <a:pt x="52807" y="47433"/>
                </a:cubicBezTo>
                <a:cubicBezTo>
                  <a:pt x="52807" y="33448"/>
                  <a:pt x="52807" y="33448"/>
                  <a:pt x="52807" y="33448"/>
                </a:cubicBezTo>
                <a:cubicBezTo>
                  <a:pt x="52807" y="30614"/>
                  <a:pt x="52807" y="27968"/>
                  <a:pt x="50157" y="27968"/>
                </a:cubicBezTo>
                <a:cubicBezTo>
                  <a:pt x="47318" y="27968"/>
                  <a:pt x="47318" y="30614"/>
                  <a:pt x="47318" y="33448"/>
                </a:cubicBezTo>
                <a:cubicBezTo>
                  <a:pt x="47318" y="47433"/>
                  <a:pt x="47318" y="47433"/>
                  <a:pt x="47318" y="47433"/>
                </a:cubicBezTo>
                <a:cubicBezTo>
                  <a:pt x="30662" y="47433"/>
                  <a:pt x="30662" y="47433"/>
                  <a:pt x="30662" y="47433"/>
                </a:cubicBezTo>
                <a:cubicBezTo>
                  <a:pt x="30662" y="47433"/>
                  <a:pt x="27823" y="47433"/>
                  <a:pt x="27823" y="50267"/>
                </a:cubicBezTo>
                <a:cubicBezTo>
                  <a:pt x="27823" y="52913"/>
                  <a:pt x="30662" y="55748"/>
                  <a:pt x="30662" y="55748"/>
                </a:cubicBezTo>
                <a:cubicBezTo>
                  <a:pt x="47318" y="55748"/>
                  <a:pt x="47318" y="55748"/>
                  <a:pt x="47318" y="55748"/>
                </a:cubicBezTo>
                <a:cubicBezTo>
                  <a:pt x="47318" y="69732"/>
                  <a:pt x="47318" y="69732"/>
                  <a:pt x="47318" y="69732"/>
                </a:cubicBezTo>
                <a:cubicBezTo>
                  <a:pt x="47318" y="72377"/>
                  <a:pt x="47318" y="72377"/>
                  <a:pt x="50157" y="72377"/>
                </a:cubicBezTo>
                <a:cubicBezTo>
                  <a:pt x="52807" y="72377"/>
                  <a:pt x="52807" y="72377"/>
                  <a:pt x="52807" y="69732"/>
                </a:cubicBezTo>
                <a:cubicBezTo>
                  <a:pt x="52807" y="55748"/>
                  <a:pt x="52807" y="55748"/>
                  <a:pt x="52807" y="55748"/>
                </a:cubicBezTo>
                <a:cubicBezTo>
                  <a:pt x="69652" y="55748"/>
                  <a:pt x="69652" y="55748"/>
                  <a:pt x="69652" y="55748"/>
                </a:cubicBezTo>
                <a:cubicBezTo>
                  <a:pt x="69652" y="55748"/>
                  <a:pt x="72492" y="52913"/>
                  <a:pt x="72492" y="50267"/>
                </a:cubicBezTo>
                <a:cubicBezTo>
                  <a:pt x="72492" y="47433"/>
                  <a:pt x="69652" y="47433"/>
                  <a:pt x="69652" y="47433"/>
                </a:cubicBezTo>
                <a:close/>
                <a:moveTo>
                  <a:pt x="116971" y="114141"/>
                </a:moveTo>
                <a:lnTo>
                  <a:pt x="116971" y="114141"/>
                </a:lnTo>
                <a:cubicBezTo>
                  <a:pt x="86309" y="83527"/>
                  <a:pt x="86309" y="83527"/>
                  <a:pt x="86309" y="83527"/>
                </a:cubicBezTo>
                <a:cubicBezTo>
                  <a:pt x="94637" y="75212"/>
                  <a:pt x="100315" y="64062"/>
                  <a:pt x="100315" y="50267"/>
                </a:cubicBezTo>
                <a:cubicBezTo>
                  <a:pt x="100315" y="22299"/>
                  <a:pt x="77981" y="0"/>
                  <a:pt x="50157" y="0"/>
                </a:cubicBezTo>
                <a:cubicBezTo>
                  <a:pt x="22145" y="0"/>
                  <a:pt x="0" y="22299"/>
                  <a:pt x="0" y="50267"/>
                </a:cubicBezTo>
                <a:cubicBezTo>
                  <a:pt x="0" y="78047"/>
                  <a:pt x="22145" y="100157"/>
                  <a:pt x="50157" y="100157"/>
                </a:cubicBezTo>
                <a:cubicBezTo>
                  <a:pt x="61324" y="100157"/>
                  <a:pt x="72492" y="94677"/>
                  <a:pt x="80630" y="89196"/>
                </a:cubicBezTo>
                <a:cubicBezTo>
                  <a:pt x="111293" y="119811"/>
                  <a:pt x="111293" y="119811"/>
                  <a:pt x="111293" y="119811"/>
                </a:cubicBezTo>
                <a:cubicBezTo>
                  <a:pt x="114132" y="119811"/>
                  <a:pt x="116971" y="119811"/>
                  <a:pt x="116971" y="119811"/>
                </a:cubicBezTo>
                <a:cubicBezTo>
                  <a:pt x="119810" y="116976"/>
                  <a:pt x="119810" y="114141"/>
                  <a:pt x="116971" y="114141"/>
                </a:cubicBezTo>
                <a:close/>
                <a:moveTo>
                  <a:pt x="50157" y="92031"/>
                </a:moveTo>
                <a:lnTo>
                  <a:pt x="50157" y="92031"/>
                </a:lnTo>
                <a:cubicBezTo>
                  <a:pt x="27823" y="92031"/>
                  <a:pt x="8328" y="72377"/>
                  <a:pt x="8328" y="50267"/>
                </a:cubicBezTo>
                <a:cubicBezTo>
                  <a:pt x="8328" y="27968"/>
                  <a:pt x="27823" y="8503"/>
                  <a:pt x="50157" y="8503"/>
                </a:cubicBezTo>
                <a:cubicBezTo>
                  <a:pt x="72492" y="8503"/>
                  <a:pt x="91798" y="27968"/>
                  <a:pt x="91798" y="50267"/>
                </a:cubicBezTo>
                <a:cubicBezTo>
                  <a:pt x="91798" y="72377"/>
                  <a:pt x="72492" y="92031"/>
                  <a:pt x="50157" y="92031"/>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00" name="Shape 4600"/>
          <p:cNvSpPr/>
          <p:nvPr/>
        </p:nvSpPr>
        <p:spPr>
          <a:xfrm>
            <a:off x="7422162" y="4523821"/>
            <a:ext cx="305130" cy="306974"/>
          </a:xfrm>
          <a:custGeom>
            <a:avLst/>
            <a:gdLst/>
            <a:ahLst/>
            <a:cxnLst/>
            <a:rect l="0" t="0" r="0" b="0"/>
            <a:pathLst>
              <a:path w="120000" h="120000" extrusionOk="0">
                <a:moveTo>
                  <a:pt x="5678" y="44598"/>
                </a:moveTo>
                <a:lnTo>
                  <a:pt x="5678" y="44598"/>
                </a:lnTo>
                <a:cubicBezTo>
                  <a:pt x="41829" y="44598"/>
                  <a:pt x="41829" y="44598"/>
                  <a:pt x="41829" y="44598"/>
                </a:cubicBezTo>
                <a:cubicBezTo>
                  <a:pt x="44668" y="44598"/>
                  <a:pt x="44668" y="44598"/>
                  <a:pt x="44668" y="41763"/>
                </a:cubicBezTo>
                <a:cubicBezTo>
                  <a:pt x="44668" y="39118"/>
                  <a:pt x="44668" y="39118"/>
                  <a:pt x="41829" y="39118"/>
                </a:cubicBezTo>
                <a:cubicBezTo>
                  <a:pt x="14006" y="39118"/>
                  <a:pt x="14006" y="39118"/>
                  <a:pt x="14006" y="39118"/>
                </a:cubicBezTo>
                <a:cubicBezTo>
                  <a:pt x="22334" y="19653"/>
                  <a:pt x="39179" y="8503"/>
                  <a:pt x="61324" y="8503"/>
                </a:cubicBezTo>
                <a:cubicBezTo>
                  <a:pt x="86498" y="8503"/>
                  <a:pt x="108643" y="27968"/>
                  <a:pt x="111482" y="52913"/>
                </a:cubicBezTo>
                <a:cubicBezTo>
                  <a:pt x="119810" y="52913"/>
                  <a:pt x="119810" y="52913"/>
                  <a:pt x="119810" y="52913"/>
                </a:cubicBezTo>
                <a:cubicBezTo>
                  <a:pt x="117160" y="22299"/>
                  <a:pt x="91987" y="0"/>
                  <a:pt x="61324" y="0"/>
                </a:cubicBezTo>
                <a:cubicBezTo>
                  <a:pt x="39179" y="0"/>
                  <a:pt x="19495" y="13984"/>
                  <a:pt x="8328" y="30614"/>
                </a:cubicBezTo>
                <a:cubicBezTo>
                  <a:pt x="8328" y="5669"/>
                  <a:pt x="8328" y="5669"/>
                  <a:pt x="8328" y="5669"/>
                </a:cubicBezTo>
                <a:cubicBezTo>
                  <a:pt x="8328" y="2834"/>
                  <a:pt x="5678" y="0"/>
                  <a:pt x="5678" y="0"/>
                </a:cubicBezTo>
                <a:cubicBezTo>
                  <a:pt x="2839" y="0"/>
                  <a:pt x="0" y="2834"/>
                  <a:pt x="0" y="5669"/>
                </a:cubicBezTo>
                <a:cubicBezTo>
                  <a:pt x="0" y="41763"/>
                  <a:pt x="0" y="41763"/>
                  <a:pt x="0" y="41763"/>
                </a:cubicBezTo>
                <a:cubicBezTo>
                  <a:pt x="0" y="44598"/>
                  <a:pt x="5678" y="44598"/>
                  <a:pt x="5678" y="44598"/>
                </a:cubicBezTo>
                <a:close/>
                <a:moveTo>
                  <a:pt x="117160" y="75212"/>
                </a:moveTo>
                <a:lnTo>
                  <a:pt x="117160" y="75212"/>
                </a:lnTo>
                <a:cubicBezTo>
                  <a:pt x="77981" y="75212"/>
                  <a:pt x="77981" y="75212"/>
                  <a:pt x="77981" y="75212"/>
                </a:cubicBezTo>
                <a:lnTo>
                  <a:pt x="75331" y="78047"/>
                </a:lnTo>
                <a:cubicBezTo>
                  <a:pt x="75331" y="80881"/>
                  <a:pt x="77981" y="83527"/>
                  <a:pt x="77981" y="83527"/>
                </a:cubicBezTo>
                <a:cubicBezTo>
                  <a:pt x="108643" y="83527"/>
                  <a:pt x="108643" y="83527"/>
                  <a:pt x="108643" y="83527"/>
                </a:cubicBezTo>
                <a:cubicBezTo>
                  <a:pt x="100315" y="100157"/>
                  <a:pt x="80820" y="111307"/>
                  <a:pt x="61324" y="111307"/>
                </a:cubicBezTo>
                <a:cubicBezTo>
                  <a:pt x="33501" y="111307"/>
                  <a:pt x="14006" y="92031"/>
                  <a:pt x="8328" y="66897"/>
                </a:cubicBezTo>
                <a:cubicBezTo>
                  <a:pt x="2839" y="66897"/>
                  <a:pt x="2839" y="66897"/>
                  <a:pt x="2839" y="66897"/>
                </a:cubicBezTo>
                <a:cubicBezTo>
                  <a:pt x="5678" y="97511"/>
                  <a:pt x="30662" y="119811"/>
                  <a:pt x="61324" y="119811"/>
                </a:cubicBezTo>
                <a:cubicBezTo>
                  <a:pt x="83659" y="119811"/>
                  <a:pt x="103154" y="108661"/>
                  <a:pt x="111482" y="89196"/>
                </a:cubicBezTo>
                <a:cubicBezTo>
                  <a:pt x="111482" y="116976"/>
                  <a:pt x="111482" y="116976"/>
                  <a:pt x="111482" y="116976"/>
                </a:cubicBezTo>
                <a:cubicBezTo>
                  <a:pt x="111482" y="116976"/>
                  <a:pt x="114321" y="119811"/>
                  <a:pt x="117160" y="119811"/>
                </a:cubicBezTo>
                <a:lnTo>
                  <a:pt x="119810" y="116976"/>
                </a:lnTo>
                <a:cubicBezTo>
                  <a:pt x="119810" y="78047"/>
                  <a:pt x="119810" y="78047"/>
                  <a:pt x="119810" y="78047"/>
                </a:cubicBezTo>
                <a:cubicBezTo>
                  <a:pt x="119810" y="75212"/>
                  <a:pt x="117160" y="75212"/>
                  <a:pt x="117160" y="7521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02" name="Shape 4602"/>
          <p:cNvSpPr/>
          <p:nvPr/>
        </p:nvSpPr>
        <p:spPr>
          <a:xfrm>
            <a:off x="6445039" y="4523821"/>
            <a:ext cx="296312" cy="306974"/>
          </a:xfrm>
          <a:custGeom>
            <a:avLst/>
            <a:gdLst/>
            <a:ahLst/>
            <a:cxnLst/>
            <a:rect l="0" t="0" r="0" b="0"/>
            <a:pathLst>
              <a:path w="120000" h="120000" extrusionOk="0">
                <a:moveTo>
                  <a:pt x="59903" y="0"/>
                </a:moveTo>
                <a:lnTo>
                  <a:pt x="59903" y="0"/>
                </a:lnTo>
                <a:cubicBezTo>
                  <a:pt x="25589" y="0"/>
                  <a:pt x="0" y="27968"/>
                  <a:pt x="0" y="61417"/>
                </a:cubicBezTo>
                <a:cubicBezTo>
                  <a:pt x="0" y="92031"/>
                  <a:pt x="25589" y="119811"/>
                  <a:pt x="59903" y="119811"/>
                </a:cubicBezTo>
                <a:cubicBezTo>
                  <a:pt x="94216" y="119811"/>
                  <a:pt x="119806" y="92031"/>
                  <a:pt x="119806" y="61417"/>
                </a:cubicBezTo>
                <a:cubicBezTo>
                  <a:pt x="119806" y="27968"/>
                  <a:pt x="94216" y="0"/>
                  <a:pt x="59903" y="0"/>
                </a:cubicBezTo>
                <a:close/>
                <a:moveTo>
                  <a:pt x="59903" y="111307"/>
                </a:moveTo>
                <a:lnTo>
                  <a:pt x="59903" y="111307"/>
                </a:lnTo>
                <a:cubicBezTo>
                  <a:pt x="31405" y="111307"/>
                  <a:pt x="5621" y="89196"/>
                  <a:pt x="5621" y="61417"/>
                </a:cubicBezTo>
                <a:cubicBezTo>
                  <a:pt x="5621" y="30614"/>
                  <a:pt x="31405" y="8503"/>
                  <a:pt x="59903" y="8503"/>
                </a:cubicBezTo>
                <a:cubicBezTo>
                  <a:pt x="88400" y="8503"/>
                  <a:pt x="114184" y="30614"/>
                  <a:pt x="114184" y="61417"/>
                </a:cubicBezTo>
                <a:cubicBezTo>
                  <a:pt x="114184" y="89196"/>
                  <a:pt x="88400" y="111307"/>
                  <a:pt x="59903" y="111307"/>
                </a:cubicBezTo>
                <a:close/>
                <a:moveTo>
                  <a:pt x="82778" y="33448"/>
                </a:moveTo>
                <a:lnTo>
                  <a:pt x="82778" y="33448"/>
                </a:lnTo>
                <a:cubicBezTo>
                  <a:pt x="79870" y="33448"/>
                  <a:pt x="79870" y="33448"/>
                  <a:pt x="76962" y="36283"/>
                </a:cubicBezTo>
                <a:cubicBezTo>
                  <a:pt x="54281" y="78047"/>
                  <a:pt x="54281" y="78047"/>
                  <a:pt x="54281" y="78047"/>
                </a:cubicBezTo>
                <a:cubicBezTo>
                  <a:pt x="39935" y="64062"/>
                  <a:pt x="39935" y="64062"/>
                  <a:pt x="39935" y="64062"/>
                </a:cubicBezTo>
                <a:cubicBezTo>
                  <a:pt x="37027" y="64062"/>
                  <a:pt x="37027" y="64062"/>
                  <a:pt x="34313" y="64062"/>
                </a:cubicBezTo>
                <a:cubicBezTo>
                  <a:pt x="31405" y="66897"/>
                  <a:pt x="31405" y="69732"/>
                  <a:pt x="34313" y="69732"/>
                </a:cubicBezTo>
                <a:cubicBezTo>
                  <a:pt x="51373" y="86362"/>
                  <a:pt x="51373" y="86362"/>
                  <a:pt x="51373" y="86362"/>
                </a:cubicBezTo>
                <a:cubicBezTo>
                  <a:pt x="54281" y="86362"/>
                  <a:pt x="54281" y="86362"/>
                  <a:pt x="56995" y="86362"/>
                </a:cubicBezTo>
                <a:lnTo>
                  <a:pt x="85492" y="39118"/>
                </a:lnTo>
                <a:cubicBezTo>
                  <a:pt x="85492" y="39118"/>
                  <a:pt x="85492" y="36283"/>
                  <a:pt x="82778" y="33448"/>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04" name="Shape 4604"/>
          <p:cNvSpPr/>
          <p:nvPr/>
        </p:nvSpPr>
        <p:spPr>
          <a:xfrm>
            <a:off x="10365879" y="4036896"/>
            <a:ext cx="305131" cy="305211"/>
          </a:xfrm>
          <a:custGeom>
            <a:avLst/>
            <a:gdLst/>
            <a:ahLst/>
            <a:cxnLst/>
            <a:rect l="0" t="0" r="0" b="0"/>
            <a:pathLst>
              <a:path w="120000" h="120000" extrusionOk="0">
                <a:moveTo>
                  <a:pt x="83659" y="55646"/>
                </a:moveTo>
                <a:lnTo>
                  <a:pt x="83659" y="55646"/>
                </a:lnTo>
                <a:cubicBezTo>
                  <a:pt x="39179" y="55646"/>
                  <a:pt x="39179" y="55646"/>
                  <a:pt x="39179" y="55646"/>
                </a:cubicBezTo>
                <a:cubicBezTo>
                  <a:pt x="36340" y="55646"/>
                  <a:pt x="33501" y="58485"/>
                  <a:pt x="33501" y="58485"/>
                </a:cubicBezTo>
                <a:cubicBezTo>
                  <a:pt x="33501" y="61324"/>
                  <a:pt x="36340" y="63974"/>
                  <a:pt x="39179" y="63974"/>
                </a:cubicBezTo>
                <a:cubicBezTo>
                  <a:pt x="83659" y="63974"/>
                  <a:pt x="83659" y="63974"/>
                  <a:pt x="83659" y="63974"/>
                </a:cubicBezTo>
                <a:cubicBezTo>
                  <a:pt x="83659" y="63974"/>
                  <a:pt x="86498" y="61324"/>
                  <a:pt x="86498" y="58485"/>
                </a:cubicBezTo>
                <a:lnTo>
                  <a:pt x="83659" y="55646"/>
                </a:lnTo>
                <a:close/>
                <a:moveTo>
                  <a:pt x="61324" y="0"/>
                </a:moveTo>
                <a:lnTo>
                  <a:pt x="61324" y="0"/>
                </a:lnTo>
                <a:cubicBezTo>
                  <a:pt x="28012" y="0"/>
                  <a:pt x="0" y="27823"/>
                  <a:pt x="0" y="58485"/>
                </a:cubicBezTo>
                <a:cubicBezTo>
                  <a:pt x="0" y="91798"/>
                  <a:pt x="28012" y="119810"/>
                  <a:pt x="61324" y="119810"/>
                </a:cubicBezTo>
                <a:cubicBezTo>
                  <a:pt x="91987" y="119810"/>
                  <a:pt x="119810" y="91798"/>
                  <a:pt x="119810" y="58485"/>
                </a:cubicBezTo>
                <a:cubicBezTo>
                  <a:pt x="119810" y="27823"/>
                  <a:pt x="91987" y="0"/>
                  <a:pt x="61324" y="0"/>
                </a:cubicBezTo>
                <a:close/>
                <a:moveTo>
                  <a:pt x="61324" y="111482"/>
                </a:moveTo>
                <a:lnTo>
                  <a:pt x="61324" y="111482"/>
                </a:lnTo>
                <a:cubicBezTo>
                  <a:pt x="30662" y="111482"/>
                  <a:pt x="8517" y="89148"/>
                  <a:pt x="8517" y="58485"/>
                </a:cubicBezTo>
                <a:cubicBezTo>
                  <a:pt x="8517" y="30662"/>
                  <a:pt x="30662" y="8328"/>
                  <a:pt x="61324" y="8328"/>
                </a:cubicBezTo>
                <a:cubicBezTo>
                  <a:pt x="89148" y="8328"/>
                  <a:pt x="111482" y="30662"/>
                  <a:pt x="111482" y="58485"/>
                </a:cubicBezTo>
                <a:cubicBezTo>
                  <a:pt x="111482" y="89148"/>
                  <a:pt x="89148" y="111482"/>
                  <a:pt x="61324" y="11148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06" name="Shape 4606"/>
          <p:cNvSpPr/>
          <p:nvPr/>
        </p:nvSpPr>
        <p:spPr>
          <a:xfrm>
            <a:off x="9388755" y="4036896"/>
            <a:ext cx="296312" cy="305211"/>
          </a:xfrm>
          <a:custGeom>
            <a:avLst/>
            <a:gdLst/>
            <a:ahLst/>
            <a:cxnLst/>
            <a:rect l="0" t="0" r="0" b="0"/>
            <a:pathLst>
              <a:path w="120000" h="120000" extrusionOk="0">
                <a:moveTo>
                  <a:pt x="79870" y="58485"/>
                </a:moveTo>
                <a:lnTo>
                  <a:pt x="79870" y="58485"/>
                </a:lnTo>
                <a:cubicBezTo>
                  <a:pt x="62810" y="72492"/>
                  <a:pt x="62810" y="72492"/>
                  <a:pt x="62810" y="72492"/>
                </a:cubicBezTo>
                <a:cubicBezTo>
                  <a:pt x="62810" y="33312"/>
                  <a:pt x="62810" y="33312"/>
                  <a:pt x="62810" y="33312"/>
                </a:cubicBezTo>
                <a:cubicBezTo>
                  <a:pt x="62810" y="30662"/>
                  <a:pt x="62810" y="30662"/>
                  <a:pt x="59903" y="30662"/>
                </a:cubicBezTo>
                <a:cubicBezTo>
                  <a:pt x="56995" y="30662"/>
                  <a:pt x="56995" y="30662"/>
                  <a:pt x="56995" y="33312"/>
                </a:cubicBezTo>
                <a:cubicBezTo>
                  <a:pt x="56995" y="72492"/>
                  <a:pt x="56995" y="72492"/>
                  <a:pt x="56995" y="72492"/>
                </a:cubicBezTo>
                <a:cubicBezTo>
                  <a:pt x="39935" y="58485"/>
                  <a:pt x="39935" y="58485"/>
                  <a:pt x="39935" y="58485"/>
                </a:cubicBezTo>
                <a:cubicBezTo>
                  <a:pt x="39935" y="55646"/>
                  <a:pt x="37027" y="55646"/>
                  <a:pt x="34313" y="58485"/>
                </a:cubicBezTo>
                <a:cubicBezTo>
                  <a:pt x="34313" y="58485"/>
                  <a:pt x="34313" y="61324"/>
                  <a:pt x="34313" y="63974"/>
                </a:cubicBezTo>
                <a:cubicBezTo>
                  <a:pt x="56995" y="83659"/>
                  <a:pt x="56995" y="83659"/>
                  <a:pt x="56995" y="83659"/>
                </a:cubicBezTo>
                <a:lnTo>
                  <a:pt x="59903" y="83659"/>
                </a:lnTo>
                <a:lnTo>
                  <a:pt x="62810" y="83659"/>
                </a:lnTo>
                <a:cubicBezTo>
                  <a:pt x="85492" y="63974"/>
                  <a:pt x="85492" y="63974"/>
                  <a:pt x="85492" y="63974"/>
                </a:cubicBezTo>
                <a:cubicBezTo>
                  <a:pt x="85492" y="61324"/>
                  <a:pt x="85492" y="58485"/>
                  <a:pt x="85492" y="58485"/>
                </a:cubicBezTo>
                <a:cubicBezTo>
                  <a:pt x="82778" y="55646"/>
                  <a:pt x="79870" y="55646"/>
                  <a:pt x="79870" y="58485"/>
                </a:cubicBezTo>
                <a:close/>
                <a:moveTo>
                  <a:pt x="59903" y="0"/>
                </a:moveTo>
                <a:lnTo>
                  <a:pt x="59903" y="0"/>
                </a:lnTo>
                <a:cubicBezTo>
                  <a:pt x="25589" y="0"/>
                  <a:pt x="0" y="27823"/>
                  <a:pt x="0" y="58485"/>
                </a:cubicBezTo>
                <a:cubicBezTo>
                  <a:pt x="0" y="91798"/>
                  <a:pt x="25589" y="119810"/>
                  <a:pt x="59903" y="119810"/>
                </a:cubicBezTo>
                <a:cubicBezTo>
                  <a:pt x="94216" y="119810"/>
                  <a:pt x="119806" y="91798"/>
                  <a:pt x="119806" y="58485"/>
                </a:cubicBezTo>
                <a:cubicBezTo>
                  <a:pt x="119806" y="27823"/>
                  <a:pt x="94216" y="0"/>
                  <a:pt x="59903" y="0"/>
                </a:cubicBezTo>
                <a:close/>
                <a:moveTo>
                  <a:pt x="59903" y="111482"/>
                </a:moveTo>
                <a:lnTo>
                  <a:pt x="59903" y="111482"/>
                </a:lnTo>
                <a:cubicBezTo>
                  <a:pt x="31405" y="111482"/>
                  <a:pt x="5621" y="89148"/>
                  <a:pt x="5621" y="58485"/>
                </a:cubicBezTo>
                <a:cubicBezTo>
                  <a:pt x="5621" y="30662"/>
                  <a:pt x="31405" y="8328"/>
                  <a:pt x="59903" y="8328"/>
                </a:cubicBezTo>
                <a:cubicBezTo>
                  <a:pt x="88400" y="8328"/>
                  <a:pt x="114184" y="30662"/>
                  <a:pt x="114184" y="58485"/>
                </a:cubicBezTo>
                <a:cubicBezTo>
                  <a:pt x="114184" y="89148"/>
                  <a:pt x="88400" y="111482"/>
                  <a:pt x="59903" y="11148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08" name="Shape 4608"/>
          <p:cNvSpPr/>
          <p:nvPr/>
        </p:nvSpPr>
        <p:spPr>
          <a:xfrm>
            <a:off x="8404576" y="4036896"/>
            <a:ext cx="305131" cy="305211"/>
          </a:xfrm>
          <a:custGeom>
            <a:avLst/>
            <a:gdLst/>
            <a:ahLst/>
            <a:cxnLst/>
            <a:rect l="0" t="0" r="0" b="0"/>
            <a:pathLst>
              <a:path w="120000" h="120000" extrusionOk="0">
                <a:moveTo>
                  <a:pt x="83470" y="55646"/>
                </a:moveTo>
                <a:lnTo>
                  <a:pt x="83470" y="55646"/>
                </a:lnTo>
                <a:cubicBezTo>
                  <a:pt x="63974" y="36151"/>
                  <a:pt x="63974" y="36151"/>
                  <a:pt x="63974" y="36151"/>
                </a:cubicBezTo>
                <a:cubicBezTo>
                  <a:pt x="61324" y="33312"/>
                  <a:pt x="58485" y="33312"/>
                  <a:pt x="58485" y="36151"/>
                </a:cubicBezTo>
                <a:cubicBezTo>
                  <a:pt x="55646" y="36151"/>
                  <a:pt x="55646" y="38990"/>
                  <a:pt x="58485" y="41829"/>
                </a:cubicBezTo>
                <a:cubicBezTo>
                  <a:pt x="72492" y="55646"/>
                  <a:pt x="72492" y="55646"/>
                  <a:pt x="72492" y="55646"/>
                </a:cubicBezTo>
                <a:cubicBezTo>
                  <a:pt x="33312" y="55646"/>
                  <a:pt x="33312" y="55646"/>
                  <a:pt x="33312" y="55646"/>
                </a:cubicBezTo>
                <a:cubicBezTo>
                  <a:pt x="30662" y="55646"/>
                  <a:pt x="30662" y="58485"/>
                  <a:pt x="30662" y="58485"/>
                </a:cubicBezTo>
                <a:cubicBezTo>
                  <a:pt x="30662" y="61324"/>
                  <a:pt x="30662" y="63974"/>
                  <a:pt x="33312" y="63974"/>
                </a:cubicBezTo>
                <a:cubicBezTo>
                  <a:pt x="72492" y="63974"/>
                  <a:pt x="72492" y="63974"/>
                  <a:pt x="72492" y="63974"/>
                </a:cubicBezTo>
                <a:cubicBezTo>
                  <a:pt x="58485" y="77981"/>
                  <a:pt x="58485" y="77981"/>
                  <a:pt x="58485" y="77981"/>
                </a:cubicBezTo>
                <a:cubicBezTo>
                  <a:pt x="55646" y="80820"/>
                  <a:pt x="55646" y="83659"/>
                  <a:pt x="58485" y="83659"/>
                </a:cubicBezTo>
                <a:cubicBezTo>
                  <a:pt x="58485" y="86309"/>
                  <a:pt x="61324" y="86309"/>
                  <a:pt x="63974" y="83659"/>
                </a:cubicBezTo>
                <a:cubicBezTo>
                  <a:pt x="83470" y="63974"/>
                  <a:pt x="83470" y="63974"/>
                  <a:pt x="83470" y="63974"/>
                </a:cubicBezTo>
                <a:cubicBezTo>
                  <a:pt x="83470" y="61324"/>
                  <a:pt x="83470" y="61324"/>
                  <a:pt x="83470" y="58485"/>
                </a:cubicBezTo>
                <a:lnTo>
                  <a:pt x="83470" y="55646"/>
                </a:lnTo>
                <a:close/>
                <a:moveTo>
                  <a:pt x="58485" y="0"/>
                </a:moveTo>
                <a:lnTo>
                  <a:pt x="58485" y="0"/>
                </a:lnTo>
                <a:cubicBezTo>
                  <a:pt x="27823" y="0"/>
                  <a:pt x="0" y="27823"/>
                  <a:pt x="0" y="58485"/>
                </a:cubicBezTo>
                <a:cubicBezTo>
                  <a:pt x="0" y="91798"/>
                  <a:pt x="27823" y="119810"/>
                  <a:pt x="58485" y="119810"/>
                </a:cubicBezTo>
                <a:cubicBezTo>
                  <a:pt x="91798" y="119810"/>
                  <a:pt x="119810" y="91798"/>
                  <a:pt x="119810" y="58485"/>
                </a:cubicBezTo>
                <a:cubicBezTo>
                  <a:pt x="119810" y="27823"/>
                  <a:pt x="91798" y="0"/>
                  <a:pt x="58485" y="0"/>
                </a:cubicBezTo>
                <a:close/>
                <a:moveTo>
                  <a:pt x="58485" y="111482"/>
                </a:moveTo>
                <a:lnTo>
                  <a:pt x="58485" y="111482"/>
                </a:lnTo>
                <a:cubicBezTo>
                  <a:pt x="30662" y="111482"/>
                  <a:pt x="8328" y="89148"/>
                  <a:pt x="8328" y="58485"/>
                </a:cubicBezTo>
                <a:cubicBezTo>
                  <a:pt x="8328" y="30662"/>
                  <a:pt x="30662" y="8328"/>
                  <a:pt x="58485" y="8328"/>
                </a:cubicBezTo>
                <a:cubicBezTo>
                  <a:pt x="89148" y="8328"/>
                  <a:pt x="111293" y="30662"/>
                  <a:pt x="111293" y="58485"/>
                </a:cubicBezTo>
                <a:cubicBezTo>
                  <a:pt x="111293" y="89148"/>
                  <a:pt x="89148" y="111482"/>
                  <a:pt x="58485" y="11148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10" name="Shape 4610"/>
          <p:cNvSpPr/>
          <p:nvPr/>
        </p:nvSpPr>
        <p:spPr>
          <a:xfrm>
            <a:off x="7422162" y="4036896"/>
            <a:ext cx="305130" cy="305211"/>
          </a:xfrm>
          <a:custGeom>
            <a:avLst/>
            <a:gdLst/>
            <a:ahLst/>
            <a:cxnLst/>
            <a:rect l="0" t="0" r="0" b="0"/>
            <a:pathLst>
              <a:path w="120000" h="120000" extrusionOk="0">
                <a:moveTo>
                  <a:pt x="61324" y="0"/>
                </a:moveTo>
                <a:lnTo>
                  <a:pt x="61324" y="0"/>
                </a:lnTo>
                <a:cubicBezTo>
                  <a:pt x="28012" y="0"/>
                  <a:pt x="0" y="27823"/>
                  <a:pt x="0" y="58485"/>
                </a:cubicBezTo>
                <a:cubicBezTo>
                  <a:pt x="0" y="91798"/>
                  <a:pt x="28012" y="119810"/>
                  <a:pt x="61324" y="119810"/>
                </a:cubicBezTo>
                <a:cubicBezTo>
                  <a:pt x="91987" y="119810"/>
                  <a:pt x="119810" y="91798"/>
                  <a:pt x="119810" y="58485"/>
                </a:cubicBezTo>
                <a:cubicBezTo>
                  <a:pt x="119810" y="27823"/>
                  <a:pt x="91987" y="0"/>
                  <a:pt x="61324" y="0"/>
                </a:cubicBezTo>
                <a:close/>
                <a:moveTo>
                  <a:pt x="61324" y="111482"/>
                </a:moveTo>
                <a:lnTo>
                  <a:pt x="61324" y="111482"/>
                </a:lnTo>
                <a:cubicBezTo>
                  <a:pt x="30662" y="111482"/>
                  <a:pt x="8328" y="89148"/>
                  <a:pt x="8328" y="58485"/>
                </a:cubicBezTo>
                <a:cubicBezTo>
                  <a:pt x="8328" y="30662"/>
                  <a:pt x="30662" y="8328"/>
                  <a:pt x="61324" y="8328"/>
                </a:cubicBezTo>
                <a:cubicBezTo>
                  <a:pt x="89148" y="8328"/>
                  <a:pt x="111482" y="30662"/>
                  <a:pt x="111482" y="58485"/>
                </a:cubicBezTo>
                <a:cubicBezTo>
                  <a:pt x="111482" y="89148"/>
                  <a:pt x="89148" y="111482"/>
                  <a:pt x="61324" y="111482"/>
                </a:cubicBezTo>
                <a:close/>
                <a:moveTo>
                  <a:pt x="86498" y="41829"/>
                </a:moveTo>
                <a:lnTo>
                  <a:pt x="86498" y="41829"/>
                </a:lnTo>
                <a:cubicBezTo>
                  <a:pt x="61324" y="69652"/>
                  <a:pt x="61324" y="69652"/>
                  <a:pt x="61324" y="69652"/>
                </a:cubicBezTo>
                <a:cubicBezTo>
                  <a:pt x="33501" y="41829"/>
                  <a:pt x="33501" y="41829"/>
                  <a:pt x="33501" y="41829"/>
                </a:cubicBezTo>
                <a:cubicBezTo>
                  <a:pt x="33501" y="41829"/>
                  <a:pt x="30662" y="41829"/>
                  <a:pt x="28012" y="41829"/>
                </a:cubicBezTo>
                <a:cubicBezTo>
                  <a:pt x="28012" y="44479"/>
                  <a:pt x="28012" y="47318"/>
                  <a:pt x="28012" y="47318"/>
                </a:cubicBezTo>
                <a:cubicBezTo>
                  <a:pt x="55835" y="75141"/>
                  <a:pt x="55835" y="75141"/>
                  <a:pt x="55835" y="75141"/>
                </a:cubicBezTo>
                <a:cubicBezTo>
                  <a:pt x="58675" y="77981"/>
                  <a:pt x="58675" y="77981"/>
                  <a:pt x="61324" y="77981"/>
                </a:cubicBezTo>
                <a:cubicBezTo>
                  <a:pt x="61324" y="77981"/>
                  <a:pt x="64164" y="77981"/>
                  <a:pt x="64164" y="75141"/>
                </a:cubicBezTo>
                <a:cubicBezTo>
                  <a:pt x="91987" y="47318"/>
                  <a:pt x="91987" y="47318"/>
                  <a:pt x="91987" y="47318"/>
                </a:cubicBezTo>
                <a:cubicBezTo>
                  <a:pt x="94826" y="47318"/>
                  <a:pt x="94826" y="44479"/>
                  <a:pt x="91987" y="41829"/>
                </a:cubicBezTo>
                <a:cubicBezTo>
                  <a:pt x="91987" y="41829"/>
                  <a:pt x="89148" y="41829"/>
                  <a:pt x="86498" y="41829"/>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12" name="Shape 4612"/>
          <p:cNvSpPr/>
          <p:nvPr/>
        </p:nvSpPr>
        <p:spPr>
          <a:xfrm>
            <a:off x="6445039" y="4036896"/>
            <a:ext cx="296312" cy="305211"/>
          </a:xfrm>
          <a:custGeom>
            <a:avLst/>
            <a:gdLst/>
            <a:ahLst/>
            <a:cxnLst/>
            <a:rect l="0" t="0" r="0" b="0"/>
            <a:pathLst>
              <a:path w="120000" h="120000" extrusionOk="0">
                <a:moveTo>
                  <a:pt x="76962" y="55646"/>
                </a:moveTo>
                <a:lnTo>
                  <a:pt x="76962" y="55646"/>
                </a:lnTo>
                <a:cubicBezTo>
                  <a:pt x="48465" y="27823"/>
                  <a:pt x="48465" y="27823"/>
                  <a:pt x="48465" y="27823"/>
                </a:cubicBezTo>
                <a:cubicBezTo>
                  <a:pt x="45557" y="24984"/>
                  <a:pt x="42843" y="24984"/>
                  <a:pt x="42843" y="27823"/>
                </a:cubicBezTo>
                <a:cubicBezTo>
                  <a:pt x="39935" y="27823"/>
                  <a:pt x="39935" y="30662"/>
                  <a:pt x="42843" y="33312"/>
                </a:cubicBezTo>
                <a:cubicBezTo>
                  <a:pt x="68432" y="58485"/>
                  <a:pt x="68432" y="58485"/>
                  <a:pt x="68432" y="58485"/>
                </a:cubicBezTo>
                <a:cubicBezTo>
                  <a:pt x="42843" y="86309"/>
                  <a:pt x="42843" y="86309"/>
                  <a:pt x="42843" y="86309"/>
                </a:cubicBezTo>
                <a:cubicBezTo>
                  <a:pt x="39935" y="86309"/>
                  <a:pt x="39935" y="89148"/>
                  <a:pt x="42843" y="91798"/>
                </a:cubicBezTo>
                <a:cubicBezTo>
                  <a:pt x="42843" y="91798"/>
                  <a:pt x="45557" y="91798"/>
                  <a:pt x="48465" y="91798"/>
                </a:cubicBezTo>
                <a:cubicBezTo>
                  <a:pt x="76962" y="63974"/>
                  <a:pt x="76962" y="63974"/>
                  <a:pt x="76962" y="63974"/>
                </a:cubicBezTo>
                <a:cubicBezTo>
                  <a:pt x="76962" y="61324"/>
                  <a:pt x="76962" y="61324"/>
                  <a:pt x="76962" y="58485"/>
                </a:cubicBezTo>
                <a:lnTo>
                  <a:pt x="76962" y="55646"/>
                </a:lnTo>
                <a:close/>
                <a:moveTo>
                  <a:pt x="59903" y="0"/>
                </a:moveTo>
                <a:lnTo>
                  <a:pt x="59903" y="0"/>
                </a:lnTo>
                <a:cubicBezTo>
                  <a:pt x="25589" y="0"/>
                  <a:pt x="0" y="27823"/>
                  <a:pt x="0" y="58485"/>
                </a:cubicBezTo>
                <a:cubicBezTo>
                  <a:pt x="0" y="91798"/>
                  <a:pt x="25589" y="119810"/>
                  <a:pt x="59903" y="119810"/>
                </a:cubicBezTo>
                <a:cubicBezTo>
                  <a:pt x="94216" y="119810"/>
                  <a:pt x="119806" y="91798"/>
                  <a:pt x="119806" y="58485"/>
                </a:cubicBezTo>
                <a:cubicBezTo>
                  <a:pt x="119806" y="27823"/>
                  <a:pt x="94216" y="0"/>
                  <a:pt x="59903" y="0"/>
                </a:cubicBezTo>
                <a:close/>
                <a:moveTo>
                  <a:pt x="59903" y="111482"/>
                </a:moveTo>
                <a:lnTo>
                  <a:pt x="59903" y="111482"/>
                </a:lnTo>
                <a:cubicBezTo>
                  <a:pt x="31405" y="111482"/>
                  <a:pt x="5621" y="89148"/>
                  <a:pt x="5621" y="58485"/>
                </a:cubicBezTo>
                <a:cubicBezTo>
                  <a:pt x="5621" y="30662"/>
                  <a:pt x="31405" y="8328"/>
                  <a:pt x="59903" y="8328"/>
                </a:cubicBezTo>
                <a:cubicBezTo>
                  <a:pt x="88400" y="8328"/>
                  <a:pt x="114184" y="30662"/>
                  <a:pt x="114184" y="58485"/>
                </a:cubicBezTo>
                <a:cubicBezTo>
                  <a:pt x="114184" y="89148"/>
                  <a:pt x="88400" y="111482"/>
                  <a:pt x="59903" y="11148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14" name="Shape 4614"/>
          <p:cNvSpPr/>
          <p:nvPr/>
        </p:nvSpPr>
        <p:spPr>
          <a:xfrm>
            <a:off x="10365879" y="3562321"/>
            <a:ext cx="310423" cy="254048"/>
          </a:xfrm>
          <a:custGeom>
            <a:avLst/>
            <a:gdLst/>
            <a:ahLst/>
            <a:cxnLst/>
            <a:rect l="0" t="0" r="0" b="0"/>
            <a:pathLst>
              <a:path w="120000" h="120000" extrusionOk="0">
                <a:moveTo>
                  <a:pt x="111679" y="6779"/>
                </a:moveTo>
                <a:lnTo>
                  <a:pt x="111679" y="6779"/>
                </a:lnTo>
                <a:cubicBezTo>
                  <a:pt x="106317" y="0"/>
                  <a:pt x="97996" y="0"/>
                  <a:pt x="92634" y="6779"/>
                </a:cubicBezTo>
                <a:cubicBezTo>
                  <a:pt x="38274" y="73220"/>
                  <a:pt x="38274" y="73220"/>
                  <a:pt x="38274" y="73220"/>
                </a:cubicBezTo>
                <a:cubicBezTo>
                  <a:pt x="27365" y="56723"/>
                  <a:pt x="27365" y="56723"/>
                  <a:pt x="27365" y="56723"/>
                </a:cubicBezTo>
                <a:cubicBezTo>
                  <a:pt x="19044" y="46779"/>
                  <a:pt x="10909" y="46779"/>
                  <a:pt x="5546" y="56723"/>
                </a:cubicBezTo>
                <a:cubicBezTo>
                  <a:pt x="0" y="63276"/>
                  <a:pt x="0" y="73220"/>
                  <a:pt x="5546" y="83389"/>
                </a:cubicBezTo>
                <a:cubicBezTo>
                  <a:pt x="29953" y="109830"/>
                  <a:pt x="29953" y="109830"/>
                  <a:pt x="29953" y="109830"/>
                </a:cubicBezTo>
                <a:cubicBezTo>
                  <a:pt x="35500" y="119774"/>
                  <a:pt x="43636" y="119774"/>
                  <a:pt x="49183" y="109830"/>
                </a:cubicBezTo>
                <a:cubicBezTo>
                  <a:pt x="111679" y="33446"/>
                  <a:pt x="111679" y="33446"/>
                  <a:pt x="111679" y="33446"/>
                </a:cubicBezTo>
                <a:cubicBezTo>
                  <a:pt x="119815" y="26666"/>
                  <a:pt x="119815" y="13333"/>
                  <a:pt x="111679" y="6779"/>
                </a:cubicBezTo>
                <a:close/>
                <a:moveTo>
                  <a:pt x="106317" y="26666"/>
                </a:moveTo>
                <a:lnTo>
                  <a:pt x="106317" y="26666"/>
                </a:lnTo>
                <a:cubicBezTo>
                  <a:pt x="106317" y="26666"/>
                  <a:pt x="46409" y="103276"/>
                  <a:pt x="43636" y="103276"/>
                </a:cubicBezTo>
                <a:cubicBezTo>
                  <a:pt x="40862" y="106440"/>
                  <a:pt x="38274" y="106440"/>
                  <a:pt x="35500" y="103276"/>
                </a:cubicBezTo>
                <a:lnTo>
                  <a:pt x="10909" y="73220"/>
                </a:lnTo>
                <a:cubicBezTo>
                  <a:pt x="8320" y="70056"/>
                  <a:pt x="8320" y="66666"/>
                  <a:pt x="10909" y="63276"/>
                </a:cubicBezTo>
                <a:cubicBezTo>
                  <a:pt x="13682" y="59887"/>
                  <a:pt x="19044" y="59887"/>
                  <a:pt x="21818" y="63276"/>
                </a:cubicBezTo>
                <a:cubicBezTo>
                  <a:pt x="38274" y="83389"/>
                  <a:pt x="38274" y="83389"/>
                  <a:pt x="38274" y="83389"/>
                </a:cubicBezTo>
                <a:cubicBezTo>
                  <a:pt x="97996" y="13333"/>
                  <a:pt x="97996" y="13333"/>
                  <a:pt x="97996" y="13333"/>
                </a:cubicBezTo>
                <a:cubicBezTo>
                  <a:pt x="100770" y="10169"/>
                  <a:pt x="103543" y="10169"/>
                  <a:pt x="106317" y="13333"/>
                </a:cubicBezTo>
                <a:cubicBezTo>
                  <a:pt x="111679" y="16723"/>
                  <a:pt x="111679" y="23276"/>
                  <a:pt x="106317" y="26666"/>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16" name="Shape 4616"/>
          <p:cNvSpPr/>
          <p:nvPr/>
        </p:nvSpPr>
        <p:spPr>
          <a:xfrm>
            <a:off x="9388755" y="3661118"/>
            <a:ext cx="296312" cy="72333"/>
          </a:xfrm>
          <a:custGeom>
            <a:avLst/>
            <a:gdLst/>
            <a:ahLst/>
            <a:cxnLst/>
            <a:rect l="0" t="0" r="0" b="0"/>
            <a:pathLst>
              <a:path w="120000" h="120000" extrusionOk="0">
                <a:moveTo>
                  <a:pt x="105654" y="0"/>
                </a:moveTo>
                <a:lnTo>
                  <a:pt x="105654" y="0"/>
                </a:lnTo>
                <a:cubicBezTo>
                  <a:pt x="14151" y="0"/>
                  <a:pt x="14151" y="0"/>
                  <a:pt x="14151" y="0"/>
                </a:cubicBezTo>
                <a:cubicBezTo>
                  <a:pt x="5621" y="0"/>
                  <a:pt x="0" y="23513"/>
                  <a:pt x="0" y="59189"/>
                </a:cubicBezTo>
                <a:cubicBezTo>
                  <a:pt x="0" y="94864"/>
                  <a:pt x="5621" y="119189"/>
                  <a:pt x="14151" y="119189"/>
                </a:cubicBezTo>
                <a:cubicBezTo>
                  <a:pt x="105654" y="119189"/>
                  <a:pt x="105654" y="119189"/>
                  <a:pt x="105654" y="119189"/>
                </a:cubicBezTo>
                <a:cubicBezTo>
                  <a:pt x="114184" y="119189"/>
                  <a:pt x="119806" y="94864"/>
                  <a:pt x="119806" y="59189"/>
                </a:cubicBezTo>
                <a:cubicBezTo>
                  <a:pt x="119806" y="23513"/>
                  <a:pt x="114184" y="0"/>
                  <a:pt x="105654" y="0"/>
                </a:cubicBezTo>
                <a:close/>
                <a:moveTo>
                  <a:pt x="105654" y="94864"/>
                </a:moveTo>
                <a:lnTo>
                  <a:pt x="105654" y="94864"/>
                </a:lnTo>
                <a:cubicBezTo>
                  <a:pt x="14151" y="94864"/>
                  <a:pt x="14151" y="94864"/>
                  <a:pt x="14151" y="94864"/>
                </a:cubicBezTo>
                <a:cubicBezTo>
                  <a:pt x="11437" y="94864"/>
                  <a:pt x="5621" y="71351"/>
                  <a:pt x="5621" y="59189"/>
                </a:cubicBezTo>
                <a:cubicBezTo>
                  <a:pt x="5621" y="47027"/>
                  <a:pt x="11437" y="23513"/>
                  <a:pt x="14151" y="23513"/>
                </a:cubicBezTo>
                <a:cubicBezTo>
                  <a:pt x="105654" y="23513"/>
                  <a:pt x="105654" y="23513"/>
                  <a:pt x="105654" y="23513"/>
                </a:cubicBezTo>
                <a:cubicBezTo>
                  <a:pt x="108368" y="23513"/>
                  <a:pt x="114184" y="47027"/>
                  <a:pt x="114184" y="59189"/>
                </a:cubicBezTo>
                <a:cubicBezTo>
                  <a:pt x="114184" y="71351"/>
                  <a:pt x="108368" y="94864"/>
                  <a:pt x="105654" y="94864"/>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18" name="Shape 4618"/>
          <p:cNvSpPr/>
          <p:nvPr/>
        </p:nvSpPr>
        <p:spPr>
          <a:xfrm>
            <a:off x="8404576" y="3562321"/>
            <a:ext cx="305131" cy="268161"/>
          </a:xfrm>
          <a:custGeom>
            <a:avLst/>
            <a:gdLst/>
            <a:ahLst/>
            <a:cxnLst/>
            <a:rect l="0" t="0" r="0" b="0"/>
            <a:pathLst>
              <a:path w="120000" h="120000" extrusionOk="0">
                <a:moveTo>
                  <a:pt x="13817" y="34652"/>
                </a:moveTo>
                <a:lnTo>
                  <a:pt x="13817" y="34652"/>
                </a:lnTo>
                <a:cubicBezTo>
                  <a:pt x="102965" y="34652"/>
                  <a:pt x="102965" y="34652"/>
                  <a:pt x="102965" y="34652"/>
                </a:cubicBezTo>
                <a:cubicBezTo>
                  <a:pt x="111293" y="34652"/>
                  <a:pt x="119810" y="28449"/>
                  <a:pt x="119810" y="19037"/>
                </a:cubicBezTo>
                <a:cubicBezTo>
                  <a:pt x="119810" y="9625"/>
                  <a:pt x="111293" y="0"/>
                  <a:pt x="102965" y="0"/>
                </a:cubicBezTo>
                <a:cubicBezTo>
                  <a:pt x="13817" y="0"/>
                  <a:pt x="13817" y="0"/>
                  <a:pt x="13817" y="0"/>
                </a:cubicBezTo>
                <a:cubicBezTo>
                  <a:pt x="5488" y="0"/>
                  <a:pt x="0" y="9625"/>
                  <a:pt x="0" y="19037"/>
                </a:cubicBezTo>
                <a:cubicBezTo>
                  <a:pt x="0" y="28449"/>
                  <a:pt x="5488" y="34652"/>
                  <a:pt x="13817" y="34652"/>
                </a:cubicBezTo>
                <a:close/>
                <a:moveTo>
                  <a:pt x="13817" y="9625"/>
                </a:moveTo>
                <a:lnTo>
                  <a:pt x="13817" y="9625"/>
                </a:lnTo>
                <a:cubicBezTo>
                  <a:pt x="102965" y="9625"/>
                  <a:pt x="102965" y="9625"/>
                  <a:pt x="102965" y="9625"/>
                </a:cubicBezTo>
                <a:cubicBezTo>
                  <a:pt x="108643" y="9625"/>
                  <a:pt x="111293" y="12620"/>
                  <a:pt x="111293" y="19037"/>
                </a:cubicBezTo>
                <a:cubicBezTo>
                  <a:pt x="111293" y="22032"/>
                  <a:pt x="108643" y="25240"/>
                  <a:pt x="102965" y="25240"/>
                </a:cubicBezTo>
                <a:cubicBezTo>
                  <a:pt x="13817" y="25240"/>
                  <a:pt x="13817" y="25240"/>
                  <a:pt x="13817" y="25240"/>
                </a:cubicBezTo>
                <a:cubicBezTo>
                  <a:pt x="10977" y="25240"/>
                  <a:pt x="8328" y="22032"/>
                  <a:pt x="8328" y="19037"/>
                </a:cubicBezTo>
                <a:cubicBezTo>
                  <a:pt x="8328" y="12620"/>
                  <a:pt x="10977" y="9625"/>
                  <a:pt x="13817" y="9625"/>
                </a:cubicBezTo>
                <a:close/>
                <a:moveTo>
                  <a:pt x="102965" y="44278"/>
                </a:moveTo>
                <a:lnTo>
                  <a:pt x="102965" y="44278"/>
                </a:lnTo>
                <a:cubicBezTo>
                  <a:pt x="13817" y="44278"/>
                  <a:pt x="13817" y="44278"/>
                  <a:pt x="13817" y="44278"/>
                </a:cubicBezTo>
                <a:cubicBezTo>
                  <a:pt x="5488" y="44278"/>
                  <a:pt x="0" y="50481"/>
                  <a:pt x="0" y="59893"/>
                </a:cubicBezTo>
                <a:cubicBezTo>
                  <a:pt x="0" y="69304"/>
                  <a:pt x="5488" y="75721"/>
                  <a:pt x="13817" y="75721"/>
                </a:cubicBezTo>
                <a:cubicBezTo>
                  <a:pt x="102965" y="75721"/>
                  <a:pt x="102965" y="75721"/>
                  <a:pt x="102965" y="75721"/>
                </a:cubicBezTo>
                <a:cubicBezTo>
                  <a:pt x="111293" y="75721"/>
                  <a:pt x="119810" y="69304"/>
                  <a:pt x="119810" y="59893"/>
                </a:cubicBezTo>
                <a:cubicBezTo>
                  <a:pt x="119810" y="50481"/>
                  <a:pt x="111293" y="44278"/>
                  <a:pt x="102965" y="44278"/>
                </a:cubicBezTo>
                <a:close/>
                <a:moveTo>
                  <a:pt x="102965" y="69304"/>
                </a:moveTo>
                <a:lnTo>
                  <a:pt x="102965" y="69304"/>
                </a:lnTo>
                <a:cubicBezTo>
                  <a:pt x="13817" y="69304"/>
                  <a:pt x="13817" y="69304"/>
                  <a:pt x="13817" y="69304"/>
                </a:cubicBezTo>
                <a:cubicBezTo>
                  <a:pt x="10977" y="69304"/>
                  <a:pt x="8328" y="63101"/>
                  <a:pt x="8328" y="59893"/>
                </a:cubicBezTo>
                <a:cubicBezTo>
                  <a:pt x="8328" y="56684"/>
                  <a:pt x="10977" y="50481"/>
                  <a:pt x="13817" y="50481"/>
                </a:cubicBezTo>
                <a:cubicBezTo>
                  <a:pt x="102965" y="50481"/>
                  <a:pt x="102965" y="50481"/>
                  <a:pt x="102965" y="50481"/>
                </a:cubicBezTo>
                <a:cubicBezTo>
                  <a:pt x="108643" y="50481"/>
                  <a:pt x="111293" y="56684"/>
                  <a:pt x="111293" y="59893"/>
                </a:cubicBezTo>
                <a:cubicBezTo>
                  <a:pt x="111293" y="63101"/>
                  <a:pt x="108643" y="69304"/>
                  <a:pt x="102965" y="69304"/>
                </a:cubicBezTo>
                <a:close/>
                <a:moveTo>
                  <a:pt x="102965" y="85133"/>
                </a:moveTo>
                <a:lnTo>
                  <a:pt x="102965" y="85133"/>
                </a:lnTo>
                <a:cubicBezTo>
                  <a:pt x="13817" y="85133"/>
                  <a:pt x="13817" y="85133"/>
                  <a:pt x="13817" y="85133"/>
                </a:cubicBezTo>
                <a:cubicBezTo>
                  <a:pt x="5488" y="85133"/>
                  <a:pt x="0" y="91550"/>
                  <a:pt x="0" y="100748"/>
                </a:cubicBezTo>
                <a:cubicBezTo>
                  <a:pt x="0" y="110374"/>
                  <a:pt x="5488" y="119786"/>
                  <a:pt x="13817" y="119786"/>
                </a:cubicBezTo>
                <a:cubicBezTo>
                  <a:pt x="102965" y="119786"/>
                  <a:pt x="102965" y="119786"/>
                  <a:pt x="102965" y="119786"/>
                </a:cubicBezTo>
                <a:cubicBezTo>
                  <a:pt x="111293" y="119786"/>
                  <a:pt x="119810" y="110374"/>
                  <a:pt x="119810" y="100748"/>
                </a:cubicBezTo>
                <a:cubicBezTo>
                  <a:pt x="119810" y="91550"/>
                  <a:pt x="111293" y="85133"/>
                  <a:pt x="102965" y="85133"/>
                </a:cubicBezTo>
                <a:close/>
                <a:moveTo>
                  <a:pt x="102965" y="110374"/>
                </a:moveTo>
                <a:lnTo>
                  <a:pt x="102965" y="110374"/>
                </a:lnTo>
                <a:cubicBezTo>
                  <a:pt x="13817" y="110374"/>
                  <a:pt x="13817" y="110374"/>
                  <a:pt x="13817" y="110374"/>
                </a:cubicBezTo>
                <a:cubicBezTo>
                  <a:pt x="10977" y="110374"/>
                  <a:pt x="8328" y="107165"/>
                  <a:pt x="8328" y="100748"/>
                </a:cubicBezTo>
                <a:cubicBezTo>
                  <a:pt x="8328" y="97754"/>
                  <a:pt x="10977" y="94545"/>
                  <a:pt x="13817" y="94545"/>
                </a:cubicBezTo>
                <a:cubicBezTo>
                  <a:pt x="102965" y="94545"/>
                  <a:pt x="102965" y="94545"/>
                  <a:pt x="102965" y="94545"/>
                </a:cubicBezTo>
                <a:cubicBezTo>
                  <a:pt x="108643" y="94545"/>
                  <a:pt x="111293" y="97754"/>
                  <a:pt x="111293" y="100748"/>
                </a:cubicBezTo>
                <a:cubicBezTo>
                  <a:pt x="111293" y="107165"/>
                  <a:pt x="108643" y="110374"/>
                  <a:pt x="102965" y="110374"/>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20" name="Shape 4620"/>
          <p:cNvSpPr/>
          <p:nvPr/>
        </p:nvSpPr>
        <p:spPr>
          <a:xfrm>
            <a:off x="7422162" y="3546442"/>
            <a:ext cx="305130" cy="298154"/>
          </a:xfrm>
          <a:custGeom>
            <a:avLst/>
            <a:gdLst/>
            <a:ahLst/>
            <a:cxnLst/>
            <a:rect l="0" t="0" r="0" b="0"/>
            <a:pathLst>
              <a:path w="120000" h="120000" extrusionOk="0">
                <a:moveTo>
                  <a:pt x="105993" y="0"/>
                </a:moveTo>
                <a:lnTo>
                  <a:pt x="105993" y="0"/>
                </a:lnTo>
                <a:cubicBezTo>
                  <a:pt x="16845" y="0"/>
                  <a:pt x="16845" y="0"/>
                  <a:pt x="16845" y="0"/>
                </a:cubicBezTo>
                <a:cubicBezTo>
                  <a:pt x="8328" y="0"/>
                  <a:pt x="0" y="5621"/>
                  <a:pt x="0" y="14345"/>
                </a:cubicBezTo>
                <a:cubicBezTo>
                  <a:pt x="0" y="105654"/>
                  <a:pt x="0" y="105654"/>
                  <a:pt x="0" y="105654"/>
                </a:cubicBezTo>
                <a:cubicBezTo>
                  <a:pt x="0" y="114184"/>
                  <a:pt x="8328" y="119806"/>
                  <a:pt x="16845" y="119806"/>
                </a:cubicBezTo>
                <a:cubicBezTo>
                  <a:pt x="105993" y="119806"/>
                  <a:pt x="105993" y="119806"/>
                  <a:pt x="105993" y="119806"/>
                </a:cubicBezTo>
                <a:cubicBezTo>
                  <a:pt x="114321" y="119806"/>
                  <a:pt x="119810" y="114184"/>
                  <a:pt x="119810" y="105654"/>
                </a:cubicBezTo>
                <a:cubicBezTo>
                  <a:pt x="119810" y="14345"/>
                  <a:pt x="119810" y="14345"/>
                  <a:pt x="119810" y="14345"/>
                </a:cubicBezTo>
                <a:cubicBezTo>
                  <a:pt x="119810" y="5621"/>
                  <a:pt x="114321" y="0"/>
                  <a:pt x="105993" y="0"/>
                </a:cubicBezTo>
                <a:close/>
                <a:moveTo>
                  <a:pt x="111482" y="105654"/>
                </a:moveTo>
                <a:lnTo>
                  <a:pt x="111482" y="105654"/>
                </a:lnTo>
                <a:cubicBezTo>
                  <a:pt x="111482" y="108368"/>
                  <a:pt x="108643" y="114184"/>
                  <a:pt x="105993" y="114184"/>
                </a:cubicBezTo>
                <a:cubicBezTo>
                  <a:pt x="16845" y="114184"/>
                  <a:pt x="16845" y="114184"/>
                  <a:pt x="16845" y="114184"/>
                </a:cubicBezTo>
                <a:cubicBezTo>
                  <a:pt x="11167" y="114184"/>
                  <a:pt x="8328" y="108368"/>
                  <a:pt x="8328" y="105654"/>
                </a:cubicBezTo>
                <a:cubicBezTo>
                  <a:pt x="8328" y="14345"/>
                  <a:pt x="8328" y="14345"/>
                  <a:pt x="8328" y="14345"/>
                </a:cubicBezTo>
                <a:cubicBezTo>
                  <a:pt x="8328" y="11437"/>
                  <a:pt x="11167" y="5621"/>
                  <a:pt x="16845" y="5621"/>
                </a:cubicBezTo>
                <a:cubicBezTo>
                  <a:pt x="105993" y="5621"/>
                  <a:pt x="105993" y="5621"/>
                  <a:pt x="105993" y="5621"/>
                </a:cubicBezTo>
                <a:cubicBezTo>
                  <a:pt x="108643" y="5621"/>
                  <a:pt x="111482" y="11437"/>
                  <a:pt x="111482" y="14345"/>
                </a:cubicBezTo>
                <a:lnTo>
                  <a:pt x="111482" y="105654"/>
                </a:lnTo>
                <a:close/>
                <a:moveTo>
                  <a:pt x="77981" y="39935"/>
                </a:moveTo>
                <a:lnTo>
                  <a:pt x="77981" y="39935"/>
                </a:lnTo>
                <a:cubicBezTo>
                  <a:pt x="77981" y="39935"/>
                  <a:pt x="75331" y="39935"/>
                  <a:pt x="72492" y="39935"/>
                </a:cubicBezTo>
                <a:cubicBezTo>
                  <a:pt x="61324" y="54281"/>
                  <a:pt x="61324" y="54281"/>
                  <a:pt x="61324" y="54281"/>
                </a:cubicBezTo>
                <a:cubicBezTo>
                  <a:pt x="47507" y="39935"/>
                  <a:pt x="47507" y="39935"/>
                  <a:pt x="47507" y="39935"/>
                </a:cubicBezTo>
                <a:cubicBezTo>
                  <a:pt x="44668" y="39935"/>
                  <a:pt x="44668" y="39935"/>
                  <a:pt x="41829" y="39935"/>
                </a:cubicBezTo>
                <a:cubicBezTo>
                  <a:pt x="41829" y="42843"/>
                  <a:pt x="41829" y="45751"/>
                  <a:pt x="41829" y="45751"/>
                </a:cubicBezTo>
                <a:cubicBezTo>
                  <a:pt x="55835" y="59903"/>
                  <a:pt x="55835" y="59903"/>
                  <a:pt x="55835" y="59903"/>
                </a:cubicBezTo>
                <a:cubicBezTo>
                  <a:pt x="41829" y="74248"/>
                  <a:pt x="41829" y="74248"/>
                  <a:pt x="41829" y="74248"/>
                </a:cubicBezTo>
                <a:cubicBezTo>
                  <a:pt x="41829" y="74248"/>
                  <a:pt x="41829" y="77156"/>
                  <a:pt x="41829" y="79870"/>
                </a:cubicBezTo>
                <a:cubicBezTo>
                  <a:pt x="44668" y="79870"/>
                  <a:pt x="44668" y="79870"/>
                  <a:pt x="47507" y="79870"/>
                </a:cubicBezTo>
                <a:cubicBezTo>
                  <a:pt x="61324" y="65718"/>
                  <a:pt x="61324" y="65718"/>
                  <a:pt x="61324" y="65718"/>
                </a:cubicBezTo>
                <a:cubicBezTo>
                  <a:pt x="72492" y="79870"/>
                  <a:pt x="72492" y="79870"/>
                  <a:pt x="72492" y="79870"/>
                </a:cubicBezTo>
                <a:cubicBezTo>
                  <a:pt x="75331" y="79870"/>
                  <a:pt x="77981" y="79870"/>
                  <a:pt x="77981" y="79870"/>
                </a:cubicBezTo>
                <a:cubicBezTo>
                  <a:pt x="80820" y="77156"/>
                  <a:pt x="80820" y="74248"/>
                  <a:pt x="77981" y="74248"/>
                </a:cubicBezTo>
                <a:cubicBezTo>
                  <a:pt x="67003" y="59903"/>
                  <a:pt x="67003" y="59903"/>
                  <a:pt x="67003" y="59903"/>
                </a:cubicBezTo>
                <a:cubicBezTo>
                  <a:pt x="77981" y="45751"/>
                  <a:pt x="77981" y="45751"/>
                  <a:pt x="77981" y="45751"/>
                </a:cubicBezTo>
                <a:cubicBezTo>
                  <a:pt x="80820" y="45751"/>
                  <a:pt x="80820" y="42843"/>
                  <a:pt x="77981" y="39935"/>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22" name="Shape 4622"/>
          <p:cNvSpPr/>
          <p:nvPr/>
        </p:nvSpPr>
        <p:spPr>
          <a:xfrm>
            <a:off x="6445039" y="3546442"/>
            <a:ext cx="296312" cy="298154"/>
          </a:xfrm>
          <a:custGeom>
            <a:avLst/>
            <a:gdLst/>
            <a:ahLst/>
            <a:cxnLst/>
            <a:rect l="0" t="0" r="0" b="0"/>
            <a:pathLst>
              <a:path w="120000" h="120000" extrusionOk="0">
                <a:moveTo>
                  <a:pt x="82778" y="56995"/>
                </a:moveTo>
                <a:lnTo>
                  <a:pt x="82778" y="56995"/>
                </a:lnTo>
                <a:cubicBezTo>
                  <a:pt x="62810" y="56995"/>
                  <a:pt x="62810" y="56995"/>
                  <a:pt x="62810" y="56995"/>
                </a:cubicBezTo>
                <a:cubicBezTo>
                  <a:pt x="62810" y="37027"/>
                  <a:pt x="62810" y="37027"/>
                  <a:pt x="62810" y="37027"/>
                </a:cubicBezTo>
                <a:cubicBezTo>
                  <a:pt x="62810" y="34313"/>
                  <a:pt x="62810" y="34313"/>
                  <a:pt x="59903" y="34313"/>
                </a:cubicBezTo>
                <a:cubicBezTo>
                  <a:pt x="56995" y="34313"/>
                  <a:pt x="56995" y="34313"/>
                  <a:pt x="56995" y="37027"/>
                </a:cubicBezTo>
                <a:cubicBezTo>
                  <a:pt x="56995" y="56995"/>
                  <a:pt x="56995" y="56995"/>
                  <a:pt x="56995" y="56995"/>
                </a:cubicBezTo>
                <a:cubicBezTo>
                  <a:pt x="37027" y="56995"/>
                  <a:pt x="37027" y="56995"/>
                  <a:pt x="37027" y="56995"/>
                </a:cubicBezTo>
                <a:cubicBezTo>
                  <a:pt x="34313" y="56995"/>
                  <a:pt x="34313" y="56995"/>
                  <a:pt x="34313" y="59903"/>
                </a:cubicBezTo>
                <a:cubicBezTo>
                  <a:pt x="34313" y="62810"/>
                  <a:pt x="34313" y="62810"/>
                  <a:pt x="37027" y="62810"/>
                </a:cubicBezTo>
                <a:cubicBezTo>
                  <a:pt x="56995" y="62810"/>
                  <a:pt x="56995" y="62810"/>
                  <a:pt x="56995" y="62810"/>
                </a:cubicBezTo>
                <a:cubicBezTo>
                  <a:pt x="56995" y="82778"/>
                  <a:pt x="56995" y="82778"/>
                  <a:pt x="56995" y="82778"/>
                </a:cubicBezTo>
                <a:cubicBezTo>
                  <a:pt x="56995" y="85492"/>
                  <a:pt x="56995" y="85492"/>
                  <a:pt x="59903" y="85492"/>
                </a:cubicBezTo>
                <a:cubicBezTo>
                  <a:pt x="62810" y="85492"/>
                  <a:pt x="62810" y="85492"/>
                  <a:pt x="62810" y="82778"/>
                </a:cubicBezTo>
                <a:cubicBezTo>
                  <a:pt x="62810" y="62810"/>
                  <a:pt x="62810" y="62810"/>
                  <a:pt x="62810" y="62810"/>
                </a:cubicBezTo>
                <a:cubicBezTo>
                  <a:pt x="82778" y="62810"/>
                  <a:pt x="82778" y="62810"/>
                  <a:pt x="82778" y="62810"/>
                </a:cubicBezTo>
                <a:cubicBezTo>
                  <a:pt x="85492" y="62810"/>
                  <a:pt x="85492" y="62810"/>
                  <a:pt x="85492" y="59903"/>
                </a:cubicBezTo>
                <a:cubicBezTo>
                  <a:pt x="85492" y="56995"/>
                  <a:pt x="85492" y="56995"/>
                  <a:pt x="82778" y="56995"/>
                </a:cubicBezTo>
                <a:close/>
                <a:moveTo>
                  <a:pt x="105460" y="0"/>
                </a:moveTo>
                <a:lnTo>
                  <a:pt x="105460" y="0"/>
                </a:lnTo>
                <a:cubicBezTo>
                  <a:pt x="14151" y="0"/>
                  <a:pt x="14151" y="0"/>
                  <a:pt x="14151" y="0"/>
                </a:cubicBezTo>
                <a:cubicBezTo>
                  <a:pt x="5621" y="0"/>
                  <a:pt x="0" y="5621"/>
                  <a:pt x="0" y="14345"/>
                </a:cubicBezTo>
                <a:cubicBezTo>
                  <a:pt x="0" y="105654"/>
                  <a:pt x="0" y="105654"/>
                  <a:pt x="0" y="105654"/>
                </a:cubicBezTo>
                <a:cubicBezTo>
                  <a:pt x="0" y="114184"/>
                  <a:pt x="5621" y="119806"/>
                  <a:pt x="14151" y="119806"/>
                </a:cubicBezTo>
                <a:cubicBezTo>
                  <a:pt x="105460" y="119806"/>
                  <a:pt x="105460" y="119806"/>
                  <a:pt x="105460" y="119806"/>
                </a:cubicBezTo>
                <a:cubicBezTo>
                  <a:pt x="114184" y="119806"/>
                  <a:pt x="119806" y="114184"/>
                  <a:pt x="119806" y="105654"/>
                </a:cubicBezTo>
                <a:cubicBezTo>
                  <a:pt x="119806" y="14345"/>
                  <a:pt x="119806" y="14345"/>
                  <a:pt x="119806" y="14345"/>
                </a:cubicBezTo>
                <a:cubicBezTo>
                  <a:pt x="119806" y="5621"/>
                  <a:pt x="114184" y="0"/>
                  <a:pt x="105460" y="0"/>
                </a:cubicBezTo>
                <a:close/>
                <a:moveTo>
                  <a:pt x="114184" y="105654"/>
                </a:moveTo>
                <a:lnTo>
                  <a:pt x="114184" y="105654"/>
                </a:lnTo>
                <a:cubicBezTo>
                  <a:pt x="114184" y="108368"/>
                  <a:pt x="108368" y="114184"/>
                  <a:pt x="105460" y="114184"/>
                </a:cubicBezTo>
                <a:cubicBezTo>
                  <a:pt x="14151" y="114184"/>
                  <a:pt x="14151" y="114184"/>
                  <a:pt x="14151" y="114184"/>
                </a:cubicBezTo>
                <a:cubicBezTo>
                  <a:pt x="11437" y="114184"/>
                  <a:pt x="5621" y="108368"/>
                  <a:pt x="5621" y="105654"/>
                </a:cubicBezTo>
                <a:cubicBezTo>
                  <a:pt x="5621" y="14345"/>
                  <a:pt x="5621" y="14345"/>
                  <a:pt x="5621" y="14345"/>
                </a:cubicBezTo>
                <a:cubicBezTo>
                  <a:pt x="5621" y="11437"/>
                  <a:pt x="11437" y="5621"/>
                  <a:pt x="14151" y="5621"/>
                </a:cubicBezTo>
                <a:cubicBezTo>
                  <a:pt x="105460" y="5621"/>
                  <a:pt x="105460" y="5621"/>
                  <a:pt x="105460" y="5621"/>
                </a:cubicBezTo>
                <a:cubicBezTo>
                  <a:pt x="108368" y="5621"/>
                  <a:pt x="114184" y="11437"/>
                  <a:pt x="114184" y="14345"/>
                </a:cubicBezTo>
                <a:lnTo>
                  <a:pt x="114184" y="105654"/>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24" name="Shape 4624"/>
          <p:cNvSpPr/>
          <p:nvPr/>
        </p:nvSpPr>
        <p:spPr>
          <a:xfrm>
            <a:off x="10365879" y="3050698"/>
            <a:ext cx="305131" cy="305210"/>
          </a:xfrm>
          <a:custGeom>
            <a:avLst/>
            <a:gdLst/>
            <a:ahLst/>
            <a:cxnLst/>
            <a:rect l="0" t="0" r="0" b="0"/>
            <a:pathLst>
              <a:path w="120000" h="120000" extrusionOk="0">
                <a:moveTo>
                  <a:pt x="64164" y="33501"/>
                </a:moveTo>
                <a:lnTo>
                  <a:pt x="64164" y="33501"/>
                </a:lnTo>
                <a:cubicBezTo>
                  <a:pt x="64164" y="30662"/>
                  <a:pt x="61324" y="30662"/>
                  <a:pt x="61324" y="30662"/>
                </a:cubicBezTo>
                <a:cubicBezTo>
                  <a:pt x="58675" y="30662"/>
                  <a:pt x="58675" y="30662"/>
                  <a:pt x="55835" y="33501"/>
                </a:cubicBezTo>
                <a:cubicBezTo>
                  <a:pt x="36340" y="52996"/>
                  <a:pt x="36340" y="52996"/>
                  <a:pt x="36340" y="52996"/>
                </a:cubicBezTo>
                <a:cubicBezTo>
                  <a:pt x="33501" y="55835"/>
                  <a:pt x="33501" y="58675"/>
                  <a:pt x="36340" y="58675"/>
                </a:cubicBezTo>
                <a:cubicBezTo>
                  <a:pt x="36340" y="61324"/>
                  <a:pt x="39179" y="61324"/>
                  <a:pt x="41829" y="58675"/>
                </a:cubicBezTo>
                <a:cubicBezTo>
                  <a:pt x="55835" y="44668"/>
                  <a:pt x="55835" y="44668"/>
                  <a:pt x="55835" y="44668"/>
                </a:cubicBezTo>
                <a:cubicBezTo>
                  <a:pt x="55835" y="83659"/>
                  <a:pt x="55835" y="83659"/>
                  <a:pt x="55835" y="83659"/>
                </a:cubicBezTo>
                <a:cubicBezTo>
                  <a:pt x="55835" y="83659"/>
                  <a:pt x="58675" y="86498"/>
                  <a:pt x="61324" y="86498"/>
                </a:cubicBezTo>
                <a:lnTo>
                  <a:pt x="64164" y="83659"/>
                </a:lnTo>
                <a:cubicBezTo>
                  <a:pt x="64164" y="44668"/>
                  <a:pt x="64164" y="44668"/>
                  <a:pt x="64164" y="44668"/>
                </a:cubicBezTo>
                <a:cubicBezTo>
                  <a:pt x="77981" y="58675"/>
                  <a:pt x="77981" y="58675"/>
                  <a:pt x="77981" y="58675"/>
                </a:cubicBezTo>
                <a:cubicBezTo>
                  <a:pt x="81009" y="61324"/>
                  <a:pt x="83659" y="61324"/>
                  <a:pt x="83659" y="58675"/>
                </a:cubicBezTo>
                <a:cubicBezTo>
                  <a:pt x="86498" y="58675"/>
                  <a:pt x="86498" y="55835"/>
                  <a:pt x="83659" y="52996"/>
                </a:cubicBezTo>
                <a:lnTo>
                  <a:pt x="64164" y="33501"/>
                </a:lnTo>
                <a:close/>
                <a:moveTo>
                  <a:pt x="105993" y="0"/>
                </a:moveTo>
                <a:lnTo>
                  <a:pt x="105993" y="0"/>
                </a:lnTo>
                <a:cubicBezTo>
                  <a:pt x="16845" y="0"/>
                  <a:pt x="16845" y="0"/>
                  <a:pt x="16845" y="0"/>
                </a:cubicBezTo>
                <a:cubicBezTo>
                  <a:pt x="8517" y="0"/>
                  <a:pt x="0" y="8517"/>
                  <a:pt x="0" y="16845"/>
                </a:cubicBezTo>
                <a:cubicBezTo>
                  <a:pt x="0" y="105993"/>
                  <a:pt x="0" y="105993"/>
                  <a:pt x="0" y="105993"/>
                </a:cubicBezTo>
                <a:cubicBezTo>
                  <a:pt x="0" y="114321"/>
                  <a:pt x="8517" y="119810"/>
                  <a:pt x="16845" y="119810"/>
                </a:cubicBezTo>
                <a:cubicBezTo>
                  <a:pt x="105993" y="119810"/>
                  <a:pt x="105993" y="119810"/>
                  <a:pt x="105993" y="119810"/>
                </a:cubicBezTo>
                <a:cubicBezTo>
                  <a:pt x="114321" y="119810"/>
                  <a:pt x="119810" y="114321"/>
                  <a:pt x="119810" y="105993"/>
                </a:cubicBezTo>
                <a:cubicBezTo>
                  <a:pt x="119810" y="16845"/>
                  <a:pt x="119810" y="16845"/>
                  <a:pt x="119810" y="16845"/>
                </a:cubicBezTo>
                <a:cubicBezTo>
                  <a:pt x="119810" y="8517"/>
                  <a:pt x="114321" y="0"/>
                  <a:pt x="105993" y="0"/>
                </a:cubicBezTo>
                <a:close/>
                <a:moveTo>
                  <a:pt x="111482" y="105993"/>
                </a:moveTo>
                <a:lnTo>
                  <a:pt x="111482" y="105993"/>
                </a:lnTo>
                <a:cubicBezTo>
                  <a:pt x="111482" y="108832"/>
                  <a:pt x="108832" y="111482"/>
                  <a:pt x="105993" y="111482"/>
                </a:cubicBezTo>
                <a:cubicBezTo>
                  <a:pt x="16845" y="111482"/>
                  <a:pt x="16845" y="111482"/>
                  <a:pt x="16845" y="111482"/>
                </a:cubicBezTo>
                <a:cubicBezTo>
                  <a:pt x="11167" y="111482"/>
                  <a:pt x="8517" y="108832"/>
                  <a:pt x="8517" y="105993"/>
                </a:cubicBezTo>
                <a:cubicBezTo>
                  <a:pt x="8517" y="16845"/>
                  <a:pt x="8517" y="16845"/>
                  <a:pt x="8517" y="16845"/>
                </a:cubicBezTo>
                <a:cubicBezTo>
                  <a:pt x="8517" y="11167"/>
                  <a:pt x="11167" y="8517"/>
                  <a:pt x="16845" y="8517"/>
                </a:cubicBezTo>
                <a:cubicBezTo>
                  <a:pt x="105993" y="8517"/>
                  <a:pt x="105993" y="8517"/>
                  <a:pt x="105993" y="8517"/>
                </a:cubicBezTo>
                <a:cubicBezTo>
                  <a:pt x="108832" y="8517"/>
                  <a:pt x="111482" y="11167"/>
                  <a:pt x="111482" y="16845"/>
                </a:cubicBezTo>
                <a:lnTo>
                  <a:pt x="111482" y="105993"/>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26" name="Shape 4626"/>
          <p:cNvSpPr/>
          <p:nvPr/>
        </p:nvSpPr>
        <p:spPr>
          <a:xfrm>
            <a:off x="9388755" y="3050698"/>
            <a:ext cx="296312" cy="305210"/>
          </a:xfrm>
          <a:custGeom>
            <a:avLst/>
            <a:gdLst/>
            <a:ahLst/>
            <a:cxnLst/>
            <a:rect l="0" t="0" r="0" b="0"/>
            <a:pathLst>
              <a:path w="120000" h="120000" extrusionOk="0">
                <a:moveTo>
                  <a:pt x="105654" y="0"/>
                </a:moveTo>
                <a:lnTo>
                  <a:pt x="105654" y="0"/>
                </a:lnTo>
                <a:cubicBezTo>
                  <a:pt x="14151" y="0"/>
                  <a:pt x="14151" y="0"/>
                  <a:pt x="14151" y="0"/>
                </a:cubicBezTo>
                <a:cubicBezTo>
                  <a:pt x="5621" y="0"/>
                  <a:pt x="0" y="8517"/>
                  <a:pt x="0" y="16845"/>
                </a:cubicBezTo>
                <a:cubicBezTo>
                  <a:pt x="0" y="105993"/>
                  <a:pt x="0" y="105993"/>
                  <a:pt x="0" y="105993"/>
                </a:cubicBezTo>
                <a:cubicBezTo>
                  <a:pt x="0" y="114321"/>
                  <a:pt x="5621" y="119810"/>
                  <a:pt x="14151" y="119810"/>
                </a:cubicBezTo>
                <a:cubicBezTo>
                  <a:pt x="105654" y="119810"/>
                  <a:pt x="105654" y="119810"/>
                  <a:pt x="105654" y="119810"/>
                </a:cubicBezTo>
                <a:cubicBezTo>
                  <a:pt x="114184" y="119810"/>
                  <a:pt x="119806" y="114321"/>
                  <a:pt x="119806" y="105993"/>
                </a:cubicBezTo>
                <a:cubicBezTo>
                  <a:pt x="119806" y="16845"/>
                  <a:pt x="119806" y="16845"/>
                  <a:pt x="119806" y="16845"/>
                </a:cubicBezTo>
                <a:cubicBezTo>
                  <a:pt x="119806" y="8517"/>
                  <a:pt x="114184" y="0"/>
                  <a:pt x="105654" y="0"/>
                </a:cubicBezTo>
                <a:close/>
                <a:moveTo>
                  <a:pt x="114184" y="105993"/>
                </a:moveTo>
                <a:lnTo>
                  <a:pt x="114184" y="105993"/>
                </a:lnTo>
                <a:cubicBezTo>
                  <a:pt x="114184" y="108832"/>
                  <a:pt x="108368" y="111482"/>
                  <a:pt x="105654" y="111482"/>
                </a:cubicBezTo>
                <a:cubicBezTo>
                  <a:pt x="14151" y="111482"/>
                  <a:pt x="14151" y="111482"/>
                  <a:pt x="14151" y="111482"/>
                </a:cubicBezTo>
                <a:cubicBezTo>
                  <a:pt x="11437" y="111482"/>
                  <a:pt x="5621" y="108832"/>
                  <a:pt x="5621" y="105993"/>
                </a:cubicBezTo>
                <a:cubicBezTo>
                  <a:pt x="5621" y="16845"/>
                  <a:pt x="5621" y="16845"/>
                  <a:pt x="5621" y="16845"/>
                </a:cubicBezTo>
                <a:cubicBezTo>
                  <a:pt x="5621" y="11167"/>
                  <a:pt x="11437" y="8517"/>
                  <a:pt x="14151" y="8517"/>
                </a:cubicBezTo>
                <a:cubicBezTo>
                  <a:pt x="105654" y="8517"/>
                  <a:pt x="105654" y="8517"/>
                  <a:pt x="105654" y="8517"/>
                </a:cubicBezTo>
                <a:cubicBezTo>
                  <a:pt x="108368" y="8517"/>
                  <a:pt x="114184" y="11167"/>
                  <a:pt x="114184" y="16845"/>
                </a:cubicBezTo>
                <a:lnTo>
                  <a:pt x="114184" y="105993"/>
                </a:lnTo>
                <a:close/>
                <a:moveTo>
                  <a:pt x="82778" y="55835"/>
                </a:moveTo>
                <a:lnTo>
                  <a:pt x="82778" y="55835"/>
                </a:lnTo>
                <a:cubicBezTo>
                  <a:pt x="42843" y="55835"/>
                  <a:pt x="42843" y="55835"/>
                  <a:pt x="42843" y="55835"/>
                </a:cubicBezTo>
                <a:cubicBezTo>
                  <a:pt x="56995" y="41829"/>
                  <a:pt x="56995" y="41829"/>
                  <a:pt x="56995" y="41829"/>
                </a:cubicBezTo>
                <a:cubicBezTo>
                  <a:pt x="59903" y="39179"/>
                  <a:pt x="59903" y="36340"/>
                  <a:pt x="56995" y="36340"/>
                </a:cubicBezTo>
                <a:cubicBezTo>
                  <a:pt x="56995" y="33501"/>
                  <a:pt x="54281" y="33501"/>
                  <a:pt x="51373" y="36340"/>
                </a:cubicBezTo>
                <a:cubicBezTo>
                  <a:pt x="31405" y="55835"/>
                  <a:pt x="31405" y="55835"/>
                  <a:pt x="31405" y="55835"/>
                </a:cubicBezTo>
                <a:cubicBezTo>
                  <a:pt x="31405" y="58675"/>
                  <a:pt x="31405" y="58675"/>
                  <a:pt x="31405" y="61324"/>
                </a:cubicBezTo>
                <a:lnTo>
                  <a:pt x="31405" y="64164"/>
                </a:lnTo>
                <a:cubicBezTo>
                  <a:pt x="51373" y="83659"/>
                  <a:pt x="51373" y="83659"/>
                  <a:pt x="51373" y="83659"/>
                </a:cubicBezTo>
                <a:cubicBezTo>
                  <a:pt x="54281" y="86498"/>
                  <a:pt x="56995" y="86498"/>
                  <a:pt x="56995" y="83659"/>
                </a:cubicBezTo>
                <a:cubicBezTo>
                  <a:pt x="59903" y="83659"/>
                  <a:pt x="59903" y="81009"/>
                  <a:pt x="56995" y="77981"/>
                </a:cubicBezTo>
                <a:cubicBezTo>
                  <a:pt x="42843" y="64164"/>
                  <a:pt x="42843" y="64164"/>
                  <a:pt x="42843" y="64164"/>
                </a:cubicBezTo>
                <a:cubicBezTo>
                  <a:pt x="82778" y="64164"/>
                  <a:pt x="82778" y="64164"/>
                  <a:pt x="82778" y="64164"/>
                </a:cubicBezTo>
                <a:cubicBezTo>
                  <a:pt x="85492" y="64164"/>
                  <a:pt x="85492" y="61324"/>
                  <a:pt x="85492" y="61324"/>
                </a:cubicBezTo>
                <a:cubicBezTo>
                  <a:pt x="85492" y="58675"/>
                  <a:pt x="85492" y="55835"/>
                  <a:pt x="82778" y="55835"/>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28" name="Shape 4628"/>
          <p:cNvSpPr/>
          <p:nvPr/>
        </p:nvSpPr>
        <p:spPr>
          <a:xfrm>
            <a:off x="8404576" y="3050698"/>
            <a:ext cx="305131" cy="305210"/>
          </a:xfrm>
          <a:custGeom>
            <a:avLst/>
            <a:gdLst/>
            <a:ahLst/>
            <a:cxnLst/>
            <a:rect l="0" t="0" r="0" b="0"/>
            <a:pathLst>
              <a:path w="120000" h="120000" extrusionOk="0">
                <a:moveTo>
                  <a:pt x="61324" y="41829"/>
                </a:moveTo>
                <a:lnTo>
                  <a:pt x="61324" y="41829"/>
                </a:lnTo>
                <a:cubicBezTo>
                  <a:pt x="61324" y="41829"/>
                  <a:pt x="61324" y="41829"/>
                  <a:pt x="58485" y="41829"/>
                </a:cubicBezTo>
                <a:cubicBezTo>
                  <a:pt x="58485" y="41829"/>
                  <a:pt x="58485" y="41829"/>
                  <a:pt x="55646" y="41829"/>
                </a:cubicBezTo>
                <a:cubicBezTo>
                  <a:pt x="22145" y="75331"/>
                  <a:pt x="22145" y="75331"/>
                  <a:pt x="22145" y="75331"/>
                </a:cubicBezTo>
                <a:cubicBezTo>
                  <a:pt x="22145" y="77981"/>
                  <a:pt x="22145" y="81009"/>
                  <a:pt x="22145" y="81009"/>
                </a:cubicBezTo>
                <a:cubicBezTo>
                  <a:pt x="24984" y="83659"/>
                  <a:pt x="27823" y="83659"/>
                  <a:pt x="27823" y="81009"/>
                </a:cubicBezTo>
                <a:cubicBezTo>
                  <a:pt x="58485" y="50347"/>
                  <a:pt x="58485" y="50347"/>
                  <a:pt x="58485" y="50347"/>
                </a:cubicBezTo>
                <a:cubicBezTo>
                  <a:pt x="89148" y="81009"/>
                  <a:pt x="89148" y="81009"/>
                  <a:pt x="89148" y="81009"/>
                </a:cubicBezTo>
                <a:cubicBezTo>
                  <a:pt x="91798" y="83659"/>
                  <a:pt x="94637" y="83659"/>
                  <a:pt x="94637" y="81009"/>
                </a:cubicBezTo>
                <a:cubicBezTo>
                  <a:pt x="97476" y="81009"/>
                  <a:pt x="97476" y="77981"/>
                  <a:pt x="94637" y="75331"/>
                </a:cubicBezTo>
                <a:lnTo>
                  <a:pt x="61324" y="41829"/>
                </a:lnTo>
                <a:close/>
                <a:moveTo>
                  <a:pt x="102965" y="0"/>
                </a:moveTo>
                <a:lnTo>
                  <a:pt x="102965" y="0"/>
                </a:lnTo>
                <a:cubicBezTo>
                  <a:pt x="13817" y="0"/>
                  <a:pt x="13817" y="0"/>
                  <a:pt x="13817" y="0"/>
                </a:cubicBezTo>
                <a:cubicBezTo>
                  <a:pt x="5488" y="0"/>
                  <a:pt x="0" y="8517"/>
                  <a:pt x="0" y="16845"/>
                </a:cubicBezTo>
                <a:cubicBezTo>
                  <a:pt x="0" y="105993"/>
                  <a:pt x="0" y="105993"/>
                  <a:pt x="0" y="105993"/>
                </a:cubicBezTo>
                <a:cubicBezTo>
                  <a:pt x="0" y="114321"/>
                  <a:pt x="5488" y="119810"/>
                  <a:pt x="13817" y="119810"/>
                </a:cubicBezTo>
                <a:cubicBezTo>
                  <a:pt x="102965" y="119810"/>
                  <a:pt x="102965" y="119810"/>
                  <a:pt x="102965" y="119810"/>
                </a:cubicBezTo>
                <a:cubicBezTo>
                  <a:pt x="111293" y="119810"/>
                  <a:pt x="119810" y="114321"/>
                  <a:pt x="119810" y="105993"/>
                </a:cubicBezTo>
                <a:cubicBezTo>
                  <a:pt x="119810" y="16845"/>
                  <a:pt x="119810" y="16845"/>
                  <a:pt x="119810" y="16845"/>
                </a:cubicBezTo>
                <a:cubicBezTo>
                  <a:pt x="119810" y="8517"/>
                  <a:pt x="111293" y="0"/>
                  <a:pt x="102965" y="0"/>
                </a:cubicBezTo>
                <a:close/>
                <a:moveTo>
                  <a:pt x="111293" y="105993"/>
                </a:moveTo>
                <a:lnTo>
                  <a:pt x="111293" y="105993"/>
                </a:lnTo>
                <a:cubicBezTo>
                  <a:pt x="111293" y="108832"/>
                  <a:pt x="108643" y="111482"/>
                  <a:pt x="102965" y="111482"/>
                </a:cubicBezTo>
                <a:cubicBezTo>
                  <a:pt x="13817" y="111482"/>
                  <a:pt x="13817" y="111482"/>
                  <a:pt x="13817" y="111482"/>
                </a:cubicBezTo>
                <a:cubicBezTo>
                  <a:pt x="10977" y="111482"/>
                  <a:pt x="8328" y="108832"/>
                  <a:pt x="8328" y="105993"/>
                </a:cubicBezTo>
                <a:cubicBezTo>
                  <a:pt x="8328" y="16845"/>
                  <a:pt x="8328" y="16845"/>
                  <a:pt x="8328" y="16845"/>
                </a:cubicBezTo>
                <a:cubicBezTo>
                  <a:pt x="8328" y="11167"/>
                  <a:pt x="10977" y="8517"/>
                  <a:pt x="13817" y="8517"/>
                </a:cubicBezTo>
                <a:cubicBezTo>
                  <a:pt x="102965" y="8517"/>
                  <a:pt x="102965" y="8517"/>
                  <a:pt x="102965" y="8517"/>
                </a:cubicBezTo>
                <a:cubicBezTo>
                  <a:pt x="108643" y="8517"/>
                  <a:pt x="111293" y="11167"/>
                  <a:pt x="111293" y="16845"/>
                </a:cubicBezTo>
                <a:lnTo>
                  <a:pt x="111293" y="105993"/>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30" name="Shape 4630"/>
          <p:cNvSpPr/>
          <p:nvPr/>
        </p:nvSpPr>
        <p:spPr>
          <a:xfrm>
            <a:off x="7422162" y="3050698"/>
            <a:ext cx="305130" cy="305210"/>
          </a:xfrm>
          <a:custGeom>
            <a:avLst/>
            <a:gdLst/>
            <a:ahLst/>
            <a:cxnLst/>
            <a:rect l="0" t="0" r="0" b="0"/>
            <a:pathLst>
              <a:path w="120000" h="120000" extrusionOk="0">
                <a:moveTo>
                  <a:pt x="80820" y="25173"/>
                </a:moveTo>
                <a:lnTo>
                  <a:pt x="80820" y="25173"/>
                </a:lnTo>
                <a:cubicBezTo>
                  <a:pt x="80820" y="22334"/>
                  <a:pt x="77981" y="22334"/>
                  <a:pt x="75331" y="25173"/>
                </a:cubicBezTo>
                <a:cubicBezTo>
                  <a:pt x="41829" y="58675"/>
                  <a:pt x="41829" y="58675"/>
                  <a:pt x="41829" y="58675"/>
                </a:cubicBezTo>
                <a:cubicBezTo>
                  <a:pt x="41829" y="58675"/>
                  <a:pt x="41829" y="58675"/>
                  <a:pt x="41829" y="61324"/>
                </a:cubicBezTo>
                <a:cubicBezTo>
                  <a:pt x="41829" y="61324"/>
                  <a:pt x="41829" y="61324"/>
                  <a:pt x="41829" y="64164"/>
                </a:cubicBezTo>
                <a:cubicBezTo>
                  <a:pt x="75331" y="97665"/>
                  <a:pt x="75331" y="97665"/>
                  <a:pt x="75331" y="97665"/>
                </a:cubicBezTo>
                <a:cubicBezTo>
                  <a:pt x="77981" y="97665"/>
                  <a:pt x="80820" y="97665"/>
                  <a:pt x="80820" y="97665"/>
                </a:cubicBezTo>
                <a:cubicBezTo>
                  <a:pt x="83659" y="94826"/>
                  <a:pt x="83659" y="91987"/>
                  <a:pt x="80820" y="91987"/>
                </a:cubicBezTo>
                <a:cubicBezTo>
                  <a:pt x="50157" y="61324"/>
                  <a:pt x="50157" y="61324"/>
                  <a:pt x="50157" y="61324"/>
                </a:cubicBezTo>
                <a:cubicBezTo>
                  <a:pt x="80820" y="30662"/>
                  <a:pt x="80820" y="30662"/>
                  <a:pt x="80820" y="30662"/>
                </a:cubicBezTo>
                <a:cubicBezTo>
                  <a:pt x="83659" y="28012"/>
                  <a:pt x="83659" y="25173"/>
                  <a:pt x="80820" y="25173"/>
                </a:cubicBezTo>
                <a:close/>
                <a:moveTo>
                  <a:pt x="105993" y="0"/>
                </a:moveTo>
                <a:lnTo>
                  <a:pt x="105993" y="0"/>
                </a:lnTo>
                <a:cubicBezTo>
                  <a:pt x="16845" y="0"/>
                  <a:pt x="16845" y="0"/>
                  <a:pt x="16845" y="0"/>
                </a:cubicBezTo>
                <a:cubicBezTo>
                  <a:pt x="8328" y="0"/>
                  <a:pt x="0" y="8517"/>
                  <a:pt x="0" y="16845"/>
                </a:cubicBezTo>
                <a:cubicBezTo>
                  <a:pt x="0" y="105993"/>
                  <a:pt x="0" y="105993"/>
                  <a:pt x="0" y="105993"/>
                </a:cubicBezTo>
                <a:cubicBezTo>
                  <a:pt x="0" y="114321"/>
                  <a:pt x="8328" y="119810"/>
                  <a:pt x="16845" y="119810"/>
                </a:cubicBezTo>
                <a:cubicBezTo>
                  <a:pt x="105993" y="119810"/>
                  <a:pt x="105993" y="119810"/>
                  <a:pt x="105993" y="119810"/>
                </a:cubicBezTo>
                <a:cubicBezTo>
                  <a:pt x="114321" y="119810"/>
                  <a:pt x="119810" y="114321"/>
                  <a:pt x="119810" y="105993"/>
                </a:cubicBezTo>
                <a:cubicBezTo>
                  <a:pt x="119810" y="16845"/>
                  <a:pt x="119810" y="16845"/>
                  <a:pt x="119810" y="16845"/>
                </a:cubicBezTo>
                <a:cubicBezTo>
                  <a:pt x="119810" y="8517"/>
                  <a:pt x="114321" y="0"/>
                  <a:pt x="105993" y="0"/>
                </a:cubicBezTo>
                <a:close/>
                <a:moveTo>
                  <a:pt x="111482" y="105993"/>
                </a:moveTo>
                <a:lnTo>
                  <a:pt x="111482" y="105993"/>
                </a:lnTo>
                <a:cubicBezTo>
                  <a:pt x="111482" y="108832"/>
                  <a:pt x="108643" y="111482"/>
                  <a:pt x="105993" y="111482"/>
                </a:cubicBezTo>
                <a:cubicBezTo>
                  <a:pt x="16845" y="111482"/>
                  <a:pt x="16845" y="111482"/>
                  <a:pt x="16845" y="111482"/>
                </a:cubicBezTo>
                <a:cubicBezTo>
                  <a:pt x="11167" y="111482"/>
                  <a:pt x="8328" y="108832"/>
                  <a:pt x="8328" y="105993"/>
                </a:cubicBezTo>
                <a:cubicBezTo>
                  <a:pt x="8328" y="16845"/>
                  <a:pt x="8328" y="16845"/>
                  <a:pt x="8328" y="16845"/>
                </a:cubicBezTo>
                <a:cubicBezTo>
                  <a:pt x="8328" y="11167"/>
                  <a:pt x="11167" y="8517"/>
                  <a:pt x="16845" y="8517"/>
                </a:cubicBezTo>
                <a:cubicBezTo>
                  <a:pt x="105993" y="8517"/>
                  <a:pt x="105993" y="8517"/>
                  <a:pt x="105993" y="8517"/>
                </a:cubicBezTo>
                <a:cubicBezTo>
                  <a:pt x="108643" y="8517"/>
                  <a:pt x="111482" y="11167"/>
                  <a:pt x="111482" y="16845"/>
                </a:cubicBezTo>
                <a:lnTo>
                  <a:pt x="111482" y="105993"/>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32" name="Shape 4632"/>
          <p:cNvSpPr/>
          <p:nvPr/>
        </p:nvSpPr>
        <p:spPr>
          <a:xfrm>
            <a:off x="6445039" y="3050698"/>
            <a:ext cx="296312" cy="305210"/>
          </a:xfrm>
          <a:custGeom>
            <a:avLst/>
            <a:gdLst/>
            <a:ahLst/>
            <a:cxnLst/>
            <a:rect l="0" t="0" r="0" b="0"/>
            <a:pathLst>
              <a:path w="120000" h="120000" extrusionOk="0">
                <a:moveTo>
                  <a:pt x="51373" y="64164"/>
                </a:moveTo>
                <a:lnTo>
                  <a:pt x="51373" y="64164"/>
                </a:lnTo>
                <a:cubicBezTo>
                  <a:pt x="17059" y="64164"/>
                  <a:pt x="17059" y="64164"/>
                  <a:pt x="17059" y="64164"/>
                </a:cubicBezTo>
                <a:lnTo>
                  <a:pt x="14151" y="67003"/>
                </a:lnTo>
                <a:cubicBezTo>
                  <a:pt x="14151" y="69842"/>
                  <a:pt x="17059" y="72492"/>
                  <a:pt x="17059" y="72492"/>
                </a:cubicBezTo>
                <a:cubicBezTo>
                  <a:pt x="42843" y="72492"/>
                  <a:pt x="42843" y="72492"/>
                  <a:pt x="42843" y="72492"/>
                </a:cubicBezTo>
                <a:cubicBezTo>
                  <a:pt x="17059" y="97665"/>
                  <a:pt x="17059" y="97665"/>
                  <a:pt x="17059" y="97665"/>
                </a:cubicBezTo>
                <a:cubicBezTo>
                  <a:pt x="22875" y="103154"/>
                  <a:pt x="22875" y="103154"/>
                  <a:pt x="22875" y="103154"/>
                </a:cubicBezTo>
                <a:cubicBezTo>
                  <a:pt x="48465" y="77981"/>
                  <a:pt x="48465" y="77981"/>
                  <a:pt x="48465" y="77981"/>
                </a:cubicBezTo>
                <a:cubicBezTo>
                  <a:pt x="48465" y="100315"/>
                  <a:pt x="48465" y="100315"/>
                  <a:pt x="48465" y="100315"/>
                </a:cubicBezTo>
                <a:cubicBezTo>
                  <a:pt x="48465" y="103154"/>
                  <a:pt x="51373" y="105993"/>
                  <a:pt x="51373" y="105993"/>
                </a:cubicBezTo>
                <a:cubicBezTo>
                  <a:pt x="54281" y="105993"/>
                  <a:pt x="56995" y="103154"/>
                  <a:pt x="56995" y="100315"/>
                </a:cubicBezTo>
                <a:cubicBezTo>
                  <a:pt x="56995" y="67003"/>
                  <a:pt x="56995" y="67003"/>
                  <a:pt x="56995" y="67003"/>
                </a:cubicBezTo>
                <a:cubicBezTo>
                  <a:pt x="56995" y="67003"/>
                  <a:pt x="56995" y="67003"/>
                  <a:pt x="54281" y="64164"/>
                </a:cubicBezTo>
                <a:cubicBezTo>
                  <a:pt x="54281" y="64164"/>
                  <a:pt x="54281" y="64164"/>
                  <a:pt x="51373" y="64164"/>
                </a:cubicBezTo>
                <a:close/>
                <a:moveTo>
                  <a:pt x="102746" y="50347"/>
                </a:moveTo>
                <a:lnTo>
                  <a:pt x="102746" y="50347"/>
                </a:lnTo>
                <a:cubicBezTo>
                  <a:pt x="76962" y="50347"/>
                  <a:pt x="76962" y="50347"/>
                  <a:pt x="76962" y="50347"/>
                </a:cubicBezTo>
                <a:cubicBezTo>
                  <a:pt x="102746" y="25173"/>
                  <a:pt x="102746" y="25173"/>
                  <a:pt x="102746" y="25173"/>
                </a:cubicBezTo>
                <a:cubicBezTo>
                  <a:pt x="96930" y="19495"/>
                  <a:pt x="96930" y="19495"/>
                  <a:pt x="96930" y="19495"/>
                </a:cubicBezTo>
                <a:cubicBezTo>
                  <a:pt x="71340" y="44668"/>
                  <a:pt x="71340" y="44668"/>
                  <a:pt x="71340" y="44668"/>
                </a:cubicBezTo>
                <a:cubicBezTo>
                  <a:pt x="71340" y="19495"/>
                  <a:pt x="71340" y="19495"/>
                  <a:pt x="71340" y="19495"/>
                </a:cubicBezTo>
                <a:cubicBezTo>
                  <a:pt x="71340" y="16845"/>
                  <a:pt x="68432" y="16845"/>
                  <a:pt x="68432" y="16845"/>
                </a:cubicBezTo>
                <a:cubicBezTo>
                  <a:pt x="65718" y="16845"/>
                  <a:pt x="62810" y="16845"/>
                  <a:pt x="62810" y="19495"/>
                </a:cubicBezTo>
                <a:cubicBezTo>
                  <a:pt x="62810" y="52996"/>
                  <a:pt x="62810" y="52996"/>
                  <a:pt x="62810" y="52996"/>
                </a:cubicBezTo>
                <a:cubicBezTo>
                  <a:pt x="62810" y="52996"/>
                  <a:pt x="62810" y="55835"/>
                  <a:pt x="65718" y="55835"/>
                </a:cubicBezTo>
                <a:cubicBezTo>
                  <a:pt x="65718" y="55835"/>
                  <a:pt x="65718" y="55835"/>
                  <a:pt x="68432" y="55835"/>
                </a:cubicBezTo>
                <a:cubicBezTo>
                  <a:pt x="102746" y="55835"/>
                  <a:pt x="102746" y="55835"/>
                  <a:pt x="102746" y="55835"/>
                </a:cubicBezTo>
                <a:cubicBezTo>
                  <a:pt x="102746" y="55835"/>
                  <a:pt x="105460" y="55835"/>
                  <a:pt x="105460" y="52996"/>
                </a:cubicBezTo>
                <a:cubicBezTo>
                  <a:pt x="105460" y="50347"/>
                  <a:pt x="102746" y="50347"/>
                  <a:pt x="102746" y="50347"/>
                </a:cubicBezTo>
                <a:close/>
                <a:moveTo>
                  <a:pt x="105460" y="0"/>
                </a:moveTo>
                <a:lnTo>
                  <a:pt x="105460" y="0"/>
                </a:lnTo>
                <a:cubicBezTo>
                  <a:pt x="14151" y="0"/>
                  <a:pt x="14151" y="0"/>
                  <a:pt x="14151" y="0"/>
                </a:cubicBezTo>
                <a:cubicBezTo>
                  <a:pt x="5621" y="0"/>
                  <a:pt x="0" y="8517"/>
                  <a:pt x="0" y="16845"/>
                </a:cubicBezTo>
                <a:cubicBezTo>
                  <a:pt x="0" y="105993"/>
                  <a:pt x="0" y="105993"/>
                  <a:pt x="0" y="105993"/>
                </a:cubicBezTo>
                <a:cubicBezTo>
                  <a:pt x="0" y="114321"/>
                  <a:pt x="5621" y="119810"/>
                  <a:pt x="14151" y="119810"/>
                </a:cubicBezTo>
                <a:cubicBezTo>
                  <a:pt x="105460" y="119810"/>
                  <a:pt x="105460" y="119810"/>
                  <a:pt x="105460" y="119810"/>
                </a:cubicBezTo>
                <a:cubicBezTo>
                  <a:pt x="114184" y="119810"/>
                  <a:pt x="119806" y="114321"/>
                  <a:pt x="119806" y="105993"/>
                </a:cubicBezTo>
                <a:cubicBezTo>
                  <a:pt x="119806" y="16845"/>
                  <a:pt x="119806" y="16845"/>
                  <a:pt x="119806" y="16845"/>
                </a:cubicBezTo>
                <a:cubicBezTo>
                  <a:pt x="119806" y="8517"/>
                  <a:pt x="114184" y="0"/>
                  <a:pt x="105460" y="0"/>
                </a:cubicBezTo>
                <a:close/>
                <a:moveTo>
                  <a:pt x="114184" y="105993"/>
                </a:moveTo>
                <a:lnTo>
                  <a:pt x="114184" y="105993"/>
                </a:lnTo>
                <a:cubicBezTo>
                  <a:pt x="114184" y="108832"/>
                  <a:pt x="108368" y="111482"/>
                  <a:pt x="105460" y="111482"/>
                </a:cubicBezTo>
                <a:cubicBezTo>
                  <a:pt x="14151" y="111482"/>
                  <a:pt x="14151" y="111482"/>
                  <a:pt x="14151" y="111482"/>
                </a:cubicBezTo>
                <a:cubicBezTo>
                  <a:pt x="11437" y="111482"/>
                  <a:pt x="5621" y="108832"/>
                  <a:pt x="5621" y="105993"/>
                </a:cubicBezTo>
                <a:cubicBezTo>
                  <a:pt x="5621" y="16845"/>
                  <a:pt x="5621" y="16845"/>
                  <a:pt x="5621" y="16845"/>
                </a:cubicBezTo>
                <a:cubicBezTo>
                  <a:pt x="5621" y="11167"/>
                  <a:pt x="11437" y="8517"/>
                  <a:pt x="14151" y="8517"/>
                </a:cubicBezTo>
                <a:cubicBezTo>
                  <a:pt x="105460" y="8517"/>
                  <a:pt x="105460" y="8517"/>
                  <a:pt x="105460" y="8517"/>
                </a:cubicBezTo>
                <a:cubicBezTo>
                  <a:pt x="108368" y="8517"/>
                  <a:pt x="114184" y="11167"/>
                  <a:pt x="114184" y="16845"/>
                </a:cubicBezTo>
                <a:lnTo>
                  <a:pt x="114184" y="105993"/>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34" name="Shape 4634"/>
          <p:cNvSpPr/>
          <p:nvPr/>
        </p:nvSpPr>
        <p:spPr>
          <a:xfrm>
            <a:off x="10392336" y="2563772"/>
            <a:ext cx="269855" cy="305210"/>
          </a:xfrm>
          <a:custGeom>
            <a:avLst/>
            <a:gdLst/>
            <a:ahLst/>
            <a:cxnLst/>
            <a:rect l="0" t="0" r="0" b="0"/>
            <a:pathLst>
              <a:path w="120000" h="120000" extrusionOk="0">
                <a:moveTo>
                  <a:pt x="28449" y="69652"/>
                </a:moveTo>
                <a:lnTo>
                  <a:pt x="28449" y="69652"/>
                </a:lnTo>
                <a:cubicBezTo>
                  <a:pt x="56684" y="94637"/>
                  <a:pt x="56684" y="94637"/>
                  <a:pt x="56684" y="94637"/>
                </a:cubicBezTo>
                <a:lnTo>
                  <a:pt x="59893" y="97476"/>
                </a:lnTo>
                <a:lnTo>
                  <a:pt x="63101" y="94637"/>
                </a:lnTo>
                <a:cubicBezTo>
                  <a:pt x="91336" y="69652"/>
                  <a:pt x="91336" y="69652"/>
                  <a:pt x="91336" y="69652"/>
                </a:cubicBezTo>
                <a:cubicBezTo>
                  <a:pt x="94545" y="66813"/>
                  <a:pt x="94545" y="66813"/>
                  <a:pt x="91336" y="63974"/>
                </a:cubicBezTo>
                <a:cubicBezTo>
                  <a:pt x="91336" y="63974"/>
                  <a:pt x="88128" y="63974"/>
                  <a:pt x="85133" y="63974"/>
                </a:cubicBezTo>
                <a:cubicBezTo>
                  <a:pt x="63101" y="83470"/>
                  <a:pt x="63101" y="83470"/>
                  <a:pt x="63101" y="83470"/>
                </a:cubicBezTo>
                <a:cubicBezTo>
                  <a:pt x="63101" y="2649"/>
                  <a:pt x="63101" y="2649"/>
                  <a:pt x="63101" y="2649"/>
                </a:cubicBezTo>
                <a:cubicBezTo>
                  <a:pt x="63101" y="2649"/>
                  <a:pt x="63101" y="0"/>
                  <a:pt x="59893" y="0"/>
                </a:cubicBezTo>
                <a:cubicBezTo>
                  <a:pt x="56684" y="0"/>
                  <a:pt x="56684" y="2649"/>
                  <a:pt x="56684" y="2649"/>
                </a:cubicBezTo>
                <a:cubicBezTo>
                  <a:pt x="56684" y="83470"/>
                  <a:pt x="56684" y="83470"/>
                  <a:pt x="56684" y="83470"/>
                </a:cubicBezTo>
                <a:cubicBezTo>
                  <a:pt x="34652" y="63974"/>
                  <a:pt x="34652" y="63974"/>
                  <a:pt x="34652" y="63974"/>
                </a:cubicBezTo>
                <a:cubicBezTo>
                  <a:pt x="31657" y="63974"/>
                  <a:pt x="28449" y="63974"/>
                  <a:pt x="28449" y="63974"/>
                </a:cubicBezTo>
                <a:cubicBezTo>
                  <a:pt x="25240" y="66813"/>
                  <a:pt x="25240" y="66813"/>
                  <a:pt x="28449" y="69652"/>
                </a:cubicBezTo>
                <a:close/>
                <a:moveTo>
                  <a:pt x="100748" y="13817"/>
                </a:moveTo>
                <a:lnTo>
                  <a:pt x="100748" y="13817"/>
                </a:lnTo>
                <a:cubicBezTo>
                  <a:pt x="88128" y="13817"/>
                  <a:pt x="88128" y="13817"/>
                  <a:pt x="88128" y="13817"/>
                </a:cubicBezTo>
                <a:cubicBezTo>
                  <a:pt x="88128" y="22145"/>
                  <a:pt x="88128" y="22145"/>
                  <a:pt x="88128" y="22145"/>
                </a:cubicBezTo>
                <a:cubicBezTo>
                  <a:pt x="100748" y="22145"/>
                  <a:pt x="100748" y="22145"/>
                  <a:pt x="100748" y="22145"/>
                </a:cubicBezTo>
                <a:cubicBezTo>
                  <a:pt x="107165" y="22145"/>
                  <a:pt x="110374" y="24984"/>
                  <a:pt x="110374" y="30662"/>
                </a:cubicBezTo>
                <a:cubicBezTo>
                  <a:pt x="110374" y="102965"/>
                  <a:pt x="110374" y="102965"/>
                  <a:pt x="110374" y="102965"/>
                </a:cubicBezTo>
                <a:cubicBezTo>
                  <a:pt x="110374" y="108643"/>
                  <a:pt x="107165" y="111293"/>
                  <a:pt x="100748" y="111293"/>
                </a:cubicBezTo>
                <a:cubicBezTo>
                  <a:pt x="19037" y="111293"/>
                  <a:pt x="19037" y="111293"/>
                  <a:pt x="19037" y="111293"/>
                </a:cubicBezTo>
                <a:cubicBezTo>
                  <a:pt x="12620" y="111293"/>
                  <a:pt x="9411" y="108643"/>
                  <a:pt x="9411" y="102965"/>
                </a:cubicBezTo>
                <a:cubicBezTo>
                  <a:pt x="9411" y="30662"/>
                  <a:pt x="9411" y="30662"/>
                  <a:pt x="9411" y="30662"/>
                </a:cubicBezTo>
                <a:cubicBezTo>
                  <a:pt x="9411" y="24984"/>
                  <a:pt x="12620" y="22145"/>
                  <a:pt x="19037" y="22145"/>
                </a:cubicBezTo>
                <a:cubicBezTo>
                  <a:pt x="31657" y="22145"/>
                  <a:pt x="31657" y="22145"/>
                  <a:pt x="31657" y="22145"/>
                </a:cubicBezTo>
                <a:cubicBezTo>
                  <a:pt x="31657" y="13817"/>
                  <a:pt x="31657" y="13817"/>
                  <a:pt x="31657" y="13817"/>
                </a:cubicBezTo>
                <a:cubicBezTo>
                  <a:pt x="19037" y="13817"/>
                  <a:pt x="19037" y="13817"/>
                  <a:pt x="19037" y="13817"/>
                </a:cubicBezTo>
                <a:cubicBezTo>
                  <a:pt x="9411" y="13817"/>
                  <a:pt x="0" y="22145"/>
                  <a:pt x="0" y="30662"/>
                </a:cubicBezTo>
                <a:cubicBezTo>
                  <a:pt x="0" y="102965"/>
                  <a:pt x="0" y="102965"/>
                  <a:pt x="0" y="102965"/>
                </a:cubicBezTo>
                <a:cubicBezTo>
                  <a:pt x="0" y="111293"/>
                  <a:pt x="9411" y="119810"/>
                  <a:pt x="19037" y="119810"/>
                </a:cubicBezTo>
                <a:cubicBezTo>
                  <a:pt x="100748" y="119810"/>
                  <a:pt x="100748" y="119810"/>
                  <a:pt x="100748" y="119810"/>
                </a:cubicBezTo>
                <a:cubicBezTo>
                  <a:pt x="110374" y="119810"/>
                  <a:pt x="119786" y="111293"/>
                  <a:pt x="119786" y="102965"/>
                </a:cubicBezTo>
                <a:cubicBezTo>
                  <a:pt x="119786" y="30662"/>
                  <a:pt x="119786" y="30662"/>
                  <a:pt x="119786" y="30662"/>
                </a:cubicBezTo>
                <a:cubicBezTo>
                  <a:pt x="119786" y="22145"/>
                  <a:pt x="110374" y="13817"/>
                  <a:pt x="100748" y="13817"/>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36" name="Shape 4636"/>
          <p:cNvSpPr/>
          <p:nvPr/>
        </p:nvSpPr>
        <p:spPr>
          <a:xfrm>
            <a:off x="9388755" y="2584944"/>
            <a:ext cx="296312" cy="262868"/>
          </a:xfrm>
          <a:custGeom>
            <a:avLst/>
            <a:gdLst/>
            <a:ahLst/>
            <a:cxnLst/>
            <a:rect l="0" t="0" r="0" b="0"/>
            <a:pathLst>
              <a:path w="120000" h="120000" extrusionOk="0">
                <a:moveTo>
                  <a:pt x="116898" y="55045"/>
                </a:moveTo>
                <a:lnTo>
                  <a:pt x="116898" y="55045"/>
                </a:lnTo>
                <a:cubicBezTo>
                  <a:pt x="34313" y="55045"/>
                  <a:pt x="34313" y="55045"/>
                  <a:pt x="34313" y="55045"/>
                </a:cubicBezTo>
                <a:cubicBezTo>
                  <a:pt x="54281" y="32366"/>
                  <a:pt x="54281" y="32366"/>
                  <a:pt x="54281" y="32366"/>
                </a:cubicBezTo>
                <a:cubicBezTo>
                  <a:pt x="56995" y="29064"/>
                  <a:pt x="56995" y="29064"/>
                  <a:pt x="54281" y="25981"/>
                </a:cubicBezTo>
                <a:cubicBezTo>
                  <a:pt x="54281" y="25981"/>
                  <a:pt x="51373" y="25981"/>
                  <a:pt x="48465" y="25981"/>
                </a:cubicBezTo>
                <a:cubicBezTo>
                  <a:pt x="22875" y="55045"/>
                  <a:pt x="22875" y="55045"/>
                  <a:pt x="22875" y="55045"/>
                </a:cubicBezTo>
                <a:cubicBezTo>
                  <a:pt x="22875" y="58348"/>
                  <a:pt x="22875" y="58348"/>
                  <a:pt x="22875" y="58348"/>
                </a:cubicBezTo>
                <a:cubicBezTo>
                  <a:pt x="22875" y="61651"/>
                  <a:pt x="22875" y="61651"/>
                  <a:pt x="22875" y="61651"/>
                </a:cubicBezTo>
                <a:cubicBezTo>
                  <a:pt x="48465" y="94018"/>
                  <a:pt x="48465" y="94018"/>
                  <a:pt x="48465" y="94018"/>
                </a:cubicBezTo>
                <a:cubicBezTo>
                  <a:pt x="51373" y="94018"/>
                  <a:pt x="54281" y="94018"/>
                  <a:pt x="54281" y="94018"/>
                </a:cubicBezTo>
                <a:cubicBezTo>
                  <a:pt x="56995" y="90715"/>
                  <a:pt x="56995" y="87412"/>
                  <a:pt x="54281" y="87412"/>
                </a:cubicBezTo>
                <a:cubicBezTo>
                  <a:pt x="34313" y="64733"/>
                  <a:pt x="34313" y="64733"/>
                  <a:pt x="34313" y="64733"/>
                </a:cubicBezTo>
                <a:cubicBezTo>
                  <a:pt x="116898" y="64733"/>
                  <a:pt x="116898" y="64733"/>
                  <a:pt x="116898" y="64733"/>
                </a:cubicBezTo>
                <a:cubicBezTo>
                  <a:pt x="119806" y="64733"/>
                  <a:pt x="119806" y="61651"/>
                  <a:pt x="119806" y="58348"/>
                </a:cubicBezTo>
                <a:cubicBezTo>
                  <a:pt x="119806" y="58348"/>
                  <a:pt x="119806" y="55045"/>
                  <a:pt x="116898" y="55045"/>
                </a:cubicBezTo>
                <a:close/>
                <a:moveTo>
                  <a:pt x="96930" y="103706"/>
                </a:moveTo>
                <a:lnTo>
                  <a:pt x="96930" y="103706"/>
                </a:lnTo>
                <a:cubicBezTo>
                  <a:pt x="96930" y="107009"/>
                  <a:pt x="94216" y="110091"/>
                  <a:pt x="91308" y="110091"/>
                </a:cubicBezTo>
                <a:cubicBezTo>
                  <a:pt x="14151" y="110091"/>
                  <a:pt x="14151" y="110091"/>
                  <a:pt x="14151" y="110091"/>
                </a:cubicBezTo>
                <a:cubicBezTo>
                  <a:pt x="11437" y="110091"/>
                  <a:pt x="5621" y="107009"/>
                  <a:pt x="5621" y="103706"/>
                </a:cubicBezTo>
                <a:cubicBezTo>
                  <a:pt x="5621" y="16073"/>
                  <a:pt x="5621" y="16073"/>
                  <a:pt x="5621" y="16073"/>
                </a:cubicBezTo>
                <a:cubicBezTo>
                  <a:pt x="5621" y="12990"/>
                  <a:pt x="11437" y="6385"/>
                  <a:pt x="14151" y="6385"/>
                </a:cubicBezTo>
                <a:cubicBezTo>
                  <a:pt x="91308" y="6385"/>
                  <a:pt x="91308" y="6385"/>
                  <a:pt x="91308" y="6385"/>
                </a:cubicBezTo>
                <a:cubicBezTo>
                  <a:pt x="94216" y="6385"/>
                  <a:pt x="96930" y="12990"/>
                  <a:pt x="96930" y="16073"/>
                </a:cubicBezTo>
                <a:cubicBezTo>
                  <a:pt x="96930" y="29064"/>
                  <a:pt x="96930" y="29064"/>
                  <a:pt x="96930" y="29064"/>
                </a:cubicBezTo>
                <a:cubicBezTo>
                  <a:pt x="105654" y="29064"/>
                  <a:pt x="105654" y="29064"/>
                  <a:pt x="105654" y="29064"/>
                </a:cubicBezTo>
                <a:cubicBezTo>
                  <a:pt x="105654" y="16073"/>
                  <a:pt x="105654" y="16073"/>
                  <a:pt x="105654" y="16073"/>
                </a:cubicBezTo>
                <a:cubicBezTo>
                  <a:pt x="105654" y="6385"/>
                  <a:pt x="99838" y="0"/>
                  <a:pt x="91308" y="0"/>
                </a:cubicBezTo>
                <a:cubicBezTo>
                  <a:pt x="14151" y="0"/>
                  <a:pt x="14151" y="0"/>
                  <a:pt x="14151" y="0"/>
                </a:cubicBezTo>
                <a:cubicBezTo>
                  <a:pt x="5621" y="0"/>
                  <a:pt x="0" y="6385"/>
                  <a:pt x="0" y="16073"/>
                </a:cubicBezTo>
                <a:cubicBezTo>
                  <a:pt x="0" y="103706"/>
                  <a:pt x="0" y="103706"/>
                  <a:pt x="0" y="103706"/>
                </a:cubicBezTo>
                <a:cubicBezTo>
                  <a:pt x="0" y="113394"/>
                  <a:pt x="5621" y="119779"/>
                  <a:pt x="14151" y="119779"/>
                </a:cubicBezTo>
                <a:cubicBezTo>
                  <a:pt x="91308" y="119779"/>
                  <a:pt x="91308" y="119779"/>
                  <a:pt x="91308" y="119779"/>
                </a:cubicBezTo>
                <a:cubicBezTo>
                  <a:pt x="99838" y="119779"/>
                  <a:pt x="105654" y="113394"/>
                  <a:pt x="105654" y="103706"/>
                </a:cubicBezTo>
                <a:cubicBezTo>
                  <a:pt x="105654" y="90715"/>
                  <a:pt x="105654" y="90715"/>
                  <a:pt x="105654" y="90715"/>
                </a:cubicBezTo>
                <a:cubicBezTo>
                  <a:pt x="96930" y="90715"/>
                  <a:pt x="96930" y="90715"/>
                  <a:pt x="96930" y="90715"/>
                </a:cubicBezTo>
                <a:lnTo>
                  <a:pt x="96930" y="103706"/>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38" name="Shape 4638"/>
          <p:cNvSpPr/>
          <p:nvPr/>
        </p:nvSpPr>
        <p:spPr>
          <a:xfrm>
            <a:off x="8425740" y="2584944"/>
            <a:ext cx="262800" cy="262868"/>
          </a:xfrm>
          <a:custGeom>
            <a:avLst/>
            <a:gdLst/>
            <a:ahLst/>
            <a:cxnLst/>
            <a:rect l="0" t="0" r="0" b="0"/>
            <a:pathLst>
              <a:path w="120000" h="120000" extrusionOk="0">
                <a:moveTo>
                  <a:pt x="116697" y="0"/>
                </a:moveTo>
                <a:lnTo>
                  <a:pt x="116697" y="0"/>
                </a:lnTo>
                <a:cubicBezTo>
                  <a:pt x="84110" y="0"/>
                  <a:pt x="84110" y="0"/>
                  <a:pt x="84110" y="0"/>
                </a:cubicBezTo>
                <a:cubicBezTo>
                  <a:pt x="84110" y="0"/>
                  <a:pt x="81027" y="0"/>
                  <a:pt x="81027" y="3082"/>
                </a:cubicBezTo>
                <a:cubicBezTo>
                  <a:pt x="81027" y="6385"/>
                  <a:pt x="84110" y="6385"/>
                  <a:pt x="84110" y="6385"/>
                </a:cubicBezTo>
                <a:cubicBezTo>
                  <a:pt x="103706" y="6385"/>
                  <a:pt x="103706" y="6385"/>
                  <a:pt x="103706" y="6385"/>
                </a:cubicBezTo>
                <a:cubicBezTo>
                  <a:pt x="38972" y="68036"/>
                  <a:pt x="38972" y="68036"/>
                  <a:pt x="38972" y="68036"/>
                </a:cubicBezTo>
                <a:cubicBezTo>
                  <a:pt x="38972" y="71339"/>
                  <a:pt x="38972" y="74642"/>
                  <a:pt x="38972" y="74642"/>
                </a:cubicBezTo>
                <a:cubicBezTo>
                  <a:pt x="42055" y="77724"/>
                  <a:pt x="42055" y="77724"/>
                  <a:pt x="45357" y="74642"/>
                </a:cubicBezTo>
                <a:cubicBezTo>
                  <a:pt x="110091" y="12990"/>
                  <a:pt x="110091" y="12990"/>
                  <a:pt x="110091" y="12990"/>
                </a:cubicBezTo>
                <a:cubicBezTo>
                  <a:pt x="110091" y="32366"/>
                  <a:pt x="110091" y="32366"/>
                  <a:pt x="110091" y="32366"/>
                </a:cubicBezTo>
                <a:cubicBezTo>
                  <a:pt x="110091" y="35669"/>
                  <a:pt x="113394" y="38972"/>
                  <a:pt x="116697" y="38972"/>
                </a:cubicBezTo>
                <a:cubicBezTo>
                  <a:pt x="116697" y="38972"/>
                  <a:pt x="119779" y="35669"/>
                  <a:pt x="119779" y="32366"/>
                </a:cubicBezTo>
                <a:cubicBezTo>
                  <a:pt x="119779" y="3082"/>
                  <a:pt x="119779" y="3082"/>
                  <a:pt x="119779" y="3082"/>
                </a:cubicBezTo>
                <a:cubicBezTo>
                  <a:pt x="119779" y="0"/>
                  <a:pt x="116697" y="0"/>
                  <a:pt x="116697" y="0"/>
                </a:cubicBezTo>
                <a:close/>
                <a:moveTo>
                  <a:pt x="110091" y="103706"/>
                </a:moveTo>
                <a:lnTo>
                  <a:pt x="110091" y="103706"/>
                </a:lnTo>
                <a:cubicBezTo>
                  <a:pt x="110091" y="107009"/>
                  <a:pt x="107009" y="110091"/>
                  <a:pt x="103706" y="110091"/>
                </a:cubicBezTo>
                <a:cubicBezTo>
                  <a:pt x="16073" y="110091"/>
                  <a:pt x="16073" y="110091"/>
                  <a:pt x="16073" y="110091"/>
                </a:cubicBezTo>
                <a:cubicBezTo>
                  <a:pt x="9688" y="110091"/>
                  <a:pt x="6385" y="107009"/>
                  <a:pt x="6385" y="103706"/>
                </a:cubicBezTo>
                <a:cubicBezTo>
                  <a:pt x="6385" y="16073"/>
                  <a:pt x="6385" y="16073"/>
                  <a:pt x="6385" y="16073"/>
                </a:cubicBezTo>
                <a:cubicBezTo>
                  <a:pt x="6385" y="12990"/>
                  <a:pt x="12990" y="6385"/>
                  <a:pt x="16073" y="6385"/>
                </a:cubicBezTo>
                <a:cubicBezTo>
                  <a:pt x="64733" y="6385"/>
                  <a:pt x="64733" y="6385"/>
                  <a:pt x="64733" y="6385"/>
                </a:cubicBezTo>
                <a:cubicBezTo>
                  <a:pt x="64733" y="0"/>
                  <a:pt x="64733" y="0"/>
                  <a:pt x="64733" y="0"/>
                </a:cubicBezTo>
                <a:cubicBezTo>
                  <a:pt x="16073" y="0"/>
                  <a:pt x="16073" y="0"/>
                  <a:pt x="16073" y="0"/>
                </a:cubicBezTo>
                <a:cubicBezTo>
                  <a:pt x="6385" y="0"/>
                  <a:pt x="0" y="9688"/>
                  <a:pt x="0" y="19376"/>
                </a:cubicBezTo>
                <a:cubicBezTo>
                  <a:pt x="0" y="103706"/>
                  <a:pt x="0" y="103706"/>
                  <a:pt x="0" y="103706"/>
                </a:cubicBezTo>
                <a:cubicBezTo>
                  <a:pt x="0" y="113394"/>
                  <a:pt x="6385" y="119779"/>
                  <a:pt x="16073" y="119779"/>
                </a:cubicBezTo>
                <a:cubicBezTo>
                  <a:pt x="100403" y="119779"/>
                  <a:pt x="100403" y="119779"/>
                  <a:pt x="100403" y="119779"/>
                </a:cubicBezTo>
                <a:cubicBezTo>
                  <a:pt x="110091" y="119779"/>
                  <a:pt x="119779" y="113394"/>
                  <a:pt x="119779" y="103706"/>
                </a:cubicBezTo>
                <a:cubicBezTo>
                  <a:pt x="119779" y="55045"/>
                  <a:pt x="119779" y="55045"/>
                  <a:pt x="119779" y="55045"/>
                </a:cubicBezTo>
                <a:cubicBezTo>
                  <a:pt x="110091" y="55045"/>
                  <a:pt x="110091" y="55045"/>
                  <a:pt x="110091" y="55045"/>
                </a:cubicBezTo>
                <a:lnTo>
                  <a:pt x="110091" y="103706"/>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40" name="Shape 4640"/>
          <p:cNvSpPr/>
          <p:nvPr/>
        </p:nvSpPr>
        <p:spPr>
          <a:xfrm>
            <a:off x="7422162" y="2563772"/>
            <a:ext cx="305130" cy="305210"/>
          </a:xfrm>
          <a:custGeom>
            <a:avLst/>
            <a:gdLst/>
            <a:ahLst/>
            <a:cxnLst/>
            <a:rect l="0" t="0" r="0" b="0"/>
            <a:pathLst>
              <a:path w="120000" h="120000" extrusionOk="0">
                <a:moveTo>
                  <a:pt x="83659" y="102965"/>
                </a:moveTo>
                <a:lnTo>
                  <a:pt x="83659" y="102965"/>
                </a:lnTo>
                <a:cubicBezTo>
                  <a:pt x="83659" y="108643"/>
                  <a:pt x="77981" y="111293"/>
                  <a:pt x="75331" y="111293"/>
                </a:cubicBezTo>
                <a:cubicBezTo>
                  <a:pt x="16845" y="111293"/>
                  <a:pt x="16845" y="111293"/>
                  <a:pt x="16845" y="111293"/>
                </a:cubicBezTo>
                <a:cubicBezTo>
                  <a:pt x="11167" y="111293"/>
                  <a:pt x="8328" y="108643"/>
                  <a:pt x="8328" y="102965"/>
                </a:cubicBezTo>
                <a:cubicBezTo>
                  <a:pt x="8328" y="44479"/>
                  <a:pt x="8328" y="44479"/>
                  <a:pt x="8328" y="44479"/>
                </a:cubicBezTo>
                <a:cubicBezTo>
                  <a:pt x="8328" y="41829"/>
                  <a:pt x="11167" y="36151"/>
                  <a:pt x="16845" y="36151"/>
                </a:cubicBezTo>
                <a:cubicBezTo>
                  <a:pt x="22334" y="36151"/>
                  <a:pt x="22334" y="36151"/>
                  <a:pt x="22334" y="36151"/>
                </a:cubicBezTo>
                <a:cubicBezTo>
                  <a:pt x="22334" y="30662"/>
                  <a:pt x="22334" y="30662"/>
                  <a:pt x="22334" y="30662"/>
                </a:cubicBezTo>
                <a:cubicBezTo>
                  <a:pt x="16845" y="30662"/>
                  <a:pt x="16845" y="30662"/>
                  <a:pt x="16845" y="30662"/>
                </a:cubicBezTo>
                <a:cubicBezTo>
                  <a:pt x="8328" y="30662"/>
                  <a:pt x="0" y="36151"/>
                  <a:pt x="0" y="44479"/>
                </a:cubicBezTo>
                <a:cubicBezTo>
                  <a:pt x="0" y="102965"/>
                  <a:pt x="0" y="102965"/>
                  <a:pt x="0" y="102965"/>
                </a:cubicBezTo>
                <a:cubicBezTo>
                  <a:pt x="0" y="111293"/>
                  <a:pt x="8328" y="119810"/>
                  <a:pt x="16845" y="119810"/>
                </a:cubicBezTo>
                <a:cubicBezTo>
                  <a:pt x="75331" y="119810"/>
                  <a:pt x="75331" y="119810"/>
                  <a:pt x="75331" y="119810"/>
                </a:cubicBezTo>
                <a:cubicBezTo>
                  <a:pt x="83659" y="119810"/>
                  <a:pt x="89148" y="111293"/>
                  <a:pt x="89148" y="102965"/>
                </a:cubicBezTo>
                <a:cubicBezTo>
                  <a:pt x="89148" y="97476"/>
                  <a:pt x="89148" y="97476"/>
                  <a:pt x="89148" y="97476"/>
                </a:cubicBezTo>
                <a:cubicBezTo>
                  <a:pt x="83659" y="97476"/>
                  <a:pt x="83659" y="97476"/>
                  <a:pt x="83659" y="97476"/>
                </a:cubicBezTo>
                <a:lnTo>
                  <a:pt x="83659" y="102965"/>
                </a:lnTo>
                <a:close/>
                <a:moveTo>
                  <a:pt x="105993" y="0"/>
                </a:moveTo>
                <a:lnTo>
                  <a:pt x="105993" y="0"/>
                </a:lnTo>
                <a:cubicBezTo>
                  <a:pt x="44668" y="0"/>
                  <a:pt x="44668" y="0"/>
                  <a:pt x="44668" y="0"/>
                </a:cubicBezTo>
                <a:cubicBezTo>
                  <a:pt x="36340" y="0"/>
                  <a:pt x="30662" y="5488"/>
                  <a:pt x="30662" y="13817"/>
                </a:cubicBezTo>
                <a:cubicBezTo>
                  <a:pt x="30662" y="75141"/>
                  <a:pt x="30662" y="75141"/>
                  <a:pt x="30662" y="75141"/>
                </a:cubicBezTo>
                <a:cubicBezTo>
                  <a:pt x="30662" y="83470"/>
                  <a:pt x="36340" y="89148"/>
                  <a:pt x="44668" y="89148"/>
                </a:cubicBezTo>
                <a:cubicBezTo>
                  <a:pt x="105993" y="89148"/>
                  <a:pt x="105993" y="89148"/>
                  <a:pt x="105993" y="89148"/>
                </a:cubicBezTo>
                <a:cubicBezTo>
                  <a:pt x="114321" y="89148"/>
                  <a:pt x="119810" y="83470"/>
                  <a:pt x="119810" y="75141"/>
                </a:cubicBezTo>
                <a:cubicBezTo>
                  <a:pt x="119810" y="13817"/>
                  <a:pt x="119810" y="13817"/>
                  <a:pt x="119810" y="13817"/>
                </a:cubicBezTo>
                <a:cubicBezTo>
                  <a:pt x="119810" y="5488"/>
                  <a:pt x="114321" y="0"/>
                  <a:pt x="105993" y="0"/>
                </a:cubicBezTo>
                <a:close/>
                <a:moveTo>
                  <a:pt x="111482" y="75141"/>
                </a:moveTo>
                <a:lnTo>
                  <a:pt x="111482" y="75141"/>
                </a:lnTo>
                <a:cubicBezTo>
                  <a:pt x="111482" y="77981"/>
                  <a:pt x="108643" y="80630"/>
                  <a:pt x="105993" y="80630"/>
                </a:cubicBezTo>
                <a:cubicBezTo>
                  <a:pt x="44668" y="80630"/>
                  <a:pt x="44668" y="80630"/>
                  <a:pt x="44668" y="80630"/>
                </a:cubicBezTo>
                <a:cubicBezTo>
                  <a:pt x="41829" y="80630"/>
                  <a:pt x="39179" y="77981"/>
                  <a:pt x="39179" y="75141"/>
                </a:cubicBezTo>
                <a:cubicBezTo>
                  <a:pt x="39179" y="13817"/>
                  <a:pt x="39179" y="13817"/>
                  <a:pt x="39179" y="13817"/>
                </a:cubicBezTo>
                <a:cubicBezTo>
                  <a:pt x="39179" y="10977"/>
                  <a:pt x="41829" y="8328"/>
                  <a:pt x="44668" y="8328"/>
                </a:cubicBezTo>
                <a:cubicBezTo>
                  <a:pt x="105993" y="8328"/>
                  <a:pt x="105993" y="8328"/>
                  <a:pt x="105993" y="8328"/>
                </a:cubicBezTo>
                <a:cubicBezTo>
                  <a:pt x="108643" y="8328"/>
                  <a:pt x="111482" y="10977"/>
                  <a:pt x="111482" y="13817"/>
                </a:cubicBezTo>
                <a:lnTo>
                  <a:pt x="111482" y="75141"/>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42" name="Shape 4642"/>
          <p:cNvSpPr/>
          <p:nvPr/>
        </p:nvSpPr>
        <p:spPr>
          <a:xfrm>
            <a:off x="6459148" y="2584944"/>
            <a:ext cx="269855" cy="262868"/>
          </a:xfrm>
          <a:custGeom>
            <a:avLst/>
            <a:gdLst/>
            <a:ahLst/>
            <a:cxnLst/>
            <a:rect l="0" t="0" r="0" b="0"/>
            <a:pathLst>
              <a:path w="120000" h="120000" extrusionOk="0">
                <a:moveTo>
                  <a:pt x="34652" y="68036"/>
                </a:moveTo>
                <a:lnTo>
                  <a:pt x="34652" y="68036"/>
                </a:lnTo>
                <a:cubicBezTo>
                  <a:pt x="19037" y="68036"/>
                  <a:pt x="19037" y="68036"/>
                  <a:pt x="19037" y="68036"/>
                </a:cubicBezTo>
                <a:cubicBezTo>
                  <a:pt x="9411" y="68036"/>
                  <a:pt x="0" y="74642"/>
                  <a:pt x="0" y="84110"/>
                </a:cubicBezTo>
                <a:cubicBezTo>
                  <a:pt x="0" y="103706"/>
                  <a:pt x="0" y="103706"/>
                  <a:pt x="0" y="103706"/>
                </a:cubicBezTo>
                <a:cubicBezTo>
                  <a:pt x="0" y="113394"/>
                  <a:pt x="9411" y="119779"/>
                  <a:pt x="19037" y="119779"/>
                </a:cubicBezTo>
                <a:cubicBezTo>
                  <a:pt x="34652" y="119779"/>
                  <a:pt x="34652" y="119779"/>
                  <a:pt x="34652" y="119779"/>
                </a:cubicBezTo>
                <a:cubicBezTo>
                  <a:pt x="44064" y="119779"/>
                  <a:pt x="50481" y="113394"/>
                  <a:pt x="50481" y="103706"/>
                </a:cubicBezTo>
                <a:cubicBezTo>
                  <a:pt x="50481" y="84110"/>
                  <a:pt x="50481" y="84110"/>
                  <a:pt x="50481" y="84110"/>
                </a:cubicBezTo>
                <a:cubicBezTo>
                  <a:pt x="50481" y="74642"/>
                  <a:pt x="44064" y="68036"/>
                  <a:pt x="34652" y="68036"/>
                </a:cubicBezTo>
                <a:close/>
                <a:moveTo>
                  <a:pt x="44064" y="103706"/>
                </a:moveTo>
                <a:lnTo>
                  <a:pt x="44064" y="103706"/>
                </a:lnTo>
                <a:cubicBezTo>
                  <a:pt x="44064" y="107009"/>
                  <a:pt x="37860" y="110091"/>
                  <a:pt x="34652" y="110091"/>
                </a:cubicBezTo>
                <a:cubicBezTo>
                  <a:pt x="19037" y="110091"/>
                  <a:pt x="19037" y="110091"/>
                  <a:pt x="19037" y="110091"/>
                </a:cubicBezTo>
                <a:cubicBezTo>
                  <a:pt x="12620" y="110091"/>
                  <a:pt x="9411" y="107009"/>
                  <a:pt x="9411" y="103706"/>
                </a:cubicBezTo>
                <a:cubicBezTo>
                  <a:pt x="9411" y="84110"/>
                  <a:pt x="9411" y="84110"/>
                  <a:pt x="9411" y="84110"/>
                </a:cubicBezTo>
                <a:cubicBezTo>
                  <a:pt x="9411" y="81027"/>
                  <a:pt x="12620" y="77724"/>
                  <a:pt x="19037" y="77724"/>
                </a:cubicBezTo>
                <a:cubicBezTo>
                  <a:pt x="34652" y="77724"/>
                  <a:pt x="34652" y="77724"/>
                  <a:pt x="34652" y="77724"/>
                </a:cubicBezTo>
                <a:cubicBezTo>
                  <a:pt x="37860" y="77724"/>
                  <a:pt x="44064" y="81027"/>
                  <a:pt x="44064" y="84110"/>
                </a:cubicBezTo>
                <a:lnTo>
                  <a:pt x="44064" y="103706"/>
                </a:lnTo>
                <a:close/>
                <a:moveTo>
                  <a:pt x="34652" y="0"/>
                </a:moveTo>
                <a:lnTo>
                  <a:pt x="34652" y="0"/>
                </a:lnTo>
                <a:cubicBezTo>
                  <a:pt x="19037" y="0"/>
                  <a:pt x="19037" y="0"/>
                  <a:pt x="19037" y="0"/>
                </a:cubicBezTo>
                <a:cubicBezTo>
                  <a:pt x="9411" y="0"/>
                  <a:pt x="0" y="6385"/>
                  <a:pt x="0" y="16073"/>
                </a:cubicBezTo>
                <a:cubicBezTo>
                  <a:pt x="0" y="32366"/>
                  <a:pt x="0" y="32366"/>
                  <a:pt x="0" y="32366"/>
                </a:cubicBezTo>
                <a:cubicBezTo>
                  <a:pt x="0" y="42055"/>
                  <a:pt x="9411" y="51743"/>
                  <a:pt x="19037" y="51743"/>
                </a:cubicBezTo>
                <a:cubicBezTo>
                  <a:pt x="34652" y="51743"/>
                  <a:pt x="34652" y="51743"/>
                  <a:pt x="34652" y="51743"/>
                </a:cubicBezTo>
                <a:cubicBezTo>
                  <a:pt x="44064" y="51743"/>
                  <a:pt x="50481" y="42055"/>
                  <a:pt x="50481" y="32366"/>
                </a:cubicBezTo>
                <a:cubicBezTo>
                  <a:pt x="50481" y="16073"/>
                  <a:pt x="50481" y="16073"/>
                  <a:pt x="50481" y="16073"/>
                </a:cubicBezTo>
                <a:cubicBezTo>
                  <a:pt x="50481" y="6385"/>
                  <a:pt x="44064" y="0"/>
                  <a:pt x="34652" y="0"/>
                </a:cubicBezTo>
                <a:close/>
                <a:moveTo>
                  <a:pt x="44064" y="32366"/>
                </a:moveTo>
                <a:lnTo>
                  <a:pt x="44064" y="32366"/>
                </a:lnTo>
                <a:cubicBezTo>
                  <a:pt x="44064" y="38972"/>
                  <a:pt x="37860" y="42055"/>
                  <a:pt x="34652" y="42055"/>
                </a:cubicBezTo>
                <a:cubicBezTo>
                  <a:pt x="19037" y="42055"/>
                  <a:pt x="19037" y="42055"/>
                  <a:pt x="19037" y="42055"/>
                </a:cubicBezTo>
                <a:cubicBezTo>
                  <a:pt x="12620" y="42055"/>
                  <a:pt x="9411" y="38972"/>
                  <a:pt x="9411" y="32366"/>
                </a:cubicBezTo>
                <a:cubicBezTo>
                  <a:pt x="9411" y="16073"/>
                  <a:pt x="9411" y="16073"/>
                  <a:pt x="9411" y="16073"/>
                </a:cubicBezTo>
                <a:cubicBezTo>
                  <a:pt x="9411" y="12990"/>
                  <a:pt x="12620" y="6385"/>
                  <a:pt x="19037" y="6385"/>
                </a:cubicBezTo>
                <a:cubicBezTo>
                  <a:pt x="34652" y="6385"/>
                  <a:pt x="34652" y="6385"/>
                  <a:pt x="34652" y="6385"/>
                </a:cubicBezTo>
                <a:cubicBezTo>
                  <a:pt x="37860" y="6385"/>
                  <a:pt x="44064" y="12990"/>
                  <a:pt x="44064" y="16073"/>
                </a:cubicBezTo>
                <a:lnTo>
                  <a:pt x="44064" y="32366"/>
                </a:lnTo>
                <a:close/>
                <a:moveTo>
                  <a:pt x="100748" y="68036"/>
                </a:moveTo>
                <a:lnTo>
                  <a:pt x="100748" y="68036"/>
                </a:lnTo>
                <a:cubicBezTo>
                  <a:pt x="85133" y="68036"/>
                  <a:pt x="85133" y="68036"/>
                  <a:pt x="85133" y="68036"/>
                </a:cubicBezTo>
                <a:cubicBezTo>
                  <a:pt x="75508" y="68036"/>
                  <a:pt x="69304" y="74642"/>
                  <a:pt x="69304" y="84110"/>
                </a:cubicBezTo>
                <a:cubicBezTo>
                  <a:pt x="69304" y="103706"/>
                  <a:pt x="69304" y="103706"/>
                  <a:pt x="69304" y="103706"/>
                </a:cubicBezTo>
                <a:cubicBezTo>
                  <a:pt x="69304" y="113394"/>
                  <a:pt x="75508" y="119779"/>
                  <a:pt x="85133" y="119779"/>
                </a:cubicBezTo>
                <a:cubicBezTo>
                  <a:pt x="100748" y="119779"/>
                  <a:pt x="100748" y="119779"/>
                  <a:pt x="100748" y="119779"/>
                </a:cubicBezTo>
                <a:cubicBezTo>
                  <a:pt x="110160" y="119779"/>
                  <a:pt x="119786" y="113394"/>
                  <a:pt x="119786" y="103706"/>
                </a:cubicBezTo>
                <a:cubicBezTo>
                  <a:pt x="119786" y="84110"/>
                  <a:pt x="119786" y="84110"/>
                  <a:pt x="119786" y="84110"/>
                </a:cubicBezTo>
                <a:cubicBezTo>
                  <a:pt x="119786" y="74642"/>
                  <a:pt x="110160" y="68036"/>
                  <a:pt x="100748" y="68036"/>
                </a:cubicBezTo>
                <a:close/>
                <a:moveTo>
                  <a:pt x="110160" y="103706"/>
                </a:moveTo>
                <a:lnTo>
                  <a:pt x="110160" y="103706"/>
                </a:lnTo>
                <a:cubicBezTo>
                  <a:pt x="110160" y="107009"/>
                  <a:pt x="107165" y="110091"/>
                  <a:pt x="100748" y="110091"/>
                </a:cubicBezTo>
                <a:cubicBezTo>
                  <a:pt x="85133" y="110091"/>
                  <a:pt x="85133" y="110091"/>
                  <a:pt x="85133" y="110091"/>
                </a:cubicBezTo>
                <a:cubicBezTo>
                  <a:pt x="81925" y="110091"/>
                  <a:pt x="75508" y="107009"/>
                  <a:pt x="75508" y="103706"/>
                </a:cubicBezTo>
                <a:cubicBezTo>
                  <a:pt x="75508" y="84110"/>
                  <a:pt x="75508" y="84110"/>
                  <a:pt x="75508" y="84110"/>
                </a:cubicBezTo>
                <a:cubicBezTo>
                  <a:pt x="75508" y="81027"/>
                  <a:pt x="81925" y="77724"/>
                  <a:pt x="85133" y="77724"/>
                </a:cubicBezTo>
                <a:cubicBezTo>
                  <a:pt x="100748" y="77724"/>
                  <a:pt x="100748" y="77724"/>
                  <a:pt x="100748" y="77724"/>
                </a:cubicBezTo>
                <a:cubicBezTo>
                  <a:pt x="107165" y="77724"/>
                  <a:pt x="110160" y="81027"/>
                  <a:pt x="110160" y="84110"/>
                </a:cubicBezTo>
                <a:lnTo>
                  <a:pt x="110160" y="103706"/>
                </a:lnTo>
                <a:close/>
                <a:moveTo>
                  <a:pt x="100748" y="0"/>
                </a:moveTo>
                <a:lnTo>
                  <a:pt x="100748" y="0"/>
                </a:lnTo>
                <a:cubicBezTo>
                  <a:pt x="85133" y="0"/>
                  <a:pt x="85133" y="0"/>
                  <a:pt x="85133" y="0"/>
                </a:cubicBezTo>
                <a:cubicBezTo>
                  <a:pt x="75508" y="0"/>
                  <a:pt x="69304" y="6385"/>
                  <a:pt x="69304" y="16073"/>
                </a:cubicBezTo>
                <a:cubicBezTo>
                  <a:pt x="69304" y="32366"/>
                  <a:pt x="69304" y="32366"/>
                  <a:pt x="69304" y="32366"/>
                </a:cubicBezTo>
                <a:cubicBezTo>
                  <a:pt x="69304" y="42055"/>
                  <a:pt x="75508" y="51743"/>
                  <a:pt x="85133" y="51743"/>
                </a:cubicBezTo>
                <a:cubicBezTo>
                  <a:pt x="100748" y="51743"/>
                  <a:pt x="100748" y="51743"/>
                  <a:pt x="100748" y="51743"/>
                </a:cubicBezTo>
                <a:cubicBezTo>
                  <a:pt x="110160" y="51743"/>
                  <a:pt x="119786" y="42055"/>
                  <a:pt x="119786" y="32366"/>
                </a:cubicBezTo>
                <a:cubicBezTo>
                  <a:pt x="119786" y="16073"/>
                  <a:pt x="119786" y="16073"/>
                  <a:pt x="119786" y="16073"/>
                </a:cubicBezTo>
                <a:cubicBezTo>
                  <a:pt x="119786" y="6385"/>
                  <a:pt x="110160" y="0"/>
                  <a:pt x="100748" y="0"/>
                </a:cubicBezTo>
                <a:close/>
                <a:moveTo>
                  <a:pt x="110160" y="32366"/>
                </a:moveTo>
                <a:lnTo>
                  <a:pt x="110160" y="32366"/>
                </a:lnTo>
                <a:cubicBezTo>
                  <a:pt x="110160" y="38972"/>
                  <a:pt x="107165" y="42055"/>
                  <a:pt x="100748" y="42055"/>
                </a:cubicBezTo>
                <a:cubicBezTo>
                  <a:pt x="85133" y="42055"/>
                  <a:pt x="85133" y="42055"/>
                  <a:pt x="85133" y="42055"/>
                </a:cubicBezTo>
                <a:cubicBezTo>
                  <a:pt x="81925" y="42055"/>
                  <a:pt x="75508" y="38972"/>
                  <a:pt x="75508" y="32366"/>
                </a:cubicBezTo>
                <a:cubicBezTo>
                  <a:pt x="75508" y="16073"/>
                  <a:pt x="75508" y="16073"/>
                  <a:pt x="75508" y="16073"/>
                </a:cubicBezTo>
                <a:cubicBezTo>
                  <a:pt x="75508" y="12990"/>
                  <a:pt x="81925" y="6385"/>
                  <a:pt x="85133" y="6385"/>
                </a:cubicBezTo>
                <a:cubicBezTo>
                  <a:pt x="100748" y="6385"/>
                  <a:pt x="100748" y="6385"/>
                  <a:pt x="100748" y="6385"/>
                </a:cubicBezTo>
                <a:cubicBezTo>
                  <a:pt x="107165" y="6385"/>
                  <a:pt x="110160" y="12990"/>
                  <a:pt x="110160" y="16073"/>
                </a:cubicBezTo>
                <a:lnTo>
                  <a:pt x="110160" y="32366"/>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44" name="Shape 4644"/>
          <p:cNvSpPr/>
          <p:nvPr/>
        </p:nvSpPr>
        <p:spPr>
          <a:xfrm>
            <a:off x="10365879" y="2075082"/>
            <a:ext cx="305131" cy="298154"/>
          </a:xfrm>
          <a:custGeom>
            <a:avLst/>
            <a:gdLst/>
            <a:ahLst/>
            <a:cxnLst/>
            <a:rect l="0" t="0" r="0" b="0"/>
            <a:pathLst>
              <a:path w="120000" h="120000" extrusionOk="0">
                <a:moveTo>
                  <a:pt x="0" y="14151"/>
                </a:moveTo>
                <a:lnTo>
                  <a:pt x="0" y="14151"/>
                </a:lnTo>
                <a:cubicBezTo>
                  <a:pt x="0" y="45557"/>
                  <a:pt x="0" y="45557"/>
                  <a:pt x="0" y="45557"/>
                </a:cubicBezTo>
                <a:cubicBezTo>
                  <a:pt x="8517" y="45557"/>
                  <a:pt x="8517" y="45557"/>
                  <a:pt x="8517" y="45557"/>
                </a:cubicBezTo>
                <a:cubicBezTo>
                  <a:pt x="8517" y="14151"/>
                  <a:pt x="8517" y="14151"/>
                  <a:pt x="8517" y="14151"/>
                </a:cubicBezTo>
                <a:cubicBezTo>
                  <a:pt x="8517" y="11437"/>
                  <a:pt x="11167" y="5621"/>
                  <a:pt x="16845" y="5621"/>
                </a:cubicBezTo>
                <a:cubicBezTo>
                  <a:pt x="44668" y="5621"/>
                  <a:pt x="44668" y="5621"/>
                  <a:pt x="44668" y="5621"/>
                </a:cubicBezTo>
                <a:cubicBezTo>
                  <a:pt x="44668" y="0"/>
                  <a:pt x="44668" y="0"/>
                  <a:pt x="44668" y="0"/>
                </a:cubicBezTo>
                <a:cubicBezTo>
                  <a:pt x="16845" y="0"/>
                  <a:pt x="16845" y="0"/>
                  <a:pt x="16845" y="0"/>
                </a:cubicBezTo>
                <a:cubicBezTo>
                  <a:pt x="8517" y="0"/>
                  <a:pt x="0" y="5621"/>
                  <a:pt x="0" y="14151"/>
                </a:cubicBezTo>
                <a:close/>
                <a:moveTo>
                  <a:pt x="8517" y="105654"/>
                </a:moveTo>
                <a:lnTo>
                  <a:pt x="8517" y="105654"/>
                </a:lnTo>
                <a:cubicBezTo>
                  <a:pt x="8517" y="74054"/>
                  <a:pt x="8517" y="74054"/>
                  <a:pt x="8517" y="74054"/>
                </a:cubicBezTo>
                <a:cubicBezTo>
                  <a:pt x="0" y="74054"/>
                  <a:pt x="0" y="74054"/>
                  <a:pt x="0" y="74054"/>
                </a:cubicBezTo>
                <a:cubicBezTo>
                  <a:pt x="0" y="105654"/>
                  <a:pt x="0" y="105654"/>
                  <a:pt x="0" y="105654"/>
                </a:cubicBezTo>
                <a:cubicBezTo>
                  <a:pt x="0" y="114184"/>
                  <a:pt x="8517" y="119806"/>
                  <a:pt x="16845" y="119806"/>
                </a:cubicBezTo>
                <a:cubicBezTo>
                  <a:pt x="44668" y="119806"/>
                  <a:pt x="44668" y="119806"/>
                  <a:pt x="44668" y="119806"/>
                </a:cubicBezTo>
                <a:cubicBezTo>
                  <a:pt x="44668" y="114184"/>
                  <a:pt x="44668" y="114184"/>
                  <a:pt x="44668" y="114184"/>
                </a:cubicBezTo>
                <a:cubicBezTo>
                  <a:pt x="16845" y="114184"/>
                  <a:pt x="16845" y="114184"/>
                  <a:pt x="16845" y="114184"/>
                </a:cubicBezTo>
                <a:cubicBezTo>
                  <a:pt x="11167" y="114184"/>
                  <a:pt x="8517" y="108368"/>
                  <a:pt x="8517" y="105654"/>
                </a:cubicBezTo>
                <a:close/>
                <a:moveTo>
                  <a:pt x="111482" y="105654"/>
                </a:moveTo>
                <a:lnTo>
                  <a:pt x="111482" y="105654"/>
                </a:lnTo>
                <a:cubicBezTo>
                  <a:pt x="111482" y="108368"/>
                  <a:pt x="108832" y="114184"/>
                  <a:pt x="105993" y="114184"/>
                </a:cubicBezTo>
                <a:cubicBezTo>
                  <a:pt x="75331" y="114184"/>
                  <a:pt x="75331" y="114184"/>
                  <a:pt x="75331" y="114184"/>
                </a:cubicBezTo>
                <a:cubicBezTo>
                  <a:pt x="75331" y="119806"/>
                  <a:pt x="75331" y="119806"/>
                  <a:pt x="75331" y="119806"/>
                </a:cubicBezTo>
                <a:cubicBezTo>
                  <a:pt x="105993" y="119806"/>
                  <a:pt x="105993" y="119806"/>
                  <a:pt x="105993" y="119806"/>
                </a:cubicBezTo>
                <a:cubicBezTo>
                  <a:pt x="114321" y="119806"/>
                  <a:pt x="119810" y="114184"/>
                  <a:pt x="119810" y="105654"/>
                </a:cubicBezTo>
                <a:cubicBezTo>
                  <a:pt x="119810" y="74054"/>
                  <a:pt x="119810" y="74054"/>
                  <a:pt x="119810" y="74054"/>
                </a:cubicBezTo>
                <a:cubicBezTo>
                  <a:pt x="111482" y="74054"/>
                  <a:pt x="111482" y="74054"/>
                  <a:pt x="111482" y="74054"/>
                </a:cubicBezTo>
                <a:lnTo>
                  <a:pt x="111482" y="105654"/>
                </a:lnTo>
                <a:close/>
                <a:moveTo>
                  <a:pt x="105993" y="0"/>
                </a:moveTo>
                <a:lnTo>
                  <a:pt x="105993" y="0"/>
                </a:lnTo>
                <a:cubicBezTo>
                  <a:pt x="75331" y="0"/>
                  <a:pt x="75331" y="0"/>
                  <a:pt x="75331" y="0"/>
                </a:cubicBezTo>
                <a:cubicBezTo>
                  <a:pt x="75331" y="5621"/>
                  <a:pt x="75331" y="5621"/>
                  <a:pt x="75331" y="5621"/>
                </a:cubicBezTo>
                <a:cubicBezTo>
                  <a:pt x="105993" y="5621"/>
                  <a:pt x="105993" y="5621"/>
                  <a:pt x="105993" y="5621"/>
                </a:cubicBezTo>
                <a:cubicBezTo>
                  <a:pt x="108832" y="5621"/>
                  <a:pt x="111482" y="11437"/>
                  <a:pt x="111482" y="14151"/>
                </a:cubicBezTo>
                <a:cubicBezTo>
                  <a:pt x="111482" y="45557"/>
                  <a:pt x="111482" y="45557"/>
                  <a:pt x="111482" y="45557"/>
                </a:cubicBezTo>
                <a:cubicBezTo>
                  <a:pt x="119810" y="45557"/>
                  <a:pt x="119810" y="45557"/>
                  <a:pt x="119810" y="45557"/>
                </a:cubicBezTo>
                <a:cubicBezTo>
                  <a:pt x="119810" y="14151"/>
                  <a:pt x="119810" y="14151"/>
                  <a:pt x="119810" y="14151"/>
                </a:cubicBezTo>
                <a:cubicBezTo>
                  <a:pt x="119810" y="5621"/>
                  <a:pt x="114321" y="0"/>
                  <a:pt x="105993" y="0"/>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46" name="Shape 4646"/>
          <p:cNvSpPr/>
          <p:nvPr/>
        </p:nvSpPr>
        <p:spPr>
          <a:xfrm>
            <a:off x="9395810" y="2066262"/>
            <a:ext cx="296312" cy="298153"/>
          </a:xfrm>
          <a:custGeom>
            <a:avLst/>
            <a:gdLst/>
            <a:ahLst/>
            <a:cxnLst/>
            <a:rect l="0" t="0" r="0" b="0"/>
            <a:pathLst>
              <a:path w="120000" h="120000" extrusionOk="0">
                <a:moveTo>
                  <a:pt x="94022" y="11437"/>
                </a:moveTo>
                <a:lnTo>
                  <a:pt x="94022" y="11437"/>
                </a:lnTo>
                <a:cubicBezTo>
                  <a:pt x="76962" y="0"/>
                  <a:pt x="54087" y="5815"/>
                  <a:pt x="42843" y="22875"/>
                </a:cubicBezTo>
                <a:cubicBezTo>
                  <a:pt x="28497" y="48465"/>
                  <a:pt x="28497" y="48465"/>
                  <a:pt x="28497" y="48465"/>
                </a:cubicBezTo>
                <a:cubicBezTo>
                  <a:pt x="0" y="68626"/>
                  <a:pt x="0" y="68626"/>
                  <a:pt x="0" y="68626"/>
                </a:cubicBezTo>
                <a:cubicBezTo>
                  <a:pt x="28497" y="85686"/>
                  <a:pt x="28497" y="85686"/>
                  <a:pt x="28497" y="85686"/>
                </a:cubicBezTo>
                <a:cubicBezTo>
                  <a:pt x="25589" y="94216"/>
                  <a:pt x="28497" y="105654"/>
                  <a:pt x="37027" y="111276"/>
                </a:cubicBezTo>
                <a:cubicBezTo>
                  <a:pt x="45557" y="114184"/>
                  <a:pt x="56995" y="111276"/>
                  <a:pt x="62810" y="102746"/>
                </a:cubicBezTo>
                <a:cubicBezTo>
                  <a:pt x="91308" y="119806"/>
                  <a:pt x="91308" y="119806"/>
                  <a:pt x="91308" y="119806"/>
                </a:cubicBezTo>
                <a:cubicBezTo>
                  <a:pt x="94022" y="85686"/>
                  <a:pt x="94022" y="85686"/>
                  <a:pt x="94022" y="85686"/>
                </a:cubicBezTo>
                <a:cubicBezTo>
                  <a:pt x="108368" y="59903"/>
                  <a:pt x="108368" y="59903"/>
                  <a:pt x="108368" y="59903"/>
                </a:cubicBezTo>
                <a:cubicBezTo>
                  <a:pt x="119806" y="42843"/>
                  <a:pt x="113990" y="19967"/>
                  <a:pt x="94022" y="11437"/>
                </a:cubicBezTo>
                <a:close/>
                <a:moveTo>
                  <a:pt x="39935" y="102746"/>
                </a:moveTo>
                <a:lnTo>
                  <a:pt x="39935" y="102746"/>
                </a:lnTo>
                <a:cubicBezTo>
                  <a:pt x="34119" y="99838"/>
                  <a:pt x="34119" y="94216"/>
                  <a:pt x="37027" y="88400"/>
                </a:cubicBezTo>
                <a:cubicBezTo>
                  <a:pt x="56995" y="99838"/>
                  <a:pt x="56995" y="99838"/>
                  <a:pt x="56995" y="99838"/>
                </a:cubicBezTo>
                <a:cubicBezTo>
                  <a:pt x="51373" y="105654"/>
                  <a:pt x="45557" y="105654"/>
                  <a:pt x="39935" y="102746"/>
                </a:cubicBezTo>
                <a:close/>
                <a:moveTo>
                  <a:pt x="102746" y="57189"/>
                </a:moveTo>
                <a:lnTo>
                  <a:pt x="102746" y="57189"/>
                </a:lnTo>
                <a:cubicBezTo>
                  <a:pt x="88400" y="82778"/>
                  <a:pt x="88400" y="82778"/>
                  <a:pt x="88400" y="82778"/>
                </a:cubicBezTo>
                <a:cubicBezTo>
                  <a:pt x="85492" y="108562"/>
                  <a:pt x="85492" y="108562"/>
                  <a:pt x="85492" y="108562"/>
                </a:cubicBezTo>
                <a:cubicBezTo>
                  <a:pt x="14151" y="68626"/>
                  <a:pt x="14151" y="68626"/>
                  <a:pt x="14151" y="68626"/>
                </a:cubicBezTo>
                <a:cubicBezTo>
                  <a:pt x="34119" y="54281"/>
                  <a:pt x="34119" y="54281"/>
                  <a:pt x="34119" y="54281"/>
                </a:cubicBezTo>
                <a:cubicBezTo>
                  <a:pt x="51373" y="28497"/>
                  <a:pt x="51373" y="28497"/>
                  <a:pt x="51373" y="28497"/>
                </a:cubicBezTo>
                <a:cubicBezTo>
                  <a:pt x="56995" y="14345"/>
                  <a:pt x="76962" y="8529"/>
                  <a:pt x="91308" y="17059"/>
                </a:cubicBezTo>
                <a:cubicBezTo>
                  <a:pt x="105460" y="25783"/>
                  <a:pt x="111276" y="42843"/>
                  <a:pt x="102746" y="57189"/>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48" name="Shape 4648"/>
          <p:cNvSpPr/>
          <p:nvPr/>
        </p:nvSpPr>
        <p:spPr>
          <a:xfrm>
            <a:off x="8404576" y="2075082"/>
            <a:ext cx="305131" cy="298154"/>
          </a:xfrm>
          <a:custGeom>
            <a:avLst/>
            <a:gdLst/>
            <a:ahLst/>
            <a:cxnLst/>
            <a:rect l="0" t="0" r="0" b="0"/>
            <a:pathLst>
              <a:path w="120000" h="120000" extrusionOk="0">
                <a:moveTo>
                  <a:pt x="114132" y="96930"/>
                </a:moveTo>
                <a:lnTo>
                  <a:pt x="114132" y="96930"/>
                </a:lnTo>
                <a:cubicBezTo>
                  <a:pt x="102965" y="96930"/>
                  <a:pt x="102965" y="96930"/>
                  <a:pt x="102965" y="96930"/>
                </a:cubicBezTo>
                <a:cubicBezTo>
                  <a:pt x="102965" y="34313"/>
                  <a:pt x="102965" y="34313"/>
                  <a:pt x="102965" y="34313"/>
                </a:cubicBezTo>
                <a:cubicBezTo>
                  <a:pt x="97476" y="39935"/>
                  <a:pt x="97476" y="39935"/>
                  <a:pt x="97476" y="39935"/>
                </a:cubicBezTo>
                <a:cubicBezTo>
                  <a:pt x="97476" y="96930"/>
                  <a:pt x="97476" y="96930"/>
                  <a:pt x="97476" y="96930"/>
                </a:cubicBezTo>
                <a:cubicBezTo>
                  <a:pt x="27823" y="96930"/>
                  <a:pt x="27823" y="96930"/>
                  <a:pt x="27823" y="96930"/>
                </a:cubicBezTo>
                <a:cubicBezTo>
                  <a:pt x="108643" y="11437"/>
                  <a:pt x="108643" y="11437"/>
                  <a:pt x="108643" y="11437"/>
                </a:cubicBezTo>
                <a:cubicBezTo>
                  <a:pt x="102965" y="5621"/>
                  <a:pt x="102965" y="5621"/>
                  <a:pt x="102965" y="5621"/>
                </a:cubicBezTo>
                <a:cubicBezTo>
                  <a:pt x="22145" y="91308"/>
                  <a:pt x="22145" y="91308"/>
                  <a:pt x="22145" y="91308"/>
                </a:cubicBezTo>
                <a:cubicBezTo>
                  <a:pt x="22145" y="22875"/>
                  <a:pt x="22145" y="22875"/>
                  <a:pt x="22145" y="22875"/>
                </a:cubicBezTo>
                <a:cubicBezTo>
                  <a:pt x="75141" y="22875"/>
                  <a:pt x="75141" y="22875"/>
                  <a:pt x="75141" y="22875"/>
                </a:cubicBezTo>
                <a:cubicBezTo>
                  <a:pt x="80630" y="14151"/>
                  <a:pt x="80630" y="14151"/>
                  <a:pt x="80630" y="14151"/>
                </a:cubicBezTo>
                <a:cubicBezTo>
                  <a:pt x="22145" y="14151"/>
                  <a:pt x="22145" y="14151"/>
                  <a:pt x="22145" y="14151"/>
                </a:cubicBezTo>
                <a:cubicBezTo>
                  <a:pt x="22145" y="2907"/>
                  <a:pt x="22145" y="2907"/>
                  <a:pt x="22145" y="2907"/>
                </a:cubicBezTo>
                <a:cubicBezTo>
                  <a:pt x="22145" y="0"/>
                  <a:pt x="19495" y="0"/>
                  <a:pt x="19495" y="0"/>
                </a:cubicBezTo>
                <a:cubicBezTo>
                  <a:pt x="16656" y="0"/>
                  <a:pt x="13817" y="0"/>
                  <a:pt x="13817" y="2907"/>
                </a:cubicBezTo>
                <a:cubicBezTo>
                  <a:pt x="13817" y="14151"/>
                  <a:pt x="13817" y="14151"/>
                  <a:pt x="13817" y="14151"/>
                </a:cubicBezTo>
                <a:cubicBezTo>
                  <a:pt x="2649" y="14151"/>
                  <a:pt x="2649" y="14151"/>
                  <a:pt x="2649" y="14151"/>
                </a:cubicBezTo>
                <a:lnTo>
                  <a:pt x="0" y="17059"/>
                </a:lnTo>
                <a:cubicBezTo>
                  <a:pt x="0" y="19967"/>
                  <a:pt x="2649" y="22875"/>
                  <a:pt x="2649" y="22875"/>
                </a:cubicBezTo>
                <a:cubicBezTo>
                  <a:pt x="13817" y="22875"/>
                  <a:pt x="13817" y="22875"/>
                  <a:pt x="13817" y="22875"/>
                </a:cubicBezTo>
                <a:cubicBezTo>
                  <a:pt x="13817" y="96930"/>
                  <a:pt x="13817" y="96930"/>
                  <a:pt x="13817" y="96930"/>
                </a:cubicBezTo>
                <a:cubicBezTo>
                  <a:pt x="13817" y="105654"/>
                  <a:pt x="13817" y="105654"/>
                  <a:pt x="13817" y="105654"/>
                </a:cubicBezTo>
                <a:cubicBezTo>
                  <a:pt x="22145" y="105654"/>
                  <a:pt x="22145" y="105654"/>
                  <a:pt x="22145" y="105654"/>
                </a:cubicBezTo>
                <a:cubicBezTo>
                  <a:pt x="97476" y="105654"/>
                  <a:pt x="97476" y="105654"/>
                  <a:pt x="97476" y="105654"/>
                </a:cubicBezTo>
                <a:cubicBezTo>
                  <a:pt x="97476" y="116898"/>
                  <a:pt x="97476" y="116898"/>
                  <a:pt x="97476" y="116898"/>
                </a:cubicBezTo>
                <a:cubicBezTo>
                  <a:pt x="97476" y="119806"/>
                  <a:pt x="97476" y="119806"/>
                  <a:pt x="100315" y="119806"/>
                </a:cubicBezTo>
                <a:cubicBezTo>
                  <a:pt x="102965" y="119806"/>
                  <a:pt x="102965" y="119806"/>
                  <a:pt x="102965" y="116898"/>
                </a:cubicBezTo>
                <a:cubicBezTo>
                  <a:pt x="102965" y="105654"/>
                  <a:pt x="102965" y="105654"/>
                  <a:pt x="102965" y="105654"/>
                </a:cubicBezTo>
                <a:cubicBezTo>
                  <a:pt x="114132" y="105654"/>
                  <a:pt x="114132" y="105654"/>
                  <a:pt x="114132" y="105654"/>
                </a:cubicBezTo>
                <a:cubicBezTo>
                  <a:pt x="116971" y="105654"/>
                  <a:pt x="119810" y="102746"/>
                  <a:pt x="119810" y="102746"/>
                </a:cubicBezTo>
                <a:cubicBezTo>
                  <a:pt x="119810" y="99838"/>
                  <a:pt x="116971" y="96930"/>
                  <a:pt x="114132" y="96930"/>
                </a:cubicBezTo>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50" name="Shape 4650"/>
          <p:cNvSpPr/>
          <p:nvPr/>
        </p:nvSpPr>
        <p:spPr>
          <a:xfrm>
            <a:off x="7478601" y="2145651"/>
            <a:ext cx="190486" cy="169365"/>
          </a:xfrm>
          <a:custGeom>
            <a:avLst/>
            <a:gdLst/>
            <a:ahLst/>
            <a:cxnLst/>
            <a:rect l="0" t="0" r="0" b="0"/>
            <a:pathLst>
              <a:path w="120000" h="120000" extrusionOk="0">
                <a:moveTo>
                  <a:pt x="9022" y="14915"/>
                </a:moveTo>
                <a:lnTo>
                  <a:pt x="9022" y="14915"/>
                </a:lnTo>
                <a:cubicBezTo>
                  <a:pt x="115187" y="14915"/>
                  <a:pt x="115187" y="14915"/>
                  <a:pt x="115187" y="14915"/>
                </a:cubicBezTo>
                <a:lnTo>
                  <a:pt x="119699" y="10169"/>
                </a:lnTo>
                <a:cubicBezTo>
                  <a:pt x="119699" y="5084"/>
                  <a:pt x="115187" y="0"/>
                  <a:pt x="115187" y="0"/>
                </a:cubicBezTo>
                <a:cubicBezTo>
                  <a:pt x="9022" y="0"/>
                  <a:pt x="9022" y="0"/>
                  <a:pt x="9022" y="0"/>
                </a:cubicBezTo>
                <a:cubicBezTo>
                  <a:pt x="4511" y="0"/>
                  <a:pt x="0" y="5084"/>
                  <a:pt x="0" y="10169"/>
                </a:cubicBezTo>
                <a:cubicBezTo>
                  <a:pt x="0" y="10169"/>
                  <a:pt x="4511" y="14915"/>
                  <a:pt x="9022" y="14915"/>
                </a:cubicBezTo>
                <a:close/>
                <a:moveTo>
                  <a:pt x="115187" y="109830"/>
                </a:moveTo>
                <a:lnTo>
                  <a:pt x="115187" y="109830"/>
                </a:lnTo>
                <a:cubicBezTo>
                  <a:pt x="9022" y="109830"/>
                  <a:pt x="9022" y="109830"/>
                  <a:pt x="9022" y="109830"/>
                </a:cubicBezTo>
                <a:cubicBezTo>
                  <a:pt x="4511" y="109830"/>
                  <a:pt x="0" y="109830"/>
                  <a:pt x="0" y="114915"/>
                </a:cubicBezTo>
                <a:cubicBezTo>
                  <a:pt x="0" y="119661"/>
                  <a:pt x="4511" y="119661"/>
                  <a:pt x="9022" y="119661"/>
                </a:cubicBezTo>
                <a:cubicBezTo>
                  <a:pt x="115187" y="119661"/>
                  <a:pt x="115187" y="119661"/>
                  <a:pt x="115187" y="119661"/>
                </a:cubicBezTo>
                <a:cubicBezTo>
                  <a:pt x="115187" y="119661"/>
                  <a:pt x="119699" y="119661"/>
                  <a:pt x="119699" y="114915"/>
                </a:cubicBezTo>
                <a:cubicBezTo>
                  <a:pt x="119699" y="109830"/>
                  <a:pt x="115187" y="109830"/>
                  <a:pt x="115187" y="109830"/>
                </a:cubicBezTo>
                <a:close/>
                <a:moveTo>
                  <a:pt x="115187" y="54915"/>
                </a:moveTo>
                <a:lnTo>
                  <a:pt x="115187" y="54915"/>
                </a:lnTo>
                <a:cubicBezTo>
                  <a:pt x="9022" y="54915"/>
                  <a:pt x="9022" y="54915"/>
                  <a:pt x="9022" y="54915"/>
                </a:cubicBezTo>
                <a:cubicBezTo>
                  <a:pt x="4511" y="54915"/>
                  <a:pt x="0" y="59999"/>
                  <a:pt x="0" y="59999"/>
                </a:cubicBezTo>
                <a:cubicBezTo>
                  <a:pt x="0" y="65084"/>
                  <a:pt x="4511" y="69830"/>
                  <a:pt x="9022" y="69830"/>
                </a:cubicBezTo>
                <a:cubicBezTo>
                  <a:pt x="115187" y="69830"/>
                  <a:pt x="115187" y="69830"/>
                  <a:pt x="115187" y="69830"/>
                </a:cubicBezTo>
                <a:cubicBezTo>
                  <a:pt x="115187" y="69830"/>
                  <a:pt x="119699" y="65084"/>
                  <a:pt x="119699" y="59999"/>
                </a:cubicBezTo>
                <a:lnTo>
                  <a:pt x="115187" y="54915"/>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52" name="Shape 4652"/>
          <p:cNvSpPr/>
          <p:nvPr/>
        </p:nvSpPr>
        <p:spPr>
          <a:xfrm>
            <a:off x="6445039" y="2082140"/>
            <a:ext cx="296312" cy="291097"/>
          </a:xfrm>
          <a:custGeom>
            <a:avLst/>
            <a:gdLst/>
            <a:ahLst/>
            <a:cxnLst/>
            <a:rect l="0" t="0" r="0" b="0"/>
            <a:pathLst>
              <a:path w="120000" h="120000" extrusionOk="0">
                <a:moveTo>
                  <a:pt x="91308" y="0"/>
                </a:moveTo>
                <a:lnTo>
                  <a:pt x="91308" y="0"/>
                </a:lnTo>
                <a:cubicBezTo>
                  <a:pt x="76962" y="0"/>
                  <a:pt x="68432" y="8741"/>
                  <a:pt x="59903" y="14503"/>
                </a:cubicBezTo>
                <a:cubicBezTo>
                  <a:pt x="51373" y="5761"/>
                  <a:pt x="42843" y="0"/>
                  <a:pt x="28497" y="0"/>
                </a:cubicBezTo>
                <a:cubicBezTo>
                  <a:pt x="11437" y="0"/>
                  <a:pt x="0" y="14503"/>
                  <a:pt x="0" y="32185"/>
                </a:cubicBezTo>
                <a:cubicBezTo>
                  <a:pt x="0" y="40927"/>
                  <a:pt x="2907" y="49668"/>
                  <a:pt x="5621" y="55430"/>
                </a:cubicBezTo>
                <a:cubicBezTo>
                  <a:pt x="54281" y="114039"/>
                  <a:pt x="54281" y="114039"/>
                  <a:pt x="54281" y="114039"/>
                </a:cubicBezTo>
                <a:cubicBezTo>
                  <a:pt x="59903" y="119801"/>
                  <a:pt x="59903" y="119801"/>
                  <a:pt x="65718" y="114039"/>
                </a:cubicBezTo>
                <a:cubicBezTo>
                  <a:pt x="114184" y="55430"/>
                  <a:pt x="114184" y="55430"/>
                  <a:pt x="114184" y="55430"/>
                </a:cubicBezTo>
                <a:cubicBezTo>
                  <a:pt x="116898" y="49668"/>
                  <a:pt x="119806" y="40927"/>
                  <a:pt x="119806" y="32185"/>
                </a:cubicBezTo>
                <a:cubicBezTo>
                  <a:pt x="119806" y="14503"/>
                  <a:pt x="108368" y="0"/>
                  <a:pt x="91308" y="0"/>
                </a:cubicBezTo>
                <a:close/>
                <a:moveTo>
                  <a:pt x="105460" y="52649"/>
                </a:moveTo>
                <a:lnTo>
                  <a:pt x="105460" y="52649"/>
                </a:lnTo>
                <a:cubicBezTo>
                  <a:pt x="59903" y="108079"/>
                  <a:pt x="59903" y="108079"/>
                  <a:pt x="59903" y="108079"/>
                </a:cubicBezTo>
                <a:cubicBezTo>
                  <a:pt x="14151" y="52649"/>
                  <a:pt x="14151" y="52649"/>
                  <a:pt x="14151" y="52649"/>
                </a:cubicBezTo>
                <a:cubicBezTo>
                  <a:pt x="8529" y="46688"/>
                  <a:pt x="5621" y="40927"/>
                  <a:pt x="5621" y="32185"/>
                </a:cubicBezTo>
                <a:cubicBezTo>
                  <a:pt x="5621" y="20463"/>
                  <a:pt x="17059" y="8741"/>
                  <a:pt x="28497" y="5761"/>
                </a:cubicBezTo>
                <a:cubicBezTo>
                  <a:pt x="39935" y="5761"/>
                  <a:pt x="54281" y="17483"/>
                  <a:pt x="59903" y="26225"/>
                </a:cubicBezTo>
                <a:cubicBezTo>
                  <a:pt x="65718" y="20463"/>
                  <a:pt x="79870" y="5761"/>
                  <a:pt x="91308" y="5761"/>
                </a:cubicBezTo>
                <a:cubicBezTo>
                  <a:pt x="102746" y="5761"/>
                  <a:pt x="114184" y="20463"/>
                  <a:pt x="114184" y="32185"/>
                </a:cubicBezTo>
                <a:cubicBezTo>
                  <a:pt x="114184" y="40927"/>
                  <a:pt x="111276" y="46688"/>
                  <a:pt x="105460" y="52649"/>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54" name="Shape 4654"/>
          <p:cNvSpPr/>
          <p:nvPr/>
        </p:nvSpPr>
        <p:spPr>
          <a:xfrm>
            <a:off x="10365879" y="1593451"/>
            <a:ext cx="305131" cy="284040"/>
          </a:xfrm>
          <a:custGeom>
            <a:avLst/>
            <a:gdLst/>
            <a:ahLst/>
            <a:cxnLst/>
            <a:rect l="0" t="0" r="0" b="0"/>
            <a:pathLst>
              <a:path w="120000" h="120000" extrusionOk="0">
                <a:moveTo>
                  <a:pt x="64164" y="110644"/>
                </a:moveTo>
                <a:lnTo>
                  <a:pt x="64164" y="110644"/>
                </a:lnTo>
                <a:cubicBezTo>
                  <a:pt x="28012" y="110644"/>
                  <a:pt x="28012" y="110644"/>
                  <a:pt x="28012" y="110644"/>
                </a:cubicBezTo>
                <a:cubicBezTo>
                  <a:pt x="25173" y="110644"/>
                  <a:pt x="22334" y="113694"/>
                  <a:pt x="22334" y="113694"/>
                </a:cubicBezTo>
                <a:cubicBezTo>
                  <a:pt x="22334" y="116745"/>
                  <a:pt x="25173" y="119796"/>
                  <a:pt x="28012" y="119796"/>
                </a:cubicBezTo>
                <a:cubicBezTo>
                  <a:pt x="64164" y="119796"/>
                  <a:pt x="64164" y="119796"/>
                  <a:pt x="64164" y="119796"/>
                </a:cubicBezTo>
                <a:cubicBezTo>
                  <a:pt x="67003" y="119796"/>
                  <a:pt x="67003" y="116745"/>
                  <a:pt x="67003" y="113694"/>
                </a:cubicBezTo>
                <a:cubicBezTo>
                  <a:pt x="67003" y="113694"/>
                  <a:pt x="67003" y="110644"/>
                  <a:pt x="64164" y="110644"/>
                </a:cubicBezTo>
                <a:close/>
                <a:moveTo>
                  <a:pt x="72492" y="95796"/>
                </a:moveTo>
                <a:lnTo>
                  <a:pt x="72492" y="95796"/>
                </a:lnTo>
                <a:cubicBezTo>
                  <a:pt x="19495" y="95796"/>
                  <a:pt x="19495" y="95796"/>
                  <a:pt x="19495" y="95796"/>
                </a:cubicBezTo>
                <a:cubicBezTo>
                  <a:pt x="16845" y="95796"/>
                  <a:pt x="16845" y="95796"/>
                  <a:pt x="16845" y="98847"/>
                </a:cubicBezTo>
                <a:cubicBezTo>
                  <a:pt x="16845" y="101694"/>
                  <a:pt x="16845" y="101694"/>
                  <a:pt x="19495" y="101694"/>
                </a:cubicBezTo>
                <a:cubicBezTo>
                  <a:pt x="72492" y="101694"/>
                  <a:pt x="72492" y="101694"/>
                  <a:pt x="72492" y="101694"/>
                </a:cubicBezTo>
                <a:cubicBezTo>
                  <a:pt x="72492" y="101694"/>
                  <a:pt x="75331" y="101694"/>
                  <a:pt x="75331" y="98847"/>
                </a:cubicBezTo>
                <a:cubicBezTo>
                  <a:pt x="75331" y="95796"/>
                  <a:pt x="72492" y="95796"/>
                  <a:pt x="72492" y="95796"/>
                </a:cubicBezTo>
                <a:close/>
                <a:moveTo>
                  <a:pt x="117160" y="77694"/>
                </a:moveTo>
                <a:lnTo>
                  <a:pt x="117160" y="77694"/>
                </a:lnTo>
                <a:cubicBezTo>
                  <a:pt x="61324" y="77694"/>
                  <a:pt x="61324" y="77694"/>
                  <a:pt x="61324" y="77694"/>
                </a:cubicBezTo>
                <a:cubicBezTo>
                  <a:pt x="61324" y="74847"/>
                  <a:pt x="61324" y="68949"/>
                  <a:pt x="61324" y="65694"/>
                </a:cubicBezTo>
                <a:cubicBezTo>
                  <a:pt x="61324" y="35796"/>
                  <a:pt x="77981" y="14847"/>
                  <a:pt x="100315" y="5898"/>
                </a:cubicBezTo>
                <a:cubicBezTo>
                  <a:pt x="91987" y="2847"/>
                  <a:pt x="83659" y="0"/>
                  <a:pt x="72492" y="0"/>
                </a:cubicBezTo>
                <a:cubicBezTo>
                  <a:pt x="41829" y="0"/>
                  <a:pt x="16845" y="26847"/>
                  <a:pt x="16845" y="59796"/>
                </a:cubicBezTo>
                <a:cubicBezTo>
                  <a:pt x="16845" y="65694"/>
                  <a:pt x="16845" y="71796"/>
                  <a:pt x="19495" y="77694"/>
                </a:cubicBezTo>
                <a:cubicBezTo>
                  <a:pt x="5678" y="77694"/>
                  <a:pt x="5678" y="77694"/>
                  <a:pt x="5678" y="77694"/>
                </a:cubicBezTo>
                <a:cubicBezTo>
                  <a:pt x="2839" y="77694"/>
                  <a:pt x="0" y="80745"/>
                  <a:pt x="0" y="83796"/>
                </a:cubicBezTo>
                <a:cubicBezTo>
                  <a:pt x="0" y="83796"/>
                  <a:pt x="2839" y="86847"/>
                  <a:pt x="5678" y="86847"/>
                </a:cubicBezTo>
                <a:cubicBezTo>
                  <a:pt x="117160" y="86847"/>
                  <a:pt x="117160" y="86847"/>
                  <a:pt x="117160" y="86847"/>
                </a:cubicBezTo>
                <a:lnTo>
                  <a:pt x="119810" y="83796"/>
                </a:lnTo>
                <a:cubicBezTo>
                  <a:pt x="119810" y="80745"/>
                  <a:pt x="117160" y="77694"/>
                  <a:pt x="117160" y="77694"/>
                </a:cubicBezTo>
                <a:close/>
                <a:moveTo>
                  <a:pt x="28012" y="77694"/>
                </a:moveTo>
                <a:lnTo>
                  <a:pt x="28012" y="77694"/>
                </a:lnTo>
                <a:cubicBezTo>
                  <a:pt x="25173" y="71796"/>
                  <a:pt x="22334" y="68949"/>
                  <a:pt x="22334" y="62847"/>
                </a:cubicBezTo>
                <a:cubicBezTo>
                  <a:pt x="22334" y="29898"/>
                  <a:pt x="39179" y="17898"/>
                  <a:pt x="52996" y="12000"/>
                </a:cubicBezTo>
                <a:cubicBezTo>
                  <a:pt x="64164" y="5898"/>
                  <a:pt x="75331" y="5898"/>
                  <a:pt x="83659" y="5898"/>
                </a:cubicBezTo>
                <a:cubicBezTo>
                  <a:pt x="67003" y="14847"/>
                  <a:pt x="52996" y="38847"/>
                  <a:pt x="52996" y="65694"/>
                </a:cubicBezTo>
                <a:cubicBezTo>
                  <a:pt x="52996" y="68949"/>
                  <a:pt x="52996" y="74847"/>
                  <a:pt x="52996" y="77694"/>
                </a:cubicBezTo>
                <a:lnTo>
                  <a:pt x="28012" y="77694"/>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56" name="Shape 4656"/>
          <p:cNvSpPr/>
          <p:nvPr/>
        </p:nvSpPr>
        <p:spPr>
          <a:xfrm>
            <a:off x="9388755" y="1579337"/>
            <a:ext cx="296312" cy="305210"/>
          </a:xfrm>
          <a:custGeom>
            <a:avLst/>
            <a:gdLst/>
            <a:ahLst/>
            <a:cxnLst/>
            <a:rect l="0" t="0" r="0" b="0"/>
            <a:pathLst>
              <a:path w="120000" h="120000" extrusionOk="0">
                <a:moveTo>
                  <a:pt x="14151" y="55835"/>
                </a:moveTo>
                <a:lnTo>
                  <a:pt x="14151" y="55835"/>
                </a:lnTo>
                <a:cubicBezTo>
                  <a:pt x="2907" y="55835"/>
                  <a:pt x="2907" y="55835"/>
                  <a:pt x="2907" y="55835"/>
                </a:cubicBezTo>
                <a:cubicBezTo>
                  <a:pt x="0" y="55835"/>
                  <a:pt x="0" y="58675"/>
                  <a:pt x="0" y="61324"/>
                </a:cubicBezTo>
                <a:cubicBezTo>
                  <a:pt x="0" y="61324"/>
                  <a:pt x="0" y="64164"/>
                  <a:pt x="2907" y="64164"/>
                </a:cubicBezTo>
                <a:cubicBezTo>
                  <a:pt x="14151" y="64164"/>
                  <a:pt x="14151" y="64164"/>
                  <a:pt x="14151" y="64164"/>
                </a:cubicBezTo>
                <a:cubicBezTo>
                  <a:pt x="17059" y="64164"/>
                  <a:pt x="17059" y="61324"/>
                  <a:pt x="17059" y="61324"/>
                </a:cubicBezTo>
                <a:cubicBezTo>
                  <a:pt x="17059" y="58675"/>
                  <a:pt x="17059" y="55835"/>
                  <a:pt x="14151" y="55835"/>
                </a:cubicBezTo>
                <a:close/>
                <a:moveTo>
                  <a:pt x="96930" y="30662"/>
                </a:moveTo>
                <a:lnTo>
                  <a:pt x="96930" y="30662"/>
                </a:lnTo>
                <a:cubicBezTo>
                  <a:pt x="105654" y="22334"/>
                  <a:pt x="105654" y="22334"/>
                  <a:pt x="105654" y="22334"/>
                </a:cubicBezTo>
                <a:cubicBezTo>
                  <a:pt x="105654" y="19495"/>
                  <a:pt x="105654" y="19495"/>
                  <a:pt x="105654" y="16845"/>
                </a:cubicBezTo>
                <a:cubicBezTo>
                  <a:pt x="102746" y="16845"/>
                  <a:pt x="99838" y="16845"/>
                  <a:pt x="99838" y="16845"/>
                </a:cubicBezTo>
                <a:cubicBezTo>
                  <a:pt x="91308" y="25173"/>
                  <a:pt x="91308" y="25173"/>
                  <a:pt x="91308" y="25173"/>
                </a:cubicBezTo>
                <a:cubicBezTo>
                  <a:pt x="88400" y="25173"/>
                  <a:pt x="88400" y="28012"/>
                  <a:pt x="91308" y="30662"/>
                </a:cubicBezTo>
                <a:cubicBezTo>
                  <a:pt x="91308" y="30662"/>
                  <a:pt x="94216" y="30662"/>
                  <a:pt x="96930" y="30662"/>
                </a:cubicBezTo>
                <a:close/>
                <a:moveTo>
                  <a:pt x="25589" y="30662"/>
                </a:moveTo>
                <a:lnTo>
                  <a:pt x="25589" y="30662"/>
                </a:lnTo>
                <a:cubicBezTo>
                  <a:pt x="25589" y="33501"/>
                  <a:pt x="28497" y="33501"/>
                  <a:pt x="31405" y="30662"/>
                </a:cubicBezTo>
                <a:cubicBezTo>
                  <a:pt x="31405" y="30662"/>
                  <a:pt x="31405" y="28012"/>
                  <a:pt x="31405" y="25173"/>
                </a:cubicBezTo>
                <a:cubicBezTo>
                  <a:pt x="22875" y="19495"/>
                  <a:pt x="22875" y="19495"/>
                  <a:pt x="22875" y="19495"/>
                </a:cubicBezTo>
                <a:cubicBezTo>
                  <a:pt x="19967" y="16845"/>
                  <a:pt x="17059" y="16845"/>
                  <a:pt x="17059" y="19495"/>
                </a:cubicBezTo>
                <a:cubicBezTo>
                  <a:pt x="14151" y="19495"/>
                  <a:pt x="14151" y="22334"/>
                  <a:pt x="17059" y="22334"/>
                </a:cubicBezTo>
                <a:lnTo>
                  <a:pt x="25589" y="30662"/>
                </a:lnTo>
                <a:close/>
                <a:moveTo>
                  <a:pt x="59903" y="19495"/>
                </a:moveTo>
                <a:lnTo>
                  <a:pt x="59903" y="19495"/>
                </a:lnTo>
                <a:cubicBezTo>
                  <a:pt x="62810" y="19495"/>
                  <a:pt x="62810" y="16845"/>
                  <a:pt x="62810" y="16845"/>
                </a:cubicBezTo>
                <a:cubicBezTo>
                  <a:pt x="62810" y="5678"/>
                  <a:pt x="62810" y="5678"/>
                  <a:pt x="62810" y="5678"/>
                </a:cubicBezTo>
                <a:cubicBezTo>
                  <a:pt x="62810" y="2839"/>
                  <a:pt x="62810" y="0"/>
                  <a:pt x="59903" y="0"/>
                </a:cubicBezTo>
                <a:cubicBezTo>
                  <a:pt x="56995" y="0"/>
                  <a:pt x="56995" y="2839"/>
                  <a:pt x="56995" y="5678"/>
                </a:cubicBezTo>
                <a:cubicBezTo>
                  <a:pt x="56995" y="16845"/>
                  <a:pt x="56995" y="16845"/>
                  <a:pt x="56995" y="16845"/>
                </a:cubicBezTo>
                <a:cubicBezTo>
                  <a:pt x="56995" y="16845"/>
                  <a:pt x="56995" y="19495"/>
                  <a:pt x="59903" y="19495"/>
                </a:cubicBezTo>
                <a:close/>
                <a:moveTo>
                  <a:pt x="59903" y="100315"/>
                </a:moveTo>
                <a:lnTo>
                  <a:pt x="59903" y="100315"/>
                </a:lnTo>
                <a:cubicBezTo>
                  <a:pt x="56995" y="100315"/>
                  <a:pt x="56995" y="103154"/>
                  <a:pt x="56995" y="105993"/>
                </a:cubicBezTo>
                <a:cubicBezTo>
                  <a:pt x="56995" y="117160"/>
                  <a:pt x="56995" y="117160"/>
                  <a:pt x="56995" y="117160"/>
                </a:cubicBezTo>
                <a:cubicBezTo>
                  <a:pt x="56995" y="117160"/>
                  <a:pt x="56995" y="119810"/>
                  <a:pt x="59903" y="119810"/>
                </a:cubicBezTo>
                <a:cubicBezTo>
                  <a:pt x="62810" y="119810"/>
                  <a:pt x="62810" y="117160"/>
                  <a:pt x="62810" y="117160"/>
                </a:cubicBezTo>
                <a:cubicBezTo>
                  <a:pt x="62810" y="105993"/>
                  <a:pt x="62810" y="105993"/>
                  <a:pt x="62810" y="105993"/>
                </a:cubicBezTo>
                <a:cubicBezTo>
                  <a:pt x="62810" y="103154"/>
                  <a:pt x="62810" y="100315"/>
                  <a:pt x="59903" y="100315"/>
                </a:cubicBezTo>
                <a:close/>
                <a:moveTo>
                  <a:pt x="94216" y="89148"/>
                </a:moveTo>
                <a:lnTo>
                  <a:pt x="94216" y="89148"/>
                </a:lnTo>
                <a:cubicBezTo>
                  <a:pt x="94216" y="89148"/>
                  <a:pt x="91308" y="89148"/>
                  <a:pt x="88400" y="89148"/>
                </a:cubicBezTo>
                <a:cubicBezTo>
                  <a:pt x="88400" y="91987"/>
                  <a:pt x="88400" y="91987"/>
                  <a:pt x="88400" y="94826"/>
                </a:cubicBezTo>
                <a:cubicBezTo>
                  <a:pt x="96930" y="103154"/>
                  <a:pt x="96930" y="103154"/>
                  <a:pt x="96930" y="103154"/>
                </a:cubicBezTo>
                <a:cubicBezTo>
                  <a:pt x="99838" y="103154"/>
                  <a:pt x="102746" y="103154"/>
                  <a:pt x="102746" y="103154"/>
                </a:cubicBezTo>
                <a:cubicBezTo>
                  <a:pt x="105654" y="100315"/>
                  <a:pt x="105654" y="97665"/>
                  <a:pt x="102746" y="97665"/>
                </a:cubicBezTo>
                <a:lnTo>
                  <a:pt x="94216" y="89148"/>
                </a:lnTo>
                <a:close/>
                <a:moveTo>
                  <a:pt x="116898" y="55835"/>
                </a:moveTo>
                <a:lnTo>
                  <a:pt x="116898" y="55835"/>
                </a:lnTo>
                <a:cubicBezTo>
                  <a:pt x="105654" y="55835"/>
                  <a:pt x="105654" y="55835"/>
                  <a:pt x="105654" y="55835"/>
                </a:cubicBezTo>
                <a:cubicBezTo>
                  <a:pt x="102746" y="55835"/>
                  <a:pt x="102746" y="58675"/>
                  <a:pt x="102746" y="61324"/>
                </a:cubicBezTo>
                <a:cubicBezTo>
                  <a:pt x="102746" y="61324"/>
                  <a:pt x="102746" y="64164"/>
                  <a:pt x="105654" y="64164"/>
                </a:cubicBezTo>
                <a:cubicBezTo>
                  <a:pt x="116898" y="64164"/>
                  <a:pt x="116898" y="64164"/>
                  <a:pt x="116898" y="64164"/>
                </a:cubicBezTo>
                <a:cubicBezTo>
                  <a:pt x="119806" y="64164"/>
                  <a:pt x="119806" y="61324"/>
                  <a:pt x="119806" y="61324"/>
                </a:cubicBezTo>
                <a:cubicBezTo>
                  <a:pt x="119806" y="58675"/>
                  <a:pt x="119806" y="55835"/>
                  <a:pt x="116898" y="55835"/>
                </a:cubicBezTo>
                <a:close/>
                <a:moveTo>
                  <a:pt x="28497" y="86498"/>
                </a:moveTo>
                <a:lnTo>
                  <a:pt x="28497" y="86498"/>
                </a:lnTo>
                <a:cubicBezTo>
                  <a:pt x="19967" y="94826"/>
                  <a:pt x="19967" y="94826"/>
                  <a:pt x="19967" y="94826"/>
                </a:cubicBezTo>
                <a:cubicBezTo>
                  <a:pt x="17059" y="97665"/>
                  <a:pt x="17059" y="97665"/>
                  <a:pt x="19967" y="100315"/>
                </a:cubicBezTo>
                <a:cubicBezTo>
                  <a:pt x="19967" y="100315"/>
                  <a:pt x="22875" y="100315"/>
                  <a:pt x="25589" y="100315"/>
                </a:cubicBezTo>
                <a:cubicBezTo>
                  <a:pt x="31405" y="91987"/>
                  <a:pt x="31405" y="91987"/>
                  <a:pt x="31405" y="91987"/>
                </a:cubicBezTo>
                <a:cubicBezTo>
                  <a:pt x="34313" y="91987"/>
                  <a:pt x="34313" y="89148"/>
                  <a:pt x="31405" y="86498"/>
                </a:cubicBezTo>
                <a:lnTo>
                  <a:pt x="28497" y="86498"/>
                </a:lnTo>
                <a:close/>
                <a:moveTo>
                  <a:pt x="59903" y="28012"/>
                </a:moveTo>
                <a:lnTo>
                  <a:pt x="59903" y="28012"/>
                </a:lnTo>
                <a:cubicBezTo>
                  <a:pt x="39935" y="28012"/>
                  <a:pt x="25589" y="41829"/>
                  <a:pt x="25589" y="61324"/>
                </a:cubicBezTo>
                <a:cubicBezTo>
                  <a:pt x="25589" y="77981"/>
                  <a:pt x="39935" y="94826"/>
                  <a:pt x="59903" y="94826"/>
                </a:cubicBezTo>
                <a:cubicBezTo>
                  <a:pt x="79870" y="94826"/>
                  <a:pt x="94216" y="77981"/>
                  <a:pt x="94216" y="61324"/>
                </a:cubicBezTo>
                <a:cubicBezTo>
                  <a:pt x="94216" y="41829"/>
                  <a:pt x="79870" y="28012"/>
                  <a:pt x="59903" y="28012"/>
                </a:cubicBezTo>
                <a:close/>
                <a:moveTo>
                  <a:pt x="59903" y="86498"/>
                </a:moveTo>
                <a:lnTo>
                  <a:pt x="59903" y="86498"/>
                </a:lnTo>
                <a:cubicBezTo>
                  <a:pt x="45751" y="86498"/>
                  <a:pt x="34313" y="75331"/>
                  <a:pt x="34313" y="61324"/>
                </a:cubicBezTo>
                <a:cubicBezTo>
                  <a:pt x="34313" y="47507"/>
                  <a:pt x="45751" y="33501"/>
                  <a:pt x="59903" y="33501"/>
                </a:cubicBezTo>
                <a:cubicBezTo>
                  <a:pt x="74248" y="33501"/>
                  <a:pt x="85492" y="47507"/>
                  <a:pt x="85492" y="61324"/>
                </a:cubicBezTo>
                <a:cubicBezTo>
                  <a:pt x="85492" y="75331"/>
                  <a:pt x="74248" y="86498"/>
                  <a:pt x="59903" y="86498"/>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58" name="Shape 4658"/>
          <p:cNvSpPr/>
          <p:nvPr/>
        </p:nvSpPr>
        <p:spPr>
          <a:xfrm>
            <a:off x="8462781" y="1579337"/>
            <a:ext cx="190486" cy="305210"/>
          </a:xfrm>
          <a:custGeom>
            <a:avLst/>
            <a:gdLst/>
            <a:ahLst/>
            <a:cxnLst/>
            <a:rect l="0" t="0" r="0" b="0"/>
            <a:pathLst>
              <a:path w="120000" h="120000" extrusionOk="0">
                <a:moveTo>
                  <a:pt x="57744" y="0"/>
                </a:moveTo>
                <a:lnTo>
                  <a:pt x="57744" y="0"/>
                </a:lnTo>
                <a:cubicBezTo>
                  <a:pt x="40000" y="14006"/>
                  <a:pt x="0" y="61324"/>
                  <a:pt x="0" y="83659"/>
                </a:cubicBezTo>
                <a:cubicBezTo>
                  <a:pt x="0" y="103154"/>
                  <a:pt x="26766" y="119810"/>
                  <a:pt x="57744" y="119810"/>
                </a:cubicBezTo>
                <a:cubicBezTo>
                  <a:pt x="92932" y="119810"/>
                  <a:pt x="119699" y="103154"/>
                  <a:pt x="119699" y="83659"/>
                </a:cubicBezTo>
                <a:cubicBezTo>
                  <a:pt x="119699" y="61324"/>
                  <a:pt x="75488" y="14006"/>
                  <a:pt x="57744" y="0"/>
                </a:cubicBezTo>
                <a:close/>
                <a:moveTo>
                  <a:pt x="57744" y="111482"/>
                </a:moveTo>
                <a:lnTo>
                  <a:pt x="57744" y="111482"/>
                </a:lnTo>
                <a:cubicBezTo>
                  <a:pt x="31278" y="111482"/>
                  <a:pt x="13533" y="100315"/>
                  <a:pt x="13533" y="83659"/>
                </a:cubicBezTo>
                <a:cubicBezTo>
                  <a:pt x="13533" y="66813"/>
                  <a:pt x="44511" y="28012"/>
                  <a:pt x="57744" y="16845"/>
                </a:cubicBezTo>
                <a:cubicBezTo>
                  <a:pt x="75488" y="25173"/>
                  <a:pt x="106466" y="66813"/>
                  <a:pt x="106466" y="83659"/>
                </a:cubicBezTo>
                <a:cubicBezTo>
                  <a:pt x="106466" y="100315"/>
                  <a:pt x="84210" y="111482"/>
                  <a:pt x="57744" y="11148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60" name="Shape 4660"/>
          <p:cNvSpPr/>
          <p:nvPr/>
        </p:nvSpPr>
        <p:spPr>
          <a:xfrm>
            <a:off x="7443327" y="1621678"/>
            <a:ext cx="283966" cy="185242"/>
          </a:xfrm>
          <a:custGeom>
            <a:avLst/>
            <a:gdLst/>
            <a:ahLst/>
            <a:cxnLst/>
            <a:rect l="0" t="0" r="0" b="0"/>
            <a:pathLst>
              <a:path w="120000" h="120000" extrusionOk="0">
                <a:moveTo>
                  <a:pt x="60000" y="22872"/>
                </a:moveTo>
                <a:lnTo>
                  <a:pt x="60000" y="22872"/>
                </a:lnTo>
                <a:cubicBezTo>
                  <a:pt x="63050" y="22872"/>
                  <a:pt x="63050" y="18485"/>
                  <a:pt x="63050" y="18485"/>
                </a:cubicBezTo>
                <a:cubicBezTo>
                  <a:pt x="63050" y="4386"/>
                  <a:pt x="63050" y="4386"/>
                  <a:pt x="63050" y="4386"/>
                </a:cubicBezTo>
                <a:cubicBezTo>
                  <a:pt x="63050" y="0"/>
                  <a:pt x="63050" y="0"/>
                  <a:pt x="60000" y="0"/>
                </a:cubicBezTo>
                <a:cubicBezTo>
                  <a:pt x="56949" y="0"/>
                  <a:pt x="56949" y="0"/>
                  <a:pt x="56949" y="4386"/>
                </a:cubicBezTo>
                <a:cubicBezTo>
                  <a:pt x="56949" y="18485"/>
                  <a:pt x="56949" y="18485"/>
                  <a:pt x="56949" y="18485"/>
                </a:cubicBezTo>
                <a:cubicBezTo>
                  <a:pt x="56949" y="18485"/>
                  <a:pt x="56949" y="22872"/>
                  <a:pt x="60000" y="22872"/>
                </a:cubicBezTo>
                <a:close/>
                <a:moveTo>
                  <a:pt x="107796" y="50757"/>
                </a:moveTo>
                <a:lnTo>
                  <a:pt x="107796" y="50757"/>
                </a:lnTo>
                <a:cubicBezTo>
                  <a:pt x="113898" y="41357"/>
                  <a:pt x="113898" y="41357"/>
                  <a:pt x="113898" y="41357"/>
                </a:cubicBezTo>
                <a:cubicBezTo>
                  <a:pt x="113898" y="36657"/>
                  <a:pt x="113898" y="36657"/>
                  <a:pt x="113898" y="32271"/>
                </a:cubicBezTo>
                <a:cubicBezTo>
                  <a:pt x="110847" y="32271"/>
                  <a:pt x="110847" y="32271"/>
                  <a:pt x="107796" y="32271"/>
                </a:cubicBezTo>
                <a:cubicBezTo>
                  <a:pt x="101898" y="41357"/>
                  <a:pt x="101898" y="41357"/>
                  <a:pt x="101898" y="41357"/>
                </a:cubicBezTo>
                <a:cubicBezTo>
                  <a:pt x="101898" y="46057"/>
                  <a:pt x="101898" y="46057"/>
                  <a:pt x="101898" y="50757"/>
                </a:cubicBezTo>
                <a:cubicBezTo>
                  <a:pt x="104949" y="50757"/>
                  <a:pt x="104949" y="50757"/>
                  <a:pt x="107796" y="50757"/>
                </a:cubicBezTo>
                <a:close/>
                <a:moveTo>
                  <a:pt x="12000" y="50757"/>
                </a:moveTo>
                <a:lnTo>
                  <a:pt x="12000" y="50757"/>
                </a:lnTo>
                <a:cubicBezTo>
                  <a:pt x="15050" y="50757"/>
                  <a:pt x="15050" y="50757"/>
                  <a:pt x="18101" y="50757"/>
                </a:cubicBezTo>
                <a:cubicBezTo>
                  <a:pt x="18101" y="46057"/>
                  <a:pt x="18101" y="46057"/>
                  <a:pt x="18101" y="41357"/>
                </a:cubicBezTo>
                <a:cubicBezTo>
                  <a:pt x="12000" y="32271"/>
                  <a:pt x="12000" y="32271"/>
                  <a:pt x="12000" y="32271"/>
                </a:cubicBezTo>
                <a:cubicBezTo>
                  <a:pt x="9152" y="32271"/>
                  <a:pt x="9152" y="32271"/>
                  <a:pt x="6101" y="32271"/>
                </a:cubicBezTo>
                <a:cubicBezTo>
                  <a:pt x="6101" y="36657"/>
                  <a:pt x="6101" y="36657"/>
                  <a:pt x="6101" y="41357"/>
                </a:cubicBezTo>
                <a:lnTo>
                  <a:pt x="12000" y="50757"/>
                </a:lnTo>
                <a:close/>
                <a:moveTo>
                  <a:pt x="116949" y="110600"/>
                </a:moveTo>
                <a:lnTo>
                  <a:pt x="116949" y="110600"/>
                </a:lnTo>
                <a:cubicBezTo>
                  <a:pt x="3050" y="110600"/>
                  <a:pt x="3050" y="110600"/>
                  <a:pt x="3050" y="110600"/>
                </a:cubicBezTo>
                <a:cubicBezTo>
                  <a:pt x="3050" y="110600"/>
                  <a:pt x="0" y="110600"/>
                  <a:pt x="0" y="115300"/>
                </a:cubicBezTo>
                <a:cubicBezTo>
                  <a:pt x="0" y="119686"/>
                  <a:pt x="3050" y="119686"/>
                  <a:pt x="3050" y="119686"/>
                </a:cubicBezTo>
                <a:cubicBezTo>
                  <a:pt x="116949" y="119686"/>
                  <a:pt x="116949" y="119686"/>
                  <a:pt x="116949" y="119686"/>
                </a:cubicBezTo>
                <a:cubicBezTo>
                  <a:pt x="116949" y="119686"/>
                  <a:pt x="119796" y="119686"/>
                  <a:pt x="119796" y="115300"/>
                </a:cubicBezTo>
                <a:cubicBezTo>
                  <a:pt x="119796" y="110600"/>
                  <a:pt x="116949" y="110600"/>
                  <a:pt x="116949" y="110600"/>
                </a:cubicBezTo>
                <a:close/>
                <a:moveTo>
                  <a:pt x="21152" y="96814"/>
                </a:moveTo>
                <a:lnTo>
                  <a:pt x="21152" y="96814"/>
                </a:lnTo>
                <a:cubicBezTo>
                  <a:pt x="24000" y="69242"/>
                  <a:pt x="42101" y="46057"/>
                  <a:pt x="60000" y="46057"/>
                </a:cubicBezTo>
                <a:cubicBezTo>
                  <a:pt x="77898" y="46057"/>
                  <a:pt x="96000" y="69242"/>
                  <a:pt x="98847" y="96814"/>
                </a:cubicBezTo>
                <a:cubicBezTo>
                  <a:pt x="107796" y="96814"/>
                  <a:pt x="107796" y="96814"/>
                  <a:pt x="107796" y="96814"/>
                </a:cubicBezTo>
                <a:cubicBezTo>
                  <a:pt x="104949" y="59843"/>
                  <a:pt x="84000" y="36657"/>
                  <a:pt x="60000" y="36657"/>
                </a:cubicBezTo>
                <a:cubicBezTo>
                  <a:pt x="36000" y="36657"/>
                  <a:pt x="15050" y="59843"/>
                  <a:pt x="12000" y="96814"/>
                </a:cubicBezTo>
                <a:lnTo>
                  <a:pt x="21152" y="96814"/>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62" name="Shape 4662"/>
          <p:cNvSpPr/>
          <p:nvPr/>
        </p:nvSpPr>
        <p:spPr>
          <a:xfrm>
            <a:off x="6445039" y="1579337"/>
            <a:ext cx="296312" cy="227583"/>
          </a:xfrm>
          <a:custGeom>
            <a:avLst/>
            <a:gdLst/>
            <a:ahLst/>
            <a:cxnLst/>
            <a:rect l="0" t="0" r="0" b="0"/>
            <a:pathLst>
              <a:path w="120000" h="120000" extrusionOk="0">
                <a:moveTo>
                  <a:pt x="71340" y="56186"/>
                </a:moveTo>
                <a:lnTo>
                  <a:pt x="71340" y="56186"/>
                </a:lnTo>
                <a:cubicBezTo>
                  <a:pt x="56995" y="56186"/>
                  <a:pt x="56995" y="56186"/>
                  <a:pt x="56995" y="56186"/>
                </a:cubicBezTo>
                <a:cubicBezTo>
                  <a:pt x="62810" y="33813"/>
                  <a:pt x="62810" y="33813"/>
                  <a:pt x="62810" y="33813"/>
                </a:cubicBezTo>
                <a:cubicBezTo>
                  <a:pt x="62810" y="33813"/>
                  <a:pt x="62810" y="30000"/>
                  <a:pt x="59903" y="30000"/>
                </a:cubicBezTo>
                <a:cubicBezTo>
                  <a:pt x="56995" y="26186"/>
                  <a:pt x="56995" y="30000"/>
                  <a:pt x="54281" y="30000"/>
                </a:cubicBezTo>
                <a:cubicBezTo>
                  <a:pt x="45557" y="60000"/>
                  <a:pt x="45557" y="60000"/>
                  <a:pt x="45557" y="60000"/>
                </a:cubicBezTo>
                <a:lnTo>
                  <a:pt x="45557" y="63813"/>
                </a:lnTo>
                <a:lnTo>
                  <a:pt x="48465" y="67372"/>
                </a:lnTo>
                <a:cubicBezTo>
                  <a:pt x="65718" y="67372"/>
                  <a:pt x="65718" y="67372"/>
                  <a:pt x="65718" y="67372"/>
                </a:cubicBezTo>
                <a:cubicBezTo>
                  <a:pt x="56995" y="89745"/>
                  <a:pt x="56995" y="89745"/>
                  <a:pt x="56995" y="89745"/>
                </a:cubicBezTo>
                <a:cubicBezTo>
                  <a:pt x="54281" y="89745"/>
                  <a:pt x="56995" y="93813"/>
                  <a:pt x="56995" y="97372"/>
                </a:cubicBezTo>
                <a:cubicBezTo>
                  <a:pt x="59903" y="97372"/>
                  <a:pt x="62810" y="97372"/>
                  <a:pt x="62810" y="93813"/>
                </a:cubicBezTo>
                <a:cubicBezTo>
                  <a:pt x="62810" y="93813"/>
                  <a:pt x="74054" y="63813"/>
                  <a:pt x="74054" y="60000"/>
                </a:cubicBezTo>
                <a:cubicBezTo>
                  <a:pt x="74054" y="60000"/>
                  <a:pt x="74054" y="56186"/>
                  <a:pt x="71340" y="56186"/>
                </a:cubicBezTo>
                <a:close/>
                <a:moveTo>
                  <a:pt x="85492" y="26186"/>
                </a:moveTo>
                <a:lnTo>
                  <a:pt x="85492" y="26186"/>
                </a:lnTo>
                <a:cubicBezTo>
                  <a:pt x="79870" y="11186"/>
                  <a:pt x="68432" y="0"/>
                  <a:pt x="56995" y="0"/>
                </a:cubicBezTo>
                <a:cubicBezTo>
                  <a:pt x="37027" y="0"/>
                  <a:pt x="22875" y="18813"/>
                  <a:pt x="22875" y="41186"/>
                </a:cubicBezTo>
                <a:cubicBezTo>
                  <a:pt x="8529" y="48813"/>
                  <a:pt x="0" y="63813"/>
                  <a:pt x="0" y="82372"/>
                </a:cubicBezTo>
                <a:cubicBezTo>
                  <a:pt x="0" y="101186"/>
                  <a:pt x="11437" y="119745"/>
                  <a:pt x="28497" y="119745"/>
                </a:cubicBezTo>
                <a:lnTo>
                  <a:pt x="82778" y="119745"/>
                </a:lnTo>
                <a:cubicBezTo>
                  <a:pt x="102746" y="119745"/>
                  <a:pt x="119806" y="101186"/>
                  <a:pt x="119806" y="75000"/>
                </a:cubicBezTo>
                <a:cubicBezTo>
                  <a:pt x="119806" y="48813"/>
                  <a:pt x="105460" y="26186"/>
                  <a:pt x="85492" y="26186"/>
                </a:cubicBezTo>
                <a:close/>
                <a:moveTo>
                  <a:pt x="82778" y="112372"/>
                </a:moveTo>
                <a:lnTo>
                  <a:pt x="82778" y="112372"/>
                </a:lnTo>
                <a:lnTo>
                  <a:pt x="28497" y="112372"/>
                </a:lnTo>
                <a:cubicBezTo>
                  <a:pt x="28497" y="112372"/>
                  <a:pt x="5621" y="108559"/>
                  <a:pt x="5621" y="82372"/>
                </a:cubicBezTo>
                <a:cubicBezTo>
                  <a:pt x="5621" y="67372"/>
                  <a:pt x="17059" y="52372"/>
                  <a:pt x="28497" y="52372"/>
                </a:cubicBezTo>
                <a:cubicBezTo>
                  <a:pt x="28497" y="30000"/>
                  <a:pt x="39935" y="11186"/>
                  <a:pt x="56995" y="11186"/>
                </a:cubicBezTo>
                <a:cubicBezTo>
                  <a:pt x="68432" y="11186"/>
                  <a:pt x="76962" y="22627"/>
                  <a:pt x="79870" y="37627"/>
                </a:cubicBezTo>
                <a:cubicBezTo>
                  <a:pt x="99838" y="33813"/>
                  <a:pt x="111276" y="56186"/>
                  <a:pt x="114184" y="71186"/>
                </a:cubicBezTo>
                <a:cubicBezTo>
                  <a:pt x="114184" y="93813"/>
                  <a:pt x="96930" y="112372"/>
                  <a:pt x="82778" y="11237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64" name="Shape 4664"/>
          <p:cNvSpPr/>
          <p:nvPr/>
        </p:nvSpPr>
        <p:spPr>
          <a:xfrm>
            <a:off x="5415001" y="5046031"/>
            <a:ext cx="296312" cy="227585"/>
          </a:xfrm>
          <a:custGeom>
            <a:avLst/>
            <a:gdLst/>
            <a:ahLst/>
            <a:cxnLst/>
            <a:rect l="0" t="0" r="0" b="0"/>
            <a:pathLst>
              <a:path w="120000" h="120000" extrusionOk="0">
                <a:moveTo>
                  <a:pt x="85492" y="26186"/>
                </a:moveTo>
                <a:lnTo>
                  <a:pt x="85492" y="26186"/>
                </a:lnTo>
                <a:cubicBezTo>
                  <a:pt x="79870" y="11186"/>
                  <a:pt x="68432" y="0"/>
                  <a:pt x="56995" y="0"/>
                </a:cubicBezTo>
                <a:cubicBezTo>
                  <a:pt x="37027" y="0"/>
                  <a:pt x="22875" y="18813"/>
                  <a:pt x="22875" y="41186"/>
                </a:cubicBezTo>
                <a:cubicBezTo>
                  <a:pt x="8529" y="48813"/>
                  <a:pt x="0" y="63813"/>
                  <a:pt x="0" y="82372"/>
                </a:cubicBezTo>
                <a:cubicBezTo>
                  <a:pt x="0" y="101186"/>
                  <a:pt x="11437" y="119745"/>
                  <a:pt x="28497" y="119745"/>
                </a:cubicBezTo>
                <a:lnTo>
                  <a:pt x="82778" y="119745"/>
                </a:lnTo>
                <a:cubicBezTo>
                  <a:pt x="102746" y="119745"/>
                  <a:pt x="119806" y="101186"/>
                  <a:pt x="119806" y="74745"/>
                </a:cubicBezTo>
                <a:cubicBezTo>
                  <a:pt x="119806" y="48813"/>
                  <a:pt x="105654" y="26186"/>
                  <a:pt x="85492" y="26186"/>
                </a:cubicBezTo>
                <a:close/>
                <a:moveTo>
                  <a:pt x="82778" y="112372"/>
                </a:moveTo>
                <a:lnTo>
                  <a:pt x="82778" y="112372"/>
                </a:lnTo>
                <a:lnTo>
                  <a:pt x="28497" y="112372"/>
                </a:lnTo>
                <a:cubicBezTo>
                  <a:pt x="28497" y="112372"/>
                  <a:pt x="5621" y="108559"/>
                  <a:pt x="5621" y="82372"/>
                </a:cubicBezTo>
                <a:cubicBezTo>
                  <a:pt x="5621" y="67372"/>
                  <a:pt x="17059" y="52372"/>
                  <a:pt x="28497" y="52372"/>
                </a:cubicBezTo>
                <a:cubicBezTo>
                  <a:pt x="28497" y="30000"/>
                  <a:pt x="39935" y="11186"/>
                  <a:pt x="56995" y="11186"/>
                </a:cubicBezTo>
                <a:cubicBezTo>
                  <a:pt x="68432" y="11186"/>
                  <a:pt x="77156" y="22627"/>
                  <a:pt x="79870" y="37372"/>
                </a:cubicBezTo>
                <a:cubicBezTo>
                  <a:pt x="99838" y="33813"/>
                  <a:pt x="111276" y="56186"/>
                  <a:pt x="114184" y="71186"/>
                </a:cubicBezTo>
                <a:cubicBezTo>
                  <a:pt x="114184" y="93559"/>
                  <a:pt x="96930" y="112372"/>
                  <a:pt x="82778" y="11237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66" name="Shape 4666"/>
          <p:cNvSpPr/>
          <p:nvPr/>
        </p:nvSpPr>
        <p:spPr>
          <a:xfrm>
            <a:off x="4441405" y="5012511"/>
            <a:ext cx="268092" cy="305210"/>
          </a:xfrm>
          <a:custGeom>
            <a:avLst/>
            <a:gdLst/>
            <a:ahLst/>
            <a:cxnLst/>
            <a:rect l="0" t="0" r="0" b="0"/>
            <a:pathLst>
              <a:path w="120000" h="120000" extrusionOk="0">
                <a:moveTo>
                  <a:pt x="100748" y="0"/>
                </a:moveTo>
                <a:lnTo>
                  <a:pt x="100748" y="0"/>
                </a:lnTo>
                <a:cubicBezTo>
                  <a:pt x="19037" y="0"/>
                  <a:pt x="19037" y="0"/>
                  <a:pt x="19037" y="0"/>
                </a:cubicBezTo>
                <a:cubicBezTo>
                  <a:pt x="9411" y="0"/>
                  <a:pt x="0" y="5669"/>
                  <a:pt x="0" y="13984"/>
                </a:cubicBezTo>
                <a:cubicBezTo>
                  <a:pt x="0" y="119811"/>
                  <a:pt x="0" y="119811"/>
                  <a:pt x="0" y="119811"/>
                </a:cubicBezTo>
                <a:cubicBezTo>
                  <a:pt x="9411" y="119811"/>
                  <a:pt x="9411" y="119811"/>
                  <a:pt x="9411" y="119811"/>
                </a:cubicBezTo>
                <a:cubicBezTo>
                  <a:pt x="25240" y="108661"/>
                  <a:pt x="25240" y="108661"/>
                  <a:pt x="25240" y="108661"/>
                </a:cubicBezTo>
                <a:cubicBezTo>
                  <a:pt x="44278" y="119811"/>
                  <a:pt x="44278" y="119811"/>
                  <a:pt x="44278" y="119811"/>
                </a:cubicBezTo>
                <a:cubicBezTo>
                  <a:pt x="59893" y="108661"/>
                  <a:pt x="59893" y="108661"/>
                  <a:pt x="59893" y="108661"/>
                </a:cubicBezTo>
                <a:cubicBezTo>
                  <a:pt x="75721" y="119811"/>
                  <a:pt x="75721" y="119811"/>
                  <a:pt x="75721" y="119811"/>
                </a:cubicBezTo>
                <a:cubicBezTo>
                  <a:pt x="94545" y="108661"/>
                  <a:pt x="94545" y="108661"/>
                  <a:pt x="94545" y="108661"/>
                </a:cubicBezTo>
                <a:cubicBezTo>
                  <a:pt x="110374" y="119811"/>
                  <a:pt x="110374" y="119811"/>
                  <a:pt x="110374" y="119811"/>
                </a:cubicBezTo>
                <a:cubicBezTo>
                  <a:pt x="119786" y="119811"/>
                  <a:pt x="119786" y="119811"/>
                  <a:pt x="119786" y="119811"/>
                </a:cubicBezTo>
                <a:cubicBezTo>
                  <a:pt x="119786" y="13984"/>
                  <a:pt x="119786" y="13984"/>
                  <a:pt x="119786" y="13984"/>
                </a:cubicBezTo>
                <a:cubicBezTo>
                  <a:pt x="119786" y="5669"/>
                  <a:pt x="110374" y="0"/>
                  <a:pt x="100748" y="0"/>
                </a:cubicBezTo>
                <a:close/>
                <a:moveTo>
                  <a:pt x="110374" y="111307"/>
                </a:moveTo>
                <a:lnTo>
                  <a:pt x="110374" y="111307"/>
                </a:lnTo>
                <a:cubicBezTo>
                  <a:pt x="94545" y="100157"/>
                  <a:pt x="94545" y="100157"/>
                  <a:pt x="94545" y="100157"/>
                </a:cubicBezTo>
                <a:cubicBezTo>
                  <a:pt x="75721" y="111307"/>
                  <a:pt x="75721" y="111307"/>
                  <a:pt x="75721" y="111307"/>
                </a:cubicBezTo>
                <a:cubicBezTo>
                  <a:pt x="59893" y="100157"/>
                  <a:pt x="59893" y="100157"/>
                  <a:pt x="59893" y="100157"/>
                </a:cubicBezTo>
                <a:cubicBezTo>
                  <a:pt x="44278" y="111307"/>
                  <a:pt x="44278" y="111307"/>
                  <a:pt x="44278" y="111307"/>
                </a:cubicBezTo>
                <a:cubicBezTo>
                  <a:pt x="25240" y="100157"/>
                  <a:pt x="25240" y="100157"/>
                  <a:pt x="25240" y="100157"/>
                </a:cubicBezTo>
                <a:cubicBezTo>
                  <a:pt x="9411" y="111307"/>
                  <a:pt x="9411" y="111307"/>
                  <a:pt x="9411" y="111307"/>
                </a:cubicBezTo>
                <a:cubicBezTo>
                  <a:pt x="9411" y="13984"/>
                  <a:pt x="9411" y="13984"/>
                  <a:pt x="9411" y="13984"/>
                </a:cubicBezTo>
                <a:cubicBezTo>
                  <a:pt x="9411" y="11149"/>
                  <a:pt x="12620" y="8503"/>
                  <a:pt x="19037" y="8503"/>
                </a:cubicBezTo>
                <a:cubicBezTo>
                  <a:pt x="100748" y="8503"/>
                  <a:pt x="100748" y="8503"/>
                  <a:pt x="100748" y="8503"/>
                </a:cubicBezTo>
                <a:cubicBezTo>
                  <a:pt x="107165" y="8503"/>
                  <a:pt x="110374" y="11149"/>
                  <a:pt x="110374" y="13984"/>
                </a:cubicBezTo>
                <a:lnTo>
                  <a:pt x="110374" y="111307"/>
                </a:lnTo>
                <a:close/>
                <a:moveTo>
                  <a:pt x="88128" y="66897"/>
                </a:moveTo>
                <a:lnTo>
                  <a:pt x="88128" y="66897"/>
                </a:lnTo>
                <a:cubicBezTo>
                  <a:pt x="31657" y="66897"/>
                  <a:pt x="31657" y="66897"/>
                  <a:pt x="31657" y="66897"/>
                </a:cubicBezTo>
                <a:cubicBezTo>
                  <a:pt x="28449" y="66897"/>
                  <a:pt x="25240" y="69543"/>
                  <a:pt x="25240" y="69543"/>
                </a:cubicBezTo>
                <a:cubicBezTo>
                  <a:pt x="25240" y="72377"/>
                  <a:pt x="28449" y="75212"/>
                  <a:pt x="31657" y="75212"/>
                </a:cubicBezTo>
                <a:cubicBezTo>
                  <a:pt x="88128" y="75212"/>
                  <a:pt x="88128" y="75212"/>
                  <a:pt x="88128" y="75212"/>
                </a:cubicBezTo>
                <a:cubicBezTo>
                  <a:pt x="91336" y="75212"/>
                  <a:pt x="94545" y="72377"/>
                  <a:pt x="94545" y="69543"/>
                </a:cubicBezTo>
                <a:cubicBezTo>
                  <a:pt x="94545" y="69543"/>
                  <a:pt x="91336" y="66897"/>
                  <a:pt x="88128" y="66897"/>
                </a:cubicBezTo>
                <a:close/>
                <a:moveTo>
                  <a:pt x="88128" y="44598"/>
                </a:moveTo>
                <a:lnTo>
                  <a:pt x="88128" y="44598"/>
                </a:lnTo>
                <a:cubicBezTo>
                  <a:pt x="31657" y="44598"/>
                  <a:pt x="31657" y="44598"/>
                  <a:pt x="31657" y="44598"/>
                </a:cubicBezTo>
                <a:cubicBezTo>
                  <a:pt x="28449" y="44598"/>
                  <a:pt x="25240" y="47433"/>
                  <a:pt x="25240" y="47433"/>
                </a:cubicBezTo>
                <a:cubicBezTo>
                  <a:pt x="25240" y="50267"/>
                  <a:pt x="28449" y="52913"/>
                  <a:pt x="31657" y="52913"/>
                </a:cubicBezTo>
                <a:cubicBezTo>
                  <a:pt x="88128" y="52913"/>
                  <a:pt x="88128" y="52913"/>
                  <a:pt x="88128" y="52913"/>
                </a:cubicBezTo>
                <a:cubicBezTo>
                  <a:pt x="91336" y="52913"/>
                  <a:pt x="94545" y="50267"/>
                  <a:pt x="94545" y="47433"/>
                </a:cubicBezTo>
                <a:cubicBezTo>
                  <a:pt x="94545" y="47433"/>
                  <a:pt x="91336" y="44598"/>
                  <a:pt x="88128" y="44598"/>
                </a:cubicBezTo>
                <a:close/>
                <a:moveTo>
                  <a:pt x="88128" y="22299"/>
                </a:moveTo>
                <a:lnTo>
                  <a:pt x="88128" y="22299"/>
                </a:lnTo>
                <a:cubicBezTo>
                  <a:pt x="31657" y="22299"/>
                  <a:pt x="31657" y="22299"/>
                  <a:pt x="31657" y="22299"/>
                </a:cubicBezTo>
                <a:cubicBezTo>
                  <a:pt x="28449" y="22299"/>
                  <a:pt x="25240" y="25133"/>
                  <a:pt x="25240" y="25133"/>
                </a:cubicBezTo>
                <a:cubicBezTo>
                  <a:pt x="25240" y="27968"/>
                  <a:pt x="28449" y="30803"/>
                  <a:pt x="31657" y="30803"/>
                </a:cubicBezTo>
                <a:cubicBezTo>
                  <a:pt x="88128" y="30803"/>
                  <a:pt x="88128" y="30803"/>
                  <a:pt x="88128" y="30803"/>
                </a:cubicBezTo>
                <a:cubicBezTo>
                  <a:pt x="91336" y="30803"/>
                  <a:pt x="94545" y="27968"/>
                  <a:pt x="94545" y="25133"/>
                </a:cubicBezTo>
                <a:cubicBezTo>
                  <a:pt x="94545" y="25133"/>
                  <a:pt x="91336" y="22299"/>
                  <a:pt x="88128" y="22299"/>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68" name="Shape 4668"/>
          <p:cNvSpPr/>
          <p:nvPr/>
        </p:nvSpPr>
        <p:spPr>
          <a:xfrm>
            <a:off x="3494266" y="5012511"/>
            <a:ext cx="204596" cy="305210"/>
          </a:xfrm>
          <a:custGeom>
            <a:avLst/>
            <a:gdLst/>
            <a:ahLst/>
            <a:cxnLst/>
            <a:rect l="0" t="0" r="0" b="0"/>
            <a:pathLst>
              <a:path w="120000" h="120000" extrusionOk="0">
                <a:moveTo>
                  <a:pt x="115514" y="36283"/>
                </a:moveTo>
                <a:lnTo>
                  <a:pt x="115514" y="36283"/>
                </a:lnTo>
                <a:cubicBezTo>
                  <a:pt x="65887" y="2834"/>
                  <a:pt x="65887" y="2834"/>
                  <a:pt x="65887" y="2834"/>
                </a:cubicBezTo>
                <a:cubicBezTo>
                  <a:pt x="61962" y="0"/>
                  <a:pt x="53551" y="0"/>
                  <a:pt x="49345" y="2834"/>
                </a:cubicBezTo>
                <a:cubicBezTo>
                  <a:pt x="0" y="36283"/>
                  <a:pt x="0" y="36283"/>
                  <a:pt x="0" y="36283"/>
                </a:cubicBezTo>
                <a:cubicBezTo>
                  <a:pt x="0" y="39118"/>
                  <a:pt x="0" y="39118"/>
                  <a:pt x="0" y="41763"/>
                </a:cubicBezTo>
                <a:lnTo>
                  <a:pt x="0" y="41763"/>
                </a:lnTo>
                <a:cubicBezTo>
                  <a:pt x="0" y="102992"/>
                  <a:pt x="0" y="102992"/>
                  <a:pt x="0" y="102992"/>
                </a:cubicBezTo>
                <a:cubicBezTo>
                  <a:pt x="0" y="111307"/>
                  <a:pt x="8130" y="119811"/>
                  <a:pt x="20467" y="119811"/>
                </a:cubicBezTo>
                <a:cubicBezTo>
                  <a:pt x="98971" y="119811"/>
                  <a:pt x="98971" y="119811"/>
                  <a:pt x="98971" y="119811"/>
                </a:cubicBezTo>
                <a:cubicBezTo>
                  <a:pt x="107102" y="119811"/>
                  <a:pt x="119719" y="111307"/>
                  <a:pt x="119719" y="102992"/>
                </a:cubicBezTo>
                <a:cubicBezTo>
                  <a:pt x="119719" y="47433"/>
                  <a:pt x="119719" y="47433"/>
                  <a:pt x="119719" y="47433"/>
                </a:cubicBezTo>
                <a:cubicBezTo>
                  <a:pt x="119719" y="41763"/>
                  <a:pt x="119719" y="39118"/>
                  <a:pt x="115514" y="36283"/>
                </a:cubicBezTo>
                <a:close/>
                <a:moveTo>
                  <a:pt x="107102" y="102992"/>
                </a:moveTo>
                <a:lnTo>
                  <a:pt x="107102" y="102992"/>
                </a:lnTo>
                <a:cubicBezTo>
                  <a:pt x="107102" y="108661"/>
                  <a:pt x="103177" y="111307"/>
                  <a:pt x="98971" y="111307"/>
                </a:cubicBezTo>
                <a:cubicBezTo>
                  <a:pt x="20467" y="111307"/>
                  <a:pt x="20467" y="111307"/>
                  <a:pt x="20467" y="111307"/>
                </a:cubicBezTo>
                <a:cubicBezTo>
                  <a:pt x="16542" y="111307"/>
                  <a:pt x="8130" y="108661"/>
                  <a:pt x="8130" y="102992"/>
                </a:cubicBezTo>
                <a:cubicBezTo>
                  <a:pt x="8130" y="44598"/>
                  <a:pt x="8130" y="44598"/>
                  <a:pt x="8130" y="44598"/>
                </a:cubicBezTo>
                <a:cubicBezTo>
                  <a:pt x="8130" y="41763"/>
                  <a:pt x="8130" y="41763"/>
                  <a:pt x="12336" y="39118"/>
                </a:cubicBezTo>
                <a:cubicBezTo>
                  <a:pt x="53551" y="8503"/>
                  <a:pt x="53551" y="8503"/>
                  <a:pt x="53551" y="8503"/>
                </a:cubicBezTo>
                <a:cubicBezTo>
                  <a:pt x="57757" y="8503"/>
                  <a:pt x="61962" y="8503"/>
                  <a:pt x="61962" y="8503"/>
                </a:cubicBezTo>
                <a:cubicBezTo>
                  <a:pt x="103177" y="39118"/>
                  <a:pt x="103177" y="39118"/>
                  <a:pt x="103177" y="39118"/>
                </a:cubicBezTo>
                <a:cubicBezTo>
                  <a:pt x="107102" y="41763"/>
                  <a:pt x="107102" y="41763"/>
                  <a:pt x="107102" y="44598"/>
                </a:cubicBezTo>
                <a:lnTo>
                  <a:pt x="107102" y="102992"/>
                </a:lnTo>
                <a:close/>
                <a:moveTo>
                  <a:pt x="57757" y="30803"/>
                </a:moveTo>
                <a:lnTo>
                  <a:pt x="57757" y="30803"/>
                </a:lnTo>
                <a:cubicBezTo>
                  <a:pt x="45420" y="30803"/>
                  <a:pt x="37009" y="39118"/>
                  <a:pt x="37009" y="47433"/>
                </a:cubicBezTo>
                <a:cubicBezTo>
                  <a:pt x="37009" y="55748"/>
                  <a:pt x="45420" y="61417"/>
                  <a:pt x="57757" y="61417"/>
                </a:cubicBezTo>
                <a:cubicBezTo>
                  <a:pt x="70093" y="61417"/>
                  <a:pt x="82429" y="55748"/>
                  <a:pt x="82429" y="47433"/>
                </a:cubicBezTo>
                <a:cubicBezTo>
                  <a:pt x="82429" y="39118"/>
                  <a:pt x="70093" y="30803"/>
                  <a:pt x="57757" y="30803"/>
                </a:cubicBezTo>
                <a:close/>
                <a:moveTo>
                  <a:pt x="57757" y="52913"/>
                </a:moveTo>
                <a:lnTo>
                  <a:pt x="57757" y="52913"/>
                </a:lnTo>
                <a:cubicBezTo>
                  <a:pt x="53551" y="52913"/>
                  <a:pt x="49345" y="50267"/>
                  <a:pt x="49345" y="47433"/>
                </a:cubicBezTo>
                <a:cubicBezTo>
                  <a:pt x="49345" y="41763"/>
                  <a:pt x="53551" y="39118"/>
                  <a:pt x="57757" y="39118"/>
                </a:cubicBezTo>
                <a:cubicBezTo>
                  <a:pt x="65887" y="39118"/>
                  <a:pt x="70093" y="41763"/>
                  <a:pt x="70093" y="47433"/>
                </a:cubicBezTo>
                <a:cubicBezTo>
                  <a:pt x="70093" y="50267"/>
                  <a:pt x="65887" y="52913"/>
                  <a:pt x="57757" y="52913"/>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70" name="Shape 4670"/>
          <p:cNvSpPr/>
          <p:nvPr/>
        </p:nvSpPr>
        <p:spPr>
          <a:xfrm>
            <a:off x="2458938" y="5012511"/>
            <a:ext cx="305130" cy="305210"/>
          </a:xfrm>
          <a:custGeom>
            <a:avLst/>
            <a:gdLst/>
            <a:ahLst/>
            <a:cxnLst/>
            <a:rect l="0" t="0" r="0" b="0"/>
            <a:pathLst>
              <a:path w="120000" h="120000" extrusionOk="0">
                <a:moveTo>
                  <a:pt x="64164" y="30803"/>
                </a:moveTo>
                <a:lnTo>
                  <a:pt x="64164" y="30803"/>
                </a:lnTo>
                <a:cubicBezTo>
                  <a:pt x="61324" y="30803"/>
                  <a:pt x="61324" y="30803"/>
                  <a:pt x="61324" y="30803"/>
                </a:cubicBezTo>
                <a:cubicBezTo>
                  <a:pt x="58675" y="30803"/>
                  <a:pt x="58675" y="30803"/>
                  <a:pt x="58675" y="30803"/>
                </a:cubicBezTo>
                <a:cubicBezTo>
                  <a:pt x="39179" y="52913"/>
                  <a:pt x="39179" y="52913"/>
                  <a:pt x="39179" y="52913"/>
                </a:cubicBezTo>
                <a:cubicBezTo>
                  <a:pt x="39179" y="55748"/>
                  <a:pt x="39179" y="55748"/>
                  <a:pt x="39179" y="58582"/>
                </a:cubicBezTo>
                <a:cubicBezTo>
                  <a:pt x="41829" y="58582"/>
                  <a:pt x="41829" y="58582"/>
                  <a:pt x="44668" y="58582"/>
                </a:cubicBezTo>
                <a:cubicBezTo>
                  <a:pt x="55835" y="44598"/>
                  <a:pt x="55835" y="44598"/>
                  <a:pt x="55835" y="44598"/>
                </a:cubicBezTo>
                <a:cubicBezTo>
                  <a:pt x="55835" y="100157"/>
                  <a:pt x="55835" y="100157"/>
                  <a:pt x="55835" y="100157"/>
                </a:cubicBezTo>
                <a:cubicBezTo>
                  <a:pt x="55835" y="102992"/>
                  <a:pt x="58675" y="102992"/>
                  <a:pt x="61324" y="102992"/>
                </a:cubicBezTo>
                <a:cubicBezTo>
                  <a:pt x="61324" y="102992"/>
                  <a:pt x="64164" y="102992"/>
                  <a:pt x="64164" y="100157"/>
                </a:cubicBezTo>
                <a:cubicBezTo>
                  <a:pt x="64164" y="44598"/>
                  <a:pt x="64164" y="44598"/>
                  <a:pt x="64164" y="44598"/>
                </a:cubicBezTo>
                <a:cubicBezTo>
                  <a:pt x="75331" y="58582"/>
                  <a:pt x="75331" y="58582"/>
                  <a:pt x="75331" y="58582"/>
                </a:cubicBezTo>
                <a:cubicBezTo>
                  <a:pt x="77981" y="58582"/>
                  <a:pt x="80820" y="58582"/>
                  <a:pt x="80820" y="58582"/>
                </a:cubicBezTo>
                <a:cubicBezTo>
                  <a:pt x="83659" y="55748"/>
                  <a:pt x="83659" y="55748"/>
                  <a:pt x="80820" y="52913"/>
                </a:cubicBezTo>
                <a:lnTo>
                  <a:pt x="64164" y="30803"/>
                </a:lnTo>
                <a:close/>
                <a:moveTo>
                  <a:pt x="105993" y="0"/>
                </a:moveTo>
                <a:lnTo>
                  <a:pt x="105993" y="0"/>
                </a:lnTo>
                <a:cubicBezTo>
                  <a:pt x="16845" y="0"/>
                  <a:pt x="16845" y="0"/>
                  <a:pt x="16845" y="0"/>
                </a:cubicBezTo>
                <a:cubicBezTo>
                  <a:pt x="8328" y="0"/>
                  <a:pt x="0" y="5669"/>
                  <a:pt x="0" y="13984"/>
                </a:cubicBezTo>
                <a:cubicBezTo>
                  <a:pt x="0" y="102992"/>
                  <a:pt x="0" y="102992"/>
                  <a:pt x="0" y="102992"/>
                </a:cubicBezTo>
                <a:cubicBezTo>
                  <a:pt x="0" y="111307"/>
                  <a:pt x="8328" y="119811"/>
                  <a:pt x="16845" y="119811"/>
                </a:cubicBezTo>
                <a:cubicBezTo>
                  <a:pt x="105993" y="119811"/>
                  <a:pt x="105993" y="119811"/>
                  <a:pt x="105993" y="119811"/>
                </a:cubicBezTo>
                <a:cubicBezTo>
                  <a:pt x="114321" y="119811"/>
                  <a:pt x="119810" y="111307"/>
                  <a:pt x="119810" y="102992"/>
                </a:cubicBezTo>
                <a:cubicBezTo>
                  <a:pt x="119810" y="13984"/>
                  <a:pt x="119810" y="13984"/>
                  <a:pt x="119810" y="13984"/>
                </a:cubicBezTo>
                <a:cubicBezTo>
                  <a:pt x="119810" y="5669"/>
                  <a:pt x="114321" y="0"/>
                  <a:pt x="105993" y="0"/>
                </a:cubicBezTo>
                <a:close/>
                <a:moveTo>
                  <a:pt x="111482" y="102992"/>
                </a:moveTo>
                <a:lnTo>
                  <a:pt x="111482" y="102992"/>
                </a:lnTo>
                <a:cubicBezTo>
                  <a:pt x="111482" y="108661"/>
                  <a:pt x="108643" y="111307"/>
                  <a:pt x="105993" y="111307"/>
                </a:cubicBezTo>
                <a:cubicBezTo>
                  <a:pt x="16845" y="111307"/>
                  <a:pt x="16845" y="111307"/>
                  <a:pt x="16845" y="111307"/>
                </a:cubicBezTo>
                <a:cubicBezTo>
                  <a:pt x="11167" y="111307"/>
                  <a:pt x="8328" y="108661"/>
                  <a:pt x="8328" y="102992"/>
                </a:cubicBezTo>
                <a:cubicBezTo>
                  <a:pt x="8328" y="13984"/>
                  <a:pt x="8328" y="13984"/>
                  <a:pt x="8328" y="13984"/>
                </a:cubicBezTo>
                <a:cubicBezTo>
                  <a:pt x="8328" y="11149"/>
                  <a:pt x="11167" y="8503"/>
                  <a:pt x="16845" y="8503"/>
                </a:cubicBezTo>
                <a:cubicBezTo>
                  <a:pt x="105993" y="8503"/>
                  <a:pt x="105993" y="8503"/>
                  <a:pt x="105993" y="8503"/>
                </a:cubicBezTo>
                <a:cubicBezTo>
                  <a:pt x="108643" y="8503"/>
                  <a:pt x="111482" y="11149"/>
                  <a:pt x="111482" y="13984"/>
                </a:cubicBezTo>
                <a:lnTo>
                  <a:pt x="111482" y="102992"/>
                </a:lnTo>
                <a:close/>
                <a:moveTo>
                  <a:pt x="94826" y="13984"/>
                </a:moveTo>
                <a:lnTo>
                  <a:pt x="94826" y="13984"/>
                </a:lnTo>
                <a:cubicBezTo>
                  <a:pt x="28012" y="13984"/>
                  <a:pt x="28012" y="13984"/>
                  <a:pt x="28012" y="13984"/>
                </a:cubicBezTo>
                <a:cubicBezTo>
                  <a:pt x="25173" y="13984"/>
                  <a:pt x="22334" y="16818"/>
                  <a:pt x="22334" y="19653"/>
                </a:cubicBezTo>
                <a:cubicBezTo>
                  <a:pt x="22334" y="19653"/>
                  <a:pt x="25173" y="22299"/>
                  <a:pt x="28012" y="22299"/>
                </a:cubicBezTo>
                <a:cubicBezTo>
                  <a:pt x="94826" y="22299"/>
                  <a:pt x="94826" y="22299"/>
                  <a:pt x="94826" y="22299"/>
                </a:cubicBezTo>
                <a:lnTo>
                  <a:pt x="97665" y="19653"/>
                </a:lnTo>
                <a:cubicBezTo>
                  <a:pt x="97665" y="16818"/>
                  <a:pt x="94826" y="13984"/>
                  <a:pt x="94826" y="13984"/>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72" name="Shape 4672"/>
          <p:cNvSpPr/>
          <p:nvPr/>
        </p:nvSpPr>
        <p:spPr>
          <a:xfrm>
            <a:off x="1483577" y="5012511"/>
            <a:ext cx="296312" cy="305210"/>
          </a:xfrm>
          <a:custGeom>
            <a:avLst/>
            <a:gdLst/>
            <a:ahLst/>
            <a:cxnLst/>
            <a:rect l="0" t="0" r="0" b="0"/>
            <a:pathLst>
              <a:path w="120000" h="120000" extrusionOk="0">
                <a:moveTo>
                  <a:pt x="114184" y="22299"/>
                </a:moveTo>
                <a:lnTo>
                  <a:pt x="114184" y="22299"/>
                </a:lnTo>
                <a:cubicBezTo>
                  <a:pt x="85492" y="22299"/>
                  <a:pt x="85492" y="22299"/>
                  <a:pt x="85492" y="22299"/>
                </a:cubicBezTo>
                <a:cubicBezTo>
                  <a:pt x="85492" y="19653"/>
                  <a:pt x="85492" y="16818"/>
                  <a:pt x="85492" y="13984"/>
                </a:cubicBezTo>
                <a:cubicBezTo>
                  <a:pt x="85492" y="5669"/>
                  <a:pt x="79870" y="0"/>
                  <a:pt x="71340" y="0"/>
                </a:cubicBezTo>
                <a:cubicBezTo>
                  <a:pt x="65718" y="0"/>
                  <a:pt x="62810" y="2834"/>
                  <a:pt x="59903" y="5669"/>
                </a:cubicBezTo>
                <a:cubicBezTo>
                  <a:pt x="56995" y="2834"/>
                  <a:pt x="54281" y="0"/>
                  <a:pt x="48465" y="0"/>
                </a:cubicBezTo>
                <a:cubicBezTo>
                  <a:pt x="39935" y="0"/>
                  <a:pt x="34313" y="5669"/>
                  <a:pt x="34313" y="13984"/>
                </a:cubicBezTo>
                <a:cubicBezTo>
                  <a:pt x="34313" y="16818"/>
                  <a:pt x="34313" y="19653"/>
                  <a:pt x="34313" y="22299"/>
                </a:cubicBezTo>
                <a:cubicBezTo>
                  <a:pt x="5621" y="22299"/>
                  <a:pt x="5621" y="22299"/>
                  <a:pt x="5621" y="22299"/>
                </a:cubicBezTo>
                <a:cubicBezTo>
                  <a:pt x="2907" y="22299"/>
                  <a:pt x="0" y="25133"/>
                  <a:pt x="0" y="30803"/>
                </a:cubicBezTo>
                <a:cubicBezTo>
                  <a:pt x="0" y="36283"/>
                  <a:pt x="0" y="36283"/>
                  <a:pt x="0" y="36283"/>
                </a:cubicBezTo>
                <a:cubicBezTo>
                  <a:pt x="0" y="41763"/>
                  <a:pt x="2907" y="44598"/>
                  <a:pt x="5621" y="44598"/>
                </a:cubicBezTo>
                <a:cubicBezTo>
                  <a:pt x="5621" y="102992"/>
                  <a:pt x="5621" y="102992"/>
                  <a:pt x="5621" y="102992"/>
                </a:cubicBezTo>
                <a:cubicBezTo>
                  <a:pt x="5621" y="111307"/>
                  <a:pt x="14151" y="119811"/>
                  <a:pt x="22875" y="119811"/>
                </a:cubicBezTo>
                <a:cubicBezTo>
                  <a:pt x="96930" y="119811"/>
                  <a:pt x="96930" y="119811"/>
                  <a:pt x="96930" y="119811"/>
                </a:cubicBezTo>
                <a:cubicBezTo>
                  <a:pt x="105460" y="119811"/>
                  <a:pt x="114184" y="111307"/>
                  <a:pt x="114184" y="102992"/>
                </a:cubicBezTo>
                <a:cubicBezTo>
                  <a:pt x="114184" y="44598"/>
                  <a:pt x="114184" y="44598"/>
                  <a:pt x="114184" y="44598"/>
                </a:cubicBezTo>
                <a:cubicBezTo>
                  <a:pt x="116898" y="44598"/>
                  <a:pt x="119806" y="41763"/>
                  <a:pt x="119806" y="36283"/>
                </a:cubicBezTo>
                <a:cubicBezTo>
                  <a:pt x="119806" y="30803"/>
                  <a:pt x="119806" y="30803"/>
                  <a:pt x="119806" y="30803"/>
                </a:cubicBezTo>
                <a:cubicBezTo>
                  <a:pt x="119806" y="25133"/>
                  <a:pt x="116898" y="22299"/>
                  <a:pt x="114184" y="22299"/>
                </a:cubicBezTo>
                <a:close/>
                <a:moveTo>
                  <a:pt x="71340" y="8503"/>
                </a:moveTo>
                <a:lnTo>
                  <a:pt x="71340" y="8503"/>
                </a:lnTo>
                <a:cubicBezTo>
                  <a:pt x="74054" y="8503"/>
                  <a:pt x="79870" y="11149"/>
                  <a:pt x="79870" y="13984"/>
                </a:cubicBezTo>
                <a:cubicBezTo>
                  <a:pt x="79870" y="19653"/>
                  <a:pt x="74054" y="22299"/>
                  <a:pt x="71340" y="22299"/>
                </a:cubicBezTo>
                <a:cubicBezTo>
                  <a:pt x="68432" y="22299"/>
                  <a:pt x="62810" y="19653"/>
                  <a:pt x="62810" y="13984"/>
                </a:cubicBezTo>
                <a:cubicBezTo>
                  <a:pt x="62810" y="11149"/>
                  <a:pt x="68432" y="8503"/>
                  <a:pt x="71340" y="8503"/>
                </a:cubicBezTo>
                <a:close/>
                <a:moveTo>
                  <a:pt x="48465" y="8503"/>
                </a:moveTo>
                <a:lnTo>
                  <a:pt x="48465" y="8503"/>
                </a:lnTo>
                <a:cubicBezTo>
                  <a:pt x="51373" y="8503"/>
                  <a:pt x="56995" y="11149"/>
                  <a:pt x="56995" y="13984"/>
                </a:cubicBezTo>
                <a:cubicBezTo>
                  <a:pt x="56995" y="19653"/>
                  <a:pt x="51373" y="22299"/>
                  <a:pt x="48465" y="22299"/>
                </a:cubicBezTo>
                <a:cubicBezTo>
                  <a:pt x="45557" y="22299"/>
                  <a:pt x="39935" y="19653"/>
                  <a:pt x="39935" y="13984"/>
                </a:cubicBezTo>
                <a:cubicBezTo>
                  <a:pt x="39935" y="11149"/>
                  <a:pt x="45557" y="8503"/>
                  <a:pt x="48465" y="8503"/>
                </a:cubicBezTo>
                <a:close/>
                <a:moveTo>
                  <a:pt x="56995" y="111307"/>
                </a:moveTo>
                <a:lnTo>
                  <a:pt x="56995" y="111307"/>
                </a:lnTo>
                <a:cubicBezTo>
                  <a:pt x="22875" y="111307"/>
                  <a:pt x="22875" y="111307"/>
                  <a:pt x="22875" y="111307"/>
                </a:cubicBezTo>
                <a:cubicBezTo>
                  <a:pt x="17059" y="111307"/>
                  <a:pt x="14151" y="108661"/>
                  <a:pt x="14151" y="102992"/>
                </a:cubicBezTo>
                <a:cubicBezTo>
                  <a:pt x="14151" y="80692"/>
                  <a:pt x="14151" y="80692"/>
                  <a:pt x="14151" y="80692"/>
                </a:cubicBezTo>
                <a:cubicBezTo>
                  <a:pt x="56995" y="80692"/>
                  <a:pt x="56995" y="80692"/>
                  <a:pt x="56995" y="80692"/>
                </a:cubicBezTo>
                <a:lnTo>
                  <a:pt x="56995" y="111307"/>
                </a:lnTo>
                <a:close/>
                <a:moveTo>
                  <a:pt x="56995" y="75212"/>
                </a:moveTo>
                <a:lnTo>
                  <a:pt x="56995" y="75212"/>
                </a:lnTo>
                <a:cubicBezTo>
                  <a:pt x="14151" y="75212"/>
                  <a:pt x="14151" y="75212"/>
                  <a:pt x="14151" y="75212"/>
                </a:cubicBezTo>
                <a:cubicBezTo>
                  <a:pt x="14151" y="44598"/>
                  <a:pt x="14151" y="44598"/>
                  <a:pt x="14151" y="44598"/>
                </a:cubicBezTo>
                <a:cubicBezTo>
                  <a:pt x="56995" y="44598"/>
                  <a:pt x="56995" y="44598"/>
                  <a:pt x="56995" y="44598"/>
                </a:cubicBezTo>
                <a:lnTo>
                  <a:pt x="56995" y="75212"/>
                </a:lnTo>
                <a:close/>
                <a:moveTo>
                  <a:pt x="105460" y="102992"/>
                </a:moveTo>
                <a:lnTo>
                  <a:pt x="105460" y="102992"/>
                </a:lnTo>
                <a:cubicBezTo>
                  <a:pt x="105460" y="108661"/>
                  <a:pt x="102746" y="111307"/>
                  <a:pt x="96930" y="111307"/>
                </a:cubicBezTo>
                <a:cubicBezTo>
                  <a:pt x="62810" y="111307"/>
                  <a:pt x="62810" y="111307"/>
                  <a:pt x="62810" y="111307"/>
                </a:cubicBezTo>
                <a:cubicBezTo>
                  <a:pt x="62810" y="80692"/>
                  <a:pt x="62810" y="80692"/>
                  <a:pt x="62810" y="80692"/>
                </a:cubicBezTo>
                <a:cubicBezTo>
                  <a:pt x="105460" y="80692"/>
                  <a:pt x="105460" y="80692"/>
                  <a:pt x="105460" y="80692"/>
                </a:cubicBezTo>
                <a:lnTo>
                  <a:pt x="105460" y="102992"/>
                </a:lnTo>
                <a:close/>
                <a:moveTo>
                  <a:pt x="105460" y="75212"/>
                </a:moveTo>
                <a:lnTo>
                  <a:pt x="105460" y="75212"/>
                </a:lnTo>
                <a:cubicBezTo>
                  <a:pt x="62810" y="75212"/>
                  <a:pt x="62810" y="75212"/>
                  <a:pt x="62810" y="75212"/>
                </a:cubicBezTo>
                <a:cubicBezTo>
                  <a:pt x="62810" y="44598"/>
                  <a:pt x="62810" y="44598"/>
                  <a:pt x="62810" y="44598"/>
                </a:cubicBezTo>
                <a:cubicBezTo>
                  <a:pt x="105460" y="44598"/>
                  <a:pt x="105460" y="44598"/>
                  <a:pt x="105460" y="44598"/>
                </a:cubicBezTo>
                <a:lnTo>
                  <a:pt x="105460" y="75212"/>
                </a:lnTo>
                <a:close/>
                <a:moveTo>
                  <a:pt x="108368" y="36283"/>
                </a:moveTo>
                <a:lnTo>
                  <a:pt x="108368" y="36283"/>
                </a:lnTo>
                <a:cubicBezTo>
                  <a:pt x="11437" y="36283"/>
                  <a:pt x="11437" y="36283"/>
                  <a:pt x="11437" y="36283"/>
                </a:cubicBezTo>
                <a:cubicBezTo>
                  <a:pt x="8529" y="36283"/>
                  <a:pt x="5621" y="36283"/>
                  <a:pt x="5621" y="33448"/>
                </a:cubicBezTo>
                <a:cubicBezTo>
                  <a:pt x="5621" y="30803"/>
                  <a:pt x="8529" y="30803"/>
                  <a:pt x="11437" y="30803"/>
                </a:cubicBezTo>
                <a:cubicBezTo>
                  <a:pt x="108368" y="30803"/>
                  <a:pt x="108368" y="30803"/>
                  <a:pt x="108368" y="30803"/>
                </a:cubicBezTo>
                <a:cubicBezTo>
                  <a:pt x="111276" y="30803"/>
                  <a:pt x="114184" y="30803"/>
                  <a:pt x="114184" y="33448"/>
                </a:cubicBezTo>
                <a:cubicBezTo>
                  <a:pt x="114184" y="36283"/>
                  <a:pt x="111276" y="36283"/>
                  <a:pt x="108368" y="36283"/>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74" name="Shape 4674"/>
          <p:cNvSpPr/>
          <p:nvPr/>
        </p:nvSpPr>
        <p:spPr>
          <a:xfrm>
            <a:off x="5402654" y="4522058"/>
            <a:ext cx="305131" cy="298153"/>
          </a:xfrm>
          <a:custGeom>
            <a:avLst/>
            <a:gdLst/>
            <a:ahLst/>
            <a:cxnLst/>
            <a:rect l="0" t="0" r="0" b="0"/>
            <a:pathLst>
              <a:path w="120000" h="120000" extrusionOk="0">
                <a:moveTo>
                  <a:pt x="22334" y="105460"/>
                </a:moveTo>
                <a:lnTo>
                  <a:pt x="22334" y="105460"/>
                </a:lnTo>
                <a:cubicBezTo>
                  <a:pt x="22334" y="114184"/>
                  <a:pt x="30662" y="119806"/>
                  <a:pt x="39179" y="119806"/>
                </a:cubicBezTo>
                <a:cubicBezTo>
                  <a:pt x="47507" y="119806"/>
                  <a:pt x="52996" y="114184"/>
                  <a:pt x="52996" y="105460"/>
                </a:cubicBezTo>
                <a:cubicBezTo>
                  <a:pt x="52996" y="96930"/>
                  <a:pt x="47507" y="91308"/>
                  <a:pt x="39179" y="91308"/>
                </a:cubicBezTo>
                <a:cubicBezTo>
                  <a:pt x="30662" y="91308"/>
                  <a:pt x="22334" y="96930"/>
                  <a:pt x="22334" y="105460"/>
                </a:cubicBezTo>
                <a:close/>
                <a:moveTo>
                  <a:pt x="39179" y="96930"/>
                </a:moveTo>
                <a:lnTo>
                  <a:pt x="39179" y="96930"/>
                </a:lnTo>
                <a:cubicBezTo>
                  <a:pt x="41829" y="96930"/>
                  <a:pt x="44668" y="102746"/>
                  <a:pt x="44668" y="105460"/>
                </a:cubicBezTo>
                <a:cubicBezTo>
                  <a:pt x="44668" y="108368"/>
                  <a:pt x="41829" y="114184"/>
                  <a:pt x="39179" y="114184"/>
                </a:cubicBezTo>
                <a:cubicBezTo>
                  <a:pt x="33501" y="114184"/>
                  <a:pt x="30662" y="108368"/>
                  <a:pt x="30662" y="105460"/>
                </a:cubicBezTo>
                <a:cubicBezTo>
                  <a:pt x="30662" y="102746"/>
                  <a:pt x="33501" y="96930"/>
                  <a:pt x="39179" y="96930"/>
                </a:cubicBezTo>
                <a:close/>
                <a:moveTo>
                  <a:pt x="30662" y="82778"/>
                </a:moveTo>
                <a:lnTo>
                  <a:pt x="30662" y="82778"/>
                </a:lnTo>
                <a:cubicBezTo>
                  <a:pt x="28012" y="82778"/>
                  <a:pt x="22334" y="79870"/>
                  <a:pt x="22334" y="74054"/>
                </a:cubicBezTo>
                <a:cubicBezTo>
                  <a:pt x="108832" y="68432"/>
                  <a:pt x="108832" y="68432"/>
                  <a:pt x="108832" y="68432"/>
                </a:cubicBezTo>
                <a:cubicBezTo>
                  <a:pt x="108832" y="68432"/>
                  <a:pt x="119810" y="19967"/>
                  <a:pt x="119810" y="17059"/>
                </a:cubicBezTo>
                <a:lnTo>
                  <a:pt x="117160" y="14151"/>
                </a:lnTo>
                <a:cubicBezTo>
                  <a:pt x="22334" y="14151"/>
                  <a:pt x="22334" y="14151"/>
                  <a:pt x="22334" y="14151"/>
                </a:cubicBezTo>
                <a:cubicBezTo>
                  <a:pt x="22334" y="5621"/>
                  <a:pt x="22334" y="5621"/>
                  <a:pt x="22334" y="5621"/>
                </a:cubicBezTo>
                <a:cubicBezTo>
                  <a:pt x="28012" y="5621"/>
                  <a:pt x="28012" y="5621"/>
                  <a:pt x="28012" y="5621"/>
                </a:cubicBezTo>
                <a:cubicBezTo>
                  <a:pt x="28012" y="5621"/>
                  <a:pt x="30662" y="5621"/>
                  <a:pt x="30662" y="2714"/>
                </a:cubicBezTo>
                <a:cubicBezTo>
                  <a:pt x="30662" y="0"/>
                  <a:pt x="28012" y="0"/>
                  <a:pt x="28012" y="0"/>
                </a:cubicBezTo>
                <a:cubicBezTo>
                  <a:pt x="5678" y="0"/>
                  <a:pt x="5678" y="0"/>
                  <a:pt x="5678" y="0"/>
                </a:cubicBezTo>
                <a:cubicBezTo>
                  <a:pt x="2839" y="0"/>
                  <a:pt x="0" y="0"/>
                  <a:pt x="0" y="2714"/>
                </a:cubicBezTo>
                <a:cubicBezTo>
                  <a:pt x="0" y="5621"/>
                  <a:pt x="2839" y="5621"/>
                  <a:pt x="5678" y="5621"/>
                </a:cubicBezTo>
                <a:cubicBezTo>
                  <a:pt x="16845" y="5621"/>
                  <a:pt x="16845" y="5621"/>
                  <a:pt x="16845" y="5621"/>
                </a:cubicBezTo>
                <a:cubicBezTo>
                  <a:pt x="16845" y="74054"/>
                  <a:pt x="16845" y="74054"/>
                  <a:pt x="16845" y="74054"/>
                </a:cubicBezTo>
                <a:cubicBezTo>
                  <a:pt x="16845" y="82778"/>
                  <a:pt x="22334" y="91308"/>
                  <a:pt x="30662" y="91308"/>
                </a:cubicBezTo>
                <a:cubicBezTo>
                  <a:pt x="39179" y="91308"/>
                  <a:pt x="39179" y="91308"/>
                  <a:pt x="39179" y="91308"/>
                </a:cubicBezTo>
                <a:cubicBezTo>
                  <a:pt x="83659" y="91308"/>
                  <a:pt x="83659" y="91308"/>
                  <a:pt x="83659" y="91308"/>
                </a:cubicBezTo>
                <a:cubicBezTo>
                  <a:pt x="117160" y="91308"/>
                  <a:pt x="117160" y="91308"/>
                  <a:pt x="117160" y="91308"/>
                </a:cubicBezTo>
                <a:cubicBezTo>
                  <a:pt x="117160" y="91308"/>
                  <a:pt x="117160" y="85492"/>
                  <a:pt x="117160" y="82778"/>
                </a:cubicBezTo>
                <a:lnTo>
                  <a:pt x="30662" y="82778"/>
                </a:lnTo>
                <a:close/>
                <a:moveTo>
                  <a:pt x="22334" y="22875"/>
                </a:moveTo>
                <a:lnTo>
                  <a:pt x="22334" y="22875"/>
                </a:lnTo>
                <a:cubicBezTo>
                  <a:pt x="111482" y="22875"/>
                  <a:pt x="111482" y="22875"/>
                  <a:pt x="111482" y="22875"/>
                </a:cubicBezTo>
                <a:cubicBezTo>
                  <a:pt x="103154" y="59903"/>
                  <a:pt x="103154" y="59903"/>
                  <a:pt x="103154" y="59903"/>
                </a:cubicBezTo>
                <a:cubicBezTo>
                  <a:pt x="22334" y="68432"/>
                  <a:pt x="22334" y="68432"/>
                  <a:pt x="22334" y="68432"/>
                </a:cubicBezTo>
                <a:lnTo>
                  <a:pt x="22334" y="22875"/>
                </a:lnTo>
                <a:close/>
                <a:moveTo>
                  <a:pt x="67003" y="105460"/>
                </a:moveTo>
                <a:lnTo>
                  <a:pt x="67003" y="105460"/>
                </a:lnTo>
                <a:cubicBezTo>
                  <a:pt x="67003" y="114184"/>
                  <a:pt x="75331" y="119806"/>
                  <a:pt x="83659" y="119806"/>
                </a:cubicBezTo>
                <a:cubicBezTo>
                  <a:pt x="91987" y="119806"/>
                  <a:pt x="97665" y="114184"/>
                  <a:pt x="97665" y="105460"/>
                </a:cubicBezTo>
                <a:cubicBezTo>
                  <a:pt x="97665" y="96930"/>
                  <a:pt x="91987" y="91308"/>
                  <a:pt x="83659" y="91308"/>
                </a:cubicBezTo>
                <a:cubicBezTo>
                  <a:pt x="75331" y="91308"/>
                  <a:pt x="67003" y="96930"/>
                  <a:pt x="67003" y="105460"/>
                </a:cubicBezTo>
                <a:close/>
                <a:moveTo>
                  <a:pt x="83659" y="96930"/>
                </a:moveTo>
                <a:lnTo>
                  <a:pt x="83659" y="96930"/>
                </a:lnTo>
                <a:cubicBezTo>
                  <a:pt x="86498" y="96930"/>
                  <a:pt x="89148" y="102746"/>
                  <a:pt x="89148" y="105460"/>
                </a:cubicBezTo>
                <a:cubicBezTo>
                  <a:pt x="89148" y="108368"/>
                  <a:pt x="86498" y="114184"/>
                  <a:pt x="83659" y="114184"/>
                </a:cubicBezTo>
                <a:cubicBezTo>
                  <a:pt x="77981" y="114184"/>
                  <a:pt x="75331" y="108368"/>
                  <a:pt x="75331" y="105460"/>
                </a:cubicBezTo>
                <a:cubicBezTo>
                  <a:pt x="75331" y="102746"/>
                  <a:pt x="77981" y="96930"/>
                  <a:pt x="83659" y="96930"/>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76" name="Shape 4676"/>
          <p:cNvSpPr/>
          <p:nvPr/>
        </p:nvSpPr>
        <p:spPr>
          <a:xfrm>
            <a:off x="4425531" y="4552049"/>
            <a:ext cx="296312" cy="241699"/>
          </a:xfrm>
          <a:custGeom>
            <a:avLst/>
            <a:gdLst/>
            <a:ahLst/>
            <a:cxnLst/>
            <a:rect l="0" t="0" r="0" b="0"/>
            <a:pathLst>
              <a:path w="120000" h="120000" extrusionOk="0">
                <a:moveTo>
                  <a:pt x="116898" y="28023"/>
                </a:moveTo>
                <a:lnTo>
                  <a:pt x="116898" y="28023"/>
                </a:lnTo>
                <a:cubicBezTo>
                  <a:pt x="91308" y="28023"/>
                  <a:pt x="91308" y="28023"/>
                  <a:pt x="91308" y="28023"/>
                </a:cubicBezTo>
                <a:cubicBezTo>
                  <a:pt x="99838" y="6946"/>
                  <a:pt x="99838" y="6946"/>
                  <a:pt x="99838" y="6946"/>
                </a:cubicBezTo>
                <a:cubicBezTo>
                  <a:pt x="108368" y="6946"/>
                  <a:pt x="108368" y="6946"/>
                  <a:pt x="108368" y="6946"/>
                </a:cubicBezTo>
                <a:cubicBezTo>
                  <a:pt x="111276" y="6946"/>
                  <a:pt x="114184" y="6946"/>
                  <a:pt x="114184" y="3353"/>
                </a:cubicBezTo>
                <a:cubicBezTo>
                  <a:pt x="114184" y="0"/>
                  <a:pt x="111276" y="0"/>
                  <a:pt x="108368" y="0"/>
                </a:cubicBezTo>
                <a:cubicBezTo>
                  <a:pt x="94216" y="0"/>
                  <a:pt x="94216" y="0"/>
                  <a:pt x="94216" y="0"/>
                </a:cubicBezTo>
                <a:cubicBezTo>
                  <a:pt x="82778" y="28023"/>
                  <a:pt x="82778" y="28023"/>
                  <a:pt x="82778" y="28023"/>
                </a:cubicBezTo>
                <a:cubicBezTo>
                  <a:pt x="37027" y="28023"/>
                  <a:pt x="37027" y="28023"/>
                  <a:pt x="37027" y="28023"/>
                </a:cubicBezTo>
                <a:cubicBezTo>
                  <a:pt x="25589" y="0"/>
                  <a:pt x="25589" y="0"/>
                  <a:pt x="25589" y="0"/>
                </a:cubicBezTo>
                <a:cubicBezTo>
                  <a:pt x="11437" y="0"/>
                  <a:pt x="11437" y="0"/>
                  <a:pt x="11437" y="0"/>
                </a:cubicBezTo>
                <a:cubicBezTo>
                  <a:pt x="8529" y="0"/>
                  <a:pt x="5621" y="0"/>
                  <a:pt x="5621" y="3353"/>
                </a:cubicBezTo>
                <a:cubicBezTo>
                  <a:pt x="5621" y="6946"/>
                  <a:pt x="8529" y="6946"/>
                  <a:pt x="11437" y="6946"/>
                </a:cubicBezTo>
                <a:cubicBezTo>
                  <a:pt x="19967" y="6946"/>
                  <a:pt x="19967" y="6946"/>
                  <a:pt x="19967" y="6946"/>
                </a:cubicBezTo>
                <a:cubicBezTo>
                  <a:pt x="28497" y="28023"/>
                  <a:pt x="28497" y="28023"/>
                  <a:pt x="28497" y="28023"/>
                </a:cubicBezTo>
                <a:cubicBezTo>
                  <a:pt x="2907" y="28023"/>
                  <a:pt x="2907" y="28023"/>
                  <a:pt x="2907" y="28023"/>
                </a:cubicBezTo>
                <a:cubicBezTo>
                  <a:pt x="0" y="28023"/>
                  <a:pt x="0" y="28023"/>
                  <a:pt x="0" y="31616"/>
                </a:cubicBezTo>
                <a:cubicBezTo>
                  <a:pt x="0" y="35209"/>
                  <a:pt x="0" y="35209"/>
                  <a:pt x="2907" y="35209"/>
                </a:cubicBezTo>
                <a:cubicBezTo>
                  <a:pt x="5621" y="35209"/>
                  <a:pt x="5621" y="35209"/>
                  <a:pt x="5621" y="35209"/>
                </a:cubicBezTo>
                <a:cubicBezTo>
                  <a:pt x="11437" y="102035"/>
                  <a:pt x="11437" y="102035"/>
                  <a:pt x="11437" y="102035"/>
                </a:cubicBezTo>
                <a:cubicBezTo>
                  <a:pt x="11437" y="112814"/>
                  <a:pt x="17059" y="119760"/>
                  <a:pt x="25589" y="119760"/>
                </a:cubicBezTo>
                <a:cubicBezTo>
                  <a:pt x="91308" y="119760"/>
                  <a:pt x="91308" y="119760"/>
                  <a:pt x="91308" y="119760"/>
                </a:cubicBezTo>
                <a:cubicBezTo>
                  <a:pt x="99838" y="119760"/>
                  <a:pt x="105654" y="112814"/>
                  <a:pt x="105654" y="102035"/>
                </a:cubicBezTo>
                <a:cubicBezTo>
                  <a:pt x="114184" y="35209"/>
                  <a:pt x="114184" y="35209"/>
                  <a:pt x="114184" y="35209"/>
                </a:cubicBezTo>
                <a:cubicBezTo>
                  <a:pt x="116898" y="35209"/>
                  <a:pt x="116898" y="35209"/>
                  <a:pt x="116898" y="35209"/>
                </a:cubicBezTo>
                <a:cubicBezTo>
                  <a:pt x="119806" y="35209"/>
                  <a:pt x="119806" y="35209"/>
                  <a:pt x="119806" y="31616"/>
                </a:cubicBezTo>
                <a:cubicBezTo>
                  <a:pt x="119806" y="28023"/>
                  <a:pt x="119806" y="28023"/>
                  <a:pt x="116898" y="28023"/>
                </a:cubicBezTo>
                <a:close/>
                <a:moveTo>
                  <a:pt x="37027" y="112814"/>
                </a:moveTo>
                <a:lnTo>
                  <a:pt x="37027" y="112814"/>
                </a:lnTo>
                <a:cubicBezTo>
                  <a:pt x="25589" y="112814"/>
                  <a:pt x="25589" y="112814"/>
                  <a:pt x="25589" y="112814"/>
                </a:cubicBezTo>
                <a:cubicBezTo>
                  <a:pt x="22875" y="112814"/>
                  <a:pt x="17059" y="105628"/>
                  <a:pt x="17059" y="102035"/>
                </a:cubicBezTo>
                <a:cubicBezTo>
                  <a:pt x="17059" y="91497"/>
                  <a:pt x="17059" y="91497"/>
                  <a:pt x="17059" y="91497"/>
                </a:cubicBezTo>
                <a:cubicBezTo>
                  <a:pt x="37027" y="91497"/>
                  <a:pt x="37027" y="91497"/>
                  <a:pt x="37027" y="91497"/>
                </a:cubicBezTo>
                <a:lnTo>
                  <a:pt x="37027" y="112814"/>
                </a:lnTo>
                <a:close/>
                <a:moveTo>
                  <a:pt x="37027" y="84550"/>
                </a:moveTo>
                <a:lnTo>
                  <a:pt x="37027" y="84550"/>
                </a:lnTo>
                <a:cubicBezTo>
                  <a:pt x="17059" y="84550"/>
                  <a:pt x="17059" y="84550"/>
                  <a:pt x="17059" y="84550"/>
                </a:cubicBezTo>
                <a:cubicBezTo>
                  <a:pt x="17059" y="63233"/>
                  <a:pt x="17059" y="63233"/>
                  <a:pt x="17059" y="63233"/>
                </a:cubicBezTo>
                <a:cubicBezTo>
                  <a:pt x="37027" y="63233"/>
                  <a:pt x="37027" y="63233"/>
                  <a:pt x="37027" y="63233"/>
                </a:cubicBezTo>
                <a:lnTo>
                  <a:pt x="37027" y="84550"/>
                </a:lnTo>
                <a:close/>
                <a:moveTo>
                  <a:pt x="37027" y="56287"/>
                </a:moveTo>
                <a:lnTo>
                  <a:pt x="37027" y="56287"/>
                </a:lnTo>
                <a:cubicBezTo>
                  <a:pt x="14151" y="56287"/>
                  <a:pt x="14151" y="56287"/>
                  <a:pt x="14151" y="56287"/>
                </a:cubicBezTo>
                <a:cubicBezTo>
                  <a:pt x="14151" y="35209"/>
                  <a:pt x="14151" y="35209"/>
                  <a:pt x="14151" y="35209"/>
                </a:cubicBezTo>
                <a:cubicBezTo>
                  <a:pt x="37027" y="35209"/>
                  <a:pt x="37027" y="35209"/>
                  <a:pt x="37027" y="35209"/>
                </a:cubicBezTo>
                <a:lnTo>
                  <a:pt x="37027" y="56287"/>
                </a:lnTo>
                <a:close/>
                <a:moveTo>
                  <a:pt x="74248" y="112814"/>
                </a:moveTo>
                <a:lnTo>
                  <a:pt x="74248" y="112814"/>
                </a:lnTo>
                <a:cubicBezTo>
                  <a:pt x="45751" y="112814"/>
                  <a:pt x="45751" y="112814"/>
                  <a:pt x="45751" y="112814"/>
                </a:cubicBezTo>
                <a:cubicBezTo>
                  <a:pt x="45751" y="91497"/>
                  <a:pt x="45751" y="91497"/>
                  <a:pt x="45751" y="91497"/>
                </a:cubicBezTo>
                <a:cubicBezTo>
                  <a:pt x="74248" y="91497"/>
                  <a:pt x="74248" y="91497"/>
                  <a:pt x="74248" y="91497"/>
                </a:cubicBezTo>
                <a:lnTo>
                  <a:pt x="74248" y="112814"/>
                </a:lnTo>
                <a:close/>
                <a:moveTo>
                  <a:pt x="74248" y="84550"/>
                </a:moveTo>
                <a:lnTo>
                  <a:pt x="74248" y="84550"/>
                </a:lnTo>
                <a:cubicBezTo>
                  <a:pt x="45751" y="84550"/>
                  <a:pt x="45751" y="84550"/>
                  <a:pt x="45751" y="84550"/>
                </a:cubicBezTo>
                <a:cubicBezTo>
                  <a:pt x="45751" y="63233"/>
                  <a:pt x="45751" y="63233"/>
                  <a:pt x="45751" y="63233"/>
                </a:cubicBezTo>
                <a:cubicBezTo>
                  <a:pt x="74248" y="63233"/>
                  <a:pt x="74248" y="63233"/>
                  <a:pt x="74248" y="63233"/>
                </a:cubicBezTo>
                <a:lnTo>
                  <a:pt x="74248" y="84550"/>
                </a:lnTo>
                <a:close/>
                <a:moveTo>
                  <a:pt x="74248" y="56287"/>
                </a:moveTo>
                <a:lnTo>
                  <a:pt x="74248" y="56287"/>
                </a:lnTo>
                <a:cubicBezTo>
                  <a:pt x="45751" y="56287"/>
                  <a:pt x="45751" y="56287"/>
                  <a:pt x="45751" y="56287"/>
                </a:cubicBezTo>
                <a:cubicBezTo>
                  <a:pt x="45751" y="35209"/>
                  <a:pt x="45751" y="35209"/>
                  <a:pt x="45751" y="35209"/>
                </a:cubicBezTo>
                <a:cubicBezTo>
                  <a:pt x="74248" y="35209"/>
                  <a:pt x="74248" y="35209"/>
                  <a:pt x="74248" y="35209"/>
                </a:cubicBezTo>
                <a:lnTo>
                  <a:pt x="74248" y="56287"/>
                </a:lnTo>
                <a:close/>
                <a:moveTo>
                  <a:pt x="96930" y="102035"/>
                </a:moveTo>
                <a:lnTo>
                  <a:pt x="96930" y="102035"/>
                </a:lnTo>
                <a:cubicBezTo>
                  <a:pt x="96930" y="105628"/>
                  <a:pt x="94216" y="112814"/>
                  <a:pt x="91308" y="112814"/>
                </a:cubicBezTo>
                <a:cubicBezTo>
                  <a:pt x="82778" y="112814"/>
                  <a:pt x="82778" y="112814"/>
                  <a:pt x="82778" y="112814"/>
                </a:cubicBezTo>
                <a:cubicBezTo>
                  <a:pt x="82778" y="91497"/>
                  <a:pt x="82778" y="91497"/>
                  <a:pt x="82778" y="91497"/>
                </a:cubicBezTo>
                <a:cubicBezTo>
                  <a:pt x="99838" y="91497"/>
                  <a:pt x="99838" y="91497"/>
                  <a:pt x="99838" y="91497"/>
                </a:cubicBezTo>
                <a:lnTo>
                  <a:pt x="96930" y="102035"/>
                </a:lnTo>
                <a:close/>
                <a:moveTo>
                  <a:pt x="99838" y="84550"/>
                </a:moveTo>
                <a:lnTo>
                  <a:pt x="99838" y="84550"/>
                </a:lnTo>
                <a:cubicBezTo>
                  <a:pt x="82778" y="84550"/>
                  <a:pt x="82778" y="84550"/>
                  <a:pt x="82778" y="84550"/>
                </a:cubicBezTo>
                <a:cubicBezTo>
                  <a:pt x="82778" y="63233"/>
                  <a:pt x="82778" y="63233"/>
                  <a:pt x="82778" y="63233"/>
                </a:cubicBezTo>
                <a:cubicBezTo>
                  <a:pt x="102746" y="63233"/>
                  <a:pt x="102746" y="63233"/>
                  <a:pt x="102746" y="63233"/>
                </a:cubicBezTo>
                <a:lnTo>
                  <a:pt x="99838" y="84550"/>
                </a:lnTo>
                <a:close/>
                <a:moveTo>
                  <a:pt x="102746" y="56287"/>
                </a:moveTo>
                <a:lnTo>
                  <a:pt x="102746" y="56287"/>
                </a:lnTo>
                <a:cubicBezTo>
                  <a:pt x="82778" y="56287"/>
                  <a:pt x="82778" y="56287"/>
                  <a:pt x="82778" y="56287"/>
                </a:cubicBezTo>
                <a:cubicBezTo>
                  <a:pt x="82778" y="35209"/>
                  <a:pt x="82778" y="35209"/>
                  <a:pt x="82778" y="35209"/>
                </a:cubicBezTo>
                <a:cubicBezTo>
                  <a:pt x="105654" y="35209"/>
                  <a:pt x="105654" y="35209"/>
                  <a:pt x="105654" y="35209"/>
                </a:cubicBezTo>
                <a:lnTo>
                  <a:pt x="102746" y="56287"/>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78" name="Shape 4678"/>
          <p:cNvSpPr/>
          <p:nvPr/>
        </p:nvSpPr>
        <p:spPr>
          <a:xfrm>
            <a:off x="3478392" y="4552049"/>
            <a:ext cx="227524" cy="241699"/>
          </a:xfrm>
          <a:custGeom>
            <a:avLst/>
            <a:gdLst/>
            <a:ahLst/>
            <a:cxnLst/>
            <a:rect l="0" t="0" r="0" b="0"/>
            <a:pathLst>
              <a:path w="120000" h="120000" extrusionOk="0">
                <a:moveTo>
                  <a:pt x="97372" y="74011"/>
                </a:moveTo>
                <a:lnTo>
                  <a:pt x="97372" y="74011"/>
                </a:lnTo>
                <a:cubicBezTo>
                  <a:pt x="86186" y="74011"/>
                  <a:pt x="78813" y="77365"/>
                  <a:pt x="75000" y="84550"/>
                </a:cubicBezTo>
                <a:cubicBezTo>
                  <a:pt x="48813" y="70419"/>
                  <a:pt x="48813" y="70419"/>
                  <a:pt x="48813" y="70419"/>
                </a:cubicBezTo>
                <a:cubicBezTo>
                  <a:pt x="48813" y="67065"/>
                  <a:pt x="52372" y="63233"/>
                  <a:pt x="52372" y="59880"/>
                </a:cubicBezTo>
                <a:cubicBezTo>
                  <a:pt x="52372" y="56287"/>
                  <a:pt x="52372" y="56287"/>
                  <a:pt x="48813" y="52934"/>
                </a:cubicBezTo>
                <a:cubicBezTo>
                  <a:pt x="78813" y="38802"/>
                  <a:pt x="78813" y="38802"/>
                  <a:pt x="78813" y="38802"/>
                </a:cubicBezTo>
                <a:cubicBezTo>
                  <a:pt x="82372" y="42155"/>
                  <a:pt x="89745" y="45748"/>
                  <a:pt x="97372" y="45748"/>
                </a:cubicBezTo>
                <a:cubicBezTo>
                  <a:pt x="108559" y="45748"/>
                  <a:pt x="119745" y="35209"/>
                  <a:pt x="119745" y="21077"/>
                </a:cubicBezTo>
                <a:cubicBezTo>
                  <a:pt x="119745" y="10538"/>
                  <a:pt x="108559" y="0"/>
                  <a:pt x="97372" y="0"/>
                </a:cubicBezTo>
                <a:cubicBezTo>
                  <a:pt x="82372" y="0"/>
                  <a:pt x="71186" y="10538"/>
                  <a:pt x="71186" y="21077"/>
                </a:cubicBezTo>
                <a:cubicBezTo>
                  <a:pt x="71186" y="24670"/>
                  <a:pt x="71186" y="28023"/>
                  <a:pt x="71186" y="28023"/>
                </a:cubicBezTo>
                <a:cubicBezTo>
                  <a:pt x="45000" y="42155"/>
                  <a:pt x="45000" y="42155"/>
                  <a:pt x="45000" y="42155"/>
                </a:cubicBezTo>
                <a:cubicBezTo>
                  <a:pt x="41186" y="38802"/>
                  <a:pt x="33813" y="35209"/>
                  <a:pt x="26186" y="35209"/>
                </a:cubicBezTo>
                <a:cubicBezTo>
                  <a:pt x="11186" y="35209"/>
                  <a:pt x="0" y="45748"/>
                  <a:pt x="0" y="59880"/>
                </a:cubicBezTo>
                <a:cubicBezTo>
                  <a:pt x="0" y="74011"/>
                  <a:pt x="11186" y="84550"/>
                  <a:pt x="26186" y="84550"/>
                </a:cubicBezTo>
                <a:cubicBezTo>
                  <a:pt x="33813" y="84550"/>
                  <a:pt x="37627" y="80958"/>
                  <a:pt x="41186" y="77365"/>
                </a:cubicBezTo>
                <a:lnTo>
                  <a:pt x="41186" y="77365"/>
                </a:lnTo>
                <a:cubicBezTo>
                  <a:pt x="71186" y="95089"/>
                  <a:pt x="71186" y="95089"/>
                  <a:pt x="71186" y="95089"/>
                </a:cubicBezTo>
                <a:cubicBezTo>
                  <a:pt x="71186" y="95089"/>
                  <a:pt x="71186" y="95089"/>
                  <a:pt x="71186" y="98682"/>
                </a:cubicBezTo>
                <a:cubicBezTo>
                  <a:pt x="71186" y="109221"/>
                  <a:pt x="82372" y="119760"/>
                  <a:pt x="97372" y="119760"/>
                </a:cubicBezTo>
                <a:cubicBezTo>
                  <a:pt x="108559" y="119760"/>
                  <a:pt x="119745" y="109221"/>
                  <a:pt x="119745" y="98682"/>
                </a:cubicBezTo>
                <a:cubicBezTo>
                  <a:pt x="119745" y="84550"/>
                  <a:pt x="108559" y="74011"/>
                  <a:pt x="97372" y="74011"/>
                </a:cubicBezTo>
                <a:close/>
                <a:moveTo>
                  <a:pt x="97372" y="6946"/>
                </a:moveTo>
                <a:lnTo>
                  <a:pt x="97372" y="6946"/>
                </a:lnTo>
                <a:cubicBezTo>
                  <a:pt x="104745" y="6946"/>
                  <a:pt x="112372" y="14131"/>
                  <a:pt x="112372" y="21077"/>
                </a:cubicBezTo>
                <a:cubicBezTo>
                  <a:pt x="112372" y="31616"/>
                  <a:pt x="104745" y="35209"/>
                  <a:pt x="97372" y="35209"/>
                </a:cubicBezTo>
                <a:cubicBezTo>
                  <a:pt x="86186" y="35209"/>
                  <a:pt x="82372" y="31616"/>
                  <a:pt x="82372" y="21077"/>
                </a:cubicBezTo>
                <a:cubicBezTo>
                  <a:pt x="82372" y="14131"/>
                  <a:pt x="86186" y="6946"/>
                  <a:pt x="97372" y="6946"/>
                </a:cubicBezTo>
                <a:close/>
                <a:moveTo>
                  <a:pt x="26186" y="74011"/>
                </a:moveTo>
                <a:lnTo>
                  <a:pt x="26186" y="74011"/>
                </a:lnTo>
                <a:cubicBezTo>
                  <a:pt x="18813" y="74011"/>
                  <a:pt x="11186" y="67065"/>
                  <a:pt x="11186" y="59880"/>
                </a:cubicBezTo>
                <a:cubicBezTo>
                  <a:pt x="11186" y="52934"/>
                  <a:pt x="18813" y="45748"/>
                  <a:pt x="26186" y="45748"/>
                </a:cubicBezTo>
                <a:cubicBezTo>
                  <a:pt x="33813" y="45748"/>
                  <a:pt x="41186" y="52934"/>
                  <a:pt x="41186" y="59880"/>
                </a:cubicBezTo>
                <a:cubicBezTo>
                  <a:pt x="41186" y="67065"/>
                  <a:pt x="33813" y="74011"/>
                  <a:pt x="26186" y="74011"/>
                </a:cubicBezTo>
                <a:close/>
                <a:moveTo>
                  <a:pt x="97372" y="112814"/>
                </a:moveTo>
                <a:lnTo>
                  <a:pt x="97372" y="112814"/>
                </a:lnTo>
                <a:cubicBezTo>
                  <a:pt x="86186" y="112814"/>
                  <a:pt x="82372" y="105628"/>
                  <a:pt x="82372" y="98682"/>
                </a:cubicBezTo>
                <a:cubicBezTo>
                  <a:pt x="82372" y="88143"/>
                  <a:pt x="86186" y="84550"/>
                  <a:pt x="97372" y="84550"/>
                </a:cubicBezTo>
                <a:cubicBezTo>
                  <a:pt x="104745" y="84550"/>
                  <a:pt x="112372" y="88143"/>
                  <a:pt x="112372" y="98682"/>
                </a:cubicBezTo>
                <a:cubicBezTo>
                  <a:pt x="112372" y="105628"/>
                  <a:pt x="104745" y="112814"/>
                  <a:pt x="97372" y="112814"/>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80" name="Shape 4680"/>
          <p:cNvSpPr/>
          <p:nvPr/>
        </p:nvSpPr>
        <p:spPr>
          <a:xfrm>
            <a:off x="2501268" y="4522058"/>
            <a:ext cx="234579" cy="298153"/>
          </a:xfrm>
          <a:custGeom>
            <a:avLst/>
            <a:gdLst/>
            <a:ahLst/>
            <a:cxnLst/>
            <a:rect l="0" t="0" r="0" b="0"/>
            <a:pathLst>
              <a:path w="120000" h="120000" extrusionOk="0">
                <a:moveTo>
                  <a:pt x="108888" y="25589"/>
                </a:moveTo>
                <a:lnTo>
                  <a:pt x="108888" y="25589"/>
                </a:lnTo>
                <a:cubicBezTo>
                  <a:pt x="79753" y="25589"/>
                  <a:pt x="79753" y="25589"/>
                  <a:pt x="79753" y="25589"/>
                </a:cubicBezTo>
                <a:cubicBezTo>
                  <a:pt x="79753" y="17059"/>
                  <a:pt x="79753" y="17059"/>
                  <a:pt x="79753" y="17059"/>
                </a:cubicBezTo>
                <a:cubicBezTo>
                  <a:pt x="79753" y="14151"/>
                  <a:pt x="76296" y="11437"/>
                  <a:pt x="72592" y="11437"/>
                </a:cubicBezTo>
                <a:cubicBezTo>
                  <a:pt x="29135" y="11437"/>
                  <a:pt x="29135" y="11437"/>
                  <a:pt x="29135" y="11437"/>
                </a:cubicBezTo>
                <a:cubicBezTo>
                  <a:pt x="29135" y="5621"/>
                  <a:pt x="29135" y="5621"/>
                  <a:pt x="29135" y="5621"/>
                </a:cubicBezTo>
                <a:cubicBezTo>
                  <a:pt x="29135" y="2714"/>
                  <a:pt x="21728" y="0"/>
                  <a:pt x="18024" y="0"/>
                </a:cubicBezTo>
                <a:cubicBezTo>
                  <a:pt x="7160" y="0"/>
                  <a:pt x="7160" y="0"/>
                  <a:pt x="7160" y="0"/>
                </a:cubicBezTo>
                <a:cubicBezTo>
                  <a:pt x="3456" y="0"/>
                  <a:pt x="0" y="2714"/>
                  <a:pt x="0" y="5621"/>
                </a:cubicBezTo>
                <a:cubicBezTo>
                  <a:pt x="0" y="114184"/>
                  <a:pt x="0" y="114184"/>
                  <a:pt x="0" y="114184"/>
                </a:cubicBezTo>
                <a:cubicBezTo>
                  <a:pt x="0" y="116898"/>
                  <a:pt x="3456" y="119806"/>
                  <a:pt x="7160" y="119806"/>
                </a:cubicBezTo>
                <a:cubicBezTo>
                  <a:pt x="18024" y="119806"/>
                  <a:pt x="18024" y="119806"/>
                  <a:pt x="18024" y="119806"/>
                </a:cubicBezTo>
                <a:cubicBezTo>
                  <a:pt x="21728" y="119806"/>
                  <a:pt x="29135" y="116898"/>
                  <a:pt x="29135" y="114184"/>
                </a:cubicBezTo>
                <a:cubicBezTo>
                  <a:pt x="29135" y="79870"/>
                  <a:pt x="29135" y="79870"/>
                  <a:pt x="29135" y="79870"/>
                </a:cubicBezTo>
                <a:cubicBezTo>
                  <a:pt x="72592" y="79870"/>
                  <a:pt x="72592" y="79870"/>
                  <a:pt x="72592" y="79870"/>
                </a:cubicBezTo>
                <a:cubicBezTo>
                  <a:pt x="72592" y="82778"/>
                  <a:pt x="72592" y="82778"/>
                  <a:pt x="72592" y="82778"/>
                </a:cubicBezTo>
                <a:cubicBezTo>
                  <a:pt x="72592" y="85492"/>
                  <a:pt x="76296" y="91308"/>
                  <a:pt x="79753" y="91308"/>
                </a:cubicBezTo>
                <a:cubicBezTo>
                  <a:pt x="108888" y="91308"/>
                  <a:pt x="108888" y="91308"/>
                  <a:pt x="108888" y="91308"/>
                </a:cubicBezTo>
                <a:cubicBezTo>
                  <a:pt x="116296" y="91308"/>
                  <a:pt x="119753" y="85492"/>
                  <a:pt x="119753" y="82778"/>
                </a:cubicBezTo>
                <a:cubicBezTo>
                  <a:pt x="119753" y="34119"/>
                  <a:pt x="119753" y="34119"/>
                  <a:pt x="119753" y="34119"/>
                </a:cubicBezTo>
                <a:cubicBezTo>
                  <a:pt x="119753" y="28497"/>
                  <a:pt x="116296" y="25589"/>
                  <a:pt x="108888" y="25589"/>
                </a:cubicBezTo>
                <a:close/>
                <a:moveTo>
                  <a:pt x="18024" y="108368"/>
                </a:moveTo>
                <a:lnTo>
                  <a:pt x="18024" y="108368"/>
                </a:lnTo>
                <a:cubicBezTo>
                  <a:pt x="18024" y="111276"/>
                  <a:pt x="14567" y="114184"/>
                  <a:pt x="14567" y="114184"/>
                </a:cubicBezTo>
                <a:cubicBezTo>
                  <a:pt x="10864" y="114184"/>
                  <a:pt x="7160" y="111276"/>
                  <a:pt x="7160" y="108368"/>
                </a:cubicBezTo>
                <a:cubicBezTo>
                  <a:pt x="7160" y="11437"/>
                  <a:pt x="7160" y="11437"/>
                  <a:pt x="7160" y="11437"/>
                </a:cubicBezTo>
                <a:cubicBezTo>
                  <a:pt x="7160" y="8529"/>
                  <a:pt x="10864" y="5621"/>
                  <a:pt x="14567" y="5621"/>
                </a:cubicBezTo>
                <a:cubicBezTo>
                  <a:pt x="14567" y="5621"/>
                  <a:pt x="18024" y="8529"/>
                  <a:pt x="18024" y="11437"/>
                </a:cubicBezTo>
                <a:lnTo>
                  <a:pt x="18024" y="108368"/>
                </a:lnTo>
                <a:close/>
                <a:moveTo>
                  <a:pt x="72592" y="68432"/>
                </a:moveTo>
                <a:lnTo>
                  <a:pt x="72592" y="68432"/>
                </a:lnTo>
                <a:cubicBezTo>
                  <a:pt x="72592" y="68432"/>
                  <a:pt x="69135" y="71340"/>
                  <a:pt x="65432" y="71340"/>
                </a:cubicBezTo>
                <a:cubicBezTo>
                  <a:pt x="29135" y="71340"/>
                  <a:pt x="29135" y="71340"/>
                  <a:pt x="29135" y="71340"/>
                </a:cubicBezTo>
                <a:cubicBezTo>
                  <a:pt x="29135" y="17059"/>
                  <a:pt x="29135" y="17059"/>
                  <a:pt x="29135" y="17059"/>
                </a:cubicBezTo>
                <a:cubicBezTo>
                  <a:pt x="65432" y="17059"/>
                  <a:pt x="65432" y="17059"/>
                  <a:pt x="65432" y="17059"/>
                </a:cubicBezTo>
                <a:cubicBezTo>
                  <a:pt x="69135" y="17059"/>
                  <a:pt x="72592" y="19967"/>
                  <a:pt x="72592" y="22875"/>
                </a:cubicBezTo>
                <a:lnTo>
                  <a:pt x="72592" y="68432"/>
                </a:lnTo>
                <a:close/>
                <a:moveTo>
                  <a:pt x="108888" y="79870"/>
                </a:moveTo>
                <a:lnTo>
                  <a:pt x="108888" y="79870"/>
                </a:lnTo>
                <a:cubicBezTo>
                  <a:pt x="108888" y="79870"/>
                  <a:pt x="108888" y="82778"/>
                  <a:pt x="105432" y="82778"/>
                </a:cubicBezTo>
                <a:cubicBezTo>
                  <a:pt x="79753" y="82778"/>
                  <a:pt x="79753" y="82778"/>
                  <a:pt x="79753" y="82778"/>
                </a:cubicBezTo>
                <a:cubicBezTo>
                  <a:pt x="79753" y="34119"/>
                  <a:pt x="79753" y="34119"/>
                  <a:pt x="79753" y="34119"/>
                </a:cubicBezTo>
                <a:cubicBezTo>
                  <a:pt x="105432" y="34119"/>
                  <a:pt x="105432" y="34119"/>
                  <a:pt x="105432" y="34119"/>
                </a:cubicBezTo>
                <a:cubicBezTo>
                  <a:pt x="108888" y="34119"/>
                  <a:pt x="108888" y="34119"/>
                  <a:pt x="108888" y="37027"/>
                </a:cubicBezTo>
                <a:lnTo>
                  <a:pt x="108888" y="79870"/>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82" name="Shape 4682"/>
          <p:cNvSpPr/>
          <p:nvPr/>
        </p:nvSpPr>
        <p:spPr>
          <a:xfrm>
            <a:off x="1490632" y="4552049"/>
            <a:ext cx="283967" cy="241699"/>
          </a:xfrm>
          <a:custGeom>
            <a:avLst/>
            <a:gdLst/>
            <a:ahLst/>
            <a:cxnLst/>
            <a:rect l="0" t="0" r="0" b="0"/>
            <a:pathLst>
              <a:path w="120000" h="120000" extrusionOk="0">
                <a:moveTo>
                  <a:pt x="77826" y="84550"/>
                </a:moveTo>
                <a:lnTo>
                  <a:pt x="77826" y="84550"/>
                </a:lnTo>
                <a:cubicBezTo>
                  <a:pt x="62954" y="102035"/>
                  <a:pt x="62954" y="102035"/>
                  <a:pt x="62954" y="102035"/>
                </a:cubicBezTo>
                <a:cubicBezTo>
                  <a:pt x="62954" y="35209"/>
                  <a:pt x="62954" y="35209"/>
                  <a:pt x="62954" y="35209"/>
                </a:cubicBezTo>
                <a:cubicBezTo>
                  <a:pt x="62954" y="35209"/>
                  <a:pt x="62954" y="31616"/>
                  <a:pt x="59898" y="31616"/>
                </a:cubicBezTo>
                <a:cubicBezTo>
                  <a:pt x="56842" y="31616"/>
                  <a:pt x="56842" y="35209"/>
                  <a:pt x="56842" y="35209"/>
                </a:cubicBezTo>
                <a:cubicBezTo>
                  <a:pt x="56842" y="102035"/>
                  <a:pt x="56842" y="102035"/>
                  <a:pt x="56842" y="102035"/>
                </a:cubicBezTo>
                <a:cubicBezTo>
                  <a:pt x="41969" y="84550"/>
                  <a:pt x="41969" y="84550"/>
                  <a:pt x="41969" y="84550"/>
                </a:cubicBezTo>
                <a:cubicBezTo>
                  <a:pt x="41969" y="84550"/>
                  <a:pt x="38913" y="84550"/>
                  <a:pt x="35857" y="84550"/>
                </a:cubicBezTo>
                <a:cubicBezTo>
                  <a:pt x="35857" y="88143"/>
                  <a:pt x="35857" y="88143"/>
                  <a:pt x="35857" y="91497"/>
                </a:cubicBezTo>
                <a:cubicBezTo>
                  <a:pt x="56842" y="119760"/>
                  <a:pt x="56842" y="119760"/>
                  <a:pt x="56842" y="119760"/>
                </a:cubicBezTo>
                <a:lnTo>
                  <a:pt x="59898" y="119760"/>
                </a:lnTo>
                <a:lnTo>
                  <a:pt x="62954" y="119760"/>
                </a:lnTo>
                <a:cubicBezTo>
                  <a:pt x="83938" y="91497"/>
                  <a:pt x="83938" y="91497"/>
                  <a:pt x="83938" y="91497"/>
                </a:cubicBezTo>
                <a:cubicBezTo>
                  <a:pt x="83938" y="88143"/>
                  <a:pt x="83938" y="88143"/>
                  <a:pt x="83938" y="84550"/>
                </a:cubicBezTo>
                <a:cubicBezTo>
                  <a:pt x="80882" y="84550"/>
                  <a:pt x="77826" y="84550"/>
                  <a:pt x="77826" y="84550"/>
                </a:cubicBezTo>
                <a:close/>
                <a:moveTo>
                  <a:pt x="116943" y="0"/>
                </a:moveTo>
                <a:lnTo>
                  <a:pt x="116943" y="0"/>
                </a:lnTo>
                <a:cubicBezTo>
                  <a:pt x="2852" y="0"/>
                  <a:pt x="2852" y="0"/>
                  <a:pt x="2852" y="0"/>
                </a:cubicBezTo>
                <a:cubicBezTo>
                  <a:pt x="2852" y="0"/>
                  <a:pt x="0" y="0"/>
                  <a:pt x="0" y="3353"/>
                </a:cubicBezTo>
                <a:cubicBezTo>
                  <a:pt x="0" y="42155"/>
                  <a:pt x="0" y="42155"/>
                  <a:pt x="0" y="42155"/>
                </a:cubicBezTo>
                <a:lnTo>
                  <a:pt x="2852" y="45748"/>
                </a:lnTo>
                <a:cubicBezTo>
                  <a:pt x="5908" y="45748"/>
                  <a:pt x="8964" y="42155"/>
                  <a:pt x="8964" y="42155"/>
                </a:cubicBezTo>
                <a:cubicBezTo>
                  <a:pt x="8964" y="6946"/>
                  <a:pt x="8964" y="6946"/>
                  <a:pt x="8964" y="6946"/>
                </a:cubicBezTo>
                <a:cubicBezTo>
                  <a:pt x="110831" y="6946"/>
                  <a:pt x="110831" y="6946"/>
                  <a:pt x="110831" y="6946"/>
                </a:cubicBezTo>
                <a:cubicBezTo>
                  <a:pt x="110831" y="42155"/>
                  <a:pt x="110831" y="42155"/>
                  <a:pt x="110831" y="42155"/>
                </a:cubicBezTo>
                <a:cubicBezTo>
                  <a:pt x="110831" y="42155"/>
                  <a:pt x="113887" y="45748"/>
                  <a:pt x="116943" y="45748"/>
                </a:cubicBezTo>
                <a:lnTo>
                  <a:pt x="119796" y="42155"/>
                </a:lnTo>
                <a:cubicBezTo>
                  <a:pt x="119796" y="3353"/>
                  <a:pt x="119796" y="3353"/>
                  <a:pt x="119796" y="3353"/>
                </a:cubicBezTo>
                <a:cubicBezTo>
                  <a:pt x="119796" y="0"/>
                  <a:pt x="116943" y="0"/>
                  <a:pt x="116943" y="0"/>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84" name="Shape 4684"/>
          <p:cNvSpPr/>
          <p:nvPr/>
        </p:nvSpPr>
        <p:spPr>
          <a:xfrm>
            <a:off x="5402654" y="4040425"/>
            <a:ext cx="305131" cy="284040"/>
          </a:xfrm>
          <a:custGeom>
            <a:avLst/>
            <a:gdLst/>
            <a:ahLst/>
            <a:cxnLst/>
            <a:rect l="0" t="0" r="0" b="0"/>
            <a:pathLst>
              <a:path w="120000" h="120000" extrusionOk="0">
                <a:moveTo>
                  <a:pt x="105993" y="0"/>
                </a:moveTo>
                <a:lnTo>
                  <a:pt x="105993" y="0"/>
                </a:lnTo>
                <a:cubicBezTo>
                  <a:pt x="16845" y="0"/>
                  <a:pt x="16845" y="0"/>
                  <a:pt x="16845" y="0"/>
                </a:cubicBezTo>
                <a:cubicBezTo>
                  <a:pt x="8517" y="0"/>
                  <a:pt x="0" y="5898"/>
                  <a:pt x="0" y="14847"/>
                </a:cubicBezTo>
                <a:cubicBezTo>
                  <a:pt x="0" y="101694"/>
                  <a:pt x="0" y="101694"/>
                  <a:pt x="0" y="101694"/>
                </a:cubicBezTo>
                <a:cubicBezTo>
                  <a:pt x="0" y="110644"/>
                  <a:pt x="8517" y="119796"/>
                  <a:pt x="16845" y="119796"/>
                </a:cubicBezTo>
                <a:cubicBezTo>
                  <a:pt x="105993" y="119796"/>
                  <a:pt x="105993" y="119796"/>
                  <a:pt x="105993" y="119796"/>
                </a:cubicBezTo>
                <a:cubicBezTo>
                  <a:pt x="114321" y="119796"/>
                  <a:pt x="119810" y="110644"/>
                  <a:pt x="119810" y="101694"/>
                </a:cubicBezTo>
                <a:cubicBezTo>
                  <a:pt x="119810" y="14847"/>
                  <a:pt x="119810" y="14847"/>
                  <a:pt x="119810" y="14847"/>
                </a:cubicBezTo>
                <a:cubicBezTo>
                  <a:pt x="119810" y="5898"/>
                  <a:pt x="114321" y="0"/>
                  <a:pt x="105993" y="0"/>
                </a:cubicBezTo>
                <a:close/>
                <a:moveTo>
                  <a:pt x="22334" y="110644"/>
                </a:moveTo>
                <a:lnTo>
                  <a:pt x="22334" y="110644"/>
                </a:lnTo>
                <a:cubicBezTo>
                  <a:pt x="16845" y="110644"/>
                  <a:pt x="16845" y="110644"/>
                  <a:pt x="16845" y="110644"/>
                </a:cubicBezTo>
                <a:cubicBezTo>
                  <a:pt x="11167" y="110644"/>
                  <a:pt x="8517" y="107796"/>
                  <a:pt x="8517" y="101694"/>
                </a:cubicBezTo>
                <a:cubicBezTo>
                  <a:pt x="8517" y="14847"/>
                  <a:pt x="8517" y="14847"/>
                  <a:pt x="8517" y="14847"/>
                </a:cubicBezTo>
                <a:cubicBezTo>
                  <a:pt x="8517" y="12000"/>
                  <a:pt x="11167" y="5898"/>
                  <a:pt x="16845" y="5898"/>
                </a:cubicBezTo>
                <a:cubicBezTo>
                  <a:pt x="22334" y="5898"/>
                  <a:pt x="22334" y="5898"/>
                  <a:pt x="22334" y="5898"/>
                </a:cubicBezTo>
                <a:lnTo>
                  <a:pt x="22334" y="110644"/>
                </a:lnTo>
                <a:close/>
                <a:moveTo>
                  <a:pt x="111482" y="101694"/>
                </a:moveTo>
                <a:lnTo>
                  <a:pt x="111482" y="101694"/>
                </a:lnTo>
                <a:cubicBezTo>
                  <a:pt x="111482" y="107796"/>
                  <a:pt x="108832" y="110644"/>
                  <a:pt x="105993" y="110644"/>
                </a:cubicBezTo>
                <a:cubicBezTo>
                  <a:pt x="30662" y="110644"/>
                  <a:pt x="30662" y="110644"/>
                  <a:pt x="30662" y="110644"/>
                </a:cubicBezTo>
                <a:cubicBezTo>
                  <a:pt x="30662" y="5898"/>
                  <a:pt x="30662" y="5898"/>
                  <a:pt x="30662" y="5898"/>
                </a:cubicBezTo>
                <a:cubicBezTo>
                  <a:pt x="105993" y="5898"/>
                  <a:pt x="105993" y="5898"/>
                  <a:pt x="105993" y="5898"/>
                </a:cubicBezTo>
                <a:cubicBezTo>
                  <a:pt x="108832" y="5898"/>
                  <a:pt x="111482" y="12000"/>
                  <a:pt x="111482" y="14847"/>
                </a:cubicBezTo>
                <a:lnTo>
                  <a:pt x="111482" y="101694"/>
                </a:lnTo>
                <a:close/>
                <a:moveTo>
                  <a:pt x="100315" y="53694"/>
                </a:moveTo>
                <a:lnTo>
                  <a:pt x="100315" y="53694"/>
                </a:lnTo>
                <a:cubicBezTo>
                  <a:pt x="55835" y="53694"/>
                  <a:pt x="55835" y="53694"/>
                  <a:pt x="55835" y="53694"/>
                </a:cubicBezTo>
                <a:cubicBezTo>
                  <a:pt x="69842" y="41898"/>
                  <a:pt x="69842" y="41898"/>
                  <a:pt x="69842" y="41898"/>
                </a:cubicBezTo>
                <a:cubicBezTo>
                  <a:pt x="72492" y="38847"/>
                  <a:pt x="72492" y="38847"/>
                  <a:pt x="69842" y="35796"/>
                </a:cubicBezTo>
                <a:cubicBezTo>
                  <a:pt x="69842" y="35796"/>
                  <a:pt x="67003" y="35796"/>
                  <a:pt x="64164" y="35796"/>
                </a:cubicBezTo>
                <a:cubicBezTo>
                  <a:pt x="41829" y="56949"/>
                  <a:pt x="41829" y="56949"/>
                  <a:pt x="41829" y="56949"/>
                </a:cubicBezTo>
                <a:cubicBezTo>
                  <a:pt x="41829" y="56949"/>
                  <a:pt x="41829" y="56949"/>
                  <a:pt x="41829" y="59796"/>
                </a:cubicBezTo>
                <a:cubicBezTo>
                  <a:pt x="41829" y="59796"/>
                  <a:pt x="41829" y="59796"/>
                  <a:pt x="41829" y="62847"/>
                </a:cubicBezTo>
                <a:cubicBezTo>
                  <a:pt x="64164" y="80745"/>
                  <a:pt x="64164" y="80745"/>
                  <a:pt x="64164" y="80745"/>
                </a:cubicBezTo>
                <a:cubicBezTo>
                  <a:pt x="67003" y="83796"/>
                  <a:pt x="69842" y="83796"/>
                  <a:pt x="69842" y="80745"/>
                </a:cubicBezTo>
                <a:cubicBezTo>
                  <a:pt x="72492" y="80745"/>
                  <a:pt x="72492" y="77694"/>
                  <a:pt x="69842" y="74847"/>
                </a:cubicBezTo>
                <a:cubicBezTo>
                  <a:pt x="55835" y="62847"/>
                  <a:pt x="55835" y="62847"/>
                  <a:pt x="55835" y="62847"/>
                </a:cubicBezTo>
                <a:cubicBezTo>
                  <a:pt x="100315" y="62847"/>
                  <a:pt x="100315" y="62847"/>
                  <a:pt x="100315" y="62847"/>
                </a:cubicBezTo>
                <a:cubicBezTo>
                  <a:pt x="103154" y="62847"/>
                  <a:pt x="105993" y="59796"/>
                  <a:pt x="105993" y="59796"/>
                </a:cubicBezTo>
                <a:cubicBezTo>
                  <a:pt x="105993" y="56949"/>
                  <a:pt x="103154" y="53694"/>
                  <a:pt x="100315" y="53694"/>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86" name="Shape 4686"/>
          <p:cNvSpPr/>
          <p:nvPr/>
        </p:nvSpPr>
        <p:spPr>
          <a:xfrm>
            <a:off x="4432586" y="4028076"/>
            <a:ext cx="283967" cy="305210"/>
          </a:xfrm>
          <a:custGeom>
            <a:avLst/>
            <a:gdLst/>
            <a:ahLst/>
            <a:cxnLst/>
            <a:rect l="0" t="0" r="0" b="0"/>
            <a:pathLst>
              <a:path w="120000" h="120000" extrusionOk="0">
                <a:moveTo>
                  <a:pt x="104923" y="0"/>
                </a:moveTo>
                <a:lnTo>
                  <a:pt x="104923" y="0"/>
                </a:lnTo>
                <a:cubicBezTo>
                  <a:pt x="14872" y="0"/>
                  <a:pt x="14872" y="0"/>
                  <a:pt x="14872" y="0"/>
                </a:cubicBezTo>
                <a:cubicBezTo>
                  <a:pt x="5908" y="0"/>
                  <a:pt x="0" y="8328"/>
                  <a:pt x="0" y="16845"/>
                </a:cubicBezTo>
                <a:cubicBezTo>
                  <a:pt x="0" y="105993"/>
                  <a:pt x="0" y="105993"/>
                  <a:pt x="0" y="105993"/>
                </a:cubicBezTo>
                <a:cubicBezTo>
                  <a:pt x="0" y="114321"/>
                  <a:pt x="5908" y="119810"/>
                  <a:pt x="14872" y="119810"/>
                </a:cubicBezTo>
                <a:cubicBezTo>
                  <a:pt x="104923" y="119810"/>
                  <a:pt x="104923" y="119810"/>
                  <a:pt x="104923" y="119810"/>
                </a:cubicBezTo>
                <a:cubicBezTo>
                  <a:pt x="113887" y="119810"/>
                  <a:pt x="119796" y="114321"/>
                  <a:pt x="119796" y="105993"/>
                </a:cubicBezTo>
                <a:cubicBezTo>
                  <a:pt x="119796" y="16845"/>
                  <a:pt x="119796" y="16845"/>
                  <a:pt x="119796" y="16845"/>
                </a:cubicBezTo>
                <a:cubicBezTo>
                  <a:pt x="119796" y="8328"/>
                  <a:pt x="113887" y="0"/>
                  <a:pt x="104923" y="0"/>
                </a:cubicBezTo>
                <a:close/>
                <a:moveTo>
                  <a:pt x="110831" y="105993"/>
                </a:moveTo>
                <a:lnTo>
                  <a:pt x="110831" y="105993"/>
                </a:lnTo>
                <a:cubicBezTo>
                  <a:pt x="110831" y="108643"/>
                  <a:pt x="107979" y="111482"/>
                  <a:pt x="104923" y="111482"/>
                </a:cubicBezTo>
                <a:cubicBezTo>
                  <a:pt x="14872" y="111482"/>
                  <a:pt x="14872" y="111482"/>
                  <a:pt x="14872" y="111482"/>
                </a:cubicBezTo>
                <a:cubicBezTo>
                  <a:pt x="11816" y="111482"/>
                  <a:pt x="8964" y="108643"/>
                  <a:pt x="8964" y="105993"/>
                </a:cubicBezTo>
                <a:cubicBezTo>
                  <a:pt x="8964" y="30662"/>
                  <a:pt x="8964" y="30662"/>
                  <a:pt x="8964" y="30662"/>
                </a:cubicBezTo>
                <a:cubicBezTo>
                  <a:pt x="110831" y="30662"/>
                  <a:pt x="110831" y="30662"/>
                  <a:pt x="110831" y="30662"/>
                </a:cubicBezTo>
                <a:lnTo>
                  <a:pt x="110831" y="105993"/>
                </a:lnTo>
                <a:close/>
                <a:moveTo>
                  <a:pt x="110831" y="22334"/>
                </a:moveTo>
                <a:lnTo>
                  <a:pt x="110831" y="22334"/>
                </a:lnTo>
                <a:cubicBezTo>
                  <a:pt x="8964" y="22334"/>
                  <a:pt x="8964" y="22334"/>
                  <a:pt x="8964" y="22334"/>
                </a:cubicBezTo>
                <a:cubicBezTo>
                  <a:pt x="8964" y="16845"/>
                  <a:pt x="8964" y="16845"/>
                  <a:pt x="8964" y="16845"/>
                </a:cubicBezTo>
                <a:cubicBezTo>
                  <a:pt x="8964" y="11167"/>
                  <a:pt x="11816" y="8328"/>
                  <a:pt x="14872" y="8328"/>
                </a:cubicBezTo>
                <a:cubicBezTo>
                  <a:pt x="104923" y="8328"/>
                  <a:pt x="104923" y="8328"/>
                  <a:pt x="104923" y="8328"/>
                </a:cubicBezTo>
                <a:cubicBezTo>
                  <a:pt x="107979" y="8328"/>
                  <a:pt x="110831" y="11167"/>
                  <a:pt x="110831" y="16845"/>
                </a:cubicBezTo>
                <a:lnTo>
                  <a:pt x="110831" y="22334"/>
                </a:lnTo>
                <a:close/>
                <a:moveTo>
                  <a:pt x="41969" y="69652"/>
                </a:moveTo>
                <a:lnTo>
                  <a:pt x="41969" y="69652"/>
                </a:lnTo>
                <a:cubicBezTo>
                  <a:pt x="56842" y="55646"/>
                  <a:pt x="56842" y="55646"/>
                  <a:pt x="56842" y="55646"/>
                </a:cubicBezTo>
                <a:cubicBezTo>
                  <a:pt x="56842" y="100315"/>
                  <a:pt x="56842" y="100315"/>
                  <a:pt x="56842" y="100315"/>
                </a:cubicBezTo>
                <a:cubicBezTo>
                  <a:pt x="56842" y="103154"/>
                  <a:pt x="56842" y="105993"/>
                  <a:pt x="59898" y="105993"/>
                </a:cubicBezTo>
                <a:cubicBezTo>
                  <a:pt x="62954" y="105993"/>
                  <a:pt x="62954" y="103154"/>
                  <a:pt x="62954" y="100315"/>
                </a:cubicBezTo>
                <a:cubicBezTo>
                  <a:pt x="62954" y="55646"/>
                  <a:pt x="62954" y="55646"/>
                  <a:pt x="62954" y="55646"/>
                </a:cubicBezTo>
                <a:cubicBezTo>
                  <a:pt x="78030" y="69652"/>
                  <a:pt x="78030" y="69652"/>
                  <a:pt x="78030" y="69652"/>
                </a:cubicBezTo>
                <a:cubicBezTo>
                  <a:pt x="78030" y="72492"/>
                  <a:pt x="80882" y="72492"/>
                  <a:pt x="83938" y="69652"/>
                </a:cubicBezTo>
                <a:cubicBezTo>
                  <a:pt x="83938" y="69652"/>
                  <a:pt x="83938" y="66813"/>
                  <a:pt x="83938" y="64164"/>
                </a:cubicBezTo>
                <a:cubicBezTo>
                  <a:pt x="62954" y="41829"/>
                  <a:pt x="62954" y="41829"/>
                  <a:pt x="62954" y="41829"/>
                </a:cubicBezTo>
                <a:lnTo>
                  <a:pt x="59898" y="41829"/>
                </a:lnTo>
                <a:lnTo>
                  <a:pt x="56842" y="41829"/>
                </a:lnTo>
                <a:cubicBezTo>
                  <a:pt x="35857" y="64164"/>
                  <a:pt x="35857" y="64164"/>
                  <a:pt x="35857" y="64164"/>
                </a:cubicBezTo>
                <a:cubicBezTo>
                  <a:pt x="35857" y="66813"/>
                  <a:pt x="35857" y="69652"/>
                  <a:pt x="35857" y="69652"/>
                </a:cubicBezTo>
                <a:cubicBezTo>
                  <a:pt x="38913" y="72492"/>
                  <a:pt x="41969" y="72492"/>
                  <a:pt x="41969" y="69652"/>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88" name="Shape 4688"/>
          <p:cNvSpPr/>
          <p:nvPr/>
        </p:nvSpPr>
        <p:spPr>
          <a:xfrm>
            <a:off x="3478392" y="4028076"/>
            <a:ext cx="248689" cy="305210"/>
          </a:xfrm>
          <a:custGeom>
            <a:avLst/>
            <a:gdLst/>
            <a:ahLst/>
            <a:cxnLst/>
            <a:rect l="0" t="0" r="0" b="0"/>
            <a:pathLst>
              <a:path w="120000" h="120000" extrusionOk="0">
                <a:moveTo>
                  <a:pt x="65116" y="0"/>
                </a:moveTo>
                <a:lnTo>
                  <a:pt x="65116" y="0"/>
                </a:lnTo>
                <a:cubicBezTo>
                  <a:pt x="54883" y="0"/>
                  <a:pt x="54883" y="0"/>
                  <a:pt x="54883" y="0"/>
                </a:cubicBezTo>
                <a:cubicBezTo>
                  <a:pt x="51395" y="0"/>
                  <a:pt x="47906" y="5678"/>
                  <a:pt x="47906" y="8328"/>
                </a:cubicBezTo>
                <a:cubicBezTo>
                  <a:pt x="47906" y="111482"/>
                  <a:pt x="47906" y="111482"/>
                  <a:pt x="47906" y="111482"/>
                </a:cubicBezTo>
                <a:cubicBezTo>
                  <a:pt x="47906" y="117160"/>
                  <a:pt x="51395" y="119810"/>
                  <a:pt x="54883" y="119810"/>
                </a:cubicBezTo>
                <a:cubicBezTo>
                  <a:pt x="65116" y="119810"/>
                  <a:pt x="65116" y="119810"/>
                  <a:pt x="65116" y="119810"/>
                </a:cubicBezTo>
                <a:cubicBezTo>
                  <a:pt x="68604" y="119810"/>
                  <a:pt x="75348" y="117160"/>
                  <a:pt x="75348" y="111482"/>
                </a:cubicBezTo>
                <a:cubicBezTo>
                  <a:pt x="75348" y="8328"/>
                  <a:pt x="75348" y="8328"/>
                  <a:pt x="75348" y="8328"/>
                </a:cubicBezTo>
                <a:cubicBezTo>
                  <a:pt x="75348" y="5678"/>
                  <a:pt x="68604" y="0"/>
                  <a:pt x="65116" y="0"/>
                </a:cubicBezTo>
                <a:close/>
                <a:moveTo>
                  <a:pt x="65116" y="108643"/>
                </a:moveTo>
                <a:lnTo>
                  <a:pt x="65116" y="108643"/>
                </a:lnTo>
                <a:cubicBezTo>
                  <a:pt x="65116" y="111482"/>
                  <a:pt x="61627" y="111482"/>
                  <a:pt x="61627" y="111482"/>
                </a:cubicBezTo>
                <a:cubicBezTo>
                  <a:pt x="58372" y="111482"/>
                  <a:pt x="54883" y="111482"/>
                  <a:pt x="54883" y="108643"/>
                </a:cubicBezTo>
                <a:cubicBezTo>
                  <a:pt x="54883" y="11167"/>
                  <a:pt x="54883" y="11167"/>
                  <a:pt x="54883" y="11167"/>
                </a:cubicBezTo>
                <a:cubicBezTo>
                  <a:pt x="54883" y="11167"/>
                  <a:pt x="58372" y="8328"/>
                  <a:pt x="61627" y="8328"/>
                </a:cubicBezTo>
                <a:lnTo>
                  <a:pt x="65116" y="11167"/>
                </a:lnTo>
                <a:lnTo>
                  <a:pt x="65116" y="108643"/>
                </a:lnTo>
                <a:close/>
                <a:moveTo>
                  <a:pt x="20697" y="33501"/>
                </a:moveTo>
                <a:lnTo>
                  <a:pt x="20697" y="33501"/>
                </a:lnTo>
                <a:cubicBezTo>
                  <a:pt x="10232" y="33501"/>
                  <a:pt x="10232" y="33501"/>
                  <a:pt x="10232" y="33501"/>
                </a:cubicBezTo>
                <a:cubicBezTo>
                  <a:pt x="6976" y="33501"/>
                  <a:pt x="0" y="38990"/>
                  <a:pt x="0" y="41829"/>
                </a:cubicBezTo>
                <a:cubicBezTo>
                  <a:pt x="0" y="111482"/>
                  <a:pt x="0" y="111482"/>
                  <a:pt x="0" y="111482"/>
                </a:cubicBezTo>
                <a:cubicBezTo>
                  <a:pt x="0" y="117160"/>
                  <a:pt x="6976" y="119810"/>
                  <a:pt x="10232" y="119810"/>
                </a:cubicBezTo>
                <a:cubicBezTo>
                  <a:pt x="20697" y="119810"/>
                  <a:pt x="20697" y="119810"/>
                  <a:pt x="20697" y="119810"/>
                </a:cubicBezTo>
                <a:cubicBezTo>
                  <a:pt x="23953" y="119810"/>
                  <a:pt x="27441" y="117160"/>
                  <a:pt x="27441" y="111482"/>
                </a:cubicBezTo>
                <a:cubicBezTo>
                  <a:pt x="27441" y="41829"/>
                  <a:pt x="27441" y="41829"/>
                  <a:pt x="27441" y="41829"/>
                </a:cubicBezTo>
                <a:cubicBezTo>
                  <a:pt x="27441" y="38990"/>
                  <a:pt x="23953" y="33501"/>
                  <a:pt x="20697" y="33501"/>
                </a:cubicBezTo>
                <a:close/>
                <a:moveTo>
                  <a:pt x="20697" y="108643"/>
                </a:moveTo>
                <a:lnTo>
                  <a:pt x="20697" y="108643"/>
                </a:lnTo>
                <a:cubicBezTo>
                  <a:pt x="20697" y="111482"/>
                  <a:pt x="17209" y="111482"/>
                  <a:pt x="13720" y="111482"/>
                </a:cubicBezTo>
                <a:cubicBezTo>
                  <a:pt x="13720" y="111482"/>
                  <a:pt x="10232" y="111482"/>
                  <a:pt x="10232" y="108643"/>
                </a:cubicBezTo>
                <a:cubicBezTo>
                  <a:pt x="10232" y="44668"/>
                  <a:pt x="10232" y="44668"/>
                  <a:pt x="10232" y="44668"/>
                </a:cubicBezTo>
                <a:lnTo>
                  <a:pt x="13720" y="41829"/>
                </a:lnTo>
                <a:cubicBezTo>
                  <a:pt x="17209" y="41829"/>
                  <a:pt x="20697" y="44668"/>
                  <a:pt x="20697" y="44668"/>
                </a:cubicBezTo>
                <a:lnTo>
                  <a:pt x="20697" y="108643"/>
                </a:lnTo>
                <a:close/>
                <a:moveTo>
                  <a:pt x="109534" y="61324"/>
                </a:moveTo>
                <a:lnTo>
                  <a:pt x="109534" y="61324"/>
                </a:lnTo>
                <a:cubicBezTo>
                  <a:pt x="102790" y="61324"/>
                  <a:pt x="102790" y="61324"/>
                  <a:pt x="102790" y="61324"/>
                </a:cubicBezTo>
                <a:cubicBezTo>
                  <a:pt x="95813" y="61324"/>
                  <a:pt x="92558" y="64164"/>
                  <a:pt x="92558" y="66813"/>
                </a:cubicBezTo>
                <a:cubicBezTo>
                  <a:pt x="92558" y="111482"/>
                  <a:pt x="92558" y="111482"/>
                  <a:pt x="92558" y="111482"/>
                </a:cubicBezTo>
                <a:cubicBezTo>
                  <a:pt x="92558" y="117160"/>
                  <a:pt x="95813" y="119810"/>
                  <a:pt x="102790" y="119810"/>
                </a:cubicBezTo>
                <a:cubicBezTo>
                  <a:pt x="109534" y="119810"/>
                  <a:pt x="109534" y="119810"/>
                  <a:pt x="109534" y="119810"/>
                </a:cubicBezTo>
                <a:cubicBezTo>
                  <a:pt x="116511" y="119810"/>
                  <a:pt x="119767" y="117160"/>
                  <a:pt x="119767" y="111482"/>
                </a:cubicBezTo>
                <a:cubicBezTo>
                  <a:pt x="119767" y="66813"/>
                  <a:pt x="119767" y="66813"/>
                  <a:pt x="119767" y="66813"/>
                </a:cubicBezTo>
                <a:cubicBezTo>
                  <a:pt x="119767" y="64164"/>
                  <a:pt x="116511" y="61324"/>
                  <a:pt x="109534" y="61324"/>
                </a:cubicBezTo>
                <a:close/>
                <a:moveTo>
                  <a:pt x="109534" y="108643"/>
                </a:moveTo>
                <a:lnTo>
                  <a:pt x="109534" y="108643"/>
                </a:lnTo>
                <a:cubicBezTo>
                  <a:pt x="109534" y="111482"/>
                  <a:pt x="109534" y="111482"/>
                  <a:pt x="106279" y="111482"/>
                </a:cubicBezTo>
                <a:cubicBezTo>
                  <a:pt x="102790" y="111482"/>
                  <a:pt x="102790" y="111482"/>
                  <a:pt x="102790" y="108643"/>
                </a:cubicBezTo>
                <a:cubicBezTo>
                  <a:pt x="102790" y="72492"/>
                  <a:pt x="102790" y="72492"/>
                  <a:pt x="102790" y="72492"/>
                </a:cubicBezTo>
                <a:cubicBezTo>
                  <a:pt x="102790" y="69652"/>
                  <a:pt x="102790" y="66813"/>
                  <a:pt x="106279" y="66813"/>
                </a:cubicBezTo>
                <a:cubicBezTo>
                  <a:pt x="109534" y="66813"/>
                  <a:pt x="109534" y="69652"/>
                  <a:pt x="109534" y="72492"/>
                </a:cubicBezTo>
                <a:lnTo>
                  <a:pt x="109534" y="108643"/>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90" name="Shape 4690"/>
          <p:cNvSpPr/>
          <p:nvPr/>
        </p:nvSpPr>
        <p:spPr>
          <a:xfrm>
            <a:off x="2458938" y="4028076"/>
            <a:ext cx="305130" cy="305210"/>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92" name="Shape 4692"/>
          <p:cNvSpPr/>
          <p:nvPr/>
        </p:nvSpPr>
        <p:spPr>
          <a:xfrm>
            <a:off x="1483577" y="4028076"/>
            <a:ext cx="296312" cy="305210"/>
          </a:xfrm>
          <a:custGeom>
            <a:avLst/>
            <a:gdLst/>
            <a:ahLst/>
            <a:cxnLst/>
            <a:rect l="0" t="0" r="0" b="0"/>
            <a:pathLst>
              <a:path w="120000" h="120000" extrusionOk="0">
                <a:moveTo>
                  <a:pt x="102746" y="16845"/>
                </a:moveTo>
                <a:lnTo>
                  <a:pt x="102746" y="16845"/>
                </a:lnTo>
                <a:cubicBezTo>
                  <a:pt x="51373" y="22334"/>
                  <a:pt x="51373" y="22334"/>
                  <a:pt x="51373" y="22334"/>
                </a:cubicBezTo>
                <a:cubicBezTo>
                  <a:pt x="51373" y="22334"/>
                  <a:pt x="48465" y="25173"/>
                  <a:pt x="48465" y="27823"/>
                </a:cubicBezTo>
                <a:cubicBezTo>
                  <a:pt x="48465" y="58675"/>
                  <a:pt x="48465" y="58675"/>
                  <a:pt x="48465" y="58675"/>
                </a:cubicBezTo>
                <a:cubicBezTo>
                  <a:pt x="42843" y="55646"/>
                  <a:pt x="34313" y="55646"/>
                  <a:pt x="25589" y="61324"/>
                </a:cubicBezTo>
                <a:cubicBezTo>
                  <a:pt x="17059" y="66813"/>
                  <a:pt x="11437" y="75331"/>
                  <a:pt x="17059" y="83659"/>
                </a:cubicBezTo>
                <a:cubicBezTo>
                  <a:pt x="19967" y="91987"/>
                  <a:pt x="34313" y="91987"/>
                  <a:pt x="45557" y="86498"/>
                </a:cubicBezTo>
                <a:cubicBezTo>
                  <a:pt x="54281" y="80820"/>
                  <a:pt x="56995" y="75331"/>
                  <a:pt x="56995" y="66813"/>
                </a:cubicBezTo>
                <a:lnTo>
                  <a:pt x="56995" y="30662"/>
                </a:lnTo>
                <a:cubicBezTo>
                  <a:pt x="96930" y="25173"/>
                  <a:pt x="96930" y="25173"/>
                  <a:pt x="96930" y="25173"/>
                </a:cubicBezTo>
                <a:cubicBezTo>
                  <a:pt x="96930" y="50157"/>
                  <a:pt x="96930" y="50157"/>
                  <a:pt x="96930" y="50157"/>
                </a:cubicBezTo>
                <a:cubicBezTo>
                  <a:pt x="91308" y="47507"/>
                  <a:pt x="82778" y="47507"/>
                  <a:pt x="76962" y="52996"/>
                </a:cubicBezTo>
                <a:cubicBezTo>
                  <a:pt x="65718" y="58675"/>
                  <a:pt x="59903" y="69652"/>
                  <a:pt x="65718" y="75331"/>
                </a:cubicBezTo>
                <a:cubicBezTo>
                  <a:pt x="71340" y="83659"/>
                  <a:pt x="82778" y="83659"/>
                  <a:pt x="94216" y="77981"/>
                </a:cubicBezTo>
                <a:cubicBezTo>
                  <a:pt x="102746" y="75331"/>
                  <a:pt x="105460" y="66813"/>
                  <a:pt x="105460" y="61324"/>
                </a:cubicBezTo>
                <a:lnTo>
                  <a:pt x="105460" y="19495"/>
                </a:lnTo>
                <a:cubicBezTo>
                  <a:pt x="105460" y="16845"/>
                  <a:pt x="102746" y="16845"/>
                  <a:pt x="102746" y="16845"/>
                </a:cubicBezTo>
                <a:close/>
                <a:moveTo>
                  <a:pt x="39935" y="80820"/>
                </a:moveTo>
                <a:lnTo>
                  <a:pt x="39935" y="80820"/>
                </a:lnTo>
                <a:cubicBezTo>
                  <a:pt x="34313" y="83659"/>
                  <a:pt x="25589" y="83659"/>
                  <a:pt x="22875" y="80820"/>
                </a:cubicBezTo>
                <a:cubicBezTo>
                  <a:pt x="19967" y="75331"/>
                  <a:pt x="22875" y="69652"/>
                  <a:pt x="28497" y="66813"/>
                </a:cubicBezTo>
                <a:cubicBezTo>
                  <a:pt x="37027" y="64164"/>
                  <a:pt x="42843" y="64164"/>
                  <a:pt x="45557" y="66813"/>
                </a:cubicBezTo>
                <a:cubicBezTo>
                  <a:pt x="51373" y="69652"/>
                  <a:pt x="48465" y="77981"/>
                  <a:pt x="39935" y="80820"/>
                </a:cubicBezTo>
                <a:close/>
                <a:moveTo>
                  <a:pt x="91308" y="72492"/>
                </a:moveTo>
                <a:lnTo>
                  <a:pt x="91308" y="72492"/>
                </a:lnTo>
                <a:cubicBezTo>
                  <a:pt x="85492" y="77981"/>
                  <a:pt x="76962" y="75331"/>
                  <a:pt x="71340" y="72492"/>
                </a:cubicBezTo>
                <a:cubicBezTo>
                  <a:pt x="68432" y="69652"/>
                  <a:pt x="71340" y="61324"/>
                  <a:pt x="79870" y="58675"/>
                </a:cubicBezTo>
                <a:cubicBezTo>
                  <a:pt x="85492" y="55646"/>
                  <a:pt x="91308" y="55646"/>
                  <a:pt x="96930" y="58675"/>
                </a:cubicBezTo>
                <a:cubicBezTo>
                  <a:pt x="99838" y="61324"/>
                  <a:pt x="96930" y="69652"/>
                  <a:pt x="91308" y="72492"/>
                </a:cubicBezTo>
                <a:close/>
                <a:moveTo>
                  <a:pt x="108368" y="111482"/>
                </a:moveTo>
                <a:lnTo>
                  <a:pt x="108368" y="111482"/>
                </a:lnTo>
                <a:cubicBezTo>
                  <a:pt x="11437" y="111482"/>
                  <a:pt x="11437" y="111482"/>
                  <a:pt x="11437" y="111482"/>
                </a:cubicBezTo>
                <a:cubicBezTo>
                  <a:pt x="8529" y="111482"/>
                  <a:pt x="5621" y="114321"/>
                  <a:pt x="5621" y="117160"/>
                </a:cubicBezTo>
                <a:cubicBezTo>
                  <a:pt x="5621" y="117160"/>
                  <a:pt x="8529" y="119810"/>
                  <a:pt x="11437" y="119810"/>
                </a:cubicBezTo>
                <a:cubicBezTo>
                  <a:pt x="108368" y="119810"/>
                  <a:pt x="108368" y="119810"/>
                  <a:pt x="108368" y="119810"/>
                </a:cubicBezTo>
                <a:cubicBezTo>
                  <a:pt x="111276" y="119810"/>
                  <a:pt x="114184" y="117160"/>
                  <a:pt x="114184" y="117160"/>
                </a:cubicBezTo>
                <a:cubicBezTo>
                  <a:pt x="114184" y="114321"/>
                  <a:pt x="111276" y="111482"/>
                  <a:pt x="108368" y="111482"/>
                </a:cubicBezTo>
                <a:close/>
                <a:moveTo>
                  <a:pt x="105460" y="0"/>
                </a:moveTo>
                <a:lnTo>
                  <a:pt x="105460" y="0"/>
                </a:lnTo>
                <a:cubicBezTo>
                  <a:pt x="14151" y="0"/>
                  <a:pt x="14151" y="0"/>
                  <a:pt x="14151" y="0"/>
                </a:cubicBezTo>
                <a:cubicBezTo>
                  <a:pt x="5621" y="0"/>
                  <a:pt x="0" y="8328"/>
                  <a:pt x="0" y="16845"/>
                </a:cubicBezTo>
                <a:cubicBezTo>
                  <a:pt x="0" y="89148"/>
                  <a:pt x="0" y="89148"/>
                  <a:pt x="0" y="89148"/>
                </a:cubicBezTo>
                <a:cubicBezTo>
                  <a:pt x="0" y="97476"/>
                  <a:pt x="5621" y="105993"/>
                  <a:pt x="14151" y="105993"/>
                </a:cubicBezTo>
                <a:cubicBezTo>
                  <a:pt x="105460" y="105993"/>
                  <a:pt x="105460" y="105993"/>
                  <a:pt x="105460" y="105993"/>
                </a:cubicBezTo>
                <a:cubicBezTo>
                  <a:pt x="114184" y="105993"/>
                  <a:pt x="119806" y="97476"/>
                  <a:pt x="119806" y="89148"/>
                </a:cubicBezTo>
                <a:cubicBezTo>
                  <a:pt x="119806" y="16845"/>
                  <a:pt x="119806" y="16845"/>
                  <a:pt x="119806" y="16845"/>
                </a:cubicBezTo>
                <a:cubicBezTo>
                  <a:pt x="119806" y="8328"/>
                  <a:pt x="114184" y="0"/>
                  <a:pt x="105460" y="0"/>
                </a:cubicBezTo>
                <a:close/>
                <a:moveTo>
                  <a:pt x="114184" y="89148"/>
                </a:moveTo>
                <a:lnTo>
                  <a:pt x="114184" y="89148"/>
                </a:lnTo>
                <a:cubicBezTo>
                  <a:pt x="114184" y="94826"/>
                  <a:pt x="108368" y="97476"/>
                  <a:pt x="105460" y="97476"/>
                </a:cubicBezTo>
                <a:cubicBezTo>
                  <a:pt x="14151" y="97476"/>
                  <a:pt x="14151" y="97476"/>
                  <a:pt x="14151" y="97476"/>
                </a:cubicBezTo>
                <a:cubicBezTo>
                  <a:pt x="11437" y="97476"/>
                  <a:pt x="5621" y="94826"/>
                  <a:pt x="5621" y="89148"/>
                </a:cubicBezTo>
                <a:cubicBezTo>
                  <a:pt x="5621" y="16845"/>
                  <a:pt x="5621" y="16845"/>
                  <a:pt x="5621" y="16845"/>
                </a:cubicBezTo>
                <a:cubicBezTo>
                  <a:pt x="5621" y="11167"/>
                  <a:pt x="11437" y="8328"/>
                  <a:pt x="14151" y="8328"/>
                </a:cubicBezTo>
                <a:cubicBezTo>
                  <a:pt x="105460" y="8328"/>
                  <a:pt x="105460" y="8328"/>
                  <a:pt x="105460" y="8328"/>
                </a:cubicBezTo>
                <a:cubicBezTo>
                  <a:pt x="108368" y="8328"/>
                  <a:pt x="114184" y="11167"/>
                  <a:pt x="114184" y="16845"/>
                </a:cubicBezTo>
                <a:lnTo>
                  <a:pt x="114184" y="89148"/>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94" name="Shape 4694"/>
          <p:cNvSpPr/>
          <p:nvPr/>
        </p:nvSpPr>
        <p:spPr>
          <a:xfrm>
            <a:off x="5457331" y="3546442"/>
            <a:ext cx="164028" cy="298154"/>
          </a:xfrm>
          <a:custGeom>
            <a:avLst/>
            <a:gdLst/>
            <a:ahLst/>
            <a:cxnLst/>
            <a:rect l="0" t="0" r="0" b="0"/>
            <a:pathLst>
              <a:path w="120000" h="120000" extrusionOk="0">
                <a:moveTo>
                  <a:pt x="114352" y="0"/>
                </a:moveTo>
                <a:lnTo>
                  <a:pt x="114352" y="0"/>
                </a:lnTo>
                <a:cubicBezTo>
                  <a:pt x="103764" y="0"/>
                  <a:pt x="103764" y="5815"/>
                  <a:pt x="103764" y="5815"/>
                </a:cubicBezTo>
                <a:cubicBezTo>
                  <a:pt x="103764" y="65718"/>
                  <a:pt x="103764" y="65718"/>
                  <a:pt x="103764" y="65718"/>
                </a:cubicBezTo>
                <a:cubicBezTo>
                  <a:pt x="88588" y="59903"/>
                  <a:pt x="62470" y="59903"/>
                  <a:pt x="41647" y="68432"/>
                </a:cubicBezTo>
                <a:cubicBezTo>
                  <a:pt x="15529" y="77156"/>
                  <a:pt x="0" y="94216"/>
                  <a:pt x="10588" y="105654"/>
                </a:cubicBezTo>
                <a:cubicBezTo>
                  <a:pt x="26117" y="117092"/>
                  <a:pt x="57176" y="119806"/>
                  <a:pt x="88588" y="108562"/>
                </a:cubicBezTo>
                <a:cubicBezTo>
                  <a:pt x="109411" y="102746"/>
                  <a:pt x="119647" y="91308"/>
                  <a:pt x="119647" y="79870"/>
                </a:cubicBezTo>
                <a:cubicBezTo>
                  <a:pt x="119647" y="5815"/>
                  <a:pt x="119647" y="5815"/>
                  <a:pt x="119647" y="5815"/>
                </a:cubicBezTo>
                <a:cubicBezTo>
                  <a:pt x="119647" y="2907"/>
                  <a:pt x="114352" y="0"/>
                  <a:pt x="114352" y="0"/>
                </a:cubicBezTo>
                <a:close/>
                <a:moveTo>
                  <a:pt x="83294" y="102746"/>
                </a:moveTo>
                <a:lnTo>
                  <a:pt x="83294" y="102746"/>
                </a:lnTo>
                <a:cubicBezTo>
                  <a:pt x="62470" y="111276"/>
                  <a:pt x="36352" y="111276"/>
                  <a:pt x="26117" y="102746"/>
                </a:cubicBezTo>
                <a:cubicBezTo>
                  <a:pt x="15529" y="94216"/>
                  <a:pt x="26117" y="79870"/>
                  <a:pt x="46941" y="74248"/>
                </a:cubicBezTo>
                <a:cubicBezTo>
                  <a:pt x="67764" y="65718"/>
                  <a:pt x="93529" y="68432"/>
                  <a:pt x="103764" y="77156"/>
                </a:cubicBezTo>
                <a:cubicBezTo>
                  <a:pt x="114352" y="85686"/>
                  <a:pt x="98823" y="97124"/>
                  <a:pt x="83294" y="102746"/>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96" name="Shape 4696"/>
          <p:cNvSpPr/>
          <p:nvPr/>
        </p:nvSpPr>
        <p:spPr>
          <a:xfrm>
            <a:off x="4420240" y="3567614"/>
            <a:ext cx="310423" cy="248755"/>
          </a:xfrm>
          <a:custGeom>
            <a:avLst/>
            <a:gdLst/>
            <a:ahLst/>
            <a:cxnLst/>
            <a:rect l="0" t="0" r="0" b="0"/>
            <a:pathLst>
              <a:path w="120000" h="120000" extrusionOk="0">
                <a:moveTo>
                  <a:pt x="59907" y="109323"/>
                </a:moveTo>
                <a:lnTo>
                  <a:pt x="59907" y="109323"/>
                </a:lnTo>
                <a:cubicBezTo>
                  <a:pt x="40862" y="109323"/>
                  <a:pt x="27180" y="92379"/>
                  <a:pt x="21818" y="71721"/>
                </a:cubicBezTo>
                <a:cubicBezTo>
                  <a:pt x="32727" y="71721"/>
                  <a:pt x="32727" y="71721"/>
                  <a:pt x="32727" y="71721"/>
                </a:cubicBezTo>
                <a:cubicBezTo>
                  <a:pt x="35500" y="71721"/>
                  <a:pt x="35500" y="68471"/>
                  <a:pt x="32727" y="68471"/>
                </a:cubicBezTo>
                <a:cubicBezTo>
                  <a:pt x="19044" y="51295"/>
                  <a:pt x="19044" y="51295"/>
                  <a:pt x="19044" y="51295"/>
                </a:cubicBezTo>
                <a:lnTo>
                  <a:pt x="16271" y="51295"/>
                </a:lnTo>
                <a:cubicBezTo>
                  <a:pt x="2773" y="68471"/>
                  <a:pt x="2773" y="68471"/>
                  <a:pt x="2773" y="68471"/>
                </a:cubicBezTo>
                <a:cubicBezTo>
                  <a:pt x="0" y="71721"/>
                  <a:pt x="2773" y="71721"/>
                  <a:pt x="2773" y="71721"/>
                </a:cubicBezTo>
                <a:cubicBezTo>
                  <a:pt x="13682" y="71721"/>
                  <a:pt x="13682" y="71721"/>
                  <a:pt x="13682" y="71721"/>
                </a:cubicBezTo>
                <a:cubicBezTo>
                  <a:pt x="19044" y="99110"/>
                  <a:pt x="38089" y="119767"/>
                  <a:pt x="59907" y="119767"/>
                </a:cubicBezTo>
                <a:cubicBezTo>
                  <a:pt x="76363" y="119767"/>
                  <a:pt x="92634" y="106073"/>
                  <a:pt x="100770" y="88897"/>
                </a:cubicBezTo>
                <a:cubicBezTo>
                  <a:pt x="92634" y="85415"/>
                  <a:pt x="92634" y="85415"/>
                  <a:pt x="92634" y="85415"/>
                </a:cubicBezTo>
                <a:cubicBezTo>
                  <a:pt x="87087" y="99110"/>
                  <a:pt x="73590" y="109323"/>
                  <a:pt x="59907" y="109323"/>
                </a:cubicBezTo>
                <a:close/>
                <a:moveTo>
                  <a:pt x="117041" y="51295"/>
                </a:moveTo>
                <a:lnTo>
                  <a:pt x="117041" y="51295"/>
                </a:lnTo>
                <a:cubicBezTo>
                  <a:pt x="106132" y="51295"/>
                  <a:pt x="106132" y="51295"/>
                  <a:pt x="106132" y="51295"/>
                </a:cubicBezTo>
                <a:cubicBezTo>
                  <a:pt x="103543" y="20657"/>
                  <a:pt x="84314" y="0"/>
                  <a:pt x="59907" y="0"/>
                </a:cubicBezTo>
                <a:cubicBezTo>
                  <a:pt x="40862" y="0"/>
                  <a:pt x="24591" y="13694"/>
                  <a:pt x="19044" y="30870"/>
                </a:cubicBezTo>
                <a:cubicBezTo>
                  <a:pt x="24591" y="34352"/>
                  <a:pt x="24591" y="34352"/>
                  <a:pt x="24591" y="34352"/>
                </a:cubicBezTo>
                <a:cubicBezTo>
                  <a:pt x="32727" y="20657"/>
                  <a:pt x="43636" y="10444"/>
                  <a:pt x="59907" y="10444"/>
                </a:cubicBezTo>
                <a:cubicBezTo>
                  <a:pt x="78952" y="10444"/>
                  <a:pt x="95223" y="27388"/>
                  <a:pt x="97996" y="51295"/>
                </a:cubicBezTo>
                <a:cubicBezTo>
                  <a:pt x="87087" y="51295"/>
                  <a:pt x="87087" y="51295"/>
                  <a:pt x="87087" y="51295"/>
                </a:cubicBezTo>
                <a:cubicBezTo>
                  <a:pt x="84314" y="51295"/>
                  <a:pt x="84314" y="51295"/>
                  <a:pt x="87087" y="54777"/>
                </a:cubicBezTo>
                <a:cubicBezTo>
                  <a:pt x="100770" y="71721"/>
                  <a:pt x="100770" y="71721"/>
                  <a:pt x="100770" y="71721"/>
                </a:cubicBezTo>
                <a:lnTo>
                  <a:pt x="103543" y="71721"/>
                </a:lnTo>
                <a:cubicBezTo>
                  <a:pt x="117041" y="54777"/>
                  <a:pt x="117041" y="54777"/>
                  <a:pt x="117041" y="54777"/>
                </a:cubicBezTo>
                <a:cubicBezTo>
                  <a:pt x="119815" y="54777"/>
                  <a:pt x="117041" y="51295"/>
                  <a:pt x="117041" y="51295"/>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98" name="Shape 4698"/>
          <p:cNvSpPr/>
          <p:nvPr/>
        </p:nvSpPr>
        <p:spPr>
          <a:xfrm>
            <a:off x="3478392" y="3574671"/>
            <a:ext cx="220470" cy="227585"/>
          </a:xfrm>
          <a:custGeom>
            <a:avLst/>
            <a:gdLst/>
            <a:ahLst/>
            <a:cxnLst/>
            <a:rect l="0" t="0" r="0" b="0"/>
            <a:pathLst>
              <a:path w="120000" h="120000" extrusionOk="0">
                <a:moveTo>
                  <a:pt x="119737" y="56186"/>
                </a:moveTo>
                <a:lnTo>
                  <a:pt x="119737" y="56186"/>
                </a:lnTo>
                <a:cubicBezTo>
                  <a:pt x="61834" y="3813"/>
                  <a:pt x="61834" y="3813"/>
                  <a:pt x="61834" y="3813"/>
                </a:cubicBezTo>
                <a:cubicBezTo>
                  <a:pt x="61834" y="0"/>
                  <a:pt x="57903" y="0"/>
                  <a:pt x="53973" y="3813"/>
                </a:cubicBezTo>
                <a:cubicBezTo>
                  <a:pt x="53973" y="3813"/>
                  <a:pt x="53973" y="7627"/>
                  <a:pt x="53973" y="11186"/>
                </a:cubicBezTo>
                <a:cubicBezTo>
                  <a:pt x="107947" y="59745"/>
                  <a:pt x="107947" y="59745"/>
                  <a:pt x="107947" y="59745"/>
                </a:cubicBezTo>
                <a:cubicBezTo>
                  <a:pt x="53973" y="112372"/>
                  <a:pt x="53973" y="112372"/>
                  <a:pt x="53973" y="112372"/>
                </a:cubicBezTo>
                <a:cubicBezTo>
                  <a:pt x="53973" y="115932"/>
                  <a:pt x="53973" y="115932"/>
                  <a:pt x="53973" y="119745"/>
                </a:cubicBezTo>
                <a:cubicBezTo>
                  <a:pt x="57903" y="119745"/>
                  <a:pt x="61834" y="119745"/>
                  <a:pt x="61834" y="119745"/>
                </a:cubicBezTo>
                <a:cubicBezTo>
                  <a:pt x="119737" y="63559"/>
                  <a:pt x="119737" y="63559"/>
                  <a:pt x="119737" y="63559"/>
                </a:cubicBezTo>
                <a:cubicBezTo>
                  <a:pt x="119737" y="63559"/>
                  <a:pt x="119737" y="63559"/>
                  <a:pt x="119737" y="59745"/>
                </a:cubicBezTo>
                <a:cubicBezTo>
                  <a:pt x="119737" y="59745"/>
                  <a:pt x="119737" y="59745"/>
                  <a:pt x="119737" y="56186"/>
                </a:cubicBezTo>
                <a:close/>
                <a:moveTo>
                  <a:pt x="57903" y="59745"/>
                </a:moveTo>
                <a:lnTo>
                  <a:pt x="57903" y="59745"/>
                </a:lnTo>
                <a:cubicBezTo>
                  <a:pt x="57903" y="59745"/>
                  <a:pt x="57903" y="59745"/>
                  <a:pt x="57903" y="56186"/>
                </a:cubicBezTo>
                <a:cubicBezTo>
                  <a:pt x="11528" y="11186"/>
                  <a:pt x="11528" y="11186"/>
                  <a:pt x="11528" y="11186"/>
                </a:cubicBezTo>
                <a:cubicBezTo>
                  <a:pt x="7860" y="11186"/>
                  <a:pt x="3930" y="11186"/>
                  <a:pt x="3930" y="11186"/>
                </a:cubicBezTo>
                <a:cubicBezTo>
                  <a:pt x="0" y="15000"/>
                  <a:pt x="0" y="18813"/>
                  <a:pt x="3930" y="18813"/>
                </a:cubicBezTo>
                <a:cubicBezTo>
                  <a:pt x="46375" y="59745"/>
                  <a:pt x="46375" y="59745"/>
                  <a:pt x="46375" y="59745"/>
                </a:cubicBezTo>
                <a:cubicBezTo>
                  <a:pt x="3930" y="100932"/>
                  <a:pt x="3930" y="100932"/>
                  <a:pt x="3930" y="100932"/>
                </a:cubicBezTo>
                <a:cubicBezTo>
                  <a:pt x="0" y="104745"/>
                  <a:pt x="0" y="108559"/>
                  <a:pt x="3930" y="108559"/>
                </a:cubicBezTo>
                <a:cubicBezTo>
                  <a:pt x="3930" y="112372"/>
                  <a:pt x="7860" y="112372"/>
                  <a:pt x="11528" y="108559"/>
                </a:cubicBezTo>
                <a:cubicBezTo>
                  <a:pt x="57903" y="63559"/>
                  <a:pt x="57903" y="63559"/>
                  <a:pt x="57903" y="63559"/>
                </a:cubicBezTo>
                <a:cubicBezTo>
                  <a:pt x="57903" y="63559"/>
                  <a:pt x="57903" y="63559"/>
                  <a:pt x="57903" y="59745"/>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00" name="Shape 4700"/>
          <p:cNvSpPr/>
          <p:nvPr/>
        </p:nvSpPr>
        <p:spPr>
          <a:xfrm>
            <a:off x="2480102" y="3604663"/>
            <a:ext cx="262799" cy="169366"/>
          </a:xfrm>
          <a:custGeom>
            <a:avLst/>
            <a:gdLst/>
            <a:ahLst/>
            <a:cxnLst/>
            <a:rect l="0" t="0" r="0" b="0"/>
            <a:pathLst>
              <a:path w="120000" h="120000" extrusionOk="0">
                <a:moveTo>
                  <a:pt x="29230" y="14915"/>
                </a:moveTo>
                <a:lnTo>
                  <a:pt x="29230" y="14915"/>
                </a:lnTo>
                <a:cubicBezTo>
                  <a:pt x="116483" y="14915"/>
                  <a:pt x="116483" y="14915"/>
                  <a:pt x="116483" y="14915"/>
                </a:cubicBezTo>
                <a:cubicBezTo>
                  <a:pt x="119780" y="14915"/>
                  <a:pt x="119780" y="9830"/>
                  <a:pt x="119780" y="9830"/>
                </a:cubicBezTo>
                <a:cubicBezTo>
                  <a:pt x="119780" y="5084"/>
                  <a:pt x="119780" y="0"/>
                  <a:pt x="116483" y="0"/>
                </a:cubicBezTo>
                <a:cubicBezTo>
                  <a:pt x="29230" y="0"/>
                  <a:pt x="29230" y="0"/>
                  <a:pt x="29230" y="0"/>
                </a:cubicBezTo>
                <a:cubicBezTo>
                  <a:pt x="29230" y="0"/>
                  <a:pt x="25934" y="5084"/>
                  <a:pt x="25934" y="9830"/>
                </a:cubicBezTo>
                <a:lnTo>
                  <a:pt x="29230" y="14915"/>
                </a:lnTo>
                <a:close/>
                <a:moveTo>
                  <a:pt x="3296" y="109830"/>
                </a:moveTo>
                <a:lnTo>
                  <a:pt x="3296" y="109830"/>
                </a:lnTo>
                <a:cubicBezTo>
                  <a:pt x="3296" y="109830"/>
                  <a:pt x="0" y="109830"/>
                  <a:pt x="0" y="114576"/>
                </a:cubicBezTo>
                <a:cubicBezTo>
                  <a:pt x="0" y="119661"/>
                  <a:pt x="3296" y="119661"/>
                  <a:pt x="3296" y="119661"/>
                </a:cubicBezTo>
                <a:cubicBezTo>
                  <a:pt x="6593" y="119661"/>
                  <a:pt x="9890" y="119661"/>
                  <a:pt x="9890" y="114576"/>
                </a:cubicBezTo>
                <a:cubicBezTo>
                  <a:pt x="9890" y="109830"/>
                  <a:pt x="6593" y="109830"/>
                  <a:pt x="3296" y="109830"/>
                </a:cubicBezTo>
                <a:close/>
                <a:moveTo>
                  <a:pt x="3296" y="54915"/>
                </a:moveTo>
                <a:lnTo>
                  <a:pt x="3296" y="54915"/>
                </a:lnTo>
                <a:lnTo>
                  <a:pt x="0" y="59661"/>
                </a:lnTo>
                <a:cubicBezTo>
                  <a:pt x="0" y="64745"/>
                  <a:pt x="3296" y="69830"/>
                  <a:pt x="3296" y="69830"/>
                </a:cubicBezTo>
                <a:cubicBezTo>
                  <a:pt x="6593" y="69830"/>
                  <a:pt x="9890" y="64745"/>
                  <a:pt x="9890" y="59661"/>
                </a:cubicBezTo>
                <a:cubicBezTo>
                  <a:pt x="9890" y="59661"/>
                  <a:pt x="6593" y="54915"/>
                  <a:pt x="3296" y="54915"/>
                </a:cubicBezTo>
                <a:close/>
                <a:moveTo>
                  <a:pt x="116483" y="109830"/>
                </a:moveTo>
                <a:lnTo>
                  <a:pt x="116483" y="109830"/>
                </a:lnTo>
                <a:cubicBezTo>
                  <a:pt x="29230" y="109830"/>
                  <a:pt x="29230" y="109830"/>
                  <a:pt x="29230" y="109830"/>
                </a:cubicBezTo>
                <a:cubicBezTo>
                  <a:pt x="29230" y="109830"/>
                  <a:pt x="25934" y="109830"/>
                  <a:pt x="25934" y="114576"/>
                </a:cubicBezTo>
                <a:cubicBezTo>
                  <a:pt x="25934" y="119661"/>
                  <a:pt x="29230" y="119661"/>
                  <a:pt x="29230" y="119661"/>
                </a:cubicBezTo>
                <a:cubicBezTo>
                  <a:pt x="116483" y="119661"/>
                  <a:pt x="116483" y="119661"/>
                  <a:pt x="116483" y="119661"/>
                </a:cubicBezTo>
                <a:cubicBezTo>
                  <a:pt x="119780" y="119661"/>
                  <a:pt x="119780" y="119661"/>
                  <a:pt x="119780" y="114576"/>
                </a:cubicBezTo>
                <a:cubicBezTo>
                  <a:pt x="119780" y="109830"/>
                  <a:pt x="119780" y="109830"/>
                  <a:pt x="116483" y="109830"/>
                </a:cubicBezTo>
                <a:close/>
                <a:moveTo>
                  <a:pt x="116483" y="54915"/>
                </a:moveTo>
                <a:lnTo>
                  <a:pt x="116483" y="54915"/>
                </a:lnTo>
                <a:cubicBezTo>
                  <a:pt x="29230" y="54915"/>
                  <a:pt x="29230" y="54915"/>
                  <a:pt x="29230" y="54915"/>
                </a:cubicBezTo>
                <a:lnTo>
                  <a:pt x="25934" y="59661"/>
                </a:lnTo>
                <a:cubicBezTo>
                  <a:pt x="25934" y="64745"/>
                  <a:pt x="29230" y="69830"/>
                  <a:pt x="29230" y="69830"/>
                </a:cubicBezTo>
                <a:cubicBezTo>
                  <a:pt x="116483" y="69830"/>
                  <a:pt x="116483" y="69830"/>
                  <a:pt x="116483" y="69830"/>
                </a:cubicBezTo>
                <a:cubicBezTo>
                  <a:pt x="119780" y="69830"/>
                  <a:pt x="119780" y="64745"/>
                  <a:pt x="119780" y="59661"/>
                </a:cubicBezTo>
                <a:cubicBezTo>
                  <a:pt x="119780" y="59661"/>
                  <a:pt x="119780" y="54915"/>
                  <a:pt x="116483" y="54915"/>
                </a:cubicBezTo>
                <a:close/>
                <a:moveTo>
                  <a:pt x="3296" y="0"/>
                </a:moveTo>
                <a:lnTo>
                  <a:pt x="3296" y="0"/>
                </a:lnTo>
                <a:cubicBezTo>
                  <a:pt x="3296" y="0"/>
                  <a:pt x="0" y="5084"/>
                  <a:pt x="0" y="9830"/>
                </a:cubicBezTo>
                <a:lnTo>
                  <a:pt x="3296" y="14915"/>
                </a:lnTo>
                <a:cubicBezTo>
                  <a:pt x="6593" y="14915"/>
                  <a:pt x="9890" y="9830"/>
                  <a:pt x="9890" y="9830"/>
                </a:cubicBezTo>
                <a:cubicBezTo>
                  <a:pt x="9890" y="5084"/>
                  <a:pt x="6593" y="0"/>
                  <a:pt x="3296" y="0"/>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02" name="Shape 4702"/>
          <p:cNvSpPr/>
          <p:nvPr/>
        </p:nvSpPr>
        <p:spPr>
          <a:xfrm>
            <a:off x="1476522" y="3553500"/>
            <a:ext cx="305131" cy="269927"/>
          </a:xfrm>
          <a:custGeom>
            <a:avLst/>
            <a:gdLst/>
            <a:ahLst/>
            <a:cxnLst/>
            <a:rect l="0" t="0" r="0" b="0"/>
            <a:pathLst>
              <a:path w="120000" h="120000" extrusionOk="0">
                <a:moveTo>
                  <a:pt x="111482" y="3214"/>
                </a:moveTo>
                <a:lnTo>
                  <a:pt x="111482" y="3214"/>
                </a:lnTo>
                <a:cubicBezTo>
                  <a:pt x="75141" y="31500"/>
                  <a:pt x="75141" y="31500"/>
                  <a:pt x="75141" y="31500"/>
                </a:cubicBezTo>
                <a:cubicBezTo>
                  <a:pt x="75141" y="9428"/>
                  <a:pt x="75141" y="9428"/>
                  <a:pt x="75141" y="9428"/>
                </a:cubicBezTo>
                <a:cubicBezTo>
                  <a:pt x="75141" y="0"/>
                  <a:pt x="72492" y="0"/>
                  <a:pt x="67003" y="3214"/>
                </a:cubicBezTo>
                <a:cubicBezTo>
                  <a:pt x="2839" y="53571"/>
                  <a:pt x="2839" y="53571"/>
                  <a:pt x="2839" y="53571"/>
                </a:cubicBezTo>
                <a:cubicBezTo>
                  <a:pt x="0" y="56785"/>
                  <a:pt x="0" y="63000"/>
                  <a:pt x="2839" y="66214"/>
                </a:cubicBezTo>
                <a:cubicBezTo>
                  <a:pt x="67003" y="119785"/>
                  <a:pt x="67003" y="119785"/>
                  <a:pt x="67003" y="119785"/>
                </a:cubicBezTo>
                <a:cubicBezTo>
                  <a:pt x="69652" y="119785"/>
                  <a:pt x="75141" y="119785"/>
                  <a:pt x="75141" y="110357"/>
                </a:cubicBezTo>
                <a:cubicBezTo>
                  <a:pt x="75141" y="88285"/>
                  <a:pt x="75141" y="88285"/>
                  <a:pt x="75141" y="88285"/>
                </a:cubicBezTo>
                <a:cubicBezTo>
                  <a:pt x="111482" y="119785"/>
                  <a:pt x="111482" y="119785"/>
                  <a:pt x="111482" y="119785"/>
                </a:cubicBezTo>
                <a:cubicBezTo>
                  <a:pt x="114321" y="119785"/>
                  <a:pt x="119810" y="119785"/>
                  <a:pt x="119810" y="110357"/>
                </a:cubicBezTo>
                <a:cubicBezTo>
                  <a:pt x="119810" y="9428"/>
                  <a:pt x="119810" y="9428"/>
                  <a:pt x="119810" y="9428"/>
                </a:cubicBezTo>
                <a:cubicBezTo>
                  <a:pt x="119810" y="0"/>
                  <a:pt x="116971" y="0"/>
                  <a:pt x="111482" y="3214"/>
                </a:cubicBezTo>
                <a:close/>
                <a:moveTo>
                  <a:pt x="114321" y="107142"/>
                </a:moveTo>
                <a:lnTo>
                  <a:pt x="114321" y="107142"/>
                </a:lnTo>
                <a:cubicBezTo>
                  <a:pt x="69652" y="72428"/>
                  <a:pt x="69652" y="72428"/>
                  <a:pt x="69652" y="72428"/>
                </a:cubicBezTo>
                <a:lnTo>
                  <a:pt x="69652" y="107142"/>
                </a:lnTo>
                <a:cubicBezTo>
                  <a:pt x="8328" y="59785"/>
                  <a:pt x="8328" y="59785"/>
                  <a:pt x="8328" y="59785"/>
                </a:cubicBezTo>
                <a:cubicBezTo>
                  <a:pt x="69652" y="12642"/>
                  <a:pt x="69652" y="12642"/>
                  <a:pt x="69652" y="12642"/>
                </a:cubicBezTo>
                <a:cubicBezTo>
                  <a:pt x="69652" y="22071"/>
                  <a:pt x="69652" y="50571"/>
                  <a:pt x="69652" y="50571"/>
                </a:cubicBezTo>
                <a:cubicBezTo>
                  <a:pt x="114321" y="12642"/>
                  <a:pt x="114321" y="12642"/>
                  <a:pt x="114321" y="12642"/>
                </a:cubicBezTo>
                <a:lnTo>
                  <a:pt x="114321" y="107142"/>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04" name="Shape 4704"/>
          <p:cNvSpPr/>
          <p:nvPr/>
        </p:nvSpPr>
        <p:spPr>
          <a:xfrm>
            <a:off x="5423820" y="3066576"/>
            <a:ext cx="262800" cy="268161"/>
          </a:xfrm>
          <a:custGeom>
            <a:avLst/>
            <a:gdLst/>
            <a:ahLst/>
            <a:cxnLst/>
            <a:rect l="0" t="0" r="0" b="0"/>
            <a:pathLst>
              <a:path w="120000" h="120000" extrusionOk="0">
                <a:moveTo>
                  <a:pt x="113394" y="0"/>
                </a:moveTo>
                <a:lnTo>
                  <a:pt x="113394" y="0"/>
                </a:lnTo>
                <a:cubicBezTo>
                  <a:pt x="9688" y="0"/>
                  <a:pt x="9688" y="0"/>
                  <a:pt x="9688" y="0"/>
                </a:cubicBezTo>
                <a:cubicBezTo>
                  <a:pt x="3082" y="0"/>
                  <a:pt x="0" y="6417"/>
                  <a:pt x="0" y="9411"/>
                </a:cubicBezTo>
                <a:cubicBezTo>
                  <a:pt x="0" y="110160"/>
                  <a:pt x="0" y="110160"/>
                  <a:pt x="0" y="110160"/>
                </a:cubicBezTo>
                <a:cubicBezTo>
                  <a:pt x="0" y="113368"/>
                  <a:pt x="3082" y="119786"/>
                  <a:pt x="9688" y="119786"/>
                </a:cubicBezTo>
                <a:cubicBezTo>
                  <a:pt x="113394" y="119786"/>
                  <a:pt x="113394" y="119786"/>
                  <a:pt x="113394" y="119786"/>
                </a:cubicBezTo>
                <a:cubicBezTo>
                  <a:pt x="116697" y="119786"/>
                  <a:pt x="119779" y="113368"/>
                  <a:pt x="119779" y="110160"/>
                </a:cubicBezTo>
                <a:cubicBezTo>
                  <a:pt x="119779" y="9411"/>
                  <a:pt x="119779" y="9411"/>
                  <a:pt x="119779" y="9411"/>
                </a:cubicBezTo>
                <a:cubicBezTo>
                  <a:pt x="119779" y="6417"/>
                  <a:pt x="116697" y="0"/>
                  <a:pt x="113394" y="0"/>
                </a:cubicBezTo>
                <a:close/>
                <a:moveTo>
                  <a:pt x="113394" y="107165"/>
                </a:moveTo>
                <a:lnTo>
                  <a:pt x="113394" y="107165"/>
                </a:lnTo>
                <a:cubicBezTo>
                  <a:pt x="113394" y="107165"/>
                  <a:pt x="110091" y="110160"/>
                  <a:pt x="106788" y="110160"/>
                </a:cubicBezTo>
                <a:cubicBezTo>
                  <a:pt x="12770" y="110160"/>
                  <a:pt x="12770" y="110160"/>
                  <a:pt x="12770" y="110160"/>
                </a:cubicBezTo>
                <a:cubicBezTo>
                  <a:pt x="9688" y="110160"/>
                  <a:pt x="9688" y="107165"/>
                  <a:pt x="9688" y="107165"/>
                </a:cubicBezTo>
                <a:cubicBezTo>
                  <a:pt x="9688" y="12620"/>
                  <a:pt x="9688" y="12620"/>
                  <a:pt x="9688" y="12620"/>
                </a:cubicBezTo>
                <a:cubicBezTo>
                  <a:pt x="9688" y="12620"/>
                  <a:pt x="9688" y="9411"/>
                  <a:pt x="12770" y="9411"/>
                </a:cubicBezTo>
                <a:cubicBezTo>
                  <a:pt x="106788" y="9411"/>
                  <a:pt x="106788" y="9411"/>
                  <a:pt x="106788" y="9411"/>
                </a:cubicBezTo>
                <a:cubicBezTo>
                  <a:pt x="110091" y="9411"/>
                  <a:pt x="113394" y="12620"/>
                  <a:pt x="113394" y="12620"/>
                </a:cubicBezTo>
                <a:lnTo>
                  <a:pt x="113394" y="107165"/>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06" name="Shape 4706"/>
          <p:cNvSpPr/>
          <p:nvPr/>
        </p:nvSpPr>
        <p:spPr>
          <a:xfrm>
            <a:off x="4467860" y="3066576"/>
            <a:ext cx="211651" cy="268161"/>
          </a:xfrm>
          <a:custGeom>
            <a:avLst/>
            <a:gdLst/>
            <a:ahLst/>
            <a:cxnLst/>
            <a:rect l="0" t="0" r="0" b="0"/>
            <a:pathLst>
              <a:path w="120000" h="120000" extrusionOk="0">
                <a:moveTo>
                  <a:pt x="115665" y="53475"/>
                </a:moveTo>
                <a:lnTo>
                  <a:pt x="115665" y="53475"/>
                </a:lnTo>
                <a:cubicBezTo>
                  <a:pt x="15981" y="3208"/>
                  <a:pt x="15981" y="3208"/>
                  <a:pt x="15981" y="3208"/>
                </a:cubicBezTo>
                <a:cubicBezTo>
                  <a:pt x="8126" y="0"/>
                  <a:pt x="0" y="0"/>
                  <a:pt x="0" y="9411"/>
                </a:cubicBezTo>
                <a:cubicBezTo>
                  <a:pt x="0" y="110160"/>
                  <a:pt x="0" y="110160"/>
                  <a:pt x="0" y="110160"/>
                </a:cubicBezTo>
                <a:cubicBezTo>
                  <a:pt x="0" y="119786"/>
                  <a:pt x="8126" y="119786"/>
                  <a:pt x="15981" y="116577"/>
                </a:cubicBezTo>
                <a:cubicBezTo>
                  <a:pt x="115665" y="66096"/>
                  <a:pt x="115665" y="66096"/>
                  <a:pt x="115665" y="66096"/>
                </a:cubicBezTo>
                <a:cubicBezTo>
                  <a:pt x="119729" y="62887"/>
                  <a:pt x="119729" y="56684"/>
                  <a:pt x="115665" y="53475"/>
                </a:cubicBezTo>
                <a:close/>
                <a:moveTo>
                  <a:pt x="11918" y="107165"/>
                </a:moveTo>
                <a:lnTo>
                  <a:pt x="11918" y="107165"/>
                </a:lnTo>
                <a:cubicBezTo>
                  <a:pt x="11918" y="103957"/>
                  <a:pt x="11918" y="18823"/>
                  <a:pt x="11918" y="12620"/>
                </a:cubicBezTo>
                <a:cubicBezTo>
                  <a:pt x="107810" y="59893"/>
                  <a:pt x="107810" y="59893"/>
                  <a:pt x="107810" y="59893"/>
                </a:cubicBezTo>
                <a:lnTo>
                  <a:pt x="11918" y="107165"/>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08" name="Shape 4708"/>
          <p:cNvSpPr/>
          <p:nvPr/>
        </p:nvSpPr>
        <p:spPr>
          <a:xfrm>
            <a:off x="3448407" y="3087747"/>
            <a:ext cx="283967" cy="225821"/>
          </a:xfrm>
          <a:custGeom>
            <a:avLst/>
            <a:gdLst/>
            <a:ahLst/>
            <a:cxnLst/>
            <a:rect l="0" t="0" r="0" b="0"/>
            <a:pathLst>
              <a:path w="120000" h="120000" extrusionOk="0">
                <a:moveTo>
                  <a:pt x="101898" y="60000"/>
                </a:moveTo>
                <a:lnTo>
                  <a:pt x="101898" y="60000"/>
                </a:lnTo>
                <a:cubicBezTo>
                  <a:pt x="119796" y="37627"/>
                  <a:pt x="119796" y="37627"/>
                  <a:pt x="119796" y="37627"/>
                </a:cubicBezTo>
                <a:cubicBezTo>
                  <a:pt x="119796" y="37627"/>
                  <a:pt x="119796" y="33813"/>
                  <a:pt x="119796" y="30000"/>
                </a:cubicBezTo>
                <a:cubicBezTo>
                  <a:pt x="116745" y="30000"/>
                  <a:pt x="113898" y="30000"/>
                  <a:pt x="113898" y="33813"/>
                </a:cubicBezTo>
                <a:cubicBezTo>
                  <a:pt x="95796" y="52372"/>
                  <a:pt x="95796" y="52372"/>
                  <a:pt x="95796" y="52372"/>
                </a:cubicBezTo>
                <a:cubicBezTo>
                  <a:pt x="80949" y="33813"/>
                  <a:pt x="80949" y="33813"/>
                  <a:pt x="80949" y="33813"/>
                </a:cubicBezTo>
                <a:cubicBezTo>
                  <a:pt x="77898" y="30000"/>
                  <a:pt x="75050" y="30000"/>
                  <a:pt x="75050" y="30000"/>
                </a:cubicBezTo>
                <a:cubicBezTo>
                  <a:pt x="72000" y="33813"/>
                  <a:pt x="72000" y="37627"/>
                  <a:pt x="75050" y="37627"/>
                </a:cubicBezTo>
                <a:cubicBezTo>
                  <a:pt x="89898" y="60000"/>
                  <a:pt x="89898" y="60000"/>
                  <a:pt x="89898" y="60000"/>
                </a:cubicBezTo>
                <a:cubicBezTo>
                  <a:pt x="75050" y="82372"/>
                  <a:pt x="75050" y="82372"/>
                  <a:pt x="75050" y="82372"/>
                </a:cubicBezTo>
                <a:cubicBezTo>
                  <a:pt x="72000" y="82372"/>
                  <a:pt x="72000" y="86186"/>
                  <a:pt x="75050" y="89745"/>
                </a:cubicBezTo>
                <a:cubicBezTo>
                  <a:pt x="75050" y="89745"/>
                  <a:pt x="77898" y="89745"/>
                  <a:pt x="80949" y="86186"/>
                </a:cubicBezTo>
                <a:cubicBezTo>
                  <a:pt x="95796" y="67372"/>
                  <a:pt x="95796" y="67372"/>
                  <a:pt x="95796" y="67372"/>
                </a:cubicBezTo>
                <a:cubicBezTo>
                  <a:pt x="113898" y="86186"/>
                  <a:pt x="113898" y="86186"/>
                  <a:pt x="113898" y="86186"/>
                </a:cubicBezTo>
                <a:cubicBezTo>
                  <a:pt x="113898" y="89745"/>
                  <a:pt x="116745" y="89745"/>
                  <a:pt x="119796" y="89745"/>
                </a:cubicBezTo>
                <a:cubicBezTo>
                  <a:pt x="119796" y="86186"/>
                  <a:pt x="119796" y="82372"/>
                  <a:pt x="119796" y="82372"/>
                </a:cubicBezTo>
                <a:lnTo>
                  <a:pt x="101898" y="60000"/>
                </a:lnTo>
                <a:close/>
                <a:moveTo>
                  <a:pt x="56949" y="0"/>
                </a:moveTo>
                <a:lnTo>
                  <a:pt x="56949" y="0"/>
                </a:lnTo>
                <a:cubicBezTo>
                  <a:pt x="20949" y="30000"/>
                  <a:pt x="20949" y="30000"/>
                  <a:pt x="20949" y="30000"/>
                </a:cubicBezTo>
                <a:cubicBezTo>
                  <a:pt x="8949" y="30000"/>
                  <a:pt x="8949" y="30000"/>
                  <a:pt x="8949" y="30000"/>
                </a:cubicBezTo>
                <a:cubicBezTo>
                  <a:pt x="6101" y="30000"/>
                  <a:pt x="0" y="33813"/>
                  <a:pt x="0" y="41186"/>
                </a:cubicBezTo>
                <a:cubicBezTo>
                  <a:pt x="0" y="78559"/>
                  <a:pt x="0" y="78559"/>
                  <a:pt x="0" y="78559"/>
                </a:cubicBezTo>
                <a:cubicBezTo>
                  <a:pt x="0" y="86186"/>
                  <a:pt x="6101" y="89745"/>
                  <a:pt x="8949" y="89745"/>
                </a:cubicBezTo>
                <a:cubicBezTo>
                  <a:pt x="20949" y="89745"/>
                  <a:pt x="20949" y="89745"/>
                  <a:pt x="20949" y="89745"/>
                </a:cubicBezTo>
                <a:cubicBezTo>
                  <a:pt x="56949" y="119745"/>
                  <a:pt x="56949" y="119745"/>
                  <a:pt x="56949" y="119745"/>
                </a:cubicBezTo>
                <a:cubicBezTo>
                  <a:pt x="60000" y="119745"/>
                  <a:pt x="65898" y="116186"/>
                  <a:pt x="65898" y="108559"/>
                </a:cubicBezTo>
                <a:cubicBezTo>
                  <a:pt x="65898" y="11186"/>
                  <a:pt x="65898" y="11186"/>
                  <a:pt x="65898" y="11186"/>
                </a:cubicBezTo>
                <a:cubicBezTo>
                  <a:pt x="65898" y="3813"/>
                  <a:pt x="60000" y="0"/>
                  <a:pt x="56949" y="0"/>
                </a:cubicBezTo>
                <a:close/>
                <a:moveTo>
                  <a:pt x="20949" y="75000"/>
                </a:moveTo>
                <a:lnTo>
                  <a:pt x="20949" y="75000"/>
                </a:lnTo>
                <a:cubicBezTo>
                  <a:pt x="20949" y="78559"/>
                  <a:pt x="18101" y="78559"/>
                  <a:pt x="18101" y="78559"/>
                </a:cubicBezTo>
                <a:cubicBezTo>
                  <a:pt x="12000" y="78559"/>
                  <a:pt x="12000" y="78559"/>
                  <a:pt x="12000" y="78559"/>
                </a:cubicBezTo>
                <a:cubicBezTo>
                  <a:pt x="12000" y="78559"/>
                  <a:pt x="8949" y="78559"/>
                  <a:pt x="8949" y="75000"/>
                </a:cubicBezTo>
                <a:cubicBezTo>
                  <a:pt x="8949" y="45000"/>
                  <a:pt x="8949" y="45000"/>
                  <a:pt x="8949" y="45000"/>
                </a:cubicBezTo>
                <a:cubicBezTo>
                  <a:pt x="8949" y="41186"/>
                  <a:pt x="12000" y="41186"/>
                  <a:pt x="12000" y="41186"/>
                </a:cubicBezTo>
                <a:cubicBezTo>
                  <a:pt x="18101" y="41186"/>
                  <a:pt x="18101" y="41186"/>
                  <a:pt x="18101" y="41186"/>
                </a:cubicBezTo>
                <a:cubicBezTo>
                  <a:pt x="18101" y="41186"/>
                  <a:pt x="20949" y="41186"/>
                  <a:pt x="20949" y="45000"/>
                </a:cubicBezTo>
                <a:lnTo>
                  <a:pt x="20949" y="75000"/>
                </a:lnTo>
                <a:close/>
                <a:moveTo>
                  <a:pt x="56949" y="108559"/>
                </a:moveTo>
                <a:lnTo>
                  <a:pt x="56949" y="108559"/>
                </a:lnTo>
                <a:cubicBezTo>
                  <a:pt x="30101" y="86186"/>
                  <a:pt x="30101" y="86186"/>
                  <a:pt x="30101" y="86186"/>
                </a:cubicBezTo>
                <a:cubicBezTo>
                  <a:pt x="30101" y="30000"/>
                  <a:pt x="30101" y="30000"/>
                  <a:pt x="30101" y="30000"/>
                </a:cubicBezTo>
                <a:cubicBezTo>
                  <a:pt x="56949" y="11186"/>
                  <a:pt x="56949" y="11186"/>
                  <a:pt x="56949" y="11186"/>
                </a:cubicBezTo>
                <a:lnTo>
                  <a:pt x="56949" y="108559"/>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10" name="Shape 4710"/>
          <p:cNvSpPr/>
          <p:nvPr/>
        </p:nvSpPr>
        <p:spPr>
          <a:xfrm>
            <a:off x="2487158" y="3087747"/>
            <a:ext cx="241635" cy="225821"/>
          </a:xfrm>
          <a:custGeom>
            <a:avLst/>
            <a:gdLst/>
            <a:ahLst/>
            <a:cxnLst/>
            <a:rect l="0" t="0" r="0" b="0"/>
            <a:pathLst>
              <a:path w="120000" h="120000" extrusionOk="0">
                <a:moveTo>
                  <a:pt x="66932" y="0"/>
                </a:moveTo>
                <a:lnTo>
                  <a:pt x="66932" y="0"/>
                </a:lnTo>
                <a:cubicBezTo>
                  <a:pt x="24621" y="30000"/>
                  <a:pt x="24621" y="30000"/>
                  <a:pt x="24621" y="30000"/>
                </a:cubicBezTo>
                <a:cubicBezTo>
                  <a:pt x="10517" y="30000"/>
                  <a:pt x="10517" y="30000"/>
                  <a:pt x="10517" y="30000"/>
                </a:cubicBezTo>
                <a:cubicBezTo>
                  <a:pt x="7171" y="30000"/>
                  <a:pt x="0" y="33813"/>
                  <a:pt x="0" y="41186"/>
                </a:cubicBezTo>
                <a:cubicBezTo>
                  <a:pt x="0" y="78559"/>
                  <a:pt x="0" y="78559"/>
                  <a:pt x="0" y="78559"/>
                </a:cubicBezTo>
                <a:cubicBezTo>
                  <a:pt x="0" y="86186"/>
                  <a:pt x="7171" y="89745"/>
                  <a:pt x="10517" y="89745"/>
                </a:cubicBezTo>
                <a:cubicBezTo>
                  <a:pt x="24621" y="89745"/>
                  <a:pt x="24621" y="89745"/>
                  <a:pt x="24621" y="89745"/>
                </a:cubicBezTo>
                <a:cubicBezTo>
                  <a:pt x="66932" y="119745"/>
                  <a:pt x="66932" y="119745"/>
                  <a:pt x="66932" y="119745"/>
                </a:cubicBezTo>
                <a:cubicBezTo>
                  <a:pt x="70517" y="119745"/>
                  <a:pt x="77450" y="116186"/>
                  <a:pt x="77450" y="108559"/>
                </a:cubicBezTo>
                <a:cubicBezTo>
                  <a:pt x="77450" y="11186"/>
                  <a:pt x="77450" y="11186"/>
                  <a:pt x="77450" y="11186"/>
                </a:cubicBezTo>
                <a:cubicBezTo>
                  <a:pt x="77450" y="3813"/>
                  <a:pt x="70517" y="0"/>
                  <a:pt x="66932" y="0"/>
                </a:cubicBezTo>
                <a:close/>
                <a:moveTo>
                  <a:pt x="24621" y="75000"/>
                </a:moveTo>
                <a:lnTo>
                  <a:pt x="24621" y="75000"/>
                </a:lnTo>
                <a:cubicBezTo>
                  <a:pt x="24621" y="78559"/>
                  <a:pt x="21274" y="78559"/>
                  <a:pt x="21274" y="78559"/>
                </a:cubicBezTo>
                <a:cubicBezTo>
                  <a:pt x="14103" y="78559"/>
                  <a:pt x="14103" y="78559"/>
                  <a:pt x="14103" y="78559"/>
                </a:cubicBezTo>
                <a:cubicBezTo>
                  <a:pt x="14103" y="78559"/>
                  <a:pt x="10517" y="78559"/>
                  <a:pt x="10517" y="75000"/>
                </a:cubicBezTo>
                <a:cubicBezTo>
                  <a:pt x="10517" y="45000"/>
                  <a:pt x="10517" y="45000"/>
                  <a:pt x="10517" y="45000"/>
                </a:cubicBezTo>
                <a:cubicBezTo>
                  <a:pt x="10517" y="41186"/>
                  <a:pt x="14103" y="41186"/>
                  <a:pt x="14103" y="41186"/>
                </a:cubicBezTo>
                <a:cubicBezTo>
                  <a:pt x="21274" y="41186"/>
                  <a:pt x="21274" y="41186"/>
                  <a:pt x="21274" y="41186"/>
                </a:cubicBezTo>
                <a:cubicBezTo>
                  <a:pt x="21274" y="41186"/>
                  <a:pt x="24621" y="41186"/>
                  <a:pt x="24621" y="45000"/>
                </a:cubicBezTo>
                <a:lnTo>
                  <a:pt x="24621" y="75000"/>
                </a:lnTo>
                <a:close/>
                <a:moveTo>
                  <a:pt x="66932" y="108559"/>
                </a:moveTo>
                <a:lnTo>
                  <a:pt x="66932" y="108559"/>
                </a:lnTo>
                <a:cubicBezTo>
                  <a:pt x="35378" y="86186"/>
                  <a:pt x="35378" y="86186"/>
                  <a:pt x="35378" y="86186"/>
                </a:cubicBezTo>
                <a:cubicBezTo>
                  <a:pt x="35378" y="78559"/>
                  <a:pt x="35378" y="37627"/>
                  <a:pt x="35378" y="30000"/>
                </a:cubicBezTo>
                <a:cubicBezTo>
                  <a:pt x="66932" y="11186"/>
                  <a:pt x="66932" y="11186"/>
                  <a:pt x="66932" y="11186"/>
                </a:cubicBezTo>
                <a:cubicBezTo>
                  <a:pt x="66932" y="15000"/>
                  <a:pt x="66932" y="104745"/>
                  <a:pt x="66932" y="108559"/>
                </a:cubicBezTo>
                <a:close/>
                <a:moveTo>
                  <a:pt x="91553" y="26186"/>
                </a:moveTo>
                <a:lnTo>
                  <a:pt x="91553" y="26186"/>
                </a:lnTo>
                <a:cubicBezTo>
                  <a:pt x="91553" y="33813"/>
                  <a:pt x="91553" y="33813"/>
                  <a:pt x="91553" y="33813"/>
                </a:cubicBezTo>
                <a:cubicBezTo>
                  <a:pt x="102071" y="37627"/>
                  <a:pt x="109243" y="48559"/>
                  <a:pt x="109243" y="60000"/>
                </a:cubicBezTo>
                <a:cubicBezTo>
                  <a:pt x="109243" y="71186"/>
                  <a:pt x="102071" y="82372"/>
                  <a:pt x="91553" y="86186"/>
                </a:cubicBezTo>
                <a:cubicBezTo>
                  <a:pt x="91553" y="93559"/>
                  <a:pt x="91553" y="93559"/>
                  <a:pt x="91553" y="93559"/>
                </a:cubicBezTo>
                <a:cubicBezTo>
                  <a:pt x="105657" y="93559"/>
                  <a:pt x="119760" y="78559"/>
                  <a:pt x="119760" y="60000"/>
                </a:cubicBezTo>
                <a:cubicBezTo>
                  <a:pt x="119760" y="41186"/>
                  <a:pt x="105657" y="26186"/>
                  <a:pt x="91553" y="26186"/>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12" name="Shape 4712"/>
          <p:cNvSpPr/>
          <p:nvPr/>
        </p:nvSpPr>
        <p:spPr>
          <a:xfrm>
            <a:off x="1518852" y="3050698"/>
            <a:ext cx="227526" cy="296389"/>
          </a:xfrm>
          <a:custGeom>
            <a:avLst/>
            <a:gdLst/>
            <a:ahLst/>
            <a:cxnLst/>
            <a:rect l="0" t="0" r="0" b="0"/>
            <a:pathLst>
              <a:path w="120000" h="120000" extrusionOk="0">
                <a:moveTo>
                  <a:pt x="93559" y="85492"/>
                </a:moveTo>
                <a:lnTo>
                  <a:pt x="93559" y="85492"/>
                </a:lnTo>
                <a:cubicBezTo>
                  <a:pt x="93559" y="71340"/>
                  <a:pt x="78559" y="59903"/>
                  <a:pt x="60000" y="59903"/>
                </a:cubicBezTo>
                <a:cubicBezTo>
                  <a:pt x="41186" y="59903"/>
                  <a:pt x="26440" y="71340"/>
                  <a:pt x="26440" y="85492"/>
                </a:cubicBezTo>
                <a:cubicBezTo>
                  <a:pt x="26440" y="99838"/>
                  <a:pt x="41186" y="114184"/>
                  <a:pt x="60000" y="114184"/>
                </a:cubicBezTo>
                <a:cubicBezTo>
                  <a:pt x="78559" y="114184"/>
                  <a:pt x="93559" y="99838"/>
                  <a:pt x="93559" y="85492"/>
                </a:cubicBezTo>
                <a:close/>
                <a:moveTo>
                  <a:pt x="60000" y="105460"/>
                </a:moveTo>
                <a:lnTo>
                  <a:pt x="60000" y="105460"/>
                </a:lnTo>
                <a:cubicBezTo>
                  <a:pt x="45000" y="105460"/>
                  <a:pt x="33813" y="96930"/>
                  <a:pt x="33813" y="85492"/>
                </a:cubicBezTo>
                <a:cubicBezTo>
                  <a:pt x="33813" y="76962"/>
                  <a:pt x="45000" y="68432"/>
                  <a:pt x="60000" y="68432"/>
                </a:cubicBezTo>
                <a:cubicBezTo>
                  <a:pt x="75000" y="68432"/>
                  <a:pt x="86186" y="76962"/>
                  <a:pt x="86186" y="85492"/>
                </a:cubicBezTo>
                <a:cubicBezTo>
                  <a:pt x="86186" y="96930"/>
                  <a:pt x="75000" y="105460"/>
                  <a:pt x="60000" y="105460"/>
                </a:cubicBezTo>
                <a:close/>
                <a:moveTo>
                  <a:pt x="101186" y="0"/>
                </a:moveTo>
                <a:lnTo>
                  <a:pt x="101186" y="0"/>
                </a:lnTo>
                <a:cubicBezTo>
                  <a:pt x="18813" y="0"/>
                  <a:pt x="18813" y="0"/>
                  <a:pt x="18813" y="0"/>
                </a:cubicBezTo>
                <a:cubicBezTo>
                  <a:pt x="7627" y="0"/>
                  <a:pt x="0" y="5621"/>
                  <a:pt x="0" y="14151"/>
                </a:cubicBezTo>
                <a:cubicBezTo>
                  <a:pt x="0" y="105460"/>
                  <a:pt x="0" y="105460"/>
                  <a:pt x="0" y="105460"/>
                </a:cubicBezTo>
                <a:cubicBezTo>
                  <a:pt x="0" y="114184"/>
                  <a:pt x="7627" y="119806"/>
                  <a:pt x="18813" y="119806"/>
                </a:cubicBezTo>
                <a:cubicBezTo>
                  <a:pt x="101186" y="119806"/>
                  <a:pt x="101186" y="119806"/>
                  <a:pt x="101186" y="119806"/>
                </a:cubicBezTo>
                <a:cubicBezTo>
                  <a:pt x="112372" y="119806"/>
                  <a:pt x="119745" y="114184"/>
                  <a:pt x="119745" y="105460"/>
                </a:cubicBezTo>
                <a:cubicBezTo>
                  <a:pt x="119745" y="14151"/>
                  <a:pt x="119745" y="14151"/>
                  <a:pt x="119745" y="14151"/>
                </a:cubicBezTo>
                <a:cubicBezTo>
                  <a:pt x="119745" y="5621"/>
                  <a:pt x="112372" y="0"/>
                  <a:pt x="101186" y="0"/>
                </a:cubicBezTo>
                <a:close/>
                <a:moveTo>
                  <a:pt x="108559" y="105460"/>
                </a:moveTo>
                <a:lnTo>
                  <a:pt x="108559" y="105460"/>
                </a:lnTo>
                <a:cubicBezTo>
                  <a:pt x="108559" y="108368"/>
                  <a:pt x="105000" y="114184"/>
                  <a:pt x="101186" y="114184"/>
                </a:cubicBezTo>
                <a:cubicBezTo>
                  <a:pt x="60000" y="114184"/>
                  <a:pt x="60000" y="114184"/>
                  <a:pt x="60000" y="114184"/>
                </a:cubicBezTo>
                <a:cubicBezTo>
                  <a:pt x="18813" y="114184"/>
                  <a:pt x="18813" y="114184"/>
                  <a:pt x="18813" y="114184"/>
                </a:cubicBezTo>
                <a:cubicBezTo>
                  <a:pt x="15000" y="114184"/>
                  <a:pt x="11440" y="108368"/>
                  <a:pt x="11440" y="105460"/>
                </a:cubicBezTo>
                <a:cubicBezTo>
                  <a:pt x="11440" y="14151"/>
                  <a:pt x="11440" y="14151"/>
                  <a:pt x="11440" y="14151"/>
                </a:cubicBezTo>
                <a:cubicBezTo>
                  <a:pt x="11440" y="11437"/>
                  <a:pt x="15000" y="5621"/>
                  <a:pt x="18813" y="5621"/>
                </a:cubicBezTo>
                <a:cubicBezTo>
                  <a:pt x="101186" y="5621"/>
                  <a:pt x="101186" y="5621"/>
                  <a:pt x="101186" y="5621"/>
                </a:cubicBezTo>
                <a:cubicBezTo>
                  <a:pt x="105000" y="5621"/>
                  <a:pt x="108559" y="11437"/>
                  <a:pt x="108559" y="14151"/>
                </a:cubicBezTo>
                <a:lnTo>
                  <a:pt x="108559" y="105460"/>
                </a:lnTo>
                <a:close/>
                <a:moveTo>
                  <a:pt x="60000" y="14151"/>
                </a:moveTo>
                <a:lnTo>
                  <a:pt x="60000" y="14151"/>
                </a:lnTo>
                <a:cubicBezTo>
                  <a:pt x="45000" y="14151"/>
                  <a:pt x="33813" y="22681"/>
                  <a:pt x="33813" y="34119"/>
                </a:cubicBezTo>
                <a:cubicBezTo>
                  <a:pt x="33813" y="42843"/>
                  <a:pt x="45000" y="51179"/>
                  <a:pt x="60000" y="51179"/>
                </a:cubicBezTo>
                <a:cubicBezTo>
                  <a:pt x="75000" y="51179"/>
                  <a:pt x="86186" y="42843"/>
                  <a:pt x="86186" y="34119"/>
                </a:cubicBezTo>
                <a:cubicBezTo>
                  <a:pt x="86186" y="22681"/>
                  <a:pt x="75000" y="14151"/>
                  <a:pt x="60000" y="14151"/>
                </a:cubicBezTo>
                <a:close/>
                <a:moveTo>
                  <a:pt x="60000" y="45557"/>
                </a:moveTo>
                <a:lnTo>
                  <a:pt x="60000" y="45557"/>
                </a:lnTo>
                <a:cubicBezTo>
                  <a:pt x="52627" y="45557"/>
                  <a:pt x="45000" y="39935"/>
                  <a:pt x="45000" y="34119"/>
                </a:cubicBezTo>
                <a:cubicBezTo>
                  <a:pt x="45000" y="25589"/>
                  <a:pt x="52627" y="22681"/>
                  <a:pt x="60000" y="22681"/>
                </a:cubicBezTo>
                <a:cubicBezTo>
                  <a:pt x="67627" y="22681"/>
                  <a:pt x="75000" y="25589"/>
                  <a:pt x="75000" y="34119"/>
                </a:cubicBezTo>
                <a:cubicBezTo>
                  <a:pt x="75000" y="39935"/>
                  <a:pt x="67627" y="45557"/>
                  <a:pt x="60000" y="45557"/>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14" name="Shape 4714"/>
          <p:cNvSpPr/>
          <p:nvPr/>
        </p:nvSpPr>
        <p:spPr>
          <a:xfrm>
            <a:off x="5452040" y="2556716"/>
            <a:ext cx="204596" cy="305210"/>
          </a:xfrm>
          <a:custGeom>
            <a:avLst/>
            <a:gdLst/>
            <a:ahLst/>
            <a:cxnLst/>
            <a:rect l="0" t="0" r="0" b="0"/>
            <a:pathLst>
              <a:path w="120000" h="120000" extrusionOk="0">
                <a:moveTo>
                  <a:pt x="115794" y="27823"/>
                </a:moveTo>
                <a:lnTo>
                  <a:pt x="115794" y="27823"/>
                </a:lnTo>
                <a:cubicBezTo>
                  <a:pt x="107383" y="11167"/>
                  <a:pt x="86635" y="0"/>
                  <a:pt x="61962" y="0"/>
                </a:cubicBezTo>
                <a:cubicBezTo>
                  <a:pt x="33084" y="0"/>
                  <a:pt x="12616" y="11167"/>
                  <a:pt x="8411" y="27823"/>
                </a:cubicBezTo>
                <a:cubicBezTo>
                  <a:pt x="4205" y="27823"/>
                  <a:pt x="0" y="30662"/>
                  <a:pt x="0" y="33501"/>
                </a:cubicBezTo>
                <a:cubicBezTo>
                  <a:pt x="0" y="41829"/>
                  <a:pt x="0" y="41829"/>
                  <a:pt x="0" y="41829"/>
                </a:cubicBezTo>
                <a:cubicBezTo>
                  <a:pt x="0" y="44479"/>
                  <a:pt x="4205" y="50157"/>
                  <a:pt x="12616" y="50157"/>
                </a:cubicBezTo>
                <a:lnTo>
                  <a:pt x="12616" y="50157"/>
                </a:lnTo>
                <a:cubicBezTo>
                  <a:pt x="16542" y="52996"/>
                  <a:pt x="20747" y="58485"/>
                  <a:pt x="29158" y="61324"/>
                </a:cubicBezTo>
                <a:cubicBezTo>
                  <a:pt x="37289" y="111482"/>
                  <a:pt x="37289" y="111482"/>
                  <a:pt x="37289" y="111482"/>
                </a:cubicBezTo>
                <a:cubicBezTo>
                  <a:pt x="37289" y="116971"/>
                  <a:pt x="45700" y="119810"/>
                  <a:pt x="49626" y="119810"/>
                </a:cubicBezTo>
                <a:cubicBezTo>
                  <a:pt x="70373" y="119810"/>
                  <a:pt x="70373" y="119810"/>
                  <a:pt x="70373" y="119810"/>
                </a:cubicBezTo>
                <a:cubicBezTo>
                  <a:pt x="78504" y="119810"/>
                  <a:pt x="82710" y="116971"/>
                  <a:pt x="82710" y="111482"/>
                </a:cubicBezTo>
                <a:cubicBezTo>
                  <a:pt x="95046" y="61324"/>
                  <a:pt x="95046" y="61324"/>
                  <a:pt x="95046" y="61324"/>
                </a:cubicBezTo>
                <a:cubicBezTo>
                  <a:pt x="99252" y="58485"/>
                  <a:pt x="107383" y="52996"/>
                  <a:pt x="111588" y="50157"/>
                </a:cubicBezTo>
                <a:lnTo>
                  <a:pt x="111588" y="50157"/>
                </a:lnTo>
                <a:cubicBezTo>
                  <a:pt x="115794" y="50157"/>
                  <a:pt x="119719" y="44479"/>
                  <a:pt x="119719" y="41829"/>
                </a:cubicBezTo>
                <a:cubicBezTo>
                  <a:pt x="119719" y="33501"/>
                  <a:pt x="119719" y="33501"/>
                  <a:pt x="119719" y="33501"/>
                </a:cubicBezTo>
                <a:cubicBezTo>
                  <a:pt x="119719" y="30662"/>
                  <a:pt x="119719" y="27823"/>
                  <a:pt x="115794" y="27823"/>
                </a:cubicBezTo>
                <a:close/>
                <a:moveTo>
                  <a:pt x="61962" y="8328"/>
                </a:moveTo>
                <a:lnTo>
                  <a:pt x="61962" y="8328"/>
                </a:lnTo>
                <a:cubicBezTo>
                  <a:pt x="78504" y="8328"/>
                  <a:pt x="99252" y="16656"/>
                  <a:pt x="103177" y="27823"/>
                </a:cubicBezTo>
                <a:cubicBezTo>
                  <a:pt x="16542" y="27823"/>
                  <a:pt x="16542" y="27823"/>
                  <a:pt x="16542" y="27823"/>
                </a:cubicBezTo>
                <a:cubicBezTo>
                  <a:pt x="24953" y="16656"/>
                  <a:pt x="41495" y="8328"/>
                  <a:pt x="61962" y="8328"/>
                </a:cubicBezTo>
                <a:close/>
                <a:moveTo>
                  <a:pt x="70373" y="105993"/>
                </a:moveTo>
                <a:lnTo>
                  <a:pt x="70373" y="105993"/>
                </a:lnTo>
                <a:cubicBezTo>
                  <a:pt x="70373" y="108643"/>
                  <a:pt x="70373" y="111482"/>
                  <a:pt x="66168" y="111482"/>
                </a:cubicBezTo>
                <a:cubicBezTo>
                  <a:pt x="53831" y="111482"/>
                  <a:pt x="53831" y="111482"/>
                  <a:pt x="53831" y="111482"/>
                </a:cubicBezTo>
                <a:cubicBezTo>
                  <a:pt x="49626" y="111482"/>
                  <a:pt x="49626" y="108643"/>
                  <a:pt x="49626" y="105993"/>
                </a:cubicBezTo>
                <a:cubicBezTo>
                  <a:pt x="37289" y="64164"/>
                  <a:pt x="37289" y="64164"/>
                  <a:pt x="37289" y="64164"/>
                </a:cubicBezTo>
                <a:cubicBezTo>
                  <a:pt x="45700" y="66813"/>
                  <a:pt x="53831" y="66813"/>
                  <a:pt x="61962" y="66813"/>
                </a:cubicBezTo>
                <a:cubicBezTo>
                  <a:pt x="70373" y="66813"/>
                  <a:pt x="74579" y="66813"/>
                  <a:pt x="82710" y="64164"/>
                </a:cubicBezTo>
                <a:lnTo>
                  <a:pt x="70373" y="105993"/>
                </a:lnTo>
                <a:close/>
                <a:moveTo>
                  <a:pt x="61962" y="61324"/>
                </a:moveTo>
                <a:lnTo>
                  <a:pt x="61962" y="61324"/>
                </a:lnTo>
                <a:cubicBezTo>
                  <a:pt x="45700" y="61324"/>
                  <a:pt x="33084" y="55646"/>
                  <a:pt x="24953" y="50157"/>
                </a:cubicBezTo>
                <a:cubicBezTo>
                  <a:pt x="95046" y="50157"/>
                  <a:pt x="95046" y="50157"/>
                  <a:pt x="95046" y="50157"/>
                </a:cubicBezTo>
                <a:cubicBezTo>
                  <a:pt x="86635" y="55646"/>
                  <a:pt x="74579" y="61324"/>
                  <a:pt x="61962" y="61324"/>
                </a:cubicBezTo>
                <a:close/>
                <a:moveTo>
                  <a:pt x="103177" y="41829"/>
                </a:moveTo>
                <a:lnTo>
                  <a:pt x="103177" y="41829"/>
                </a:lnTo>
                <a:cubicBezTo>
                  <a:pt x="16542" y="41829"/>
                  <a:pt x="16542" y="41829"/>
                  <a:pt x="16542" y="41829"/>
                </a:cubicBezTo>
                <a:cubicBezTo>
                  <a:pt x="12616" y="41829"/>
                  <a:pt x="12616" y="38990"/>
                  <a:pt x="12616" y="38990"/>
                </a:cubicBezTo>
                <a:cubicBezTo>
                  <a:pt x="12616" y="36340"/>
                  <a:pt x="12616" y="33501"/>
                  <a:pt x="16542" y="33501"/>
                </a:cubicBezTo>
                <a:cubicBezTo>
                  <a:pt x="103177" y="33501"/>
                  <a:pt x="103177" y="33501"/>
                  <a:pt x="103177" y="33501"/>
                </a:cubicBezTo>
                <a:cubicBezTo>
                  <a:pt x="107383" y="33501"/>
                  <a:pt x="111588" y="36340"/>
                  <a:pt x="111588" y="38990"/>
                </a:cubicBezTo>
                <a:cubicBezTo>
                  <a:pt x="111588" y="38990"/>
                  <a:pt x="107383" y="41829"/>
                  <a:pt x="103177" y="41829"/>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16" name="Shape 4716"/>
          <p:cNvSpPr/>
          <p:nvPr/>
        </p:nvSpPr>
        <p:spPr>
          <a:xfrm>
            <a:off x="4432586" y="2556716"/>
            <a:ext cx="283967" cy="305210"/>
          </a:xfrm>
          <a:custGeom>
            <a:avLst/>
            <a:gdLst/>
            <a:ahLst/>
            <a:cxnLst/>
            <a:rect l="0" t="0" r="0" b="0"/>
            <a:pathLst>
              <a:path w="120000" h="120000" extrusionOk="0">
                <a:moveTo>
                  <a:pt x="92903" y="66813"/>
                </a:moveTo>
                <a:lnTo>
                  <a:pt x="92903" y="66813"/>
                </a:lnTo>
                <a:cubicBezTo>
                  <a:pt x="98811" y="66813"/>
                  <a:pt x="104923" y="64164"/>
                  <a:pt x="104923" y="55646"/>
                </a:cubicBezTo>
                <a:cubicBezTo>
                  <a:pt x="104923" y="50157"/>
                  <a:pt x="98811" y="44479"/>
                  <a:pt x="92903" y="44479"/>
                </a:cubicBezTo>
                <a:cubicBezTo>
                  <a:pt x="83938" y="44479"/>
                  <a:pt x="80882" y="50157"/>
                  <a:pt x="80882" y="55646"/>
                </a:cubicBezTo>
                <a:cubicBezTo>
                  <a:pt x="80882" y="64164"/>
                  <a:pt x="83938" y="66813"/>
                  <a:pt x="92903" y="66813"/>
                </a:cubicBezTo>
                <a:close/>
                <a:moveTo>
                  <a:pt x="86791" y="52996"/>
                </a:moveTo>
                <a:lnTo>
                  <a:pt x="86791" y="52996"/>
                </a:lnTo>
                <a:cubicBezTo>
                  <a:pt x="95959" y="52996"/>
                  <a:pt x="95959" y="52996"/>
                  <a:pt x="95959" y="52996"/>
                </a:cubicBezTo>
                <a:cubicBezTo>
                  <a:pt x="95959" y="61324"/>
                  <a:pt x="95959" y="61324"/>
                  <a:pt x="95959" y="61324"/>
                </a:cubicBezTo>
                <a:cubicBezTo>
                  <a:pt x="86791" y="61324"/>
                  <a:pt x="86791" y="61324"/>
                  <a:pt x="86791" y="61324"/>
                </a:cubicBezTo>
                <a:lnTo>
                  <a:pt x="86791" y="52996"/>
                </a:lnTo>
                <a:close/>
                <a:moveTo>
                  <a:pt x="92903" y="97476"/>
                </a:moveTo>
                <a:lnTo>
                  <a:pt x="92903" y="97476"/>
                </a:lnTo>
                <a:cubicBezTo>
                  <a:pt x="98811" y="97476"/>
                  <a:pt x="104923" y="91987"/>
                  <a:pt x="104923" y="86309"/>
                </a:cubicBezTo>
                <a:cubicBezTo>
                  <a:pt x="104923" y="80820"/>
                  <a:pt x="98811" y="75331"/>
                  <a:pt x="92903" y="75331"/>
                </a:cubicBezTo>
                <a:cubicBezTo>
                  <a:pt x="83938" y="75331"/>
                  <a:pt x="80882" y="80820"/>
                  <a:pt x="80882" y="86309"/>
                </a:cubicBezTo>
                <a:cubicBezTo>
                  <a:pt x="80882" y="91987"/>
                  <a:pt x="83938" y="97476"/>
                  <a:pt x="92903" y="97476"/>
                </a:cubicBezTo>
                <a:close/>
                <a:moveTo>
                  <a:pt x="86791" y="83659"/>
                </a:moveTo>
                <a:lnTo>
                  <a:pt x="86791" y="83659"/>
                </a:lnTo>
                <a:cubicBezTo>
                  <a:pt x="95959" y="83659"/>
                  <a:pt x="95959" y="83659"/>
                  <a:pt x="95959" y="83659"/>
                </a:cubicBezTo>
                <a:cubicBezTo>
                  <a:pt x="95959" y="89148"/>
                  <a:pt x="95959" y="89148"/>
                  <a:pt x="95959" y="89148"/>
                </a:cubicBezTo>
                <a:cubicBezTo>
                  <a:pt x="86791" y="89148"/>
                  <a:pt x="86791" y="89148"/>
                  <a:pt x="86791" y="89148"/>
                </a:cubicBezTo>
                <a:lnTo>
                  <a:pt x="86791" y="83659"/>
                </a:lnTo>
                <a:close/>
                <a:moveTo>
                  <a:pt x="104923" y="0"/>
                </a:moveTo>
                <a:lnTo>
                  <a:pt x="104923" y="0"/>
                </a:lnTo>
                <a:cubicBezTo>
                  <a:pt x="14872" y="0"/>
                  <a:pt x="14872" y="0"/>
                  <a:pt x="14872" y="0"/>
                </a:cubicBezTo>
                <a:cubicBezTo>
                  <a:pt x="5908" y="0"/>
                  <a:pt x="0" y="8328"/>
                  <a:pt x="0" y="16656"/>
                </a:cubicBezTo>
                <a:cubicBezTo>
                  <a:pt x="0" y="105993"/>
                  <a:pt x="0" y="105993"/>
                  <a:pt x="0" y="105993"/>
                </a:cubicBezTo>
                <a:cubicBezTo>
                  <a:pt x="0" y="114321"/>
                  <a:pt x="5908" y="119810"/>
                  <a:pt x="14872" y="119810"/>
                </a:cubicBezTo>
                <a:cubicBezTo>
                  <a:pt x="104923" y="119810"/>
                  <a:pt x="104923" y="119810"/>
                  <a:pt x="104923" y="119810"/>
                </a:cubicBezTo>
                <a:cubicBezTo>
                  <a:pt x="113887" y="119810"/>
                  <a:pt x="119796" y="114321"/>
                  <a:pt x="119796" y="105993"/>
                </a:cubicBezTo>
                <a:cubicBezTo>
                  <a:pt x="119796" y="16656"/>
                  <a:pt x="119796" y="16656"/>
                  <a:pt x="119796" y="16656"/>
                </a:cubicBezTo>
                <a:cubicBezTo>
                  <a:pt x="119796" y="8328"/>
                  <a:pt x="113887" y="0"/>
                  <a:pt x="104923" y="0"/>
                </a:cubicBezTo>
                <a:close/>
                <a:moveTo>
                  <a:pt x="110831" y="105993"/>
                </a:moveTo>
                <a:lnTo>
                  <a:pt x="110831" y="105993"/>
                </a:lnTo>
                <a:cubicBezTo>
                  <a:pt x="110831" y="108643"/>
                  <a:pt x="107979" y="111482"/>
                  <a:pt x="104923" y="111482"/>
                </a:cubicBezTo>
                <a:cubicBezTo>
                  <a:pt x="14872" y="111482"/>
                  <a:pt x="14872" y="111482"/>
                  <a:pt x="14872" y="111482"/>
                </a:cubicBezTo>
                <a:cubicBezTo>
                  <a:pt x="11816" y="111482"/>
                  <a:pt x="8964" y="108643"/>
                  <a:pt x="8964" y="105993"/>
                </a:cubicBezTo>
                <a:cubicBezTo>
                  <a:pt x="8964" y="30662"/>
                  <a:pt x="8964" y="30662"/>
                  <a:pt x="8964" y="30662"/>
                </a:cubicBezTo>
                <a:cubicBezTo>
                  <a:pt x="110831" y="30662"/>
                  <a:pt x="110831" y="30662"/>
                  <a:pt x="110831" y="30662"/>
                </a:cubicBezTo>
                <a:lnTo>
                  <a:pt x="110831" y="105993"/>
                </a:lnTo>
                <a:close/>
                <a:moveTo>
                  <a:pt x="110831" y="22334"/>
                </a:moveTo>
                <a:lnTo>
                  <a:pt x="110831" y="22334"/>
                </a:lnTo>
                <a:cubicBezTo>
                  <a:pt x="8964" y="22334"/>
                  <a:pt x="8964" y="22334"/>
                  <a:pt x="8964" y="22334"/>
                </a:cubicBezTo>
                <a:cubicBezTo>
                  <a:pt x="8964" y="16656"/>
                  <a:pt x="8964" y="16656"/>
                  <a:pt x="8964" y="16656"/>
                </a:cubicBezTo>
                <a:cubicBezTo>
                  <a:pt x="8964" y="11167"/>
                  <a:pt x="11816" y="8328"/>
                  <a:pt x="14872" y="8328"/>
                </a:cubicBezTo>
                <a:cubicBezTo>
                  <a:pt x="104923" y="8328"/>
                  <a:pt x="104923" y="8328"/>
                  <a:pt x="104923" y="8328"/>
                </a:cubicBezTo>
                <a:cubicBezTo>
                  <a:pt x="107979" y="8328"/>
                  <a:pt x="110831" y="11167"/>
                  <a:pt x="110831" y="16656"/>
                </a:cubicBezTo>
                <a:lnTo>
                  <a:pt x="110831" y="22334"/>
                </a:lnTo>
                <a:close/>
                <a:moveTo>
                  <a:pt x="59898" y="66813"/>
                </a:moveTo>
                <a:lnTo>
                  <a:pt x="59898" y="66813"/>
                </a:lnTo>
                <a:cubicBezTo>
                  <a:pt x="66010" y="66813"/>
                  <a:pt x="71918" y="64164"/>
                  <a:pt x="71918" y="55646"/>
                </a:cubicBezTo>
                <a:cubicBezTo>
                  <a:pt x="71918" y="50157"/>
                  <a:pt x="66010" y="44479"/>
                  <a:pt x="59898" y="44479"/>
                </a:cubicBezTo>
                <a:cubicBezTo>
                  <a:pt x="53989" y="44479"/>
                  <a:pt x="47877" y="50157"/>
                  <a:pt x="47877" y="55646"/>
                </a:cubicBezTo>
                <a:cubicBezTo>
                  <a:pt x="47877" y="64164"/>
                  <a:pt x="53989" y="66813"/>
                  <a:pt x="59898" y="66813"/>
                </a:cubicBezTo>
                <a:close/>
                <a:moveTo>
                  <a:pt x="56842" y="52996"/>
                </a:moveTo>
                <a:lnTo>
                  <a:pt x="56842" y="52996"/>
                </a:lnTo>
                <a:cubicBezTo>
                  <a:pt x="62954" y="52996"/>
                  <a:pt x="62954" y="52996"/>
                  <a:pt x="62954" y="52996"/>
                </a:cubicBezTo>
                <a:cubicBezTo>
                  <a:pt x="62954" y="61324"/>
                  <a:pt x="62954" y="61324"/>
                  <a:pt x="62954" y="61324"/>
                </a:cubicBezTo>
                <a:cubicBezTo>
                  <a:pt x="56842" y="61324"/>
                  <a:pt x="56842" y="61324"/>
                  <a:pt x="56842" y="61324"/>
                </a:cubicBezTo>
                <a:lnTo>
                  <a:pt x="56842" y="52996"/>
                </a:lnTo>
                <a:close/>
                <a:moveTo>
                  <a:pt x="26893" y="66813"/>
                </a:moveTo>
                <a:lnTo>
                  <a:pt x="26893" y="66813"/>
                </a:lnTo>
                <a:cubicBezTo>
                  <a:pt x="35857" y="66813"/>
                  <a:pt x="38913" y="64164"/>
                  <a:pt x="38913" y="55646"/>
                </a:cubicBezTo>
                <a:cubicBezTo>
                  <a:pt x="38913" y="50157"/>
                  <a:pt x="35857" y="44479"/>
                  <a:pt x="26893" y="44479"/>
                </a:cubicBezTo>
                <a:cubicBezTo>
                  <a:pt x="20984" y="44479"/>
                  <a:pt x="14872" y="50157"/>
                  <a:pt x="14872" y="55646"/>
                </a:cubicBezTo>
                <a:cubicBezTo>
                  <a:pt x="14872" y="64164"/>
                  <a:pt x="20984" y="66813"/>
                  <a:pt x="26893" y="66813"/>
                </a:cubicBezTo>
                <a:close/>
                <a:moveTo>
                  <a:pt x="23837" y="52996"/>
                </a:moveTo>
                <a:lnTo>
                  <a:pt x="23837" y="52996"/>
                </a:lnTo>
                <a:cubicBezTo>
                  <a:pt x="33005" y="52996"/>
                  <a:pt x="33005" y="52996"/>
                  <a:pt x="33005" y="52996"/>
                </a:cubicBezTo>
                <a:cubicBezTo>
                  <a:pt x="33005" y="61324"/>
                  <a:pt x="33005" y="61324"/>
                  <a:pt x="33005" y="61324"/>
                </a:cubicBezTo>
                <a:cubicBezTo>
                  <a:pt x="23837" y="61324"/>
                  <a:pt x="23837" y="61324"/>
                  <a:pt x="23837" y="61324"/>
                </a:cubicBezTo>
                <a:lnTo>
                  <a:pt x="23837" y="52996"/>
                </a:lnTo>
                <a:close/>
                <a:moveTo>
                  <a:pt x="59898" y="97476"/>
                </a:moveTo>
                <a:lnTo>
                  <a:pt x="59898" y="97476"/>
                </a:lnTo>
                <a:cubicBezTo>
                  <a:pt x="66010" y="97476"/>
                  <a:pt x="71918" y="91987"/>
                  <a:pt x="71918" y="86309"/>
                </a:cubicBezTo>
                <a:cubicBezTo>
                  <a:pt x="71918" y="80820"/>
                  <a:pt x="66010" y="75331"/>
                  <a:pt x="59898" y="75331"/>
                </a:cubicBezTo>
                <a:cubicBezTo>
                  <a:pt x="53989" y="75331"/>
                  <a:pt x="47877" y="80820"/>
                  <a:pt x="47877" y="86309"/>
                </a:cubicBezTo>
                <a:cubicBezTo>
                  <a:pt x="47877" y="91987"/>
                  <a:pt x="53989" y="97476"/>
                  <a:pt x="59898" y="97476"/>
                </a:cubicBezTo>
                <a:close/>
                <a:moveTo>
                  <a:pt x="56842" y="83659"/>
                </a:moveTo>
                <a:lnTo>
                  <a:pt x="56842" y="83659"/>
                </a:lnTo>
                <a:cubicBezTo>
                  <a:pt x="62954" y="83659"/>
                  <a:pt x="62954" y="83659"/>
                  <a:pt x="62954" y="83659"/>
                </a:cubicBezTo>
                <a:cubicBezTo>
                  <a:pt x="62954" y="89148"/>
                  <a:pt x="62954" y="89148"/>
                  <a:pt x="62954" y="89148"/>
                </a:cubicBezTo>
                <a:cubicBezTo>
                  <a:pt x="56842" y="89148"/>
                  <a:pt x="56842" y="89148"/>
                  <a:pt x="56842" y="89148"/>
                </a:cubicBezTo>
                <a:lnTo>
                  <a:pt x="56842" y="83659"/>
                </a:lnTo>
                <a:close/>
                <a:moveTo>
                  <a:pt x="26893" y="97476"/>
                </a:moveTo>
                <a:lnTo>
                  <a:pt x="26893" y="97476"/>
                </a:lnTo>
                <a:cubicBezTo>
                  <a:pt x="35857" y="97476"/>
                  <a:pt x="38913" y="91987"/>
                  <a:pt x="38913" y="86309"/>
                </a:cubicBezTo>
                <a:cubicBezTo>
                  <a:pt x="38913" y="80820"/>
                  <a:pt x="35857" y="75331"/>
                  <a:pt x="26893" y="75331"/>
                </a:cubicBezTo>
                <a:cubicBezTo>
                  <a:pt x="20984" y="75331"/>
                  <a:pt x="14872" y="80820"/>
                  <a:pt x="14872" y="86309"/>
                </a:cubicBezTo>
                <a:cubicBezTo>
                  <a:pt x="14872" y="91987"/>
                  <a:pt x="20984" y="97476"/>
                  <a:pt x="26893" y="97476"/>
                </a:cubicBezTo>
                <a:close/>
                <a:moveTo>
                  <a:pt x="23837" y="83659"/>
                </a:moveTo>
                <a:lnTo>
                  <a:pt x="23837" y="83659"/>
                </a:lnTo>
                <a:cubicBezTo>
                  <a:pt x="33005" y="83659"/>
                  <a:pt x="33005" y="83659"/>
                  <a:pt x="33005" y="83659"/>
                </a:cubicBezTo>
                <a:cubicBezTo>
                  <a:pt x="33005" y="89148"/>
                  <a:pt x="33005" y="89148"/>
                  <a:pt x="33005" y="89148"/>
                </a:cubicBezTo>
                <a:cubicBezTo>
                  <a:pt x="23837" y="89148"/>
                  <a:pt x="23837" y="89148"/>
                  <a:pt x="23837" y="89148"/>
                </a:cubicBezTo>
                <a:lnTo>
                  <a:pt x="23837" y="83659"/>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18" name="Shape 4718"/>
          <p:cNvSpPr/>
          <p:nvPr/>
        </p:nvSpPr>
        <p:spPr>
          <a:xfrm>
            <a:off x="3443116" y="2577886"/>
            <a:ext cx="305130" cy="262868"/>
          </a:xfrm>
          <a:custGeom>
            <a:avLst/>
            <a:gdLst/>
            <a:ahLst/>
            <a:cxnLst/>
            <a:rect l="0" t="0" r="0" b="0"/>
            <a:pathLst>
              <a:path w="120000" h="120000" extrusionOk="0">
                <a:moveTo>
                  <a:pt x="41829" y="51868"/>
                </a:moveTo>
                <a:lnTo>
                  <a:pt x="41829" y="51868"/>
                </a:lnTo>
                <a:cubicBezTo>
                  <a:pt x="19495" y="51868"/>
                  <a:pt x="19495" y="51868"/>
                  <a:pt x="19495" y="51868"/>
                </a:cubicBezTo>
                <a:cubicBezTo>
                  <a:pt x="16656" y="51868"/>
                  <a:pt x="13817" y="54945"/>
                  <a:pt x="13817" y="54945"/>
                </a:cubicBezTo>
                <a:cubicBezTo>
                  <a:pt x="13817" y="58241"/>
                  <a:pt x="16656" y="61538"/>
                  <a:pt x="19495" y="61538"/>
                </a:cubicBezTo>
                <a:cubicBezTo>
                  <a:pt x="41829" y="61538"/>
                  <a:pt x="41829" y="61538"/>
                  <a:pt x="41829" y="61538"/>
                </a:cubicBezTo>
                <a:cubicBezTo>
                  <a:pt x="41829" y="61538"/>
                  <a:pt x="44479" y="58241"/>
                  <a:pt x="44479" y="54945"/>
                </a:cubicBezTo>
                <a:lnTo>
                  <a:pt x="41829" y="51868"/>
                </a:lnTo>
                <a:close/>
                <a:moveTo>
                  <a:pt x="41829" y="87472"/>
                </a:moveTo>
                <a:lnTo>
                  <a:pt x="41829" y="87472"/>
                </a:lnTo>
                <a:cubicBezTo>
                  <a:pt x="19495" y="87472"/>
                  <a:pt x="19495" y="87472"/>
                  <a:pt x="19495" y="87472"/>
                </a:cubicBezTo>
                <a:cubicBezTo>
                  <a:pt x="16656" y="87472"/>
                  <a:pt x="13817" y="87472"/>
                  <a:pt x="13817" y="90549"/>
                </a:cubicBezTo>
                <a:cubicBezTo>
                  <a:pt x="13817" y="93846"/>
                  <a:pt x="16656" y="93846"/>
                  <a:pt x="19495" y="93846"/>
                </a:cubicBezTo>
                <a:cubicBezTo>
                  <a:pt x="41829" y="93846"/>
                  <a:pt x="41829" y="93846"/>
                  <a:pt x="41829" y="93846"/>
                </a:cubicBezTo>
                <a:cubicBezTo>
                  <a:pt x="41829" y="93846"/>
                  <a:pt x="44479" y="93846"/>
                  <a:pt x="44479" y="90549"/>
                </a:cubicBezTo>
                <a:cubicBezTo>
                  <a:pt x="44479" y="87472"/>
                  <a:pt x="41829" y="87472"/>
                  <a:pt x="41829" y="87472"/>
                </a:cubicBezTo>
                <a:close/>
                <a:moveTo>
                  <a:pt x="41829" y="67912"/>
                </a:moveTo>
                <a:lnTo>
                  <a:pt x="41829" y="67912"/>
                </a:lnTo>
                <a:cubicBezTo>
                  <a:pt x="19495" y="67912"/>
                  <a:pt x="19495" y="67912"/>
                  <a:pt x="19495" y="67912"/>
                </a:cubicBezTo>
                <a:cubicBezTo>
                  <a:pt x="16656" y="67912"/>
                  <a:pt x="13817" y="71208"/>
                  <a:pt x="13817" y="74505"/>
                </a:cubicBezTo>
                <a:cubicBezTo>
                  <a:pt x="13817" y="74505"/>
                  <a:pt x="16656" y="77802"/>
                  <a:pt x="19495" y="77802"/>
                </a:cubicBezTo>
                <a:cubicBezTo>
                  <a:pt x="41829" y="77802"/>
                  <a:pt x="41829" y="77802"/>
                  <a:pt x="41829" y="77802"/>
                </a:cubicBezTo>
                <a:lnTo>
                  <a:pt x="44479" y="74505"/>
                </a:lnTo>
                <a:cubicBezTo>
                  <a:pt x="44479" y="71208"/>
                  <a:pt x="41829" y="67912"/>
                  <a:pt x="41829" y="67912"/>
                </a:cubicBezTo>
                <a:close/>
                <a:moveTo>
                  <a:pt x="77981" y="48571"/>
                </a:moveTo>
                <a:lnTo>
                  <a:pt x="77981" y="48571"/>
                </a:lnTo>
                <a:cubicBezTo>
                  <a:pt x="66813" y="48571"/>
                  <a:pt x="55646" y="58241"/>
                  <a:pt x="55646" y="74505"/>
                </a:cubicBezTo>
                <a:cubicBezTo>
                  <a:pt x="55646" y="87472"/>
                  <a:pt x="66813" y="100439"/>
                  <a:pt x="77981" y="100439"/>
                </a:cubicBezTo>
                <a:cubicBezTo>
                  <a:pt x="89148" y="100439"/>
                  <a:pt x="100315" y="87472"/>
                  <a:pt x="100315" y="74505"/>
                </a:cubicBezTo>
                <a:cubicBezTo>
                  <a:pt x="100315" y="58241"/>
                  <a:pt x="89148" y="48571"/>
                  <a:pt x="77981" y="48571"/>
                </a:cubicBezTo>
                <a:close/>
                <a:moveTo>
                  <a:pt x="77981" y="90549"/>
                </a:moveTo>
                <a:lnTo>
                  <a:pt x="77981" y="90549"/>
                </a:lnTo>
                <a:cubicBezTo>
                  <a:pt x="69652" y="90549"/>
                  <a:pt x="63974" y="84175"/>
                  <a:pt x="63974" y="74505"/>
                </a:cubicBezTo>
                <a:cubicBezTo>
                  <a:pt x="63974" y="64835"/>
                  <a:pt x="69652" y="54945"/>
                  <a:pt x="77981" y="54945"/>
                </a:cubicBezTo>
                <a:cubicBezTo>
                  <a:pt x="86309" y="54945"/>
                  <a:pt x="91798" y="64835"/>
                  <a:pt x="91798" y="74505"/>
                </a:cubicBezTo>
                <a:cubicBezTo>
                  <a:pt x="91798" y="84175"/>
                  <a:pt x="86309" y="90549"/>
                  <a:pt x="77981" y="90549"/>
                </a:cubicBezTo>
                <a:close/>
                <a:moveTo>
                  <a:pt x="102965" y="25934"/>
                </a:moveTo>
                <a:lnTo>
                  <a:pt x="102965" y="25934"/>
                </a:lnTo>
                <a:cubicBezTo>
                  <a:pt x="97476" y="25934"/>
                  <a:pt x="97476" y="25934"/>
                  <a:pt x="97476" y="25934"/>
                </a:cubicBezTo>
                <a:cubicBezTo>
                  <a:pt x="55646" y="0"/>
                  <a:pt x="55646" y="0"/>
                  <a:pt x="55646" y="0"/>
                </a:cubicBezTo>
                <a:cubicBezTo>
                  <a:pt x="55646" y="0"/>
                  <a:pt x="52807" y="0"/>
                  <a:pt x="52807" y="3296"/>
                </a:cubicBezTo>
                <a:cubicBezTo>
                  <a:pt x="50157" y="3296"/>
                  <a:pt x="52807" y="6593"/>
                  <a:pt x="52807" y="6593"/>
                </a:cubicBezTo>
                <a:cubicBezTo>
                  <a:pt x="80630" y="25934"/>
                  <a:pt x="80630" y="25934"/>
                  <a:pt x="80630" y="25934"/>
                </a:cubicBezTo>
                <a:cubicBezTo>
                  <a:pt x="13817" y="25934"/>
                  <a:pt x="13817" y="25934"/>
                  <a:pt x="13817" y="25934"/>
                </a:cubicBezTo>
                <a:cubicBezTo>
                  <a:pt x="5488" y="25934"/>
                  <a:pt x="0" y="32527"/>
                  <a:pt x="0" y="41978"/>
                </a:cubicBezTo>
                <a:cubicBezTo>
                  <a:pt x="0" y="103516"/>
                  <a:pt x="0" y="103516"/>
                  <a:pt x="0" y="103516"/>
                </a:cubicBezTo>
                <a:cubicBezTo>
                  <a:pt x="0" y="113406"/>
                  <a:pt x="5488" y="119780"/>
                  <a:pt x="13817" y="119780"/>
                </a:cubicBezTo>
                <a:cubicBezTo>
                  <a:pt x="102965" y="119780"/>
                  <a:pt x="102965" y="119780"/>
                  <a:pt x="102965" y="119780"/>
                </a:cubicBezTo>
                <a:cubicBezTo>
                  <a:pt x="111293" y="119780"/>
                  <a:pt x="119810" y="113406"/>
                  <a:pt x="119810" y="103516"/>
                </a:cubicBezTo>
                <a:cubicBezTo>
                  <a:pt x="119810" y="41978"/>
                  <a:pt x="119810" y="41978"/>
                  <a:pt x="119810" y="41978"/>
                </a:cubicBezTo>
                <a:cubicBezTo>
                  <a:pt x="119810" y="32527"/>
                  <a:pt x="111293" y="25934"/>
                  <a:pt x="102965" y="25934"/>
                </a:cubicBezTo>
                <a:close/>
                <a:moveTo>
                  <a:pt x="111293" y="103516"/>
                </a:moveTo>
                <a:lnTo>
                  <a:pt x="111293" y="103516"/>
                </a:lnTo>
                <a:cubicBezTo>
                  <a:pt x="111293" y="106813"/>
                  <a:pt x="108643" y="113406"/>
                  <a:pt x="102965" y="113406"/>
                </a:cubicBezTo>
                <a:cubicBezTo>
                  <a:pt x="13817" y="113406"/>
                  <a:pt x="13817" y="113406"/>
                  <a:pt x="13817" y="113406"/>
                </a:cubicBezTo>
                <a:cubicBezTo>
                  <a:pt x="10977" y="113406"/>
                  <a:pt x="8328" y="106813"/>
                  <a:pt x="8328" y="103516"/>
                </a:cubicBezTo>
                <a:cubicBezTo>
                  <a:pt x="8328" y="41978"/>
                  <a:pt x="8328" y="41978"/>
                  <a:pt x="8328" y="41978"/>
                </a:cubicBezTo>
                <a:cubicBezTo>
                  <a:pt x="8328" y="38901"/>
                  <a:pt x="10977" y="35604"/>
                  <a:pt x="13817" y="35604"/>
                </a:cubicBezTo>
                <a:cubicBezTo>
                  <a:pt x="102965" y="35604"/>
                  <a:pt x="102965" y="35604"/>
                  <a:pt x="102965" y="35604"/>
                </a:cubicBezTo>
                <a:cubicBezTo>
                  <a:pt x="108643" y="35604"/>
                  <a:pt x="111293" y="38901"/>
                  <a:pt x="111293" y="41978"/>
                </a:cubicBezTo>
                <a:lnTo>
                  <a:pt x="111293" y="103516"/>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20" name="Shape 4720"/>
          <p:cNvSpPr/>
          <p:nvPr/>
        </p:nvSpPr>
        <p:spPr>
          <a:xfrm>
            <a:off x="2458938" y="2577886"/>
            <a:ext cx="305130" cy="262868"/>
          </a:xfrm>
          <a:custGeom>
            <a:avLst/>
            <a:gdLst/>
            <a:ahLst/>
            <a:cxnLst/>
            <a:rect l="0" t="0" r="0" b="0"/>
            <a:pathLst>
              <a:path w="120000" h="120000" extrusionOk="0">
                <a:moveTo>
                  <a:pt x="111482" y="51868"/>
                </a:moveTo>
                <a:lnTo>
                  <a:pt x="111482" y="51868"/>
                </a:lnTo>
                <a:cubicBezTo>
                  <a:pt x="89148" y="67912"/>
                  <a:pt x="89148" y="67912"/>
                  <a:pt x="89148" y="67912"/>
                </a:cubicBezTo>
                <a:cubicBezTo>
                  <a:pt x="89148" y="64835"/>
                  <a:pt x="89148" y="58241"/>
                  <a:pt x="83659" y="54945"/>
                </a:cubicBezTo>
                <a:cubicBezTo>
                  <a:pt x="91987" y="51868"/>
                  <a:pt x="97665" y="41978"/>
                  <a:pt x="97665" y="29230"/>
                </a:cubicBezTo>
                <a:cubicBezTo>
                  <a:pt x="97665" y="12967"/>
                  <a:pt x="86498" y="0"/>
                  <a:pt x="72492" y="0"/>
                </a:cubicBezTo>
                <a:cubicBezTo>
                  <a:pt x="58675" y="0"/>
                  <a:pt x="44668" y="12967"/>
                  <a:pt x="44668" y="29230"/>
                </a:cubicBezTo>
                <a:cubicBezTo>
                  <a:pt x="44668" y="38901"/>
                  <a:pt x="47507" y="45494"/>
                  <a:pt x="52996" y="51868"/>
                </a:cubicBezTo>
                <a:cubicBezTo>
                  <a:pt x="39179" y="51868"/>
                  <a:pt x="39179" y="51868"/>
                  <a:pt x="39179" y="51868"/>
                </a:cubicBezTo>
                <a:cubicBezTo>
                  <a:pt x="44668" y="48571"/>
                  <a:pt x="44668" y="41978"/>
                  <a:pt x="44668" y="35604"/>
                </a:cubicBezTo>
                <a:cubicBezTo>
                  <a:pt x="44668" y="19560"/>
                  <a:pt x="36340" y="9670"/>
                  <a:pt x="22334" y="9670"/>
                </a:cubicBezTo>
                <a:cubicBezTo>
                  <a:pt x="11167" y="9670"/>
                  <a:pt x="0" y="19560"/>
                  <a:pt x="0" y="35604"/>
                </a:cubicBezTo>
                <a:cubicBezTo>
                  <a:pt x="0" y="41978"/>
                  <a:pt x="2839" y="48571"/>
                  <a:pt x="8328" y="54945"/>
                </a:cubicBezTo>
                <a:cubicBezTo>
                  <a:pt x="2839" y="58241"/>
                  <a:pt x="0" y="61538"/>
                  <a:pt x="0" y="67912"/>
                </a:cubicBezTo>
                <a:cubicBezTo>
                  <a:pt x="0" y="103516"/>
                  <a:pt x="0" y="103516"/>
                  <a:pt x="0" y="103516"/>
                </a:cubicBezTo>
                <a:cubicBezTo>
                  <a:pt x="0" y="113406"/>
                  <a:pt x="8328" y="119780"/>
                  <a:pt x="16845" y="119780"/>
                </a:cubicBezTo>
                <a:cubicBezTo>
                  <a:pt x="75331" y="119780"/>
                  <a:pt x="75331" y="119780"/>
                  <a:pt x="75331" y="119780"/>
                </a:cubicBezTo>
                <a:cubicBezTo>
                  <a:pt x="83659" y="119780"/>
                  <a:pt x="89148" y="113406"/>
                  <a:pt x="89148" y="103516"/>
                </a:cubicBezTo>
                <a:cubicBezTo>
                  <a:pt x="89148" y="100439"/>
                  <a:pt x="89148" y="100439"/>
                  <a:pt x="89148" y="100439"/>
                </a:cubicBezTo>
                <a:cubicBezTo>
                  <a:pt x="111482" y="119780"/>
                  <a:pt x="111482" y="119780"/>
                  <a:pt x="111482" y="119780"/>
                </a:cubicBezTo>
                <a:cubicBezTo>
                  <a:pt x="117160" y="119780"/>
                  <a:pt x="119810" y="116483"/>
                  <a:pt x="119810" y="113406"/>
                </a:cubicBezTo>
                <a:cubicBezTo>
                  <a:pt x="119810" y="61538"/>
                  <a:pt x="119810" y="61538"/>
                  <a:pt x="119810" y="61538"/>
                </a:cubicBezTo>
                <a:cubicBezTo>
                  <a:pt x="119810" y="54945"/>
                  <a:pt x="117160" y="51868"/>
                  <a:pt x="111482" y="51868"/>
                </a:cubicBezTo>
                <a:close/>
                <a:moveTo>
                  <a:pt x="8328" y="35604"/>
                </a:moveTo>
                <a:lnTo>
                  <a:pt x="8328" y="35604"/>
                </a:lnTo>
                <a:cubicBezTo>
                  <a:pt x="8328" y="25934"/>
                  <a:pt x="14006" y="16263"/>
                  <a:pt x="22334" y="16263"/>
                </a:cubicBezTo>
                <a:cubicBezTo>
                  <a:pt x="30662" y="16263"/>
                  <a:pt x="39179" y="25934"/>
                  <a:pt x="39179" y="35604"/>
                </a:cubicBezTo>
                <a:cubicBezTo>
                  <a:pt x="39179" y="45494"/>
                  <a:pt x="30662" y="51868"/>
                  <a:pt x="22334" y="51868"/>
                </a:cubicBezTo>
                <a:cubicBezTo>
                  <a:pt x="14006" y="51868"/>
                  <a:pt x="8328" y="45494"/>
                  <a:pt x="8328" y="35604"/>
                </a:cubicBezTo>
                <a:close/>
                <a:moveTo>
                  <a:pt x="83659" y="103516"/>
                </a:moveTo>
                <a:lnTo>
                  <a:pt x="83659" y="103516"/>
                </a:lnTo>
                <a:cubicBezTo>
                  <a:pt x="83659" y="106813"/>
                  <a:pt x="77981" y="113406"/>
                  <a:pt x="75331" y="113406"/>
                </a:cubicBezTo>
                <a:cubicBezTo>
                  <a:pt x="16845" y="113406"/>
                  <a:pt x="16845" y="113406"/>
                  <a:pt x="16845" y="113406"/>
                </a:cubicBezTo>
                <a:cubicBezTo>
                  <a:pt x="11167" y="113406"/>
                  <a:pt x="8328" y="106813"/>
                  <a:pt x="8328" y="103516"/>
                </a:cubicBezTo>
                <a:cubicBezTo>
                  <a:pt x="8328" y="67912"/>
                  <a:pt x="8328" y="67912"/>
                  <a:pt x="8328" y="67912"/>
                </a:cubicBezTo>
                <a:cubicBezTo>
                  <a:pt x="8328" y="64835"/>
                  <a:pt x="11167" y="61538"/>
                  <a:pt x="16845" y="61538"/>
                </a:cubicBezTo>
                <a:cubicBezTo>
                  <a:pt x="75331" y="61538"/>
                  <a:pt x="75331" y="61538"/>
                  <a:pt x="75331" y="61538"/>
                </a:cubicBezTo>
                <a:cubicBezTo>
                  <a:pt x="77981" y="61538"/>
                  <a:pt x="83659" y="64835"/>
                  <a:pt x="83659" y="67912"/>
                </a:cubicBezTo>
                <a:lnTo>
                  <a:pt x="83659" y="103516"/>
                </a:lnTo>
                <a:close/>
                <a:moveTo>
                  <a:pt x="72492" y="51868"/>
                </a:moveTo>
                <a:lnTo>
                  <a:pt x="72492" y="51868"/>
                </a:lnTo>
                <a:cubicBezTo>
                  <a:pt x="61324" y="51868"/>
                  <a:pt x="52996" y="41978"/>
                  <a:pt x="52996" y="29230"/>
                </a:cubicBezTo>
                <a:cubicBezTo>
                  <a:pt x="52996" y="19560"/>
                  <a:pt x="61324" y="9670"/>
                  <a:pt x="72492" y="9670"/>
                </a:cubicBezTo>
                <a:cubicBezTo>
                  <a:pt x="80820" y="9670"/>
                  <a:pt x="89148" y="19560"/>
                  <a:pt x="89148" y="29230"/>
                </a:cubicBezTo>
                <a:cubicBezTo>
                  <a:pt x="89148" y="41978"/>
                  <a:pt x="80820" y="51868"/>
                  <a:pt x="72492" y="51868"/>
                </a:cubicBezTo>
                <a:close/>
                <a:moveTo>
                  <a:pt x="111482" y="113406"/>
                </a:moveTo>
                <a:lnTo>
                  <a:pt x="111482" y="113406"/>
                </a:lnTo>
                <a:cubicBezTo>
                  <a:pt x="89148" y="90549"/>
                  <a:pt x="89148" y="90549"/>
                  <a:pt x="89148" y="90549"/>
                </a:cubicBezTo>
                <a:cubicBezTo>
                  <a:pt x="89148" y="87472"/>
                  <a:pt x="89148" y="80879"/>
                  <a:pt x="89148" y="77802"/>
                </a:cubicBezTo>
                <a:cubicBezTo>
                  <a:pt x="111482" y="61538"/>
                  <a:pt x="111482" y="61538"/>
                  <a:pt x="111482" y="61538"/>
                </a:cubicBezTo>
                <a:cubicBezTo>
                  <a:pt x="111482" y="67912"/>
                  <a:pt x="111482" y="110109"/>
                  <a:pt x="111482" y="113406"/>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22" name="Shape 4722"/>
          <p:cNvSpPr/>
          <p:nvPr/>
        </p:nvSpPr>
        <p:spPr>
          <a:xfrm>
            <a:off x="1540017" y="2556716"/>
            <a:ext cx="185196" cy="305210"/>
          </a:xfrm>
          <a:custGeom>
            <a:avLst/>
            <a:gdLst/>
            <a:ahLst/>
            <a:cxnLst/>
            <a:rect l="0" t="0" r="0" b="0"/>
            <a:pathLst>
              <a:path w="120000" h="120000" extrusionOk="0">
                <a:moveTo>
                  <a:pt x="59843" y="30662"/>
                </a:moveTo>
                <a:lnTo>
                  <a:pt x="59843" y="30662"/>
                </a:lnTo>
                <a:cubicBezTo>
                  <a:pt x="55143" y="30662"/>
                  <a:pt x="55143" y="33501"/>
                  <a:pt x="55143" y="33501"/>
                </a:cubicBezTo>
                <a:cubicBezTo>
                  <a:pt x="55143" y="50157"/>
                  <a:pt x="55143" y="50157"/>
                  <a:pt x="55143" y="50157"/>
                </a:cubicBezTo>
                <a:cubicBezTo>
                  <a:pt x="55143" y="50157"/>
                  <a:pt x="55143" y="52996"/>
                  <a:pt x="59843" y="52996"/>
                </a:cubicBezTo>
                <a:cubicBezTo>
                  <a:pt x="64543" y="52996"/>
                  <a:pt x="64543" y="50157"/>
                  <a:pt x="64543" y="50157"/>
                </a:cubicBezTo>
                <a:cubicBezTo>
                  <a:pt x="64543" y="33501"/>
                  <a:pt x="64543" y="33501"/>
                  <a:pt x="64543" y="33501"/>
                </a:cubicBezTo>
                <a:cubicBezTo>
                  <a:pt x="64543" y="33501"/>
                  <a:pt x="64543" y="30662"/>
                  <a:pt x="59843" y="30662"/>
                </a:cubicBezTo>
                <a:close/>
                <a:moveTo>
                  <a:pt x="96814" y="16656"/>
                </a:moveTo>
                <a:lnTo>
                  <a:pt x="96814" y="16656"/>
                </a:lnTo>
                <a:cubicBezTo>
                  <a:pt x="64543" y="16656"/>
                  <a:pt x="64543" y="16656"/>
                  <a:pt x="64543" y="16656"/>
                </a:cubicBezTo>
                <a:cubicBezTo>
                  <a:pt x="64543" y="0"/>
                  <a:pt x="64543" y="0"/>
                  <a:pt x="64543" y="0"/>
                </a:cubicBezTo>
                <a:cubicBezTo>
                  <a:pt x="41357" y="0"/>
                  <a:pt x="41357" y="0"/>
                  <a:pt x="41357" y="0"/>
                </a:cubicBezTo>
                <a:cubicBezTo>
                  <a:pt x="36657" y="0"/>
                  <a:pt x="36657" y="2839"/>
                  <a:pt x="36657" y="5678"/>
                </a:cubicBezTo>
                <a:cubicBezTo>
                  <a:pt x="36657" y="5678"/>
                  <a:pt x="36657" y="8328"/>
                  <a:pt x="41357" y="8328"/>
                </a:cubicBezTo>
                <a:cubicBezTo>
                  <a:pt x="55143" y="8328"/>
                  <a:pt x="55143" y="8328"/>
                  <a:pt x="55143" y="8328"/>
                </a:cubicBezTo>
                <a:cubicBezTo>
                  <a:pt x="55143" y="16656"/>
                  <a:pt x="55143" y="16656"/>
                  <a:pt x="55143" y="16656"/>
                </a:cubicBezTo>
                <a:cubicBezTo>
                  <a:pt x="22872" y="16656"/>
                  <a:pt x="22872" y="16656"/>
                  <a:pt x="22872" y="16656"/>
                </a:cubicBezTo>
                <a:cubicBezTo>
                  <a:pt x="9086" y="16656"/>
                  <a:pt x="0" y="22334"/>
                  <a:pt x="0" y="30662"/>
                </a:cubicBezTo>
                <a:cubicBezTo>
                  <a:pt x="0" y="105993"/>
                  <a:pt x="0" y="105993"/>
                  <a:pt x="0" y="105993"/>
                </a:cubicBezTo>
                <a:cubicBezTo>
                  <a:pt x="0" y="114321"/>
                  <a:pt x="9086" y="119810"/>
                  <a:pt x="22872" y="119810"/>
                </a:cubicBezTo>
                <a:cubicBezTo>
                  <a:pt x="96814" y="119810"/>
                  <a:pt x="96814" y="119810"/>
                  <a:pt x="96814" y="119810"/>
                </a:cubicBezTo>
                <a:cubicBezTo>
                  <a:pt x="110600" y="119810"/>
                  <a:pt x="119686" y="114321"/>
                  <a:pt x="119686" y="105993"/>
                </a:cubicBezTo>
                <a:cubicBezTo>
                  <a:pt x="119686" y="30662"/>
                  <a:pt x="119686" y="30662"/>
                  <a:pt x="119686" y="30662"/>
                </a:cubicBezTo>
                <a:cubicBezTo>
                  <a:pt x="119686" y="22334"/>
                  <a:pt x="110600" y="16656"/>
                  <a:pt x="96814" y="16656"/>
                </a:cubicBezTo>
                <a:close/>
                <a:moveTo>
                  <a:pt x="110600" y="105993"/>
                </a:moveTo>
                <a:lnTo>
                  <a:pt x="110600" y="105993"/>
                </a:lnTo>
                <a:cubicBezTo>
                  <a:pt x="110600" y="108643"/>
                  <a:pt x="101201" y="111482"/>
                  <a:pt x="96814" y="111482"/>
                </a:cubicBezTo>
                <a:cubicBezTo>
                  <a:pt x="22872" y="111482"/>
                  <a:pt x="22872" y="111482"/>
                  <a:pt x="22872" y="111482"/>
                </a:cubicBezTo>
                <a:cubicBezTo>
                  <a:pt x="18485" y="111482"/>
                  <a:pt x="9086" y="108643"/>
                  <a:pt x="9086" y="105993"/>
                </a:cubicBezTo>
                <a:cubicBezTo>
                  <a:pt x="9086" y="30662"/>
                  <a:pt x="9086" y="30662"/>
                  <a:pt x="9086" y="30662"/>
                </a:cubicBezTo>
                <a:cubicBezTo>
                  <a:pt x="9086" y="27823"/>
                  <a:pt x="18485" y="22334"/>
                  <a:pt x="22872" y="22334"/>
                </a:cubicBezTo>
                <a:cubicBezTo>
                  <a:pt x="96814" y="22334"/>
                  <a:pt x="96814" y="22334"/>
                  <a:pt x="96814" y="22334"/>
                </a:cubicBezTo>
                <a:cubicBezTo>
                  <a:pt x="101201" y="22334"/>
                  <a:pt x="110600" y="27823"/>
                  <a:pt x="110600" y="30662"/>
                </a:cubicBezTo>
                <a:lnTo>
                  <a:pt x="110600" y="105993"/>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24" name="Shape 4724"/>
          <p:cNvSpPr/>
          <p:nvPr/>
        </p:nvSpPr>
        <p:spPr>
          <a:xfrm>
            <a:off x="5444985" y="2066264"/>
            <a:ext cx="211651" cy="306974"/>
          </a:xfrm>
          <a:custGeom>
            <a:avLst/>
            <a:gdLst/>
            <a:ahLst/>
            <a:cxnLst/>
            <a:rect l="0" t="0" r="0" b="0"/>
            <a:pathLst>
              <a:path w="120000" h="120000" extrusionOk="0">
                <a:moveTo>
                  <a:pt x="99909" y="0"/>
                </a:moveTo>
                <a:lnTo>
                  <a:pt x="99909" y="0"/>
                </a:lnTo>
                <a:cubicBezTo>
                  <a:pt x="19819" y="0"/>
                  <a:pt x="19819" y="0"/>
                  <a:pt x="19819" y="0"/>
                </a:cubicBezTo>
                <a:cubicBezTo>
                  <a:pt x="7873" y="0"/>
                  <a:pt x="0" y="5678"/>
                  <a:pt x="0" y="14006"/>
                </a:cubicBezTo>
                <a:cubicBezTo>
                  <a:pt x="0" y="103154"/>
                  <a:pt x="0" y="103154"/>
                  <a:pt x="0" y="103154"/>
                </a:cubicBezTo>
                <a:cubicBezTo>
                  <a:pt x="0" y="111482"/>
                  <a:pt x="7873" y="119810"/>
                  <a:pt x="19819" y="119810"/>
                </a:cubicBezTo>
                <a:cubicBezTo>
                  <a:pt x="99909" y="119810"/>
                  <a:pt x="99909" y="119810"/>
                  <a:pt x="99909" y="119810"/>
                </a:cubicBezTo>
                <a:cubicBezTo>
                  <a:pt x="111855" y="119810"/>
                  <a:pt x="119728" y="111482"/>
                  <a:pt x="119728" y="103154"/>
                </a:cubicBezTo>
                <a:cubicBezTo>
                  <a:pt x="119728" y="14006"/>
                  <a:pt x="119728" y="14006"/>
                  <a:pt x="119728" y="14006"/>
                </a:cubicBezTo>
                <a:cubicBezTo>
                  <a:pt x="119728" y="5678"/>
                  <a:pt x="111855" y="0"/>
                  <a:pt x="99909" y="0"/>
                </a:cubicBezTo>
                <a:close/>
                <a:moveTo>
                  <a:pt x="111855" y="103154"/>
                </a:moveTo>
                <a:lnTo>
                  <a:pt x="111855" y="103154"/>
                </a:lnTo>
                <a:cubicBezTo>
                  <a:pt x="111855" y="108643"/>
                  <a:pt x="103710" y="111482"/>
                  <a:pt x="99909" y="111482"/>
                </a:cubicBezTo>
                <a:cubicBezTo>
                  <a:pt x="19819" y="111482"/>
                  <a:pt x="19819" y="111482"/>
                  <a:pt x="19819" y="111482"/>
                </a:cubicBezTo>
                <a:cubicBezTo>
                  <a:pt x="16018" y="111482"/>
                  <a:pt x="7873" y="108643"/>
                  <a:pt x="7873" y="103154"/>
                </a:cubicBezTo>
                <a:cubicBezTo>
                  <a:pt x="7873" y="91987"/>
                  <a:pt x="7873" y="91987"/>
                  <a:pt x="7873" y="91987"/>
                </a:cubicBezTo>
                <a:cubicBezTo>
                  <a:pt x="111855" y="91987"/>
                  <a:pt x="111855" y="91987"/>
                  <a:pt x="111855" y="91987"/>
                </a:cubicBezTo>
                <a:lnTo>
                  <a:pt x="111855" y="103154"/>
                </a:lnTo>
                <a:close/>
                <a:moveTo>
                  <a:pt x="111855" y="86498"/>
                </a:moveTo>
                <a:lnTo>
                  <a:pt x="111855" y="86498"/>
                </a:lnTo>
                <a:cubicBezTo>
                  <a:pt x="7873" y="86498"/>
                  <a:pt x="7873" y="86498"/>
                  <a:pt x="7873" y="86498"/>
                </a:cubicBezTo>
                <a:cubicBezTo>
                  <a:pt x="7873" y="25173"/>
                  <a:pt x="7873" y="25173"/>
                  <a:pt x="7873" y="25173"/>
                </a:cubicBezTo>
                <a:cubicBezTo>
                  <a:pt x="111855" y="25173"/>
                  <a:pt x="111855" y="25173"/>
                  <a:pt x="111855" y="25173"/>
                </a:cubicBezTo>
                <a:lnTo>
                  <a:pt x="111855" y="86498"/>
                </a:lnTo>
                <a:close/>
                <a:moveTo>
                  <a:pt x="111855" y="19495"/>
                </a:moveTo>
                <a:lnTo>
                  <a:pt x="111855" y="19495"/>
                </a:lnTo>
                <a:cubicBezTo>
                  <a:pt x="7873" y="19495"/>
                  <a:pt x="7873" y="19495"/>
                  <a:pt x="7873" y="19495"/>
                </a:cubicBezTo>
                <a:cubicBezTo>
                  <a:pt x="7873" y="14006"/>
                  <a:pt x="7873" y="14006"/>
                  <a:pt x="7873" y="14006"/>
                </a:cubicBezTo>
                <a:cubicBezTo>
                  <a:pt x="7873" y="11167"/>
                  <a:pt x="16018" y="8328"/>
                  <a:pt x="19819" y="8328"/>
                </a:cubicBezTo>
                <a:cubicBezTo>
                  <a:pt x="99909" y="8328"/>
                  <a:pt x="99909" y="8328"/>
                  <a:pt x="99909" y="8328"/>
                </a:cubicBezTo>
                <a:cubicBezTo>
                  <a:pt x="103710" y="8328"/>
                  <a:pt x="111855" y="11167"/>
                  <a:pt x="111855" y="14006"/>
                </a:cubicBezTo>
                <a:lnTo>
                  <a:pt x="111855" y="19495"/>
                </a:lnTo>
                <a:close/>
                <a:moveTo>
                  <a:pt x="60000" y="108643"/>
                </a:moveTo>
                <a:lnTo>
                  <a:pt x="60000" y="108643"/>
                </a:lnTo>
                <a:cubicBezTo>
                  <a:pt x="63800" y="108643"/>
                  <a:pt x="67873" y="105993"/>
                  <a:pt x="67873" y="103154"/>
                </a:cubicBezTo>
                <a:cubicBezTo>
                  <a:pt x="67873" y="100315"/>
                  <a:pt x="63800" y="97665"/>
                  <a:pt x="60000" y="97665"/>
                </a:cubicBezTo>
                <a:cubicBezTo>
                  <a:pt x="55927" y="97665"/>
                  <a:pt x="51855" y="100315"/>
                  <a:pt x="51855" y="103154"/>
                </a:cubicBezTo>
                <a:cubicBezTo>
                  <a:pt x="51855" y="105993"/>
                  <a:pt x="55927" y="108643"/>
                  <a:pt x="60000" y="108643"/>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26" name="Shape 4726"/>
          <p:cNvSpPr/>
          <p:nvPr/>
        </p:nvSpPr>
        <p:spPr>
          <a:xfrm>
            <a:off x="4453751" y="2066264"/>
            <a:ext cx="241636" cy="306974"/>
          </a:xfrm>
          <a:custGeom>
            <a:avLst/>
            <a:gdLst/>
            <a:ahLst/>
            <a:cxnLst/>
            <a:rect l="0" t="0" r="0" b="0"/>
            <a:pathLst>
              <a:path w="120000" h="120000" extrusionOk="0">
                <a:moveTo>
                  <a:pt x="91497" y="97665"/>
                </a:moveTo>
                <a:lnTo>
                  <a:pt x="91497" y="97665"/>
                </a:lnTo>
                <a:cubicBezTo>
                  <a:pt x="91497" y="97665"/>
                  <a:pt x="88143" y="97665"/>
                  <a:pt x="88143" y="100315"/>
                </a:cubicBezTo>
                <a:cubicBezTo>
                  <a:pt x="88143" y="103154"/>
                  <a:pt x="91497" y="103154"/>
                  <a:pt x="91497" y="103154"/>
                </a:cubicBezTo>
                <a:cubicBezTo>
                  <a:pt x="95089" y="103154"/>
                  <a:pt x="98682" y="103154"/>
                  <a:pt x="98682" y="100315"/>
                </a:cubicBezTo>
                <a:cubicBezTo>
                  <a:pt x="98682" y="97665"/>
                  <a:pt x="95089" y="97665"/>
                  <a:pt x="91497" y="97665"/>
                </a:cubicBezTo>
                <a:close/>
                <a:moveTo>
                  <a:pt x="74011" y="80820"/>
                </a:moveTo>
                <a:lnTo>
                  <a:pt x="74011" y="80820"/>
                </a:lnTo>
                <a:cubicBezTo>
                  <a:pt x="70419" y="80820"/>
                  <a:pt x="70419" y="83659"/>
                  <a:pt x="70419" y="86498"/>
                </a:cubicBezTo>
                <a:cubicBezTo>
                  <a:pt x="70419" y="86498"/>
                  <a:pt x="70419" y="89148"/>
                  <a:pt x="74011" y="89148"/>
                </a:cubicBezTo>
                <a:cubicBezTo>
                  <a:pt x="77604" y="89148"/>
                  <a:pt x="77604" y="86498"/>
                  <a:pt x="77604" y="86498"/>
                </a:cubicBezTo>
                <a:cubicBezTo>
                  <a:pt x="77604" y="83659"/>
                  <a:pt x="77604" y="80820"/>
                  <a:pt x="74011" y="80820"/>
                </a:cubicBezTo>
                <a:close/>
                <a:moveTo>
                  <a:pt x="70419" y="97665"/>
                </a:moveTo>
                <a:lnTo>
                  <a:pt x="70419" y="97665"/>
                </a:lnTo>
                <a:cubicBezTo>
                  <a:pt x="67065" y="97665"/>
                  <a:pt x="63473" y="97665"/>
                  <a:pt x="63473" y="100315"/>
                </a:cubicBezTo>
                <a:cubicBezTo>
                  <a:pt x="63473" y="103154"/>
                  <a:pt x="67065" y="103154"/>
                  <a:pt x="70419" y="103154"/>
                </a:cubicBezTo>
                <a:cubicBezTo>
                  <a:pt x="70419" y="103154"/>
                  <a:pt x="74011" y="103154"/>
                  <a:pt x="74011" y="100315"/>
                </a:cubicBezTo>
                <a:cubicBezTo>
                  <a:pt x="74011" y="97665"/>
                  <a:pt x="70419" y="97665"/>
                  <a:pt x="70419" y="97665"/>
                </a:cubicBezTo>
                <a:close/>
                <a:moveTo>
                  <a:pt x="42395" y="89148"/>
                </a:moveTo>
                <a:lnTo>
                  <a:pt x="42395" y="89148"/>
                </a:lnTo>
                <a:cubicBezTo>
                  <a:pt x="35209" y="89148"/>
                  <a:pt x="35209" y="89148"/>
                  <a:pt x="35209" y="89148"/>
                </a:cubicBezTo>
                <a:cubicBezTo>
                  <a:pt x="35209" y="86498"/>
                  <a:pt x="35209" y="86498"/>
                  <a:pt x="35209" y="86498"/>
                </a:cubicBezTo>
                <a:cubicBezTo>
                  <a:pt x="35209" y="83659"/>
                  <a:pt x="35209" y="80820"/>
                  <a:pt x="31616" y="80820"/>
                </a:cubicBezTo>
                <a:cubicBezTo>
                  <a:pt x="28263" y="80820"/>
                  <a:pt x="28263" y="83659"/>
                  <a:pt x="28263" y="86498"/>
                </a:cubicBezTo>
                <a:cubicBezTo>
                  <a:pt x="28263" y="89148"/>
                  <a:pt x="28263" y="89148"/>
                  <a:pt x="28263" y="89148"/>
                </a:cubicBezTo>
                <a:cubicBezTo>
                  <a:pt x="21077" y="89148"/>
                  <a:pt x="21077" y="89148"/>
                  <a:pt x="21077" y="89148"/>
                </a:cubicBezTo>
                <a:lnTo>
                  <a:pt x="17485" y="91987"/>
                </a:lnTo>
                <a:cubicBezTo>
                  <a:pt x="17485" y="94826"/>
                  <a:pt x="21077" y="97665"/>
                  <a:pt x="21077" y="97665"/>
                </a:cubicBezTo>
                <a:cubicBezTo>
                  <a:pt x="28263" y="97665"/>
                  <a:pt x="28263" y="97665"/>
                  <a:pt x="28263" y="97665"/>
                </a:cubicBezTo>
                <a:cubicBezTo>
                  <a:pt x="28263" y="100315"/>
                  <a:pt x="28263" y="100315"/>
                  <a:pt x="28263" y="100315"/>
                </a:cubicBezTo>
                <a:cubicBezTo>
                  <a:pt x="28263" y="103154"/>
                  <a:pt x="28263" y="103154"/>
                  <a:pt x="31616" y="103154"/>
                </a:cubicBezTo>
                <a:cubicBezTo>
                  <a:pt x="35209" y="103154"/>
                  <a:pt x="35209" y="103154"/>
                  <a:pt x="35209" y="100315"/>
                </a:cubicBezTo>
                <a:cubicBezTo>
                  <a:pt x="35209" y="97665"/>
                  <a:pt x="35209" y="97665"/>
                  <a:pt x="35209" y="97665"/>
                </a:cubicBezTo>
                <a:cubicBezTo>
                  <a:pt x="42395" y="97665"/>
                  <a:pt x="42395" y="97665"/>
                  <a:pt x="42395" y="97665"/>
                </a:cubicBezTo>
                <a:cubicBezTo>
                  <a:pt x="42395" y="97665"/>
                  <a:pt x="45748" y="94826"/>
                  <a:pt x="45748" y="91987"/>
                </a:cubicBezTo>
                <a:lnTo>
                  <a:pt x="42395" y="89148"/>
                </a:lnTo>
                <a:close/>
                <a:moveTo>
                  <a:pt x="102275" y="0"/>
                </a:moveTo>
                <a:lnTo>
                  <a:pt x="102275" y="0"/>
                </a:lnTo>
                <a:cubicBezTo>
                  <a:pt x="17485" y="0"/>
                  <a:pt x="17485" y="0"/>
                  <a:pt x="17485" y="0"/>
                </a:cubicBezTo>
                <a:cubicBezTo>
                  <a:pt x="6946" y="0"/>
                  <a:pt x="0" y="5678"/>
                  <a:pt x="0" y="14006"/>
                </a:cubicBezTo>
                <a:cubicBezTo>
                  <a:pt x="0" y="103154"/>
                  <a:pt x="0" y="103154"/>
                  <a:pt x="0" y="103154"/>
                </a:cubicBezTo>
                <a:cubicBezTo>
                  <a:pt x="0" y="111482"/>
                  <a:pt x="6946" y="119810"/>
                  <a:pt x="17485" y="119810"/>
                </a:cubicBezTo>
                <a:cubicBezTo>
                  <a:pt x="102275" y="119810"/>
                  <a:pt x="102275" y="119810"/>
                  <a:pt x="102275" y="119810"/>
                </a:cubicBezTo>
                <a:cubicBezTo>
                  <a:pt x="112814" y="119810"/>
                  <a:pt x="119760" y="111482"/>
                  <a:pt x="119760" y="103154"/>
                </a:cubicBezTo>
                <a:cubicBezTo>
                  <a:pt x="119760" y="14006"/>
                  <a:pt x="119760" y="14006"/>
                  <a:pt x="119760" y="14006"/>
                </a:cubicBezTo>
                <a:cubicBezTo>
                  <a:pt x="119760" y="5678"/>
                  <a:pt x="112814" y="0"/>
                  <a:pt x="102275" y="0"/>
                </a:cubicBezTo>
                <a:close/>
                <a:moveTo>
                  <a:pt x="112814" y="103154"/>
                </a:moveTo>
                <a:lnTo>
                  <a:pt x="112814" y="103154"/>
                </a:lnTo>
                <a:cubicBezTo>
                  <a:pt x="112814" y="108643"/>
                  <a:pt x="105628" y="111482"/>
                  <a:pt x="102275" y="111482"/>
                </a:cubicBezTo>
                <a:cubicBezTo>
                  <a:pt x="17485" y="111482"/>
                  <a:pt x="17485" y="111482"/>
                  <a:pt x="17485" y="111482"/>
                </a:cubicBezTo>
                <a:cubicBezTo>
                  <a:pt x="14131" y="111482"/>
                  <a:pt x="6946" y="108643"/>
                  <a:pt x="6946" y="103154"/>
                </a:cubicBezTo>
                <a:cubicBezTo>
                  <a:pt x="6946" y="14006"/>
                  <a:pt x="6946" y="14006"/>
                  <a:pt x="6946" y="14006"/>
                </a:cubicBezTo>
                <a:cubicBezTo>
                  <a:pt x="6946" y="11167"/>
                  <a:pt x="14131" y="8328"/>
                  <a:pt x="17485" y="8328"/>
                </a:cubicBezTo>
                <a:cubicBezTo>
                  <a:pt x="102275" y="8328"/>
                  <a:pt x="102275" y="8328"/>
                  <a:pt x="102275" y="8328"/>
                </a:cubicBezTo>
                <a:cubicBezTo>
                  <a:pt x="105628" y="8328"/>
                  <a:pt x="112814" y="11167"/>
                  <a:pt x="112814" y="14006"/>
                </a:cubicBezTo>
                <a:lnTo>
                  <a:pt x="112814" y="103154"/>
                </a:lnTo>
                <a:close/>
                <a:moveTo>
                  <a:pt x="98682" y="80820"/>
                </a:moveTo>
                <a:lnTo>
                  <a:pt x="98682" y="80820"/>
                </a:lnTo>
                <a:cubicBezTo>
                  <a:pt x="95089" y="80820"/>
                  <a:pt x="91497" y="83659"/>
                  <a:pt x="91497" y="86498"/>
                </a:cubicBezTo>
                <a:cubicBezTo>
                  <a:pt x="91497" y="86498"/>
                  <a:pt x="95089" y="89148"/>
                  <a:pt x="98682" y="89148"/>
                </a:cubicBezTo>
                <a:lnTo>
                  <a:pt x="102275" y="86498"/>
                </a:lnTo>
                <a:cubicBezTo>
                  <a:pt x="102275" y="83659"/>
                  <a:pt x="98682" y="80820"/>
                  <a:pt x="98682" y="80820"/>
                </a:cubicBezTo>
                <a:close/>
                <a:moveTo>
                  <a:pt x="91497" y="14006"/>
                </a:moveTo>
                <a:lnTo>
                  <a:pt x="91497" y="14006"/>
                </a:lnTo>
                <a:cubicBezTo>
                  <a:pt x="28263" y="14006"/>
                  <a:pt x="28263" y="14006"/>
                  <a:pt x="28263" y="14006"/>
                </a:cubicBezTo>
                <a:cubicBezTo>
                  <a:pt x="21077" y="14006"/>
                  <a:pt x="17485" y="19495"/>
                  <a:pt x="17485" y="22334"/>
                </a:cubicBezTo>
                <a:cubicBezTo>
                  <a:pt x="17485" y="67003"/>
                  <a:pt x="17485" y="67003"/>
                  <a:pt x="17485" y="67003"/>
                </a:cubicBezTo>
                <a:cubicBezTo>
                  <a:pt x="17485" y="69652"/>
                  <a:pt x="21077" y="75331"/>
                  <a:pt x="28263" y="75331"/>
                </a:cubicBezTo>
                <a:cubicBezTo>
                  <a:pt x="91497" y="75331"/>
                  <a:pt x="91497" y="75331"/>
                  <a:pt x="91497" y="75331"/>
                </a:cubicBezTo>
                <a:cubicBezTo>
                  <a:pt x="98682" y="75331"/>
                  <a:pt x="102275" y="69652"/>
                  <a:pt x="102275" y="67003"/>
                </a:cubicBezTo>
                <a:cubicBezTo>
                  <a:pt x="102275" y="22334"/>
                  <a:pt x="102275" y="22334"/>
                  <a:pt x="102275" y="22334"/>
                </a:cubicBezTo>
                <a:cubicBezTo>
                  <a:pt x="102275" y="19495"/>
                  <a:pt x="98682" y="14006"/>
                  <a:pt x="91497" y="14006"/>
                </a:cubicBezTo>
                <a:close/>
                <a:moveTo>
                  <a:pt x="91497" y="64164"/>
                </a:moveTo>
                <a:lnTo>
                  <a:pt x="91497" y="64164"/>
                </a:lnTo>
                <a:cubicBezTo>
                  <a:pt x="91497" y="64164"/>
                  <a:pt x="91497" y="67003"/>
                  <a:pt x="88143" y="67003"/>
                </a:cubicBezTo>
                <a:cubicBezTo>
                  <a:pt x="31616" y="67003"/>
                  <a:pt x="31616" y="67003"/>
                  <a:pt x="31616" y="67003"/>
                </a:cubicBezTo>
                <a:cubicBezTo>
                  <a:pt x="28263" y="67003"/>
                  <a:pt x="28263" y="64164"/>
                  <a:pt x="28263" y="64164"/>
                </a:cubicBezTo>
                <a:cubicBezTo>
                  <a:pt x="28263" y="25173"/>
                  <a:pt x="28263" y="25173"/>
                  <a:pt x="28263" y="25173"/>
                </a:cubicBezTo>
                <a:cubicBezTo>
                  <a:pt x="28263" y="25173"/>
                  <a:pt x="28263" y="22334"/>
                  <a:pt x="31616" y="22334"/>
                </a:cubicBezTo>
                <a:cubicBezTo>
                  <a:pt x="88143" y="22334"/>
                  <a:pt x="88143" y="22334"/>
                  <a:pt x="88143" y="22334"/>
                </a:cubicBezTo>
                <a:cubicBezTo>
                  <a:pt x="91497" y="22334"/>
                  <a:pt x="91497" y="25173"/>
                  <a:pt x="91497" y="25173"/>
                </a:cubicBezTo>
                <a:lnTo>
                  <a:pt x="91497" y="64164"/>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28" name="Shape 4728"/>
          <p:cNvSpPr/>
          <p:nvPr/>
        </p:nvSpPr>
        <p:spPr>
          <a:xfrm>
            <a:off x="3443116" y="2115662"/>
            <a:ext cx="305130" cy="206413"/>
          </a:xfrm>
          <a:custGeom>
            <a:avLst/>
            <a:gdLst/>
            <a:ahLst/>
            <a:cxnLst/>
            <a:rect l="0" t="0" r="0" b="0"/>
            <a:pathLst>
              <a:path w="120000" h="120000" extrusionOk="0">
                <a:moveTo>
                  <a:pt x="19495" y="74299"/>
                </a:moveTo>
                <a:lnTo>
                  <a:pt x="19495" y="74299"/>
                </a:lnTo>
                <a:cubicBezTo>
                  <a:pt x="16656" y="74299"/>
                  <a:pt x="13817" y="78504"/>
                  <a:pt x="13817" y="82710"/>
                </a:cubicBezTo>
                <a:cubicBezTo>
                  <a:pt x="13817" y="82710"/>
                  <a:pt x="16656" y="86635"/>
                  <a:pt x="19495" y="86635"/>
                </a:cubicBezTo>
                <a:lnTo>
                  <a:pt x="22145" y="82710"/>
                </a:lnTo>
                <a:cubicBezTo>
                  <a:pt x="22145" y="78504"/>
                  <a:pt x="19495" y="74299"/>
                  <a:pt x="19495" y="74299"/>
                </a:cubicBezTo>
                <a:close/>
                <a:moveTo>
                  <a:pt x="86309" y="20747"/>
                </a:moveTo>
                <a:lnTo>
                  <a:pt x="86309" y="20747"/>
                </a:lnTo>
                <a:cubicBezTo>
                  <a:pt x="33312" y="20747"/>
                  <a:pt x="33312" y="20747"/>
                  <a:pt x="33312" y="20747"/>
                </a:cubicBezTo>
                <a:cubicBezTo>
                  <a:pt x="30662" y="20747"/>
                  <a:pt x="30662" y="24672"/>
                  <a:pt x="30662" y="24672"/>
                </a:cubicBezTo>
                <a:cubicBezTo>
                  <a:pt x="30662" y="90841"/>
                  <a:pt x="30662" y="90841"/>
                  <a:pt x="30662" y="90841"/>
                </a:cubicBezTo>
                <a:cubicBezTo>
                  <a:pt x="30662" y="95046"/>
                  <a:pt x="30662" y="99252"/>
                  <a:pt x="33312" y="99252"/>
                </a:cubicBezTo>
                <a:cubicBezTo>
                  <a:pt x="86309" y="99252"/>
                  <a:pt x="86309" y="99252"/>
                  <a:pt x="86309" y="99252"/>
                </a:cubicBezTo>
                <a:cubicBezTo>
                  <a:pt x="86309" y="99252"/>
                  <a:pt x="89148" y="95046"/>
                  <a:pt x="89148" y="90841"/>
                </a:cubicBezTo>
                <a:cubicBezTo>
                  <a:pt x="89148" y="24672"/>
                  <a:pt x="89148" y="24672"/>
                  <a:pt x="89148" y="24672"/>
                </a:cubicBezTo>
                <a:lnTo>
                  <a:pt x="86309" y="20747"/>
                </a:lnTo>
                <a:close/>
                <a:moveTo>
                  <a:pt x="80630" y="82710"/>
                </a:moveTo>
                <a:lnTo>
                  <a:pt x="80630" y="82710"/>
                </a:lnTo>
                <a:cubicBezTo>
                  <a:pt x="80630" y="82710"/>
                  <a:pt x="80630" y="86635"/>
                  <a:pt x="77981" y="86635"/>
                </a:cubicBezTo>
                <a:cubicBezTo>
                  <a:pt x="41829" y="86635"/>
                  <a:pt x="41829" y="86635"/>
                  <a:pt x="41829" y="86635"/>
                </a:cubicBezTo>
                <a:cubicBezTo>
                  <a:pt x="38990" y="86635"/>
                  <a:pt x="36151" y="82710"/>
                  <a:pt x="36151" y="82710"/>
                </a:cubicBezTo>
                <a:cubicBezTo>
                  <a:pt x="36151" y="37289"/>
                  <a:pt x="36151" y="37289"/>
                  <a:pt x="36151" y="37289"/>
                </a:cubicBezTo>
                <a:cubicBezTo>
                  <a:pt x="36151" y="33084"/>
                  <a:pt x="38990" y="33084"/>
                  <a:pt x="41829" y="33084"/>
                </a:cubicBezTo>
                <a:cubicBezTo>
                  <a:pt x="77981" y="33084"/>
                  <a:pt x="77981" y="33084"/>
                  <a:pt x="77981" y="33084"/>
                </a:cubicBezTo>
                <a:cubicBezTo>
                  <a:pt x="80630" y="33084"/>
                  <a:pt x="80630" y="33084"/>
                  <a:pt x="80630" y="37289"/>
                </a:cubicBezTo>
                <a:lnTo>
                  <a:pt x="80630" y="82710"/>
                </a:lnTo>
                <a:close/>
                <a:moveTo>
                  <a:pt x="19495" y="53831"/>
                </a:moveTo>
                <a:lnTo>
                  <a:pt x="19495" y="53831"/>
                </a:lnTo>
                <a:cubicBezTo>
                  <a:pt x="16656" y="53831"/>
                  <a:pt x="13817" y="57757"/>
                  <a:pt x="13817" y="57757"/>
                </a:cubicBezTo>
                <a:cubicBezTo>
                  <a:pt x="13817" y="61962"/>
                  <a:pt x="16656" y="66168"/>
                  <a:pt x="19495" y="66168"/>
                </a:cubicBezTo>
                <a:cubicBezTo>
                  <a:pt x="19495" y="66168"/>
                  <a:pt x="22145" y="61962"/>
                  <a:pt x="22145" y="57757"/>
                </a:cubicBezTo>
                <a:lnTo>
                  <a:pt x="19495" y="53831"/>
                </a:lnTo>
                <a:close/>
                <a:moveTo>
                  <a:pt x="102965" y="0"/>
                </a:moveTo>
                <a:lnTo>
                  <a:pt x="102965" y="0"/>
                </a:lnTo>
                <a:cubicBezTo>
                  <a:pt x="13817" y="0"/>
                  <a:pt x="13817" y="0"/>
                  <a:pt x="13817" y="0"/>
                </a:cubicBezTo>
                <a:cubicBezTo>
                  <a:pt x="5488" y="0"/>
                  <a:pt x="0" y="8411"/>
                  <a:pt x="0" y="20747"/>
                </a:cubicBezTo>
                <a:cubicBezTo>
                  <a:pt x="0" y="99252"/>
                  <a:pt x="0" y="99252"/>
                  <a:pt x="0" y="99252"/>
                </a:cubicBezTo>
                <a:cubicBezTo>
                  <a:pt x="0" y="111588"/>
                  <a:pt x="5488" y="119719"/>
                  <a:pt x="13817" y="119719"/>
                </a:cubicBezTo>
                <a:cubicBezTo>
                  <a:pt x="102965" y="119719"/>
                  <a:pt x="102965" y="119719"/>
                  <a:pt x="102965" y="119719"/>
                </a:cubicBezTo>
                <a:cubicBezTo>
                  <a:pt x="111293" y="119719"/>
                  <a:pt x="119810" y="111588"/>
                  <a:pt x="119810" y="99252"/>
                </a:cubicBezTo>
                <a:cubicBezTo>
                  <a:pt x="119810" y="20747"/>
                  <a:pt x="119810" y="20747"/>
                  <a:pt x="119810" y="20747"/>
                </a:cubicBezTo>
                <a:cubicBezTo>
                  <a:pt x="119810" y="8411"/>
                  <a:pt x="111293" y="0"/>
                  <a:pt x="102965" y="0"/>
                </a:cubicBezTo>
                <a:close/>
                <a:moveTo>
                  <a:pt x="111293" y="99252"/>
                </a:moveTo>
                <a:lnTo>
                  <a:pt x="111293" y="99252"/>
                </a:lnTo>
                <a:cubicBezTo>
                  <a:pt x="111293" y="103177"/>
                  <a:pt x="108643" y="107383"/>
                  <a:pt x="102965" y="107383"/>
                </a:cubicBezTo>
                <a:cubicBezTo>
                  <a:pt x="13817" y="107383"/>
                  <a:pt x="13817" y="107383"/>
                  <a:pt x="13817" y="107383"/>
                </a:cubicBezTo>
                <a:cubicBezTo>
                  <a:pt x="10977" y="107383"/>
                  <a:pt x="8328" y="103177"/>
                  <a:pt x="8328" y="99252"/>
                </a:cubicBezTo>
                <a:cubicBezTo>
                  <a:pt x="8328" y="20747"/>
                  <a:pt x="8328" y="20747"/>
                  <a:pt x="8328" y="20747"/>
                </a:cubicBezTo>
                <a:cubicBezTo>
                  <a:pt x="8328" y="16542"/>
                  <a:pt x="10977" y="8411"/>
                  <a:pt x="13817" y="8411"/>
                </a:cubicBezTo>
                <a:cubicBezTo>
                  <a:pt x="102965" y="8411"/>
                  <a:pt x="102965" y="8411"/>
                  <a:pt x="102965" y="8411"/>
                </a:cubicBezTo>
                <a:cubicBezTo>
                  <a:pt x="108643" y="8411"/>
                  <a:pt x="111293" y="16542"/>
                  <a:pt x="111293" y="20747"/>
                </a:cubicBezTo>
                <a:lnTo>
                  <a:pt x="111293" y="99252"/>
                </a:lnTo>
                <a:close/>
                <a:moveTo>
                  <a:pt x="100315" y="53831"/>
                </a:moveTo>
                <a:lnTo>
                  <a:pt x="100315" y="53831"/>
                </a:lnTo>
                <a:cubicBezTo>
                  <a:pt x="97476" y="53831"/>
                  <a:pt x="97476" y="57757"/>
                  <a:pt x="97476" y="57757"/>
                </a:cubicBezTo>
                <a:cubicBezTo>
                  <a:pt x="97476" y="61962"/>
                  <a:pt x="97476" y="66168"/>
                  <a:pt x="100315" y="66168"/>
                </a:cubicBezTo>
                <a:cubicBezTo>
                  <a:pt x="102965" y="66168"/>
                  <a:pt x="102965" y="61962"/>
                  <a:pt x="102965" y="57757"/>
                </a:cubicBezTo>
                <a:cubicBezTo>
                  <a:pt x="102965" y="57757"/>
                  <a:pt x="102965" y="53831"/>
                  <a:pt x="100315" y="53831"/>
                </a:cubicBezTo>
                <a:close/>
                <a:moveTo>
                  <a:pt x="100315" y="74299"/>
                </a:moveTo>
                <a:lnTo>
                  <a:pt x="100315" y="74299"/>
                </a:lnTo>
                <a:cubicBezTo>
                  <a:pt x="97476" y="74299"/>
                  <a:pt x="97476" y="78504"/>
                  <a:pt x="97476" y="82710"/>
                </a:cubicBezTo>
                <a:cubicBezTo>
                  <a:pt x="97476" y="82710"/>
                  <a:pt x="97476" y="86635"/>
                  <a:pt x="100315" y="86635"/>
                </a:cubicBezTo>
                <a:cubicBezTo>
                  <a:pt x="102965" y="86635"/>
                  <a:pt x="102965" y="82710"/>
                  <a:pt x="102965" y="82710"/>
                </a:cubicBezTo>
                <a:cubicBezTo>
                  <a:pt x="102965" y="78504"/>
                  <a:pt x="102965" y="74299"/>
                  <a:pt x="100315" y="74299"/>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30" name="Shape 4730"/>
          <p:cNvSpPr/>
          <p:nvPr/>
        </p:nvSpPr>
        <p:spPr>
          <a:xfrm>
            <a:off x="2538306" y="2066264"/>
            <a:ext cx="135810" cy="306974"/>
          </a:xfrm>
          <a:custGeom>
            <a:avLst/>
            <a:gdLst/>
            <a:ahLst/>
            <a:cxnLst/>
            <a:rect l="0" t="0" r="0" b="0"/>
            <a:pathLst>
              <a:path w="120000" h="120000" extrusionOk="0">
                <a:moveTo>
                  <a:pt x="119572" y="30662"/>
                </a:moveTo>
                <a:lnTo>
                  <a:pt x="119572" y="30662"/>
                </a:lnTo>
                <a:cubicBezTo>
                  <a:pt x="119572" y="14006"/>
                  <a:pt x="88398" y="0"/>
                  <a:pt x="56797" y="0"/>
                </a:cubicBezTo>
                <a:cubicBezTo>
                  <a:pt x="25195" y="0"/>
                  <a:pt x="0" y="14006"/>
                  <a:pt x="0" y="30662"/>
                </a:cubicBezTo>
                <a:cubicBezTo>
                  <a:pt x="0" y="44668"/>
                  <a:pt x="19217" y="55835"/>
                  <a:pt x="50391" y="58485"/>
                </a:cubicBezTo>
                <a:lnTo>
                  <a:pt x="50391" y="58485"/>
                </a:lnTo>
                <a:cubicBezTo>
                  <a:pt x="50391" y="114321"/>
                  <a:pt x="50391" y="114321"/>
                  <a:pt x="50391" y="114321"/>
                </a:cubicBezTo>
                <a:cubicBezTo>
                  <a:pt x="50391" y="117160"/>
                  <a:pt x="56797" y="119810"/>
                  <a:pt x="56797" y="119810"/>
                </a:cubicBezTo>
                <a:cubicBezTo>
                  <a:pt x="63202" y="119810"/>
                  <a:pt x="69181" y="117160"/>
                  <a:pt x="69181" y="114321"/>
                </a:cubicBezTo>
                <a:cubicBezTo>
                  <a:pt x="69181" y="58485"/>
                  <a:pt x="69181" y="58485"/>
                  <a:pt x="69181" y="58485"/>
                </a:cubicBezTo>
                <a:lnTo>
                  <a:pt x="69181" y="58485"/>
                </a:lnTo>
                <a:cubicBezTo>
                  <a:pt x="94377" y="55835"/>
                  <a:pt x="119572" y="44668"/>
                  <a:pt x="119572" y="30662"/>
                </a:cubicBezTo>
                <a:close/>
                <a:moveTo>
                  <a:pt x="56797" y="52996"/>
                </a:moveTo>
                <a:lnTo>
                  <a:pt x="56797" y="52996"/>
                </a:lnTo>
                <a:cubicBezTo>
                  <a:pt x="38007" y="52996"/>
                  <a:pt x="19217" y="41829"/>
                  <a:pt x="19217" y="30662"/>
                </a:cubicBezTo>
                <a:cubicBezTo>
                  <a:pt x="19217" y="16845"/>
                  <a:pt x="38007" y="8328"/>
                  <a:pt x="56797" y="8328"/>
                </a:cubicBezTo>
                <a:cubicBezTo>
                  <a:pt x="81992" y="8328"/>
                  <a:pt x="100782" y="16845"/>
                  <a:pt x="100782" y="30662"/>
                </a:cubicBezTo>
                <a:cubicBezTo>
                  <a:pt x="100782" y="41829"/>
                  <a:pt x="81992" y="52996"/>
                  <a:pt x="56797" y="52996"/>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32" name="Shape 4732"/>
          <p:cNvSpPr/>
          <p:nvPr/>
        </p:nvSpPr>
        <p:spPr>
          <a:xfrm>
            <a:off x="1582347" y="2066264"/>
            <a:ext cx="100535" cy="306974"/>
          </a:xfrm>
          <a:custGeom>
            <a:avLst/>
            <a:gdLst/>
            <a:ahLst/>
            <a:cxnLst/>
            <a:rect l="0" t="0" r="0" b="0"/>
            <a:pathLst>
              <a:path w="120000" h="120000" extrusionOk="0">
                <a:moveTo>
                  <a:pt x="102028" y="0"/>
                </a:moveTo>
                <a:lnTo>
                  <a:pt x="102028" y="0"/>
                </a:lnTo>
                <a:lnTo>
                  <a:pt x="93913" y="2839"/>
                </a:lnTo>
                <a:cubicBezTo>
                  <a:pt x="93913" y="30662"/>
                  <a:pt x="93913" y="30662"/>
                  <a:pt x="93913" y="30662"/>
                </a:cubicBezTo>
                <a:cubicBezTo>
                  <a:pt x="93913" y="36151"/>
                  <a:pt x="85217" y="39179"/>
                  <a:pt x="68405" y="39179"/>
                </a:cubicBezTo>
                <a:cubicBezTo>
                  <a:pt x="68405" y="2839"/>
                  <a:pt x="68405" y="2839"/>
                  <a:pt x="68405" y="2839"/>
                </a:cubicBezTo>
                <a:cubicBezTo>
                  <a:pt x="68405" y="2839"/>
                  <a:pt x="68405" y="0"/>
                  <a:pt x="59710" y="0"/>
                </a:cubicBezTo>
                <a:cubicBezTo>
                  <a:pt x="51014" y="0"/>
                  <a:pt x="51014" y="2839"/>
                  <a:pt x="51014" y="2839"/>
                </a:cubicBezTo>
                <a:cubicBezTo>
                  <a:pt x="51014" y="39179"/>
                  <a:pt x="51014" y="39179"/>
                  <a:pt x="51014" y="39179"/>
                </a:cubicBezTo>
                <a:cubicBezTo>
                  <a:pt x="34202" y="39179"/>
                  <a:pt x="25507" y="36151"/>
                  <a:pt x="25507" y="30662"/>
                </a:cubicBezTo>
                <a:cubicBezTo>
                  <a:pt x="25507" y="2839"/>
                  <a:pt x="25507" y="2839"/>
                  <a:pt x="25507" y="2839"/>
                </a:cubicBezTo>
                <a:lnTo>
                  <a:pt x="16811" y="0"/>
                </a:lnTo>
                <a:cubicBezTo>
                  <a:pt x="8695" y="0"/>
                  <a:pt x="0" y="2839"/>
                  <a:pt x="0" y="2839"/>
                </a:cubicBezTo>
                <a:cubicBezTo>
                  <a:pt x="0" y="30662"/>
                  <a:pt x="0" y="30662"/>
                  <a:pt x="0" y="30662"/>
                </a:cubicBezTo>
                <a:cubicBezTo>
                  <a:pt x="0" y="39179"/>
                  <a:pt x="25507" y="47318"/>
                  <a:pt x="51014" y="47318"/>
                </a:cubicBezTo>
                <a:cubicBezTo>
                  <a:pt x="51014" y="114321"/>
                  <a:pt x="51014" y="114321"/>
                  <a:pt x="51014" y="114321"/>
                </a:cubicBezTo>
                <a:cubicBezTo>
                  <a:pt x="51014" y="117160"/>
                  <a:pt x="51014" y="119810"/>
                  <a:pt x="59710" y="119810"/>
                </a:cubicBezTo>
                <a:cubicBezTo>
                  <a:pt x="68405" y="119810"/>
                  <a:pt x="68405" y="117160"/>
                  <a:pt x="68405" y="114321"/>
                </a:cubicBezTo>
                <a:cubicBezTo>
                  <a:pt x="68405" y="47318"/>
                  <a:pt x="68405" y="47318"/>
                  <a:pt x="68405" y="47318"/>
                </a:cubicBezTo>
                <a:cubicBezTo>
                  <a:pt x="93913" y="47318"/>
                  <a:pt x="119420" y="39179"/>
                  <a:pt x="119420" y="30662"/>
                </a:cubicBezTo>
                <a:cubicBezTo>
                  <a:pt x="119420" y="2839"/>
                  <a:pt x="119420" y="2839"/>
                  <a:pt x="119420" y="2839"/>
                </a:cubicBezTo>
                <a:cubicBezTo>
                  <a:pt x="119420" y="2839"/>
                  <a:pt x="110724" y="0"/>
                  <a:pt x="102028" y="0"/>
                </a:cubicBezTo>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34" name="Shape 4734"/>
          <p:cNvSpPr/>
          <p:nvPr/>
        </p:nvSpPr>
        <p:spPr>
          <a:xfrm>
            <a:off x="5423820" y="1593451"/>
            <a:ext cx="253982" cy="269925"/>
          </a:xfrm>
          <a:custGeom>
            <a:avLst/>
            <a:gdLst/>
            <a:ahLst/>
            <a:cxnLst/>
            <a:rect l="0" t="0" r="0" b="0"/>
            <a:pathLst>
              <a:path w="120000" h="120000" extrusionOk="0">
                <a:moveTo>
                  <a:pt x="119774" y="9428"/>
                </a:moveTo>
                <a:lnTo>
                  <a:pt x="119774" y="9428"/>
                </a:lnTo>
                <a:cubicBezTo>
                  <a:pt x="119774" y="6214"/>
                  <a:pt x="119774" y="6214"/>
                  <a:pt x="119774" y="6214"/>
                </a:cubicBezTo>
                <a:cubicBezTo>
                  <a:pt x="119774" y="3214"/>
                  <a:pt x="119774" y="3214"/>
                  <a:pt x="116384" y="0"/>
                </a:cubicBezTo>
                <a:lnTo>
                  <a:pt x="116384" y="0"/>
                </a:lnTo>
                <a:cubicBezTo>
                  <a:pt x="3163" y="0"/>
                  <a:pt x="3163" y="0"/>
                  <a:pt x="3163" y="0"/>
                </a:cubicBezTo>
                <a:cubicBezTo>
                  <a:pt x="3163" y="0"/>
                  <a:pt x="3163" y="0"/>
                  <a:pt x="0" y="3214"/>
                </a:cubicBezTo>
                <a:cubicBezTo>
                  <a:pt x="0" y="3214"/>
                  <a:pt x="0" y="6214"/>
                  <a:pt x="0" y="9428"/>
                </a:cubicBezTo>
                <a:cubicBezTo>
                  <a:pt x="56497" y="72428"/>
                  <a:pt x="56497" y="72428"/>
                  <a:pt x="56497" y="72428"/>
                </a:cubicBezTo>
                <a:cubicBezTo>
                  <a:pt x="56497" y="110357"/>
                  <a:pt x="56497" y="110357"/>
                  <a:pt x="56497" y="110357"/>
                </a:cubicBezTo>
                <a:cubicBezTo>
                  <a:pt x="39774" y="110357"/>
                  <a:pt x="39774" y="110357"/>
                  <a:pt x="39774" y="110357"/>
                </a:cubicBezTo>
                <a:cubicBezTo>
                  <a:pt x="36610" y="110357"/>
                  <a:pt x="36610" y="113571"/>
                  <a:pt x="36610" y="113571"/>
                </a:cubicBezTo>
                <a:cubicBezTo>
                  <a:pt x="36610" y="116785"/>
                  <a:pt x="36610" y="119785"/>
                  <a:pt x="39774" y="119785"/>
                </a:cubicBezTo>
                <a:cubicBezTo>
                  <a:pt x="82937" y="119785"/>
                  <a:pt x="82937" y="119785"/>
                  <a:pt x="82937" y="119785"/>
                </a:cubicBezTo>
                <a:cubicBezTo>
                  <a:pt x="86553" y="119785"/>
                  <a:pt x="89717" y="116785"/>
                  <a:pt x="89717" y="113571"/>
                </a:cubicBezTo>
                <a:cubicBezTo>
                  <a:pt x="89717" y="113571"/>
                  <a:pt x="86553" y="110357"/>
                  <a:pt x="82937" y="110357"/>
                </a:cubicBezTo>
                <a:cubicBezTo>
                  <a:pt x="66440" y="110357"/>
                  <a:pt x="66440" y="110357"/>
                  <a:pt x="66440" y="110357"/>
                </a:cubicBezTo>
                <a:cubicBezTo>
                  <a:pt x="66440" y="72428"/>
                  <a:pt x="66440" y="72428"/>
                  <a:pt x="66440" y="72428"/>
                </a:cubicBezTo>
                <a:lnTo>
                  <a:pt x="119774" y="9428"/>
                </a:lnTo>
                <a:close/>
                <a:moveTo>
                  <a:pt x="63050" y="63000"/>
                </a:moveTo>
                <a:lnTo>
                  <a:pt x="63050" y="63000"/>
                </a:lnTo>
                <a:cubicBezTo>
                  <a:pt x="13107" y="9428"/>
                  <a:pt x="13107" y="9428"/>
                  <a:pt x="13107" y="9428"/>
                </a:cubicBezTo>
                <a:cubicBezTo>
                  <a:pt x="106440" y="9428"/>
                  <a:pt x="106440" y="9428"/>
                  <a:pt x="106440" y="9428"/>
                </a:cubicBezTo>
                <a:lnTo>
                  <a:pt x="63050" y="63000"/>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36" name="Shape 4736"/>
          <p:cNvSpPr/>
          <p:nvPr/>
        </p:nvSpPr>
        <p:spPr>
          <a:xfrm>
            <a:off x="4453751" y="1579337"/>
            <a:ext cx="241636" cy="296389"/>
          </a:xfrm>
          <a:custGeom>
            <a:avLst/>
            <a:gdLst/>
            <a:ahLst/>
            <a:cxnLst/>
            <a:rect l="0" t="0" r="0" b="0"/>
            <a:pathLst>
              <a:path w="120000" h="120000" extrusionOk="0">
                <a:moveTo>
                  <a:pt x="105628" y="25589"/>
                </a:moveTo>
                <a:lnTo>
                  <a:pt x="105628" y="25589"/>
                </a:lnTo>
                <a:cubicBezTo>
                  <a:pt x="84550" y="31405"/>
                  <a:pt x="81197" y="42649"/>
                  <a:pt x="84550" y="51179"/>
                </a:cubicBezTo>
                <a:cubicBezTo>
                  <a:pt x="67065" y="37027"/>
                  <a:pt x="70419" y="22681"/>
                  <a:pt x="70419" y="0"/>
                </a:cubicBezTo>
                <a:cubicBezTo>
                  <a:pt x="21077" y="14151"/>
                  <a:pt x="31616" y="54087"/>
                  <a:pt x="31616" y="68432"/>
                </a:cubicBezTo>
                <a:cubicBezTo>
                  <a:pt x="21077" y="59903"/>
                  <a:pt x="17485" y="39741"/>
                  <a:pt x="17485" y="39741"/>
                </a:cubicBezTo>
                <a:cubicBezTo>
                  <a:pt x="3353" y="45557"/>
                  <a:pt x="0" y="59903"/>
                  <a:pt x="0" y="71147"/>
                </a:cubicBezTo>
                <a:cubicBezTo>
                  <a:pt x="0" y="99838"/>
                  <a:pt x="24670" y="119806"/>
                  <a:pt x="59880" y="119806"/>
                </a:cubicBezTo>
                <a:cubicBezTo>
                  <a:pt x="95089" y="119806"/>
                  <a:pt x="119760" y="99838"/>
                  <a:pt x="119760" y="71147"/>
                </a:cubicBezTo>
                <a:cubicBezTo>
                  <a:pt x="119760" y="54087"/>
                  <a:pt x="105628" y="48465"/>
                  <a:pt x="105628" y="25589"/>
                </a:cubicBezTo>
                <a:close/>
                <a:moveTo>
                  <a:pt x="63473" y="113990"/>
                </a:moveTo>
                <a:lnTo>
                  <a:pt x="63473" y="113990"/>
                </a:lnTo>
                <a:cubicBezTo>
                  <a:pt x="31616" y="113990"/>
                  <a:pt x="6946" y="94022"/>
                  <a:pt x="6946" y="68432"/>
                </a:cubicBezTo>
                <a:cubicBezTo>
                  <a:pt x="6946" y="65525"/>
                  <a:pt x="6946" y="59903"/>
                  <a:pt x="14131" y="56995"/>
                </a:cubicBezTo>
                <a:cubicBezTo>
                  <a:pt x="14131" y="59903"/>
                  <a:pt x="21077" y="79870"/>
                  <a:pt x="42395" y="76962"/>
                </a:cubicBezTo>
                <a:cubicBezTo>
                  <a:pt x="42395" y="62617"/>
                  <a:pt x="35209" y="22681"/>
                  <a:pt x="59880" y="11243"/>
                </a:cubicBezTo>
                <a:cubicBezTo>
                  <a:pt x="59880" y="31405"/>
                  <a:pt x="63473" y="59903"/>
                  <a:pt x="91497" y="62617"/>
                </a:cubicBezTo>
                <a:cubicBezTo>
                  <a:pt x="91497" y="54087"/>
                  <a:pt x="91497" y="42649"/>
                  <a:pt x="98682" y="39741"/>
                </a:cubicBezTo>
                <a:cubicBezTo>
                  <a:pt x="98682" y="51179"/>
                  <a:pt x="112814" y="59903"/>
                  <a:pt x="112814" y="71147"/>
                </a:cubicBezTo>
                <a:cubicBezTo>
                  <a:pt x="112814" y="94022"/>
                  <a:pt x="84550" y="113990"/>
                  <a:pt x="63473" y="113990"/>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38" name="Shape 4738"/>
          <p:cNvSpPr/>
          <p:nvPr/>
        </p:nvSpPr>
        <p:spPr>
          <a:xfrm>
            <a:off x="3443116" y="1579337"/>
            <a:ext cx="305130" cy="296389"/>
          </a:xfrm>
          <a:custGeom>
            <a:avLst/>
            <a:gdLst/>
            <a:ahLst/>
            <a:cxnLst/>
            <a:rect l="0" t="0" r="0" b="0"/>
            <a:pathLst>
              <a:path w="120000" h="120000" extrusionOk="0">
                <a:moveTo>
                  <a:pt x="58485" y="17059"/>
                </a:moveTo>
                <a:lnTo>
                  <a:pt x="58485" y="17059"/>
                </a:lnTo>
                <a:cubicBezTo>
                  <a:pt x="44479" y="17059"/>
                  <a:pt x="33312" y="31405"/>
                  <a:pt x="33312" y="45557"/>
                </a:cubicBezTo>
                <a:cubicBezTo>
                  <a:pt x="33312" y="59903"/>
                  <a:pt x="44479" y="71147"/>
                  <a:pt x="58485" y="71147"/>
                </a:cubicBezTo>
                <a:cubicBezTo>
                  <a:pt x="72492" y="71147"/>
                  <a:pt x="86309" y="59903"/>
                  <a:pt x="86309" y="45557"/>
                </a:cubicBezTo>
                <a:cubicBezTo>
                  <a:pt x="86309" y="31405"/>
                  <a:pt x="72492" y="17059"/>
                  <a:pt x="58485" y="17059"/>
                </a:cubicBezTo>
                <a:close/>
                <a:moveTo>
                  <a:pt x="58485" y="62617"/>
                </a:moveTo>
                <a:lnTo>
                  <a:pt x="58485" y="62617"/>
                </a:lnTo>
                <a:cubicBezTo>
                  <a:pt x="50157" y="62617"/>
                  <a:pt x="41829" y="54087"/>
                  <a:pt x="41829" y="45557"/>
                </a:cubicBezTo>
                <a:cubicBezTo>
                  <a:pt x="41829" y="34119"/>
                  <a:pt x="50157" y="25589"/>
                  <a:pt x="58485" y="25589"/>
                </a:cubicBezTo>
                <a:cubicBezTo>
                  <a:pt x="69652" y="25589"/>
                  <a:pt x="77981" y="34119"/>
                  <a:pt x="77981" y="45557"/>
                </a:cubicBezTo>
                <a:cubicBezTo>
                  <a:pt x="77981" y="54087"/>
                  <a:pt x="69652" y="62617"/>
                  <a:pt x="58485" y="62617"/>
                </a:cubicBezTo>
                <a:close/>
                <a:moveTo>
                  <a:pt x="100315" y="65525"/>
                </a:moveTo>
                <a:lnTo>
                  <a:pt x="100315" y="65525"/>
                </a:lnTo>
                <a:cubicBezTo>
                  <a:pt x="102965" y="59903"/>
                  <a:pt x="105804" y="51179"/>
                  <a:pt x="105804" y="45557"/>
                </a:cubicBezTo>
                <a:cubicBezTo>
                  <a:pt x="105804" y="19967"/>
                  <a:pt x="83470" y="0"/>
                  <a:pt x="58485" y="0"/>
                </a:cubicBezTo>
                <a:cubicBezTo>
                  <a:pt x="33312" y="0"/>
                  <a:pt x="13817" y="19967"/>
                  <a:pt x="13817" y="45557"/>
                </a:cubicBezTo>
                <a:cubicBezTo>
                  <a:pt x="13817" y="51179"/>
                  <a:pt x="16656" y="59903"/>
                  <a:pt x="19495" y="65525"/>
                </a:cubicBezTo>
                <a:cubicBezTo>
                  <a:pt x="0" y="96930"/>
                  <a:pt x="0" y="96930"/>
                  <a:pt x="0" y="96930"/>
                </a:cubicBezTo>
                <a:cubicBezTo>
                  <a:pt x="0" y="96930"/>
                  <a:pt x="10977" y="99838"/>
                  <a:pt x="22145" y="102746"/>
                </a:cubicBezTo>
                <a:cubicBezTo>
                  <a:pt x="30662" y="111276"/>
                  <a:pt x="38990" y="119806"/>
                  <a:pt x="38990" y="119806"/>
                </a:cubicBezTo>
                <a:cubicBezTo>
                  <a:pt x="55646" y="91308"/>
                  <a:pt x="55646" y="91308"/>
                  <a:pt x="55646" y="91308"/>
                </a:cubicBezTo>
                <a:cubicBezTo>
                  <a:pt x="58485" y="91308"/>
                  <a:pt x="58485" y="91308"/>
                  <a:pt x="58485" y="91308"/>
                </a:cubicBezTo>
                <a:cubicBezTo>
                  <a:pt x="61324" y="91308"/>
                  <a:pt x="61324" y="91308"/>
                  <a:pt x="61324" y="91308"/>
                </a:cubicBezTo>
                <a:cubicBezTo>
                  <a:pt x="77981" y="119806"/>
                  <a:pt x="77981" y="119806"/>
                  <a:pt x="77981" y="119806"/>
                </a:cubicBezTo>
                <a:cubicBezTo>
                  <a:pt x="77981" y="119806"/>
                  <a:pt x="86309" y="111276"/>
                  <a:pt x="94637" y="102746"/>
                </a:cubicBezTo>
                <a:cubicBezTo>
                  <a:pt x="105804" y="99838"/>
                  <a:pt x="119810" y="96930"/>
                  <a:pt x="119810" y="96930"/>
                </a:cubicBezTo>
                <a:lnTo>
                  <a:pt x="100315" y="65525"/>
                </a:lnTo>
                <a:close/>
                <a:moveTo>
                  <a:pt x="38990" y="105460"/>
                </a:moveTo>
                <a:lnTo>
                  <a:pt x="38990" y="105460"/>
                </a:lnTo>
                <a:cubicBezTo>
                  <a:pt x="38990" y="105460"/>
                  <a:pt x="33312" y="102746"/>
                  <a:pt x="27823" y="96930"/>
                </a:cubicBezTo>
                <a:cubicBezTo>
                  <a:pt x="19495" y="94022"/>
                  <a:pt x="10977" y="91308"/>
                  <a:pt x="10977" y="91308"/>
                </a:cubicBezTo>
                <a:cubicBezTo>
                  <a:pt x="22145" y="74054"/>
                  <a:pt x="22145" y="74054"/>
                  <a:pt x="22145" y="74054"/>
                </a:cubicBezTo>
                <a:cubicBezTo>
                  <a:pt x="27823" y="79870"/>
                  <a:pt x="38990" y="88400"/>
                  <a:pt x="47318" y="88400"/>
                </a:cubicBezTo>
                <a:lnTo>
                  <a:pt x="38990" y="105460"/>
                </a:lnTo>
                <a:close/>
                <a:moveTo>
                  <a:pt x="58485" y="82584"/>
                </a:moveTo>
                <a:lnTo>
                  <a:pt x="58485" y="82584"/>
                </a:lnTo>
                <a:cubicBezTo>
                  <a:pt x="38990" y="82584"/>
                  <a:pt x="22145" y="65525"/>
                  <a:pt x="22145" y="45557"/>
                </a:cubicBezTo>
                <a:cubicBezTo>
                  <a:pt x="22145" y="22681"/>
                  <a:pt x="38990" y="5621"/>
                  <a:pt x="58485" y="5621"/>
                </a:cubicBezTo>
                <a:cubicBezTo>
                  <a:pt x="80630" y="5621"/>
                  <a:pt x="97476" y="22681"/>
                  <a:pt x="97476" y="45557"/>
                </a:cubicBezTo>
                <a:cubicBezTo>
                  <a:pt x="97476" y="65525"/>
                  <a:pt x="80630" y="82584"/>
                  <a:pt x="58485" y="82584"/>
                </a:cubicBezTo>
                <a:close/>
                <a:moveTo>
                  <a:pt x="91798" y="96930"/>
                </a:moveTo>
                <a:lnTo>
                  <a:pt x="91798" y="96930"/>
                </a:lnTo>
                <a:cubicBezTo>
                  <a:pt x="86309" y="102746"/>
                  <a:pt x="80630" y="105460"/>
                  <a:pt x="80630" y="105460"/>
                </a:cubicBezTo>
                <a:cubicBezTo>
                  <a:pt x="69652" y="88400"/>
                  <a:pt x="69652" y="88400"/>
                  <a:pt x="69652" y="88400"/>
                </a:cubicBezTo>
                <a:cubicBezTo>
                  <a:pt x="80630" y="88400"/>
                  <a:pt x="89148" y="79870"/>
                  <a:pt x="94637" y="74054"/>
                </a:cubicBezTo>
                <a:cubicBezTo>
                  <a:pt x="105804" y="91308"/>
                  <a:pt x="105804" y="91308"/>
                  <a:pt x="105804" y="91308"/>
                </a:cubicBezTo>
                <a:cubicBezTo>
                  <a:pt x="105804" y="91308"/>
                  <a:pt x="100315" y="94022"/>
                  <a:pt x="91798" y="96930"/>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40" name="Shape 4740"/>
          <p:cNvSpPr/>
          <p:nvPr/>
        </p:nvSpPr>
        <p:spPr>
          <a:xfrm>
            <a:off x="2458938" y="1579337"/>
            <a:ext cx="305130" cy="296389"/>
          </a:xfrm>
          <a:custGeom>
            <a:avLst/>
            <a:gdLst/>
            <a:ahLst/>
            <a:cxnLst/>
            <a:rect l="0" t="0" r="0" b="0"/>
            <a:pathLst>
              <a:path w="120000" h="120000" extrusionOk="0">
                <a:moveTo>
                  <a:pt x="33501" y="37027"/>
                </a:moveTo>
                <a:lnTo>
                  <a:pt x="33501" y="37027"/>
                </a:lnTo>
                <a:lnTo>
                  <a:pt x="30662" y="39741"/>
                </a:lnTo>
                <a:cubicBezTo>
                  <a:pt x="30662" y="79870"/>
                  <a:pt x="30662" y="79870"/>
                  <a:pt x="30662" y="79870"/>
                </a:cubicBezTo>
                <a:lnTo>
                  <a:pt x="33501" y="82584"/>
                </a:lnTo>
                <a:cubicBezTo>
                  <a:pt x="36340" y="82584"/>
                  <a:pt x="39179" y="79870"/>
                  <a:pt x="39179" y="79870"/>
                </a:cubicBezTo>
                <a:cubicBezTo>
                  <a:pt x="39179" y="39741"/>
                  <a:pt x="39179" y="39741"/>
                  <a:pt x="39179" y="39741"/>
                </a:cubicBezTo>
                <a:cubicBezTo>
                  <a:pt x="39179" y="39741"/>
                  <a:pt x="36340" y="37027"/>
                  <a:pt x="33501" y="37027"/>
                </a:cubicBezTo>
                <a:close/>
                <a:moveTo>
                  <a:pt x="64164" y="48465"/>
                </a:moveTo>
                <a:lnTo>
                  <a:pt x="64164" y="48465"/>
                </a:lnTo>
                <a:cubicBezTo>
                  <a:pt x="61324" y="48465"/>
                  <a:pt x="61324" y="51179"/>
                  <a:pt x="61324" y="51179"/>
                </a:cubicBezTo>
                <a:cubicBezTo>
                  <a:pt x="61324" y="74054"/>
                  <a:pt x="61324" y="74054"/>
                  <a:pt x="61324" y="74054"/>
                </a:cubicBezTo>
                <a:cubicBezTo>
                  <a:pt x="61324" y="76962"/>
                  <a:pt x="61324" y="79870"/>
                  <a:pt x="64164" y="79870"/>
                </a:cubicBezTo>
                <a:cubicBezTo>
                  <a:pt x="67003" y="79870"/>
                  <a:pt x="67003" y="76962"/>
                  <a:pt x="67003" y="74054"/>
                </a:cubicBezTo>
                <a:cubicBezTo>
                  <a:pt x="67003" y="51179"/>
                  <a:pt x="67003" y="51179"/>
                  <a:pt x="67003" y="51179"/>
                </a:cubicBezTo>
                <a:cubicBezTo>
                  <a:pt x="67003" y="51179"/>
                  <a:pt x="67003" y="48465"/>
                  <a:pt x="64164" y="48465"/>
                </a:cubicBezTo>
                <a:close/>
                <a:moveTo>
                  <a:pt x="89148" y="0"/>
                </a:moveTo>
                <a:lnTo>
                  <a:pt x="89148" y="0"/>
                </a:lnTo>
                <a:cubicBezTo>
                  <a:pt x="61324" y="22681"/>
                  <a:pt x="61324" y="22681"/>
                  <a:pt x="61324" y="22681"/>
                </a:cubicBezTo>
                <a:cubicBezTo>
                  <a:pt x="30662" y="11243"/>
                  <a:pt x="30662" y="11243"/>
                  <a:pt x="30662" y="11243"/>
                </a:cubicBezTo>
                <a:cubicBezTo>
                  <a:pt x="0" y="28497"/>
                  <a:pt x="0" y="28497"/>
                  <a:pt x="0" y="28497"/>
                </a:cubicBezTo>
                <a:cubicBezTo>
                  <a:pt x="0" y="119806"/>
                  <a:pt x="0" y="119806"/>
                  <a:pt x="0" y="119806"/>
                </a:cubicBezTo>
                <a:cubicBezTo>
                  <a:pt x="30662" y="102746"/>
                  <a:pt x="30662" y="102746"/>
                  <a:pt x="30662" y="102746"/>
                </a:cubicBezTo>
                <a:cubicBezTo>
                  <a:pt x="61324" y="113990"/>
                  <a:pt x="61324" y="113990"/>
                  <a:pt x="61324" y="113990"/>
                </a:cubicBezTo>
                <a:cubicBezTo>
                  <a:pt x="89148" y="91308"/>
                  <a:pt x="89148" y="91308"/>
                  <a:pt x="89148" y="91308"/>
                </a:cubicBezTo>
                <a:cubicBezTo>
                  <a:pt x="119810" y="113990"/>
                  <a:pt x="119810" y="113990"/>
                  <a:pt x="119810" y="113990"/>
                </a:cubicBezTo>
                <a:cubicBezTo>
                  <a:pt x="119810" y="22681"/>
                  <a:pt x="119810" y="22681"/>
                  <a:pt x="119810" y="22681"/>
                </a:cubicBezTo>
                <a:lnTo>
                  <a:pt x="89148" y="0"/>
                </a:lnTo>
                <a:close/>
                <a:moveTo>
                  <a:pt x="111482" y="99838"/>
                </a:moveTo>
                <a:lnTo>
                  <a:pt x="111482" y="99838"/>
                </a:lnTo>
                <a:cubicBezTo>
                  <a:pt x="89148" y="82584"/>
                  <a:pt x="89148" y="82584"/>
                  <a:pt x="89148" y="82584"/>
                </a:cubicBezTo>
                <a:cubicBezTo>
                  <a:pt x="61324" y="105460"/>
                  <a:pt x="61324" y="105460"/>
                  <a:pt x="61324" y="105460"/>
                </a:cubicBezTo>
                <a:cubicBezTo>
                  <a:pt x="30662" y="94022"/>
                  <a:pt x="30662" y="94022"/>
                  <a:pt x="30662" y="94022"/>
                </a:cubicBezTo>
                <a:cubicBezTo>
                  <a:pt x="8328" y="108368"/>
                  <a:pt x="8328" y="108368"/>
                  <a:pt x="8328" y="108368"/>
                </a:cubicBezTo>
                <a:cubicBezTo>
                  <a:pt x="8328" y="31405"/>
                  <a:pt x="8328" y="31405"/>
                  <a:pt x="8328" y="31405"/>
                </a:cubicBezTo>
                <a:cubicBezTo>
                  <a:pt x="30662" y="17059"/>
                  <a:pt x="30662" y="17059"/>
                  <a:pt x="30662" y="17059"/>
                </a:cubicBezTo>
                <a:cubicBezTo>
                  <a:pt x="61324" y="28497"/>
                  <a:pt x="61324" y="28497"/>
                  <a:pt x="61324" y="28497"/>
                </a:cubicBezTo>
                <a:cubicBezTo>
                  <a:pt x="89148" y="5621"/>
                  <a:pt x="89148" y="5621"/>
                  <a:pt x="89148" y="5621"/>
                </a:cubicBezTo>
                <a:cubicBezTo>
                  <a:pt x="111482" y="22681"/>
                  <a:pt x="111482" y="22681"/>
                  <a:pt x="111482" y="22681"/>
                </a:cubicBezTo>
                <a:lnTo>
                  <a:pt x="111482" y="99838"/>
                </a:lnTo>
                <a:close/>
                <a:moveTo>
                  <a:pt x="89148" y="62617"/>
                </a:moveTo>
                <a:lnTo>
                  <a:pt x="89148" y="62617"/>
                </a:lnTo>
                <a:cubicBezTo>
                  <a:pt x="89148" y="65525"/>
                  <a:pt x="91987" y="68432"/>
                  <a:pt x="94826" y="68432"/>
                </a:cubicBezTo>
                <a:cubicBezTo>
                  <a:pt x="94826" y="68432"/>
                  <a:pt x="97665" y="65525"/>
                  <a:pt x="97665" y="62617"/>
                </a:cubicBezTo>
                <a:cubicBezTo>
                  <a:pt x="97665" y="34119"/>
                  <a:pt x="97665" y="34119"/>
                  <a:pt x="97665" y="34119"/>
                </a:cubicBezTo>
                <a:cubicBezTo>
                  <a:pt x="97665" y="31405"/>
                  <a:pt x="94826" y="28497"/>
                  <a:pt x="94826" y="28497"/>
                </a:cubicBezTo>
                <a:cubicBezTo>
                  <a:pt x="91987" y="28497"/>
                  <a:pt x="89148" y="31405"/>
                  <a:pt x="89148" y="34119"/>
                </a:cubicBezTo>
                <a:lnTo>
                  <a:pt x="89148" y="62617"/>
                </a:ln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42" name="Shape 4742"/>
          <p:cNvSpPr/>
          <p:nvPr/>
        </p:nvSpPr>
        <p:spPr>
          <a:xfrm>
            <a:off x="1518852" y="1579337"/>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rgbClr val="888164"/>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Tree>
    <p:extLst>
      <p:ext uri="{BB962C8B-B14F-4D97-AF65-F5344CB8AC3E}">
        <p14:creationId xmlns:p14="http://schemas.microsoft.com/office/powerpoint/2010/main" val="25854983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208</TotalTime>
  <Words>580</Words>
  <Application>Microsoft Office PowerPoint</Application>
  <PresentationFormat>Widescreen</PresentationFormat>
  <Paragraphs>46</Paragraphs>
  <Slides>10</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vt:i4>
      </vt:variant>
    </vt:vector>
  </HeadingPairs>
  <TitlesOfParts>
    <vt:vector size="20" baseType="lpstr">
      <vt:lpstr>Arial</vt:lpstr>
      <vt:lpstr>Calibri</vt:lpstr>
      <vt:lpstr>Calibri Light</vt:lpstr>
      <vt:lpstr>Capian</vt:lpstr>
      <vt:lpstr>Inter</vt:lpstr>
      <vt:lpstr>Montserrat</vt:lpstr>
      <vt:lpstr>Open Sans</vt:lpstr>
      <vt:lpstr>Roboto</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harist mulia</cp:lastModifiedBy>
  <cp:revision>19</cp:revision>
  <dcterms:created xsi:type="dcterms:W3CDTF">2021-10-13T02:59:09Z</dcterms:created>
  <dcterms:modified xsi:type="dcterms:W3CDTF">2023-08-13T09:42:59Z</dcterms:modified>
</cp:coreProperties>
</file>