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07" r:id="rId3"/>
    <p:sldId id="261" r:id="rId4"/>
    <p:sldId id="292" r:id="rId5"/>
    <p:sldId id="294" r:id="rId6"/>
    <p:sldId id="431" r:id="rId7"/>
    <p:sldId id="401" r:id="rId8"/>
    <p:sldId id="399" r:id="rId9"/>
    <p:sldId id="398" r:id="rId10"/>
    <p:sldId id="39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ne studio" initials="os" lastIdx="1" clrIdx="0">
    <p:extLst>
      <p:ext uri="{19B8F6BF-5375-455C-9EA6-DF929625EA0E}">
        <p15:presenceInfo xmlns:p15="http://schemas.microsoft.com/office/powerpoint/2012/main" xmlns="" userId="864c1bb81a14c5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689"/>
    <a:srgbClr val="EDEAE5"/>
    <a:srgbClr val="8FC9CA"/>
    <a:srgbClr val="C6DCDA"/>
    <a:srgbClr val="FFDBCB"/>
    <a:srgbClr val="ECD6E3"/>
    <a:srgbClr val="97C1A9"/>
    <a:srgbClr val="55CBCD"/>
    <a:srgbClr val="CCAACB"/>
    <a:srgbClr val="F3B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74" autoAdjust="0"/>
  </p:normalViewPr>
  <p:slideViewPr>
    <p:cSldViewPr snapToGrid="0" showGuides="1">
      <p:cViewPr varScale="1">
        <p:scale>
          <a:sx n="74" d="100"/>
          <a:sy n="74" d="100"/>
        </p:scale>
        <p:origin x="-5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593798834860872E-2"/>
          <c:y val="4.1450479568993344E-2"/>
          <c:w val="0.92244605236990096"/>
          <c:h val="0.835413527282411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DBC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44-448D-9BA1-25F100E353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968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B44-448D-9BA1-25F100E3536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EDEAE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B44-448D-9BA1-25F100E35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7840384"/>
        <c:axId val="77841920"/>
      </c:barChart>
      <c:catAx>
        <c:axId val="77840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7841920"/>
        <c:crosses val="autoZero"/>
        <c:auto val="1"/>
        <c:lblAlgn val="ctr"/>
        <c:lblOffset val="100"/>
        <c:noMultiLvlLbl val="0"/>
      </c:catAx>
      <c:valAx>
        <c:axId val="77841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78403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FC9C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41-43A6-950B-99CC9490F0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DBC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41-43A6-950B-99CC9490F0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3B0C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841-43A6-950B-99CC9490F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72416"/>
        <c:axId val="78973952"/>
      </c:barChart>
      <c:catAx>
        <c:axId val="7897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8973952"/>
        <c:crosses val="autoZero"/>
        <c:auto val="1"/>
        <c:lblAlgn val="ctr"/>
        <c:lblOffset val="100"/>
        <c:noMultiLvlLbl val="0"/>
      </c:catAx>
      <c:valAx>
        <c:axId val="78973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8972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23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xmlns="" id="{A141FF8B-4575-4293-89E0-F545A74BCF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4803" y="1633944"/>
            <a:ext cx="2706738" cy="3590112"/>
          </a:xfrm>
          <a:custGeom>
            <a:avLst/>
            <a:gdLst>
              <a:gd name="connsiteX0" fmla="*/ 0 w 3284588"/>
              <a:gd name="connsiteY0" fmla="*/ 0 h 3210510"/>
              <a:gd name="connsiteX1" fmla="*/ 3284588 w 3284588"/>
              <a:gd name="connsiteY1" fmla="*/ 0 h 3210510"/>
              <a:gd name="connsiteX2" fmla="*/ 3284588 w 3284588"/>
              <a:gd name="connsiteY2" fmla="*/ 3210510 h 3210510"/>
              <a:gd name="connsiteX3" fmla="*/ 0 w 3284588"/>
              <a:gd name="connsiteY3" fmla="*/ 3210510 h 32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4588" h="3210510">
                <a:moveTo>
                  <a:pt x="0" y="0"/>
                </a:moveTo>
                <a:lnTo>
                  <a:pt x="3284588" y="0"/>
                </a:lnTo>
                <a:lnTo>
                  <a:pt x="3284588" y="3210510"/>
                </a:lnTo>
                <a:lnTo>
                  <a:pt x="0" y="321051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A1B13181-18D9-4A18-9FDF-516C80E9C5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42631" y="1633944"/>
            <a:ext cx="2706738" cy="3590112"/>
          </a:xfrm>
          <a:custGeom>
            <a:avLst/>
            <a:gdLst>
              <a:gd name="connsiteX0" fmla="*/ 0 w 3284588"/>
              <a:gd name="connsiteY0" fmla="*/ 0 h 3210510"/>
              <a:gd name="connsiteX1" fmla="*/ 3284588 w 3284588"/>
              <a:gd name="connsiteY1" fmla="*/ 0 h 3210510"/>
              <a:gd name="connsiteX2" fmla="*/ 3284588 w 3284588"/>
              <a:gd name="connsiteY2" fmla="*/ 3210510 h 3210510"/>
              <a:gd name="connsiteX3" fmla="*/ 0 w 3284588"/>
              <a:gd name="connsiteY3" fmla="*/ 3210510 h 32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4588" h="3210510">
                <a:moveTo>
                  <a:pt x="0" y="0"/>
                </a:moveTo>
                <a:lnTo>
                  <a:pt x="3284588" y="0"/>
                </a:lnTo>
                <a:lnTo>
                  <a:pt x="3284588" y="3210510"/>
                </a:lnTo>
                <a:lnTo>
                  <a:pt x="0" y="321051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xmlns="" id="{88041BBA-2509-4591-A128-702C48D78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70459" y="1633944"/>
            <a:ext cx="2706738" cy="3590112"/>
          </a:xfrm>
          <a:custGeom>
            <a:avLst/>
            <a:gdLst>
              <a:gd name="connsiteX0" fmla="*/ 0 w 3284588"/>
              <a:gd name="connsiteY0" fmla="*/ 0 h 3210510"/>
              <a:gd name="connsiteX1" fmla="*/ 3284588 w 3284588"/>
              <a:gd name="connsiteY1" fmla="*/ 0 h 3210510"/>
              <a:gd name="connsiteX2" fmla="*/ 3284588 w 3284588"/>
              <a:gd name="connsiteY2" fmla="*/ 3210510 h 3210510"/>
              <a:gd name="connsiteX3" fmla="*/ 0 w 3284588"/>
              <a:gd name="connsiteY3" fmla="*/ 3210510 h 32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4588" h="3210510">
                <a:moveTo>
                  <a:pt x="0" y="0"/>
                </a:moveTo>
                <a:lnTo>
                  <a:pt x="3284588" y="0"/>
                </a:lnTo>
                <a:lnTo>
                  <a:pt x="3284588" y="3210510"/>
                </a:lnTo>
                <a:lnTo>
                  <a:pt x="0" y="321051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1373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C382A089-55EA-4F40-9713-307AE4F4AF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13016" y="0"/>
            <a:ext cx="5786847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96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766B915-B27D-45DE-8F56-28C646DC6D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501" y="0"/>
            <a:ext cx="5257799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2688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239000" cy="5534025"/>
          </a:xfrm>
          <a:custGeom>
            <a:avLst/>
            <a:gdLst>
              <a:gd name="connsiteX0" fmla="*/ 0 w 5372100"/>
              <a:gd name="connsiteY0" fmla="*/ 0 h 3276600"/>
              <a:gd name="connsiteX1" fmla="*/ 5372100 w 5372100"/>
              <a:gd name="connsiteY1" fmla="*/ 0 h 3276600"/>
              <a:gd name="connsiteX2" fmla="*/ 5372100 w 5372100"/>
              <a:gd name="connsiteY2" fmla="*/ 3276600 h 3276600"/>
              <a:gd name="connsiteX3" fmla="*/ 0 w 5372100"/>
              <a:gd name="connsiteY3" fmla="*/ 327660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3276600">
                <a:moveTo>
                  <a:pt x="0" y="0"/>
                </a:moveTo>
                <a:lnTo>
                  <a:pt x="5372100" y="0"/>
                </a:lnTo>
                <a:lnTo>
                  <a:pt x="5372100" y="3276600"/>
                </a:lnTo>
                <a:lnTo>
                  <a:pt x="0" y="327660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7100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B4B217C-3A62-4A39-8900-358BA2E73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0266" y="0"/>
            <a:ext cx="5401733" cy="58928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0476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97E3B9FF-2113-40A5-872E-CD43768364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699" y="933451"/>
            <a:ext cx="5740402" cy="4991098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103710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9369ED21-802F-45B6-AC25-3A50F241ED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84800" y="800100"/>
            <a:ext cx="5981700" cy="6057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317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F9D58DD6-3DA9-4703-81B0-F034CED6B8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862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913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6096000" y="1520122"/>
            <a:ext cx="4804229" cy="2770006"/>
          </a:xfrm>
          <a:custGeom>
            <a:avLst/>
            <a:gdLst>
              <a:gd name="connsiteX0" fmla="*/ 0 w 3383280"/>
              <a:gd name="connsiteY0" fmla="*/ 0 h 1950720"/>
              <a:gd name="connsiteX1" fmla="*/ 3383280 w 3383280"/>
              <a:gd name="connsiteY1" fmla="*/ 0 h 1950720"/>
              <a:gd name="connsiteX2" fmla="*/ 3383280 w 3383280"/>
              <a:gd name="connsiteY2" fmla="*/ 1950720 h 1950720"/>
              <a:gd name="connsiteX3" fmla="*/ 0 w 3383280"/>
              <a:gd name="connsiteY3" fmla="*/ 195072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280" h="1950720">
                <a:moveTo>
                  <a:pt x="0" y="0"/>
                </a:moveTo>
                <a:lnTo>
                  <a:pt x="3383280" y="0"/>
                </a:lnTo>
                <a:lnTo>
                  <a:pt x="3383280" y="1950720"/>
                </a:lnTo>
                <a:lnTo>
                  <a:pt x="0" y="195072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6452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DCABC47-2064-4CE1-A06C-9D865E77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1D8C33C-8D3B-45CB-8592-63885E513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9B2D7CB-6679-48FB-BAB7-0812A9E18B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AAA61-27F5-4037-ADFF-676E87C4C531}" type="datetimeFigureOut">
              <a:rPr lang="en-ID" smtClean="0"/>
              <a:t>11/6/2022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70EBE0F-EBB9-4682-AC4B-514F68FAED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D84CC0-06D3-4EA1-93A9-D9F6C0D069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2ABA5-F1A4-4D79-86A4-0CFA366F900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9792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2" r:id="rId9"/>
    <p:sldLayoutId id="214748367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DDB9403-9FFF-4525-83CD-4749DF38AE87}"/>
              </a:ext>
            </a:extLst>
          </p:cNvPr>
          <p:cNvSpPr/>
          <p:nvPr/>
        </p:nvSpPr>
        <p:spPr>
          <a:xfrm>
            <a:off x="1" y="0"/>
            <a:ext cx="2913016" cy="6858000"/>
          </a:xfrm>
          <a:prstGeom prst="rect">
            <a:avLst/>
          </a:prstGeom>
          <a:solidFill>
            <a:srgbClr val="FF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D027D47-7776-4F08-8511-3006D069F626}"/>
              </a:ext>
            </a:extLst>
          </p:cNvPr>
          <p:cNvSpPr/>
          <p:nvPr/>
        </p:nvSpPr>
        <p:spPr>
          <a:xfrm>
            <a:off x="8699863" y="0"/>
            <a:ext cx="3492136" cy="731520"/>
          </a:xfrm>
          <a:prstGeom prst="rect">
            <a:avLst/>
          </a:prstGeom>
          <a:solidFill>
            <a:srgbClr val="C6DC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1117E43-2910-4E26-B5C2-8818F8D65322}"/>
              </a:ext>
            </a:extLst>
          </p:cNvPr>
          <p:cNvSpPr txBox="1"/>
          <p:nvPr/>
        </p:nvSpPr>
        <p:spPr>
          <a:xfrm rot="16200000">
            <a:off x="-1436397" y="2891852"/>
            <a:ext cx="5358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0" spc="300" dirty="0">
                <a:solidFill>
                  <a:schemeClr val="bg1">
                    <a:lumMod val="95000"/>
                  </a:schemeClr>
                </a:solidFill>
                <a:effectLst/>
                <a:latin typeface="Montserrat Black" panose="00000A00000000000000" pitchFamily="50" charset="0"/>
              </a:rPr>
              <a:t>PITALOKA</a:t>
            </a:r>
            <a:endParaRPr lang="id-ID" sz="6600" b="1" spc="300" dirty="0">
              <a:solidFill>
                <a:schemeClr val="bg1">
                  <a:lumMod val="95000"/>
                </a:schemeClr>
              </a:solidFill>
              <a:latin typeface="Montserrat Black" panose="00000A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CDD452F-821F-4BD4-BE89-2FEA5E89A17E}"/>
              </a:ext>
            </a:extLst>
          </p:cNvPr>
          <p:cNvSpPr txBox="1"/>
          <p:nvPr/>
        </p:nvSpPr>
        <p:spPr>
          <a:xfrm>
            <a:off x="556723" y="6245409"/>
            <a:ext cx="1382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Montserrat SemiBold" panose="00000700000000000000" pitchFamily="50" charset="0"/>
              </a:rPr>
              <a:t>- 2021 -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F03AD0B-D061-4A4B-BB29-24DE54B859AA}"/>
              </a:ext>
            </a:extLst>
          </p:cNvPr>
          <p:cNvSpPr/>
          <p:nvPr/>
        </p:nvSpPr>
        <p:spPr>
          <a:xfrm>
            <a:off x="9180987" y="4780355"/>
            <a:ext cx="24673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rgbClr val="1B1B1B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</a:t>
            </a:r>
            <a:r>
              <a:rPr lang="id-ID" sz="900" dirty="0">
                <a:solidFill>
                  <a:srgbClr val="1B1B1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67CC148-D9EA-471D-B038-E6360B8E51BD}"/>
              </a:ext>
            </a:extLst>
          </p:cNvPr>
          <p:cNvSpPr txBox="1"/>
          <p:nvPr/>
        </p:nvSpPr>
        <p:spPr>
          <a:xfrm>
            <a:off x="9618963" y="242649"/>
            <a:ext cx="1653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Medium" panose="00000600000000000000" pitchFamily="50" charset="0"/>
              </a:rPr>
              <a:t>PITALOKA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03BE116A-1672-4F14-8259-FC1F262A3B03}"/>
              </a:ext>
            </a:extLst>
          </p:cNvPr>
          <p:cNvSpPr txBox="1"/>
          <p:nvPr/>
        </p:nvSpPr>
        <p:spPr>
          <a:xfrm>
            <a:off x="9175191" y="4518744"/>
            <a:ext cx="13826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1B1B1B"/>
                </a:solidFill>
                <a:latin typeface="Montserrat SemiBold" panose="00000700000000000000" pitchFamily="50" charset="0"/>
              </a:rPr>
              <a:t>Something here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4883C62-1CF3-464E-BA1A-F3074E5A03B1}"/>
              </a:ext>
            </a:extLst>
          </p:cNvPr>
          <p:cNvGrpSpPr/>
          <p:nvPr/>
        </p:nvGrpSpPr>
        <p:grpSpPr>
          <a:xfrm>
            <a:off x="11648373" y="5952597"/>
            <a:ext cx="148848" cy="539033"/>
            <a:chOff x="11701142" y="6125261"/>
            <a:chExt cx="148848" cy="539033"/>
          </a:xfrm>
          <a:solidFill>
            <a:srgbClr val="8FC9CA"/>
          </a:solidFill>
        </p:grpSpPr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xmlns="" id="{ACB19AB2-D262-4BB8-94B6-D266E8293961}"/>
                </a:ext>
              </a:extLst>
            </p:cNvPr>
            <p:cNvSpPr/>
            <p:nvPr/>
          </p:nvSpPr>
          <p:spPr>
            <a:xfrm rot="5400000">
              <a:off x="11689234" y="6137169"/>
              <a:ext cx="172664" cy="1488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xmlns="" id="{4E0ECF14-ACAD-4A1A-92B3-94804ABDA039}"/>
                </a:ext>
              </a:extLst>
            </p:cNvPr>
            <p:cNvSpPr/>
            <p:nvPr/>
          </p:nvSpPr>
          <p:spPr>
            <a:xfrm rot="16200000">
              <a:off x="11689234" y="6503538"/>
              <a:ext cx="172664" cy="1488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0675043-4486-4E8D-BDDC-B2F102147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4684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4E606E75-661E-4FDD-8714-0D938666FD3E}"/>
              </a:ext>
            </a:extLst>
          </p:cNvPr>
          <p:cNvSpPr/>
          <p:nvPr/>
        </p:nvSpPr>
        <p:spPr>
          <a:xfrm>
            <a:off x="7590238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4768B4FE-5200-46CF-85DF-C9265C667B4B}"/>
              </a:ext>
            </a:extLst>
          </p:cNvPr>
          <p:cNvSpPr/>
          <p:nvPr/>
        </p:nvSpPr>
        <p:spPr>
          <a:xfrm>
            <a:off x="3279478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72AE1399-26F6-43FC-825B-950E9E349436}"/>
              </a:ext>
            </a:extLst>
          </p:cNvPr>
          <p:cNvSpPr/>
          <p:nvPr/>
        </p:nvSpPr>
        <p:spPr>
          <a:xfrm>
            <a:off x="3758019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3EA7FBBB-F2B2-4A68-9B3F-17EE54DAEA5D}"/>
              </a:ext>
            </a:extLst>
          </p:cNvPr>
          <p:cNvSpPr/>
          <p:nvPr/>
        </p:nvSpPr>
        <p:spPr>
          <a:xfrm>
            <a:off x="2122032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968FAB90-9410-40B3-A058-076BB682FC84}"/>
              </a:ext>
            </a:extLst>
          </p:cNvPr>
          <p:cNvSpPr/>
          <p:nvPr/>
        </p:nvSpPr>
        <p:spPr>
          <a:xfrm>
            <a:off x="4308537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4B2BB5F9-9674-46C0-AA62-F309930ACF95}"/>
              </a:ext>
            </a:extLst>
          </p:cNvPr>
          <p:cNvSpPr/>
          <p:nvPr/>
        </p:nvSpPr>
        <p:spPr>
          <a:xfrm>
            <a:off x="4868780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E5470923-F30B-48CB-832F-023114117A95}"/>
              </a:ext>
            </a:extLst>
          </p:cNvPr>
          <p:cNvSpPr/>
          <p:nvPr/>
        </p:nvSpPr>
        <p:spPr>
          <a:xfrm>
            <a:off x="6514494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6F08BBB1-43AF-4FE0-B062-37E708FD0445}"/>
              </a:ext>
            </a:extLst>
          </p:cNvPr>
          <p:cNvSpPr/>
          <p:nvPr/>
        </p:nvSpPr>
        <p:spPr>
          <a:xfrm>
            <a:off x="1030724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1D5CE4C8-485B-4EE6-9C64-0D940F475A9D}"/>
              </a:ext>
            </a:extLst>
          </p:cNvPr>
          <p:cNvSpPr/>
          <p:nvPr/>
        </p:nvSpPr>
        <p:spPr>
          <a:xfrm>
            <a:off x="5413461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3FEA47B3-6AB6-41FF-8586-F399FBAC9332}"/>
              </a:ext>
            </a:extLst>
          </p:cNvPr>
          <p:cNvSpPr/>
          <p:nvPr/>
        </p:nvSpPr>
        <p:spPr>
          <a:xfrm>
            <a:off x="9794250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C08984DF-0274-48BB-B151-89C3778A548C}"/>
              </a:ext>
            </a:extLst>
          </p:cNvPr>
          <p:cNvSpPr/>
          <p:nvPr/>
        </p:nvSpPr>
        <p:spPr>
          <a:xfrm>
            <a:off x="2660876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D245EC52-E777-4FD3-988D-C1C9524AAA5D}"/>
              </a:ext>
            </a:extLst>
          </p:cNvPr>
          <p:cNvSpPr/>
          <p:nvPr/>
        </p:nvSpPr>
        <p:spPr>
          <a:xfrm>
            <a:off x="2697837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CAE09F0E-F908-40F8-8FDD-97FE42B8845C}"/>
              </a:ext>
            </a:extLst>
          </p:cNvPr>
          <p:cNvSpPr/>
          <p:nvPr/>
        </p:nvSpPr>
        <p:spPr>
          <a:xfrm>
            <a:off x="9210663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002C9C0B-2598-45B6-A68E-962A3C039449}"/>
              </a:ext>
            </a:extLst>
          </p:cNvPr>
          <p:cNvSpPr/>
          <p:nvPr/>
        </p:nvSpPr>
        <p:spPr>
          <a:xfrm>
            <a:off x="4862943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AD4CA5C1-BE5E-47CD-8584-B3BC62253A8F}"/>
              </a:ext>
            </a:extLst>
          </p:cNvPr>
          <p:cNvSpPr/>
          <p:nvPr/>
        </p:nvSpPr>
        <p:spPr>
          <a:xfrm>
            <a:off x="10340876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82484B2F-4AE0-4222-86EA-EBC7A3C1FFEF}"/>
              </a:ext>
            </a:extLst>
          </p:cNvPr>
          <p:cNvSpPr/>
          <p:nvPr/>
        </p:nvSpPr>
        <p:spPr>
          <a:xfrm>
            <a:off x="9796195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F135E1F2-5753-4CE7-B0DA-51B9AA6862C1}"/>
              </a:ext>
            </a:extLst>
          </p:cNvPr>
          <p:cNvSpPr/>
          <p:nvPr/>
        </p:nvSpPr>
        <p:spPr>
          <a:xfrm>
            <a:off x="3217229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54C540A1-42BC-4BFF-A238-A882ACCF8A9B}"/>
              </a:ext>
            </a:extLst>
          </p:cNvPr>
          <p:cNvSpPr/>
          <p:nvPr/>
        </p:nvSpPr>
        <p:spPr>
          <a:xfrm>
            <a:off x="3211394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809F2416-FA4E-43CD-92D9-6CA510C1FDA9}"/>
              </a:ext>
            </a:extLst>
          </p:cNvPr>
          <p:cNvSpPr/>
          <p:nvPr/>
        </p:nvSpPr>
        <p:spPr>
          <a:xfrm>
            <a:off x="2676439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5503FDDC-F537-4A03-A33B-9C31C277CF6F}"/>
              </a:ext>
            </a:extLst>
          </p:cNvPr>
          <p:cNvSpPr/>
          <p:nvPr/>
        </p:nvSpPr>
        <p:spPr>
          <a:xfrm>
            <a:off x="1594858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A9DF1209-22FB-4991-AECC-2C150926BA85}"/>
              </a:ext>
            </a:extLst>
          </p:cNvPr>
          <p:cNvSpPr/>
          <p:nvPr/>
        </p:nvSpPr>
        <p:spPr>
          <a:xfrm>
            <a:off x="3758019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CD4B9E1E-E6F7-4F7B-8868-839113E93E97}"/>
              </a:ext>
            </a:extLst>
          </p:cNvPr>
          <p:cNvSpPr/>
          <p:nvPr/>
        </p:nvSpPr>
        <p:spPr>
          <a:xfrm>
            <a:off x="6537837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D6924519-C5EF-4FF4-B21D-10097BD7E265}"/>
              </a:ext>
            </a:extLst>
          </p:cNvPr>
          <p:cNvSpPr/>
          <p:nvPr/>
        </p:nvSpPr>
        <p:spPr>
          <a:xfrm>
            <a:off x="4872670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23BCDA72-74E5-4740-BFD4-9493A663C35C}"/>
              </a:ext>
            </a:extLst>
          </p:cNvPr>
          <p:cNvSpPr/>
          <p:nvPr/>
        </p:nvSpPr>
        <p:spPr>
          <a:xfrm>
            <a:off x="5394007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E6783E7F-1E7F-420C-97DA-C264CA715CE7}"/>
              </a:ext>
            </a:extLst>
          </p:cNvPr>
          <p:cNvSpPr/>
          <p:nvPr/>
        </p:nvSpPr>
        <p:spPr>
          <a:xfrm>
            <a:off x="5944524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29897830-ED26-4A43-89E6-741E071A1472}"/>
              </a:ext>
            </a:extLst>
          </p:cNvPr>
          <p:cNvSpPr/>
          <p:nvPr/>
        </p:nvSpPr>
        <p:spPr>
          <a:xfrm>
            <a:off x="2680330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8C4E8958-21DB-4C03-A38B-80CF397C73B3}"/>
              </a:ext>
            </a:extLst>
          </p:cNvPr>
          <p:cNvSpPr/>
          <p:nvPr/>
        </p:nvSpPr>
        <p:spPr>
          <a:xfrm>
            <a:off x="2122032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ED9BBD72-4BA5-4E69-AEF3-E0336CED7460}"/>
              </a:ext>
            </a:extLst>
          </p:cNvPr>
          <p:cNvGrpSpPr/>
          <p:nvPr/>
        </p:nvGrpSpPr>
        <p:grpSpPr>
          <a:xfrm>
            <a:off x="3767746" y="3821969"/>
            <a:ext cx="254833" cy="251008"/>
            <a:chOff x="7197121" y="8332915"/>
            <a:chExt cx="553829" cy="543285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BD303ACE-3525-4ED6-B503-4C58CD0642D3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61EA51BF-5808-405D-9944-9E9867DB3BBF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607D3114-768E-40E8-BA5A-09916FC02211}"/>
              </a:ext>
            </a:extLst>
          </p:cNvPr>
          <p:cNvSpPr/>
          <p:nvPr/>
        </p:nvSpPr>
        <p:spPr>
          <a:xfrm>
            <a:off x="9794250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B685815D-60EE-41C8-A842-6B1A6C690955}"/>
              </a:ext>
            </a:extLst>
          </p:cNvPr>
          <p:cNvSpPr/>
          <p:nvPr/>
        </p:nvSpPr>
        <p:spPr>
          <a:xfrm>
            <a:off x="8724341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D6C0C3F3-F6ED-4DC2-A337-C97AEFE6B511}"/>
              </a:ext>
            </a:extLst>
          </p:cNvPr>
          <p:cNvSpPr/>
          <p:nvPr/>
        </p:nvSpPr>
        <p:spPr>
          <a:xfrm>
            <a:off x="10321423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D3D325EE-715D-46B7-9BB6-6EA54CBC90D6}"/>
              </a:ext>
            </a:extLst>
          </p:cNvPr>
          <p:cNvSpPr/>
          <p:nvPr/>
        </p:nvSpPr>
        <p:spPr>
          <a:xfrm>
            <a:off x="9208718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9F4C8724-09B3-436D-B1D2-789AF32CE7F6}"/>
              </a:ext>
            </a:extLst>
          </p:cNvPr>
          <p:cNvSpPr/>
          <p:nvPr/>
        </p:nvSpPr>
        <p:spPr>
          <a:xfrm>
            <a:off x="10364219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61AA9823-3B60-46E3-804C-17CEC1E3CDC3}"/>
              </a:ext>
            </a:extLst>
          </p:cNvPr>
          <p:cNvSpPr/>
          <p:nvPr/>
        </p:nvSpPr>
        <p:spPr>
          <a:xfrm>
            <a:off x="5471819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9902CD94-FD5A-43BF-BC6B-E4F7761E173D}"/>
              </a:ext>
            </a:extLst>
          </p:cNvPr>
          <p:cNvSpPr/>
          <p:nvPr/>
        </p:nvSpPr>
        <p:spPr>
          <a:xfrm>
            <a:off x="4862943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DE2E6707-785F-4DF9-ACAC-BD89C2B3EDA9}"/>
              </a:ext>
            </a:extLst>
          </p:cNvPr>
          <p:cNvGrpSpPr/>
          <p:nvPr/>
        </p:nvGrpSpPr>
        <p:grpSpPr>
          <a:xfrm>
            <a:off x="4351333" y="3808349"/>
            <a:ext cx="177021" cy="274357"/>
            <a:chOff x="8527946" y="7535335"/>
            <a:chExt cx="385131" cy="5969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A7AEAE9A-AD50-4254-8219-B455C871CA0C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DB5D15F8-54BC-480F-8FD7-5F223500A53B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C087B58E-E3BB-4E76-B3CF-C42A722B2F81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xmlns="" id="{184D14F0-4248-4A57-90D6-F193D0371679}"/>
              </a:ext>
            </a:extLst>
          </p:cNvPr>
          <p:cNvSpPr/>
          <p:nvPr/>
        </p:nvSpPr>
        <p:spPr>
          <a:xfrm>
            <a:off x="10868050" y="22050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xmlns="" id="{BDF5F29D-099C-4FDB-931C-4C2A9413706F}"/>
              </a:ext>
            </a:extLst>
          </p:cNvPr>
          <p:cNvSpPr/>
          <p:nvPr/>
        </p:nvSpPr>
        <p:spPr>
          <a:xfrm>
            <a:off x="4331880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xmlns="" id="{BD8C08BE-2565-4C71-8821-565BB029D96B}"/>
              </a:ext>
            </a:extLst>
          </p:cNvPr>
          <p:cNvSpPr/>
          <p:nvPr/>
        </p:nvSpPr>
        <p:spPr>
          <a:xfrm>
            <a:off x="8131028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xmlns="" id="{0387E7A5-FCEF-4C2E-9C59-3CFCDD6EA569}"/>
              </a:ext>
            </a:extLst>
          </p:cNvPr>
          <p:cNvSpPr/>
          <p:nvPr/>
        </p:nvSpPr>
        <p:spPr>
          <a:xfrm>
            <a:off x="8667927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xmlns="" id="{68EB45BC-DFE4-4092-B56E-B2F77524D488}"/>
              </a:ext>
            </a:extLst>
          </p:cNvPr>
          <p:cNvSpPr/>
          <p:nvPr/>
        </p:nvSpPr>
        <p:spPr>
          <a:xfrm>
            <a:off x="6498932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xmlns="" id="{C00B9C53-8482-4088-A7B5-E04ED9875D29}"/>
              </a:ext>
            </a:extLst>
          </p:cNvPr>
          <p:cNvSpPr/>
          <p:nvPr/>
        </p:nvSpPr>
        <p:spPr>
          <a:xfrm>
            <a:off x="7590238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xmlns="" id="{F0ADA615-0B5A-4B75-97F1-BA585E65F0CD}"/>
              </a:ext>
            </a:extLst>
          </p:cNvPr>
          <p:cNvSpPr/>
          <p:nvPr/>
        </p:nvSpPr>
        <p:spPr>
          <a:xfrm>
            <a:off x="1040452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xmlns="" id="{50B712EA-E277-4841-990A-90BD79A601EC}"/>
              </a:ext>
            </a:extLst>
          </p:cNvPr>
          <p:cNvSpPr/>
          <p:nvPr/>
        </p:nvSpPr>
        <p:spPr>
          <a:xfrm>
            <a:off x="3221119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xmlns="" id="{8285A69D-FE86-460D-84AB-374D43D46388}"/>
              </a:ext>
            </a:extLst>
          </p:cNvPr>
          <p:cNvSpPr/>
          <p:nvPr/>
        </p:nvSpPr>
        <p:spPr>
          <a:xfrm>
            <a:off x="5394008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xmlns="" id="{BC3864E5-AE81-4DE8-ADEE-C2FE483A070F}"/>
              </a:ext>
            </a:extLst>
          </p:cNvPr>
          <p:cNvSpPr/>
          <p:nvPr/>
        </p:nvSpPr>
        <p:spPr>
          <a:xfrm>
            <a:off x="7029994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xmlns="" id="{EDC95FA9-6234-4357-A40F-117C4BEB2024}"/>
              </a:ext>
            </a:extLst>
          </p:cNvPr>
          <p:cNvSpPr/>
          <p:nvPr/>
        </p:nvSpPr>
        <p:spPr>
          <a:xfrm>
            <a:off x="2666713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xmlns="" id="{682F2C13-F671-4D44-A832-863D8A6A3940}"/>
              </a:ext>
            </a:extLst>
          </p:cNvPr>
          <p:cNvSpPr/>
          <p:nvPr/>
        </p:nvSpPr>
        <p:spPr>
          <a:xfrm>
            <a:off x="2174555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xmlns="" id="{AD4B016B-75DF-4A25-869A-B7268D8FF2F4}"/>
              </a:ext>
            </a:extLst>
          </p:cNvPr>
          <p:cNvSpPr/>
          <p:nvPr/>
        </p:nvSpPr>
        <p:spPr>
          <a:xfrm>
            <a:off x="10317533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xmlns="" id="{68D0EB12-04FA-47A6-978A-CBB05A48614D}"/>
              </a:ext>
            </a:extLst>
          </p:cNvPr>
          <p:cNvSpPr/>
          <p:nvPr/>
        </p:nvSpPr>
        <p:spPr>
          <a:xfrm>
            <a:off x="8695163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xmlns="" id="{D3EC5A4E-95C3-4CD8-89D4-3DDD81F8371B}"/>
              </a:ext>
            </a:extLst>
          </p:cNvPr>
          <p:cNvSpPr/>
          <p:nvPr/>
        </p:nvSpPr>
        <p:spPr>
          <a:xfrm>
            <a:off x="3787199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xmlns="" id="{33B63339-561E-4CC2-9D48-0E766ECDF020}"/>
              </a:ext>
            </a:extLst>
          </p:cNvPr>
          <p:cNvSpPr/>
          <p:nvPr/>
        </p:nvSpPr>
        <p:spPr>
          <a:xfrm>
            <a:off x="8681545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xmlns="" id="{E1BE3150-0E14-441D-8050-399DCACD4FA5}"/>
              </a:ext>
            </a:extLst>
          </p:cNvPr>
          <p:cNvSpPr/>
          <p:nvPr/>
        </p:nvSpPr>
        <p:spPr>
          <a:xfrm>
            <a:off x="1594858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xmlns="" id="{66DF2E94-4351-4A78-AE17-226E3BACC5FA}"/>
              </a:ext>
            </a:extLst>
          </p:cNvPr>
          <p:cNvSpPr/>
          <p:nvPr/>
        </p:nvSpPr>
        <p:spPr>
          <a:xfrm>
            <a:off x="7039722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xmlns="" id="{390D210A-7DE2-48CF-A6A1-1F596A5F3120}"/>
              </a:ext>
            </a:extLst>
          </p:cNvPr>
          <p:cNvSpPr/>
          <p:nvPr/>
        </p:nvSpPr>
        <p:spPr>
          <a:xfrm>
            <a:off x="1044342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xmlns="" id="{B7650884-AB0A-47A5-BED4-E1E8A909D6D5}"/>
              </a:ext>
            </a:extLst>
          </p:cNvPr>
          <p:cNvSpPr/>
          <p:nvPr/>
        </p:nvSpPr>
        <p:spPr>
          <a:xfrm>
            <a:off x="8140756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xmlns="" id="{EFE981B7-EA6A-4FED-8432-18030EEE7BD2}"/>
              </a:ext>
            </a:extLst>
          </p:cNvPr>
          <p:cNvSpPr/>
          <p:nvPr/>
        </p:nvSpPr>
        <p:spPr>
          <a:xfrm>
            <a:off x="7580512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xmlns="" id="{D21002D2-7BF9-4ECD-B38D-67C43E66CD44}"/>
              </a:ext>
            </a:extLst>
          </p:cNvPr>
          <p:cNvSpPr/>
          <p:nvPr/>
        </p:nvSpPr>
        <p:spPr>
          <a:xfrm>
            <a:off x="3211394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xmlns="" id="{693A615A-9EDF-4CF2-A735-F9D8997F5139}"/>
              </a:ext>
            </a:extLst>
          </p:cNvPr>
          <p:cNvSpPr/>
          <p:nvPr/>
        </p:nvSpPr>
        <p:spPr>
          <a:xfrm>
            <a:off x="4337715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xmlns="" id="{218EFF37-9952-4F7E-9269-2616A2756E8D}"/>
              </a:ext>
            </a:extLst>
          </p:cNvPr>
          <p:cNvSpPr/>
          <p:nvPr/>
        </p:nvSpPr>
        <p:spPr>
          <a:xfrm>
            <a:off x="5967867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xmlns="" id="{CDD722B5-0149-4D4A-BC68-138041EAF8FE}"/>
              </a:ext>
            </a:extLst>
          </p:cNvPr>
          <p:cNvSpPr/>
          <p:nvPr/>
        </p:nvSpPr>
        <p:spPr>
          <a:xfrm>
            <a:off x="9757289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xmlns="" id="{9B85CB73-1151-4579-8F96-61AC7CB423D9}"/>
              </a:ext>
            </a:extLst>
          </p:cNvPr>
          <p:cNvSpPr/>
          <p:nvPr/>
        </p:nvSpPr>
        <p:spPr>
          <a:xfrm>
            <a:off x="5403733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xmlns="" id="{32EAE8B8-4BAE-4179-A617-9FDE1B60D124}"/>
              </a:ext>
            </a:extLst>
          </p:cNvPr>
          <p:cNvSpPr/>
          <p:nvPr/>
        </p:nvSpPr>
        <p:spPr>
          <a:xfrm>
            <a:off x="1575405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xmlns="" id="{DBBB5E0F-2C4D-4288-9597-8DF327E7D72C}"/>
              </a:ext>
            </a:extLst>
          </p:cNvPr>
          <p:cNvSpPr/>
          <p:nvPr/>
        </p:nvSpPr>
        <p:spPr>
          <a:xfrm>
            <a:off x="1633764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xmlns="" id="{2F89D4DA-265D-4259-80C5-F25A18F121D2}"/>
              </a:ext>
            </a:extLst>
          </p:cNvPr>
          <p:cNvSpPr/>
          <p:nvPr/>
        </p:nvSpPr>
        <p:spPr>
          <a:xfrm>
            <a:off x="9191212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xmlns="" id="{D4034F9A-5093-4CCA-9C89-4BE9EB6FAD94}"/>
              </a:ext>
            </a:extLst>
          </p:cNvPr>
          <p:cNvSpPr/>
          <p:nvPr/>
        </p:nvSpPr>
        <p:spPr>
          <a:xfrm>
            <a:off x="6514493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xmlns="" id="{618A45EA-EE4C-43CE-A077-F30A181184FA}"/>
              </a:ext>
            </a:extLst>
          </p:cNvPr>
          <p:cNvSpPr/>
          <p:nvPr/>
        </p:nvSpPr>
        <p:spPr>
          <a:xfrm>
            <a:off x="8127138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xmlns="" id="{D22E9C74-B175-4337-9428-B6A9BBB5D7FD}"/>
              </a:ext>
            </a:extLst>
          </p:cNvPr>
          <p:cNvSpPr/>
          <p:nvPr/>
        </p:nvSpPr>
        <p:spPr>
          <a:xfrm>
            <a:off x="8667927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xmlns="" id="{F4ED7A9F-FC17-417E-8038-E0D200BD7ED7}"/>
              </a:ext>
            </a:extLst>
          </p:cNvPr>
          <p:cNvSpPr/>
          <p:nvPr/>
        </p:nvSpPr>
        <p:spPr>
          <a:xfrm>
            <a:off x="1030724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xmlns="" id="{431B434D-0EE4-4273-9B7A-FA435DF249FF}"/>
              </a:ext>
            </a:extLst>
          </p:cNvPr>
          <p:cNvSpPr/>
          <p:nvPr/>
        </p:nvSpPr>
        <p:spPr>
          <a:xfrm>
            <a:off x="1575405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xmlns="" id="{AC3B9CAF-9281-4153-BF1F-DF003A54C58B}"/>
              </a:ext>
            </a:extLst>
          </p:cNvPr>
          <p:cNvSpPr/>
          <p:nvPr/>
        </p:nvSpPr>
        <p:spPr>
          <a:xfrm>
            <a:off x="4341606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xmlns="" id="{77E2CDF7-20AD-408F-8FD7-7C6060FB9ED0}"/>
              </a:ext>
            </a:extLst>
          </p:cNvPr>
          <p:cNvSpPr/>
          <p:nvPr/>
        </p:nvSpPr>
        <p:spPr>
          <a:xfrm>
            <a:off x="4849326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xmlns="" id="{A53E56A2-CA28-4F49-9F9D-7A27F531A847}"/>
              </a:ext>
            </a:extLst>
          </p:cNvPr>
          <p:cNvSpPr/>
          <p:nvPr/>
        </p:nvSpPr>
        <p:spPr>
          <a:xfrm>
            <a:off x="1044342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xmlns="" id="{0561E5B5-8C9D-4FD9-8514-A0CA600F8BAE}"/>
              </a:ext>
            </a:extLst>
          </p:cNvPr>
          <p:cNvSpPr/>
          <p:nvPr/>
        </p:nvSpPr>
        <p:spPr>
          <a:xfrm>
            <a:off x="8136865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xmlns="" id="{86382325-812B-42F6-9778-15F5283E2D96}"/>
              </a:ext>
            </a:extLst>
          </p:cNvPr>
          <p:cNvSpPr/>
          <p:nvPr/>
        </p:nvSpPr>
        <p:spPr>
          <a:xfrm>
            <a:off x="2131758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xmlns="" id="{9AFF7FD5-AEEA-41CD-978F-6E2443FB8414}"/>
              </a:ext>
            </a:extLst>
          </p:cNvPr>
          <p:cNvSpPr/>
          <p:nvPr/>
        </p:nvSpPr>
        <p:spPr>
          <a:xfrm>
            <a:off x="5938688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xmlns="" id="{6CAD4031-359A-4CCB-81F3-93D4F3878CCB}"/>
              </a:ext>
            </a:extLst>
          </p:cNvPr>
          <p:cNvSpPr/>
          <p:nvPr/>
        </p:nvSpPr>
        <p:spPr>
          <a:xfrm>
            <a:off x="7039722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xmlns="" id="{08DF0D13-62AB-43A2-AE21-18EE919EC9A4}"/>
              </a:ext>
            </a:extLst>
          </p:cNvPr>
          <p:cNvSpPr/>
          <p:nvPr/>
        </p:nvSpPr>
        <p:spPr>
          <a:xfrm>
            <a:off x="2122032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xmlns="" id="{C9532D43-0D51-4D07-883B-C3467BFF2CF8}"/>
              </a:ext>
            </a:extLst>
          </p:cNvPr>
          <p:cNvSpPr/>
          <p:nvPr/>
        </p:nvSpPr>
        <p:spPr>
          <a:xfrm>
            <a:off x="2666713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xmlns="" id="{EE2CAE48-710B-4629-90DA-352C65506044}"/>
              </a:ext>
            </a:extLst>
          </p:cNvPr>
          <p:cNvSpPr/>
          <p:nvPr/>
        </p:nvSpPr>
        <p:spPr>
          <a:xfrm>
            <a:off x="3211394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xmlns="" id="{A5D5F486-3B61-42A8-88E9-F30BF4C0D610}"/>
              </a:ext>
            </a:extLst>
          </p:cNvPr>
          <p:cNvSpPr/>
          <p:nvPr/>
        </p:nvSpPr>
        <p:spPr>
          <a:xfrm>
            <a:off x="3758019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xmlns="" id="{CD772890-3935-4C9F-8590-7339D516508F}"/>
              </a:ext>
            </a:extLst>
          </p:cNvPr>
          <p:cNvSpPr/>
          <p:nvPr/>
        </p:nvSpPr>
        <p:spPr>
          <a:xfrm>
            <a:off x="5938688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xmlns="" id="{B451A1FC-1BDC-4551-B88E-32BD79F8CC7B}"/>
              </a:ext>
            </a:extLst>
          </p:cNvPr>
          <p:cNvSpPr/>
          <p:nvPr/>
        </p:nvSpPr>
        <p:spPr>
          <a:xfrm>
            <a:off x="6485314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xmlns="" id="{7EB46871-6294-446A-B2C0-5BF2FE8D9BB1}"/>
              </a:ext>
            </a:extLst>
          </p:cNvPr>
          <p:cNvSpPr/>
          <p:nvPr/>
        </p:nvSpPr>
        <p:spPr>
          <a:xfrm>
            <a:off x="7576622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xmlns="" id="{CEC49473-9FB8-4466-AEA7-BB3F7E8F224D}"/>
              </a:ext>
            </a:extLst>
          </p:cNvPr>
          <p:cNvSpPr/>
          <p:nvPr/>
        </p:nvSpPr>
        <p:spPr>
          <a:xfrm>
            <a:off x="3211394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xmlns="" id="{3B85C193-0F55-4135-AE3F-01679CD72F01}"/>
              </a:ext>
            </a:extLst>
          </p:cNvPr>
          <p:cNvSpPr/>
          <p:nvPr/>
        </p:nvSpPr>
        <p:spPr>
          <a:xfrm>
            <a:off x="5938688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xmlns="" id="{85A2B745-FC91-4280-A0F2-004149CD7C55}"/>
              </a:ext>
            </a:extLst>
          </p:cNvPr>
          <p:cNvSpPr/>
          <p:nvPr/>
        </p:nvSpPr>
        <p:spPr>
          <a:xfrm>
            <a:off x="8121303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xmlns="" id="{5382EFB1-A507-417C-AE70-67078E898C07}"/>
              </a:ext>
            </a:extLst>
          </p:cNvPr>
          <p:cNvSpPr/>
          <p:nvPr/>
        </p:nvSpPr>
        <p:spPr>
          <a:xfrm>
            <a:off x="2122032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xmlns="" id="{7957F5B9-431C-4076-BF26-27E3C8039D8B}"/>
              </a:ext>
            </a:extLst>
          </p:cNvPr>
          <p:cNvSpPr/>
          <p:nvPr/>
        </p:nvSpPr>
        <p:spPr>
          <a:xfrm>
            <a:off x="7059175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xmlns="" id="{F4EE24F1-A335-4ECC-B109-C6B5CF484793}"/>
              </a:ext>
            </a:extLst>
          </p:cNvPr>
          <p:cNvSpPr/>
          <p:nvPr/>
        </p:nvSpPr>
        <p:spPr>
          <a:xfrm>
            <a:off x="1030724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xmlns="" id="{0B0CF033-2D90-40BF-89FA-E028C72543F7}"/>
              </a:ext>
            </a:extLst>
          </p:cNvPr>
          <p:cNvSpPr/>
          <p:nvPr/>
        </p:nvSpPr>
        <p:spPr>
          <a:xfrm>
            <a:off x="1575405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xmlns="" id="{449C4581-F473-4A71-975E-66D7EC98FD9A}"/>
              </a:ext>
            </a:extLst>
          </p:cNvPr>
          <p:cNvSpPr/>
          <p:nvPr/>
        </p:nvSpPr>
        <p:spPr>
          <a:xfrm>
            <a:off x="4888232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xmlns="" id="{66A2B8B9-0F8A-4F7F-8333-92D942300DC9}"/>
              </a:ext>
            </a:extLst>
          </p:cNvPr>
          <p:cNvSpPr/>
          <p:nvPr/>
        </p:nvSpPr>
        <p:spPr>
          <a:xfrm>
            <a:off x="7029994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xmlns="" id="{30F5C4B8-BD05-4D33-B5C4-4984EC3EBE9E}"/>
              </a:ext>
            </a:extLst>
          </p:cNvPr>
          <p:cNvSpPr/>
          <p:nvPr/>
        </p:nvSpPr>
        <p:spPr>
          <a:xfrm>
            <a:off x="5394008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xmlns="" id="{11E93823-3F37-4206-98F4-F2EBEFF318E0}"/>
              </a:ext>
            </a:extLst>
          </p:cNvPr>
          <p:cNvSpPr/>
          <p:nvPr/>
        </p:nvSpPr>
        <p:spPr>
          <a:xfrm>
            <a:off x="8121303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xmlns="" id="{1DA706E6-5ED0-42E1-B154-8881B37051D4}"/>
              </a:ext>
            </a:extLst>
          </p:cNvPr>
          <p:cNvSpPr/>
          <p:nvPr/>
        </p:nvSpPr>
        <p:spPr>
          <a:xfrm>
            <a:off x="3767746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xmlns="" id="{B47FFE7F-7878-48D8-8155-26F955F9426E}"/>
              </a:ext>
            </a:extLst>
          </p:cNvPr>
          <p:cNvSpPr/>
          <p:nvPr/>
        </p:nvSpPr>
        <p:spPr>
          <a:xfrm>
            <a:off x="8704889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xmlns="" id="{FFD15420-C70D-4F77-AB68-F00B05F1345E}"/>
              </a:ext>
            </a:extLst>
          </p:cNvPr>
          <p:cNvSpPr/>
          <p:nvPr/>
        </p:nvSpPr>
        <p:spPr>
          <a:xfrm>
            <a:off x="1059904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xmlns="" id="{11F2F2A8-4692-48BB-B358-1BDE9332D2F4}"/>
              </a:ext>
            </a:extLst>
          </p:cNvPr>
          <p:cNvSpPr/>
          <p:nvPr/>
        </p:nvSpPr>
        <p:spPr>
          <a:xfrm>
            <a:off x="7586347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xmlns="" id="{7B897D6F-49C9-4B9D-9FEA-370A23EE43CE}"/>
              </a:ext>
            </a:extLst>
          </p:cNvPr>
          <p:cNvSpPr/>
          <p:nvPr/>
        </p:nvSpPr>
        <p:spPr>
          <a:xfrm>
            <a:off x="2695891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xmlns="" id="{643541FC-5F61-4E74-BDD1-7EF2FD6B64AC}"/>
              </a:ext>
            </a:extLst>
          </p:cNvPr>
          <p:cNvSpPr/>
          <p:nvPr/>
        </p:nvSpPr>
        <p:spPr>
          <a:xfrm>
            <a:off x="4318263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xmlns="" id="{DE76D43B-B518-4CEA-946C-24376CF9B5F0}"/>
              </a:ext>
            </a:extLst>
          </p:cNvPr>
          <p:cNvSpPr/>
          <p:nvPr/>
        </p:nvSpPr>
        <p:spPr>
          <a:xfrm>
            <a:off x="3767746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xmlns="" id="{7D810E8A-5421-4ABE-BAFA-8013F1715120}"/>
              </a:ext>
            </a:extLst>
          </p:cNvPr>
          <p:cNvSpPr/>
          <p:nvPr/>
        </p:nvSpPr>
        <p:spPr>
          <a:xfrm>
            <a:off x="4327990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xmlns="" id="{7231C868-ED16-49EE-B946-02BA4701CC05}"/>
              </a:ext>
            </a:extLst>
          </p:cNvPr>
          <p:cNvSpPr/>
          <p:nvPr/>
        </p:nvSpPr>
        <p:spPr>
          <a:xfrm>
            <a:off x="7029994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xmlns="" id="{CC8C2FD7-F3A7-473F-98E6-CB0176D5F3FC}"/>
              </a:ext>
            </a:extLst>
          </p:cNvPr>
          <p:cNvSpPr/>
          <p:nvPr/>
        </p:nvSpPr>
        <p:spPr>
          <a:xfrm>
            <a:off x="6543673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xmlns="" id="{D81E2758-C27E-41BA-953D-A6C1BBF95F89}"/>
              </a:ext>
            </a:extLst>
          </p:cNvPr>
          <p:cNvSpPr/>
          <p:nvPr/>
        </p:nvSpPr>
        <p:spPr>
          <a:xfrm>
            <a:off x="4862943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xmlns="" id="{C9BF09AD-79CC-47EA-BC27-BE04F855CE2F}"/>
              </a:ext>
            </a:extLst>
          </p:cNvPr>
          <p:cNvSpPr/>
          <p:nvPr/>
        </p:nvSpPr>
        <p:spPr>
          <a:xfrm>
            <a:off x="5954250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xmlns="" id="{3177FE65-A44A-4A9B-AD94-FAFF03A16743}"/>
              </a:ext>
            </a:extLst>
          </p:cNvPr>
          <p:cNvSpPr/>
          <p:nvPr/>
        </p:nvSpPr>
        <p:spPr>
          <a:xfrm>
            <a:off x="6479478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xmlns="" id="{988EE90F-9D08-4714-8FED-F58CE73B0C36}"/>
              </a:ext>
            </a:extLst>
          </p:cNvPr>
          <p:cNvSpPr/>
          <p:nvPr/>
        </p:nvSpPr>
        <p:spPr>
          <a:xfrm>
            <a:off x="7576622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xmlns="" id="{37F531EF-B56D-4319-AFEF-9581DB5746E3}"/>
              </a:ext>
            </a:extLst>
          </p:cNvPr>
          <p:cNvSpPr/>
          <p:nvPr/>
        </p:nvSpPr>
        <p:spPr>
          <a:xfrm>
            <a:off x="7029994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xmlns="" id="{E881C400-1076-4FBC-BB4C-5524178719AB}"/>
              </a:ext>
            </a:extLst>
          </p:cNvPr>
          <p:cNvSpPr/>
          <p:nvPr/>
        </p:nvSpPr>
        <p:spPr>
          <a:xfrm>
            <a:off x="5436803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xmlns="" id="{A1067623-4913-4BBB-AD4F-CEC051AEC8B4}"/>
              </a:ext>
            </a:extLst>
          </p:cNvPr>
          <p:cNvSpPr/>
          <p:nvPr/>
        </p:nvSpPr>
        <p:spPr>
          <a:xfrm>
            <a:off x="10829145" y="38316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xmlns="" id="{8F08815E-1164-4026-9C60-FDE3BC630848}"/>
              </a:ext>
            </a:extLst>
          </p:cNvPr>
          <p:cNvSpPr/>
          <p:nvPr/>
        </p:nvSpPr>
        <p:spPr>
          <a:xfrm>
            <a:off x="9230117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xmlns="" id="{7B961E75-E36C-4DCA-868D-37E74D3630A5}"/>
              </a:ext>
            </a:extLst>
          </p:cNvPr>
          <p:cNvSpPr/>
          <p:nvPr/>
        </p:nvSpPr>
        <p:spPr>
          <a:xfrm>
            <a:off x="10282517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xmlns="" id="{DEB968B3-C045-47CC-871C-89B1C94379C5}"/>
              </a:ext>
            </a:extLst>
          </p:cNvPr>
          <p:cNvSpPr/>
          <p:nvPr/>
        </p:nvSpPr>
        <p:spPr>
          <a:xfrm>
            <a:off x="9737836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xmlns="" id="{3B16E808-6033-493E-9D5D-FCC60022B9B7}"/>
              </a:ext>
            </a:extLst>
          </p:cNvPr>
          <p:cNvSpPr/>
          <p:nvPr/>
        </p:nvSpPr>
        <p:spPr>
          <a:xfrm>
            <a:off x="10842761" y="16738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xmlns="" id="{58465930-F3DD-4451-B375-C17BD430802F}"/>
              </a:ext>
            </a:extLst>
          </p:cNvPr>
          <p:cNvSpPr/>
          <p:nvPr/>
        </p:nvSpPr>
        <p:spPr>
          <a:xfrm>
            <a:off x="10298080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xmlns="" id="{8A08BADD-73FE-40A6-B693-F6E17198B32E}"/>
              </a:ext>
            </a:extLst>
          </p:cNvPr>
          <p:cNvSpPr/>
          <p:nvPr/>
        </p:nvSpPr>
        <p:spPr>
          <a:xfrm>
            <a:off x="9776742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xmlns="" id="{B87C4E04-2BCF-4D60-9C90-55739BEFD891}"/>
              </a:ext>
            </a:extLst>
          </p:cNvPr>
          <p:cNvSpPr/>
          <p:nvPr/>
        </p:nvSpPr>
        <p:spPr>
          <a:xfrm>
            <a:off x="7615526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xmlns="" id="{5D9CA2A2-6BD0-489F-9130-F24D5DD16E00}"/>
              </a:ext>
            </a:extLst>
          </p:cNvPr>
          <p:cNvSpPr/>
          <p:nvPr/>
        </p:nvSpPr>
        <p:spPr>
          <a:xfrm>
            <a:off x="10829145" y="33394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xmlns="" id="{13425795-6AA6-43C4-89DC-9C568F41BE21}"/>
              </a:ext>
            </a:extLst>
          </p:cNvPr>
          <p:cNvSpPr/>
          <p:nvPr/>
        </p:nvSpPr>
        <p:spPr>
          <a:xfrm>
            <a:off x="8704889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xmlns="" id="{67074D27-5CCA-46A0-88D4-1CEFD092E358}"/>
              </a:ext>
            </a:extLst>
          </p:cNvPr>
          <p:cNvSpPr/>
          <p:nvPr/>
        </p:nvSpPr>
        <p:spPr>
          <a:xfrm>
            <a:off x="10305861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xmlns="" id="{96867CCC-0A8C-401D-8362-A239073AAC24}"/>
              </a:ext>
            </a:extLst>
          </p:cNvPr>
          <p:cNvSpPr/>
          <p:nvPr/>
        </p:nvSpPr>
        <p:spPr>
          <a:xfrm>
            <a:off x="9813703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xmlns="" id="{6C9E29A1-73B1-4EEF-9D93-E8A2477E1FB4}"/>
              </a:ext>
            </a:extLst>
          </p:cNvPr>
          <p:cNvSpPr/>
          <p:nvPr/>
        </p:nvSpPr>
        <p:spPr>
          <a:xfrm>
            <a:off x="9191212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xmlns="" id="{CD54817A-FB7C-4FE6-82D1-AFCAAC9EA2B4}"/>
              </a:ext>
            </a:extLst>
          </p:cNvPr>
          <p:cNvSpPr/>
          <p:nvPr/>
        </p:nvSpPr>
        <p:spPr>
          <a:xfrm>
            <a:off x="10829145" y="27790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xmlns="" id="{0391F935-E971-4963-A5FF-FFC2CB50BDD1}"/>
              </a:ext>
            </a:extLst>
          </p:cNvPr>
          <p:cNvSpPr/>
          <p:nvPr/>
        </p:nvSpPr>
        <p:spPr>
          <a:xfrm>
            <a:off x="8131028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xmlns="" id="{6D598E99-659E-4A85-BAB5-3AB3D42C15A2}"/>
              </a:ext>
            </a:extLst>
          </p:cNvPr>
          <p:cNvSpPr/>
          <p:nvPr/>
        </p:nvSpPr>
        <p:spPr>
          <a:xfrm>
            <a:off x="5995101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xmlns="" id="{27186F44-91F7-49D7-87DB-3B5ABB2CC848}"/>
              </a:ext>
            </a:extLst>
          </p:cNvPr>
          <p:cNvSpPr/>
          <p:nvPr/>
        </p:nvSpPr>
        <p:spPr>
          <a:xfrm>
            <a:off x="10850542" y="48765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xmlns="" id="{A29F50D8-FC19-4852-8BCE-EA1F9822F1B4}"/>
              </a:ext>
            </a:extLst>
          </p:cNvPr>
          <p:cNvSpPr/>
          <p:nvPr/>
        </p:nvSpPr>
        <p:spPr>
          <a:xfrm>
            <a:off x="9243733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xmlns="" id="{069018B2-2978-4CD3-A642-B24014680ECB}"/>
              </a:ext>
            </a:extLst>
          </p:cNvPr>
          <p:cNvSpPr/>
          <p:nvPr/>
        </p:nvSpPr>
        <p:spPr>
          <a:xfrm>
            <a:off x="10790238" y="43979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xmlns="" id="{01F8582A-EB9D-450A-92EC-E41592BDDEDA}"/>
              </a:ext>
            </a:extLst>
          </p:cNvPr>
          <p:cNvSpPr/>
          <p:nvPr/>
        </p:nvSpPr>
        <p:spPr>
          <a:xfrm>
            <a:off x="9191211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xmlns="" id="{DA1D9A46-317F-495C-B054-357A0BD6FD7D}"/>
              </a:ext>
            </a:extLst>
          </p:cNvPr>
          <p:cNvSpPr/>
          <p:nvPr/>
        </p:nvSpPr>
        <p:spPr>
          <a:xfrm>
            <a:off x="1604585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xmlns="" id="{F25B8F55-8B61-40FB-80FE-64780B8B1E74}"/>
              </a:ext>
            </a:extLst>
          </p:cNvPr>
          <p:cNvSpPr/>
          <p:nvPr/>
        </p:nvSpPr>
        <p:spPr>
          <a:xfrm>
            <a:off x="2151212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38029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8814E636-C94A-4898-A811-FD590240631B}"/>
              </a:ext>
            </a:extLst>
          </p:cNvPr>
          <p:cNvSpPr/>
          <p:nvPr/>
        </p:nvSpPr>
        <p:spPr>
          <a:xfrm>
            <a:off x="1" y="0"/>
            <a:ext cx="5524500" cy="6858000"/>
          </a:xfrm>
          <a:prstGeom prst="rect">
            <a:avLst/>
          </a:prstGeom>
          <a:solidFill>
            <a:srgbClr val="8FC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3606D28-E145-4FB6-8C63-EC2E4D2A68DD}"/>
              </a:ext>
            </a:extLst>
          </p:cNvPr>
          <p:cNvSpPr txBox="1"/>
          <p:nvPr/>
        </p:nvSpPr>
        <p:spPr>
          <a:xfrm>
            <a:off x="1138164" y="1600759"/>
            <a:ext cx="407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chemeClr val="bg1"/>
                </a:solidFill>
                <a:effectLst/>
                <a:latin typeface="Montserrat Black" panose="00000A00000000000000" pitchFamily="50" charset="0"/>
              </a:rPr>
              <a:t>HELLO</a:t>
            </a:r>
            <a:endParaRPr lang="id-ID" sz="4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71479FF7-5192-4F79-A8BF-47046B16FA8D}"/>
              </a:ext>
            </a:extLst>
          </p:cNvPr>
          <p:cNvSpPr/>
          <p:nvPr/>
        </p:nvSpPr>
        <p:spPr>
          <a:xfrm>
            <a:off x="1145110" y="4855763"/>
            <a:ext cx="3219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5818C08-5BE1-456C-9D0A-D26A7E301F3B}"/>
              </a:ext>
            </a:extLst>
          </p:cNvPr>
          <p:cNvSpPr txBox="1"/>
          <p:nvPr/>
        </p:nvSpPr>
        <p:spPr>
          <a:xfrm>
            <a:off x="1145110" y="2153651"/>
            <a:ext cx="407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chemeClr val="bg1"/>
                </a:solidFill>
                <a:effectLst/>
                <a:latin typeface="Montserrat Black" panose="00000A00000000000000" pitchFamily="50" charset="0"/>
              </a:rPr>
              <a:t>WORLD</a:t>
            </a:r>
            <a:endParaRPr lang="id-ID" sz="4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C43F36E6-0370-4EC3-AC70-6383C89AFD2A}"/>
              </a:ext>
            </a:extLst>
          </p:cNvPr>
          <p:cNvSpPr txBox="1"/>
          <p:nvPr/>
        </p:nvSpPr>
        <p:spPr>
          <a:xfrm>
            <a:off x="1138163" y="3477708"/>
            <a:ext cx="36539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dirty="0">
                <a:solidFill>
                  <a:schemeClr val="bg1"/>
                </a:solidFill>
                <a:effectLst/>
                <a:latin typeface="Montserrat Medium" panose="00000600000000000000" pitchFamily="50" charset="0"/>
              </a:rPr>
              <a:t>Fashion is very important. It is life-enhancing and, like everything that gives pleasure, it is worth doing well</a:t>
            </a:r>
            <a:endParaRPr lang="en-ID" sz="1600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9B0FF450-E901-4318-BFBB-014415564EB9}"/>
              </a:ext>
            </a:extLst>
          </p:cNvPr>
          <p:cNvGrpSpPr/>
          <p:nvPr/>
        </p:nvGrpSpPr>
        <p:grpSpPr>
          <a:xfrm>
            <a:off x="7656600" y="2941271"/>
            <a:ext cx="993600" cy="975457"/>
            <a:chOff x="5363657" y="5882543"/>
            <a:chExt cx="993600" cy="975457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40BA9214-DDEF-454F-9DC9-8D5F161B6D1A}"/>
                </a:ext>
              </a:extLst>
            </p:cNvPr>
            <p:cNvSpPr/>
            <p:nvPr/>
          </p:nvSpPr>
          <p:spPr>
            <a:xfrm>
              <a:off x="5363657" y="5882543"/>
              <a:ext cx="993600" cy="975457"/>
            </a:xfrm>
            <a:prstGeom prst="roundRect">
              <a:avLst/>
            </a:prstGeom>
            <a:solidFill>
              <a:srgbClr val="FF968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xmlns="" id="{50BCD0F5-CFA2-4531-91BC-3AFBCCDD00FE}"/>
                </a:ext>
              </a:extLst>
            </p:cNvPr>
            <p:cNvSpPr/>
            <p:nvPr/>
          </p:nvSpPr>
          <p:spPr>
            <a:xfrm rot="5400000">
              <a:off x="5730631" y="6258353"/>
              <a:ext cx="259652" cy="22383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44495D-D139-49C2-88CA-035A90DD86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888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D22B915-46AB-4083-9E16-3F20E1C9E009}"/>
              </a:ext>
            </a:extLst>
          </p:cNvPr>
          <p:cNvSpPr/>
          <p:nvPr/>
        </p:nvSpPr>
        <p:spPr>
          <a:xfrm>
            <a:off x="8005362" y="3588436"/>
            <a:ext cx="32194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7D8A1F1C-4BDE-4F2A-B95B-D2737B29CB83}"/>
              </a:ext>
            </a:extLst>
          </p:cNvPr>
          <p:cNvSpPr/>
          <p:nvPr/>
        </p:nvSpPr>
        <p:spPr>
          <a:xfrm>
            <a:off x="-1" y="5534025"/>
            <a:ext cx="7239000" cy="1323975"/>
          </a:xfrm>
          <a:prstGeom prst="rect">
            <a:avLst/>
          </a:prstGeom>
          <a:solidFill>
            <a:srgbClr val="F3B0C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19D1C26-A006-4CBA-ADB6-C44D02EB85C7}"/>
              </a:ext>
            </a:extLst>
          </p:cNvPr>
          <p:cNvSpPr/>
          <p:nvPr/>
        </p:nvSpPr>
        <p:spPr>
          <a:xfrm>
            <a:off x="8005362" y="4681996"/>
            <a:ext cx="3219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622AB72-307D-48C9-8EAA-392787BABF2D}"/>
              </a:ext>
            </a:extLst>
          </p:cNvPr>
          <p:cNvSpPr txBox="1"/>
          <p:nvPr/>
        </p:nvSpPr>
        <p:spPr>
          <a:xfrm flipH="1">
            <a:off x="653796" y="5720768"/>
            <a:ext cx="2169185" cy="299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Montserrat SemiBold" panose="000007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WRITE SOMETHING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419B33C9-5811-4FDF-9CCE-50412ABFF344}"/>
              </a:ext>
            </a:extLst>
          </p:cNvPr>
          <p:cNvSpPr/>
          <p:nvPr/>
        </p:nvSpPr>
        <p:spPr>
          <a:xfrm>
            <a:off x="650872" y="6039968"/>
            <a:ext cx="24673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</a:t>
            </a:r>
            <a:r>
              <a:rPr lang="id-ID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676CC0C-8704-467E-B150-AB90FE61BE13}"/>
              </a:ext>
            </a:extLst>
          </p:cNvPr>
          <p:cNvCxnSpPr>
            <a:cxnSpLocks/>
          </p:cNvCxnSpPr>
          <p:nvPr/>
        </p:nvCxnSpPr>
        <p:spPr>
          <a:xfrm>
            <a:off x="3524250" y="5776109"/>
            <a:ext cx="0" cy="7716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5FD2F05-7184-4181-9D59-CFEA3A97F40A}"/>
              </a:ext>
            </a:extLst>
          </p:cNvPr>
          <p:cNvSpPr/>
          <p:nvPr/>
        </p:nvSpPr>
        <p:spPr>
          <a:xfrm>
            <a:off x="3930243" y="6039968"/>
            <a:ext cx="18174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</a:t>
            </a:r>
            <a:endParaRPr lang="id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F8DA1FA-F83F-4857-980D-5662DE945892}"/>
              </a:ext>
            </a:extLst>
          </p:cNvPr>
          <p:cNvSpPr txBox="1"/>
          <p:nvPr/>
        </p:nvSpPr>
        <p:spPr>
          <a:xfrm>
            <a:off x="8005362" y="1889152"/>
            <a:ext cx="407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dirty="0">
                <a:solidFill>
                  <a:srgbClr val="F3B0C2"/>
                </a:solidFill>
                <a:effectLst/>
                <a:latin typeface="Montserrat Black" panose="00000A00000000000000" pitchFamily="50" charset="0"/>
              </a:rPr>
              <a:t>WELCOME TO</a:t>
            </a:r>
            <a:endParaRPr lang="id-ID" sz="3600" b="1" dirty="0">
              <a:solidFill>
                <a:srgbClr val="F3B0C2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72D6782-3C5B-47B1-BB19-7862EC3A47A5}"/>
              </a:ext>
            </a:extLst>
          </p:cNvPr>
          <p:cNvSpPr txBox="1"/>
          <p:nvPr/>
        </p:nvSpPr>
        <p:spPr>
          <a:xfrm>
            <a:off x="8012308" y="2318934"/>
            <a:ext cx="407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dirty="0">
                <a:solidFill>
                  <a:srgbClr val="F3B0C2"/>
                </a:solidFill>
                <a:effectLst/>
                <a:latin typeface="Montserrat Black" panose="00000A00000000000000" pitchFamily="50" charset="0"/>
              </a:rPr>
              <a:t>PITALOKA</a:t>
            </a:r>
            <a:endParaRPr lang="id-ID" sz="3600" b="1" dirty="0">
              <a:solidFill>
                <a:srgbClr val="F3B0C2"/>
              </a:solidFill>
              <a:latin typeface="Montserrat Black" panose="00000A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A6E7F14-AD2F-447D-9605-A661E2BA80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1750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91F3DD2-2745-465E-BF55-507E199404BE}"/>
              </a:ext>
            </a:extLst>
          </p:cNvPr>
          <p:cNvSpPr/>
          <p:nvPr/>
        </p:nvSpPr>
        <p:spPr>
          <a:xfrm>
            <a:off x="1052564" y="3294345"/>
            <a:ext cx="32891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0D68E3D-CA73-4A82-959D-588636EAD528}"/>
              </a:ext>
            </a:extLst>
          </p:cNvPr>
          <p:cNvSpPr txBox="1"/>
          <p:nvPr/>
        </p:nvSpPr>
        <p:spPr>
          <a:xfrm>
            <a:off x="1052564" y="1340785"/>
            <a:ext cx="46851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55CBCD"/>
                </a:solidFill>
                <a:effectLst/>
                <a:latin typeface="Montserrat Black" panose="00000A00000000000000" pitchFamily="50" charset="0"/>
              </a:rPr>
              <a:t>MORE</a:t>
            </a:r>
            <a:endParaRPr lang="id-ID" sz="4400" b="1" dirty="0">
              <a:solidFill>
                <a:srgbClr val="55CBCD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E8EEA88-D88D-4B89-A77C-A0DDA3142C57}"/>
              </a:ext>
            </a:extLst>
          </p:cNvPr>
          <p:cNvSpPr/>
          <p:nvPr/>
        </p:nvSpPr>
        <p:spPr>
          <a:xfrm>
            <a:off x="1052564" y="4283546"/>
            <a:ext cx="3289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329070F-B4A5-4ACC-AFD7-1D02B5B5B21E}"/>
              </a:ext>
            </a:extLst>
          </p:cNvPr>
          <p:cNvSpPr txBox="1"/>
          <p:nvPr/>
        </p:nvSpPr>
        <p:spPr>
          <a:xfrm>
            <a:off x="1052564" y="1929184"/>
            <a:ext cx="35558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55CBCD"/>
                </a:solidFill>
                <a:latin typeface="Montserrat Black" panose="00000A00000000000000" pitchFamily="50" charset="0"/>
              </a:rPr>
              <a:t>ABOUT</a:t>
            </a:r>
            <a:endParaRPr lang="id-ID" sz="4400" b="1" dirty="0">
              <a:solidFill>
                <a:srgbClr val="55CBCD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0C3E986-A063-44BD-AD20-352D900A30B7}"/>
              </a:ext>
            </a:extLst>
          </p:cNvPr>
          <p:cNvSpPr txBox="1"/>
          <p:nvPr/>
        </p:nvSpPr>
        <p:spPr>
          <a:xfrm>
            <a:off x="1052563" y="2427445"/>
            <a:ext cx="35558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55CBCD"/>
                </a:solidFill>
                <a:latin typeface="Montserrat Black" panose="00000A00000000000000" pitchFamily="50" charset="0"/>
              </a:rPr>
              <a:t>PITALOKA</a:t>
            </a:r>
            <a:endParaRPr lang="id-ID" sz="4400" b="1" dirty="0">
              <a:solidFill>
                <a:srgbClr val="55CBCD"/>
              </a:solidFill>
              <a:latin typeface="Montserrat Black" panose="00000A00000000000000" pitchFamily="50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F404C80-D5F3-4089-BB82-40C7E1DAE549}"/>
              </a:ext>
            </a:extLst>
          </p:cNvPr>
          <p:cNvSpPr/>
          <p:nvPr/>
        </p:nvSpPr>
        <p:spPr>
          <a:xfrm>
            <a:off x="-1" y="5892801"/>
            <a:ext cx="6790267" cy="965200"/>
          </a:xfrm>
          <a:prstGeom prst="rect">
            <a:avLst/>
          </a:prstGeom>
          <a:solidFill>
            <a:srgbClr val="FF968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4277783-1C1D-4C29-BDDA-6FD601F35D5C}"/>
              </a:ext>
            </a:extLst>
          </p:cNvPr>
          <p:cNvSpPr txBox="1"/>
          <p:nvPr/>
        </p:nvSpPr>
        <p:spPr>
          <a:xfrm>
            <a:off x="755832" y="6159957"/>
            <a:ext cx="49666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chemeClr val="bg1"/>
                </a:solidFill>
                <a:effectLst/>
                <a:latin typeface="Montserrat Light" panose="00000400000000000000" pitchFamily="50" charset="0"/>
              </a:rPr>
              <a:t>There is no passion to be found playing small--in settling for a life that is less than the one you are capable of living</a:t>
            </a:r>
            <a:endParaRPr lang="en-ID" sz="11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C1305A-814A-421E-A7A0-2439455C3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2067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428" y="535043"/>
            <a:ext cx="5324474" cy="542848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6C64E41-62ED-45F2-B861-B955E32ED3AD}"/>
              </a:ext>
            </a:extLst>
          </p:cNvPr>
          <p:cNvSpPr txBox="1"/>
          <p:nvPr/>
        </p:nvSpPr>
        <p:spPr>
          <a:xfrm>
            <a:off x="1022098" y="1816075"/>
            <a:ext cx="39162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FF9689"/>
                </a:solidFill>
                <a:effectLst/>
                <a:latin typeface="Montserrat Black" panose="00000A00000000000000" pitchFamily="50" charset="0"/>
              </a:rPr>
              <a:t>DEKSTOP</a:t>
            </a:r>
            <a:endParaRPr lang="id-ID" sz="4400" b="1" dirty="0">
              <a:solidFill>
                <a:srgbClr val="FF9689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5092273F-7AB0-4CFA-9AAE-3F3F25D81DC2}"/>
              </a:ext>
            </a:extLst>
          </p:cNvPr>
          <p:cNvSpPr txBox="1"/>
          <p:nvPr/>
        </p:nvSpPr>
        <p:spPr>
          <a:xfrm>
            <a:off x="1019175" y="2363730"/>
            <a:ext cx="407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FF9689"/>
                </a:solidFill>
                <a:effectLst/>
                <a:latin typeface="Montserrat Black" panose="00000A00000000000000" pitchFamily="50" charset="0"/>
              </a:rPr>
              <a:t>MOCKUP</a:t>
            </a:r>
            <a:endParaRPr lang="id-ID" sz="4400" b="1" dirty="0">
              <a:solidFill>
                <a:srgbClr val="FF9689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949D793-B6D3-49C0-963A-320449F4DD71}"/>
              </a:ext>
            </a:extLst>
          </p:cNvPr>
          <p:cNvSpPr/>
          <p:nvPr/>
        </p:nvSpPr>
        <p:spPr>
          <a:xfrm>
            <a:off x="1019175" y="3249287"/>
            <a:ext cx="28292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BCA64ADC-4800-4E21-B3B6-B4F5AA989503}"/>
              </a:ext>
            </a:extLst>
          </p:cNvPr>
          <p:cNvSpPr txBox="1"/>
          <p:nvPr/>
        </p:nvSpPr>
        <p:spPr>
          <a:xfrm flipH="1">
            <a:off x="1022100" y="4406962"/>
            <a:ext cx="2169185" cy="299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WRITE SOMETHING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F3E5EE59-33E0-4D71-82B9-CA0C4C50F706}"/>
              </a:ext>
            </a:extLst>
          </p:cNvPr>
          <p:cNvSpPr/>
          <p:nvPr/>
        </p:nvSpPr>
        <p:spPr>
          <a:xfrm>
            <a:off x="1019175" y="4726162"/>
            <a:ext cx="3658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</a:t>
            </a:r>
            <a:r>
              <a:rPr lang="id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2A3F781-3395-4313-87F9-E2D29F1984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2885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19DA2833-EF1A-49DB-AD5D-F00FB2A801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944900"/>
              </p:ext>
            </p:extLst>
          </p:nvPr>
        </p:nvGraphicFramePr>
        <p:xfrm>
          <a:off x="4485561" y="2852298"/>
          <a:ext cx="6506290" cy="306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432A031-A383-4890-94B4-62DE09080D80}"/>
              </a:ext>
            </a:extLst>
          </p:cNvPr>
          <p:cNvSpPr/>
          <p:nvPr/>
        </p:nvSpPr>
        <p:spPr>
          <a:xfrm>
            <a:off x="4744030" y="1862202"/>
            <a:ext cx="4685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rgbClr val="8FC9CA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rgbClr val="8FC9CA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rgbClr val="8FC9C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A29646B-B009-44A6-A338-1EA3CD1BBC9A}"/>
              </a:ext>
            </a:extLst>
          </p:cNvPr>
          <p:cNvSpPr txBox="1"/>
          <p:nvPr/>
        </p:nvSpPr>
        <p:spPr>
          <a:xfrm>
            <a:off x="4744030" y="1018005"/>
            <a:ext cx="60521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8FC9CA"/>
                </a:solidFill>
                <a:effectLst/>
                <a:latin typeface="Montserrat Black" panose="00000A00000000000000" pitchFamily="50" charset="0"/>
              </a:rPr>
              <a:t>MARKETPLACE</a:t>
            </a:r>
            <a:endParaRPr lang="id-ID" sz="4400" b="1" dirty="0">
              <a:solidFill>
                <a:srgbClr val="8FC9CA"/>
              </a:solidFill>
              <a:latin typeface="Montserrat Black" panose="00000A00000000000000" pitchFamily="50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2F18858-BF85-46CA-AB35-2B0F3C031F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8198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94456748-0E83-437B-A20E-A58F0D68B4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8629463"/>
              </p:ext>
            </p:extLst>
          </p:nvPr>
        </p:nvGraphicFramePr>
        <p:xfrm>
          <a:off x="987334" y="596934"/>
          <a:ext cx="5395170" cy="566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097B99C-3E26-45DF-A426-0D7B8383A823}"/>
              </a:ext>
            </a:extLst>
          </p:cNvPr>
          <p:cNvSpPr/>
          <p:nvPr/>
        </p:nvSpPr>
        <p:spPr>
          <a:xfrm>
            <a:off x="7086600" y="4079377"/>
            <a:ext cx="32891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BC8928F-1548-48A1-BC4C-71E347596AFA}"/>
              </a:ext>
            </a:extLst>
          </p:cNvPr>
          <p:cNvSpPr txBox="1"/>
          <p:nvPr/>
        </p:nvSpPr>
        <p:spPr>
          <a:xfrm>
            <a:off x="7086600" y="2429194"/>
            <a:ext cx="46851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FF9689"/>
                </a:solidFill>
                <a:effectLst/>
                <a:latin typeface="Montserrat Black" panose="00000A00000000000000" pitchFamily="50" charset="0"/>
              </a:rPr>
              <a:t>PITALOKA</a:t>
            </a:r>
            <a:endParaRPr lang="id-ID" sz="4400" b="1" dirty="0">
              <a:solidFill>
                <a:srgbClr val="FF9689"/>
              </a:solidFill>
              <a:latin typeface="Montserrat Black" panose="00000A00000000000000" pitchFamily="50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619F16C-414E-42B3-8324-AF26DEFC95CF}"/>
              </a:ext>
            </a:extLst>
          </p:cNvPr>
          <p:cNvSpPr/>
          <p:nvPr/>
        </p:nvSpPr>
        <p:spPr>
          <a:xfrm>
            <a:off x="7086600" y="5068578"/>
            <a:ext cx="3289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F0C9822-9A44-42CB-9FA5-D0EC1C77A398}"/>
              </a:ext>
            </a:extLst>
          </p:cNvPr>
          <p:cNvSpPr txBox="1"/>
          <p:nvPr/>
        </p:nvSpPr>
        <p:spPr>
          <a:xfrm>
            <a:off x="7086600" y="3017593"/>
            <a:ext cx="35558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rgbClr val="FF9689"/>
                </a:solidFill>
                <a:effectLst/>
                <a:latin typeface="Montserrat Black" panose="00000A00000000000000" pitchFamily="50" charset="0"/>
              </a:rPr>
              <a:t>SALES</a:t>
            </a:r>
            <a:endParaRPr lang="id-ID" sz="4400" b="1" dirty="0">
              <a:solidFill>
                <a:srgbClr val="FF9689"/>
              </a:solidFill>
              <a:latin typeface="Montserra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A01056C-CF22-4989-B999-805C28FC9915}"/>
              </a:ext>
            </a:extLst>
          </p:cNvPr>
          <p:cNvSpPr/>
          <p:nvPr/>
        </p:nvSpPr>
        <p:spPr>
          <a:xfrm>
            <a:off x="6286500" y="0"/>
            <a:ext cx="4457700" cy="6858000"/>
          </a:xfrm>
          <a:prstGeom prst="rect">
            <a:avLst/>
          </a:prstGeom>
          <a:solidFill>
            <a:srgbClr val="8FC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24F3840-A99B-45D7-AC42-C21A0F992495}"/>
              </a:ext>
            </a:extLst>
          </p:cNvPr>
          <p:cNvSpPr txBox="1"/>
          <p:nvPr/>
        </p:nvSpPr>
        <p:spPr>
          <a:xfrm>
            <a:off x="6642681" y="2117152"/>
            <a:ext cx="5358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0" spc="300" dirty="0">
                <a:solidFill>
                  <a:schemeClr val="bg1">
                    <a:lumMod val="95000"/>
                  </a:schemeClr>
                </a:solidFill>
                <a:effectLst/>
                <a:latin typeface="Montserrat Black" panose="00000A00000000000000" pitchFamily="50" charset="0"/>
              </a:rPr>
              <a:t>THANK</a:t>
            </a:r>
            <a:endParaRPr lang="id-ID" sz="6600" b="1" spc="300" dirty="0">
              <a:solidFill>
                <a:schemeClr val="bg1">
                  <a:lumMod val="95000"/>
                </a:schemeClr>
              </a:solidFill>
              <a:latin typeface="Montserrat Black" panose="00000A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63FEBD1-F9BE-4157-A130-F833DFA690C3}"/>
              </a:ext>
            </a:extLst>
          </p:cNvPr>
          <p:cNvSpPr txBox="1"/>
          <p:nvPr/>
        </p:nvSpPr>
        <p:spPr>
          <a:xfrm>
            <a:off x="6642681" y="2870602"/>
            <a:ext cx="5358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0" spc="300" dirty="0">
                <a:solidFill>
                  <a:schemeClr val="bg1">
                    <a:lumMod val="95000"/>
                  </a:schemeClr>
                </a:solidFill>
                <a:effectLst/>
                <a:latin typeface="Montserrat Black" panose="00000A00000000000000" pitchFamily="50" charset="0"/>
              </a:rPr>
              <a:t>YOU</a:t>
            </a:r>
            <a:endParaRPr lang="id-ID" sz="6600" b="1" spc="300" dirty="0">
              <a:solidFill>
                <a:schemeClr val="bg1">
                  <a:lumMod val="95000"/>
                </a:schemeClr>
              </a:solidFill>
              <a:latin typeface="Montserrat Black" panose="00000A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A4F2279-C3DD-4378-B52C-452B76BEBF28}"/>
              </a:ext>
            </a:extLst>
          </p:cNvPr>
          <p:cNvSpPr txBox="1"/>
          <p:nvPr/>
        </p:nvSpPr>
        <p:spPr>
          <a:xfrm>
            <a:off x="6642681" y="4316549"/>
            <a:ext cx="3796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Montserrat Light" panose="00000400000000000000" pitchFamily="50" charset="0"/>
              </a:rPr>
              <a:t>I always find beauty in things that are odd and imperfect, they are much more interesting.</a:t>
            </a:r>
            <a:endParaRPr lang="en-ID" sz="12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2432B9F-E8C7-4FB2-A357-841C18398044}"/>
              </a:ext>
            </a:extLst>
          </p:cNvPr>
          <p:cNvSpPr/>
          <p:nvPr/>
        </p:nvSpPr>
        <p:spPr>
          <a:xfrm>
            <a:off x="6642680" y="4862720"/>
            <a:ext cx="3136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6F84F7B9-DAB0-422F-87C9-E9BBA8B8AF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1477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A70DB753-DE59-41DE-BB55-13AF00549C32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8A16354C-C46F-4B31-A3E8-FE51D4BCAFEE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9500686B-2A59-41B4-8571-A9C3EFA3DF3E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F01CFEAA-BD02-429F-A2E7-F695F9BC8C29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78696ED0-7424-4C43-8C61-05AD262EEABC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5507207E-70F5-4236-B880-AAFAE735BF52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7ADFE57C-6B77-4EB2-99B5-825D107C3772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4CDCE8D1-2E5A-446F-8EF3-948D8E22FF33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DA9DB72B-3AD1-4C10-B57E-18A91B5728DB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F0C01141-3088-4215-AE0B-AD7A1AE03A0E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1C8FDFD6-B5DB-4EAE-A9E2-A01008C8BDBD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F2486ADF-5B69-43C3-ACA9-F2E2CC861F30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2EFA4B15-C89F-4D37-9681-BF46B8298490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D60A0BEB-05D6-4081-ACBE-FD39221717E2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08E804B5-A67F-4AED-B692-54E91BBDE67C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B4CF5D42-59FB-45C2-9B93-69845875BA0F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E3B4CDF2-C20D-48F3-A9B0-A8D8FF11F7DC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A7201F0D-6DB0-4830-8541-F18BA1EB328F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39D1A861-46EE-406E-97CE-A76343B4F8B4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70DDA033-2D30-494B-A6DD-AD3363A0DF2E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45E27274-31A2-401D-BA67-58D77B7B6F72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D2A842FB-85BE-4035-9F7B-99C69990808C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B3878D61-E54D-4A5A-BA3D-4549BB29A31A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6ECC63F8-2171-4986-8E1C-FB12C5F09006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180A5874-2D4B-40A9-A969-10360924D87C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223DF6CF-74AE-436B-867A-6A72878FDB49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7A58F09B-EE41-4D09-A9B5-2FCB6F6BB47F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7A57D436-F31A-46B3-8140-AF32FC9DEE1C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14613AEF-D23D-453E-AC47-46D0E44F9B91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99B761BF-3DE5-4EF6-BDC2-9D55A09E8ADC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EC516374-20C8-4682-9CC3-FDD5627ACE81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F25CE567-5AB9-4223-AD39-4761F3B03875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78888157-C211-46F2-B9BD-E83B8848A520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596AE615-F565-4E4B-A809-82AFB68B716E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C585385F-2847-4D56-8AF6-F40E62E463F7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B127D565-279C-4EC9-AC54-7AA5B000AD79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510D74E7-0406-4919-9FCC-0173E5E72F03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C1134736-3829-4C5C-B456-0CF7D795C884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CE50B19B-8260-43D2-9513-0FB3C1C69E92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28117D14-2426-474B-8BE9-D5564E72AC27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7E410C16-EAC3-40B8-8291-D0AFF65DA1E3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8E0D01C4-57DA-4B3E-B49B-4FD16660452A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961FB947-2267-4A96-83DF-D0C81EB6CBEA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0C6A9B07-447C-46B2-B759-D73BA830E8C6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E377D1D1-24E2-4990-B49F-AE95B19404C9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870C12AD-2320-4FED-829D-78901A6BBF31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CD0690C7-0E7B-4488-B31A-252727E74D1C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86944441-C10A-4FB9-A47F-6E29ADECE505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579DB6E3-3521-4BDA-A16B-C0E5DA8EB62B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E1B2A9D2-E1E0-41B4-A411-11207C7A097A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B1D62216-2A53-4585-8D24-D76F781AFD3B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2B6B8135-EFBB-4BCE-95F8-1B361105F14E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D7EBE238-A692-43D9-B600-61DB72E8D58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BCAE0170-2309-4C05-B2BC-0A6DE1D888A1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32AB36DC-FF1A-44D0-8303-CC6354FBC3D9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B9CBDEDE-BF24-443E-B09E-D65FBEDF806B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D016A1B3-EB56-4BF8-9D39-BD0E1B2F5F78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5637C23B-7176-4680-A6E1-ECF85FAB79FC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2C9A85E8-1F26-4749-AA0E-2B0096A81453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4476915B-6987-4D0C-AAC6-9B64E53F77B3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42E2251F-6F2C-48D4-940F-BF50FC4673AA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4A39AF35-1154-43E4-B05A-CCBAFEA95763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77029703-A77C-4E61-9FF8-E02AFD360AAE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2854758A-9ACC-47B7-B08A-3AD46DA478F3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0C6509C7-C831-40D4-B448-A8239A719B20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23783F83-6E37-459F-949A-AE4A118C6BA7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A9FAD456-3D50-4FAF-8321-B668D3B14E97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39E330A8-DD6D-4C47-832B-D918F7FE1E5D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D0FF771C-516B-43AC-893A-4732706FEFC0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27705534-0F39-4F29-B771-638FD5157CCD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31FB584B-62C9-45F1-9B12-BC935871AFD5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2D4891B7-A3A3-4E6A-867A-6683564F5B36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B17DDE83-837D-4F04-ADB2-C7EC30006F9D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9280D9D1-94D7-4C4D-ABD3-C715AC1B6045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11CB18FB-B196-45C9-AB29-10E1263120EB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CB40322A-FD5F-44C0-8A2A-07977330A3B8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D960A3C5-FA9E-4D5D-96E5-33FE734FA712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7F568D24-1079-46D5-8C61-36C006BF7C89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A27529D7-E5D5-4BB5-B655-1BAF0148FF20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EE393B6F-4807-4C2D-B8D9-740CA964DE80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D8C43473-1A78-4585-848E-4CB277C259D0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E229A714-A690-4527-AC0A-F6860E5ED25D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8F551D78-C1EF-4079-B56C-51E1A5E5AA2E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9BD89489-5259-4A13-8961-7E3DF661E5F0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8E8C7FDF-20DC-44AF-A286-741806A89589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3C826B80-2C5B-46FD-9E92-B0E38415C1E2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4713B0E3-A2AB-4F7B-BB13-4E8A4A270187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6523C4C5-2F0E-4925-8D6B-8AA56221C869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7CB38299-D314-4F66-A028-94EC49DE67ED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52682564-221B-406A-8D82-190BB80C5508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93A17CD7-261A-4D69-B7BA-5ABEAA16D270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7CF54A7B-7F76-47C2-8E63-79413DC45607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9F742ABE-5692-4875-955B-519816AEFC49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2909E34E-B4D1-4951-BB1D-EBFF05838486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C1F263EA-1900-4FFE-83DA-726626E65571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6AC470A2-C774-40BA-A545-6F6A60273891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7D4F66B1-E1DC-4030-B9BD-19D26BF2E770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74E61CD4-8854-4BD8-8859-9414BB1FFC69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A9B1D0CD-5C72-45C3-8C19-734660506D4A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E6E9F4A1-4187-49E2-A9BB-4584C7A0D0C0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E6975F21-7130-437A-A1E4-ECD4F3E2874F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B900B868-489D-49FC-9930-63742BA9CAC5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6C49CC8B-33E2-488D-AFD2-2F2CB5C1703D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C7141CDC-E3DD-474C-BE33-AD64FEC79412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BF37A888-42E6-48A6-ACE8-FD0E0DFFA666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6F325EC2-1075-47F1-9C81-E3E90972B30F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AAC948E2-EE87-4FD4-AA68-EA47884191C8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D6BEAC93-6121-4391-9E67-7AEA1B9D3627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B05E46AF-BB3F-46EF-802B-7E75C6E3BF4F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35CC9EE0-BA9A-4E4A-8FD9-D5307A785210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892E12C3-C7A3-46F1-9BE7-561A1255CC0B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57FFBCEB-5C0B-4DDA-ACBC-57C006996F3C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EBB1BC29-3DC9-4588-A281-5BE3C7839D94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867F8A72-1991-4BD9-BC76-2F01D2D90032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49AA0476-75E2-4BDE-9B5A-BD7066540EFB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F835BFC7-60E1-49E3-817C-4B7324597994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2293C4CC-8825-40D9-AE20-39FFD043A698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FFAF8A39-CFEF-4748-911C-633660424ED1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B98A2F61-8D91-4E65-BE0B-BD45794B5818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E106C8A7-60FD-4B57-82E9-AD34D8A0CB9D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C360DB47-5B4F-469E-96A3-7D75EB8AD0D7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04FD6FF9-C493-46A2-BDFF-EEAE9D9A9B4D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B0EA0160-F0CE-48AD-AEE6-F4780BD63702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513EC295-94A8-464E-8269-7DCD71DE21E1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40215B60-A6E7-433E-86E0-25D3E1DF4A67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26895DEE-ED26-4F6A-ACE1-7EFCE9AFCABE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67243154-3A45-4479-8FB2-3AF3E74330E6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042BD83D-2222-4262-A9DB-A86DC7CCAD4E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258DA43F-FE58-4CFA-9ABC-CFF1190898CC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5217A321-AF42-4528-A274-F156C92B7628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E32EFB3C-F8A1-418D-ADB2-45D2A69BDCE1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6D2289AA-EB60-42A4-A9D5-3A199FE76DB5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FDD9EF9B-F0EB-4F29-8189-282D9CD927E8}"/>
              </a:ext>
            </a:extLst>
          </p:cNvPr>
          <p:cNvSpPr txBox="1"/>
          <p:nvPr/>
        </p:nvSpPr>
        <p:spPr>
          <a:xfrm>
            <a:off x="4133009" y="629938"/>
            <a:ext cx="391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0" dirty="0">
                <a:solidFill>
                  <a:srgbClr val="FF9689"/>
                </a:solidFill>
                <a:effectLst/>
                <a:latin typeface="Montserrat Black" panose="00000A00000000000000" pitchFamily="50" charset="0"/>
              </a:rPr>
              <a:t>ICONS</a:t>
            </a:r>
            <a:endParaRPr lang="id-ID" sz="3600" b="1" dirty="0">
              <a:solidFill>
                <a:srgbClr val="FF9689"/>
              </a:solidFill>
              <a:latin typeface="Montserra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868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696</Words>
  <Application>Microsoft Office PowerPoint</Application>
  <PresentationFormat>Custom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Harist</cp:lastModifiedBy>
  <cp:revision>28</cp:revision>
  <dcterms:created xsi:type="dcterms:W3CDTF">2021-04-13T07:32:18Z</dcterms:created>
  <dcterms:modified xsi:type="dcterms:W3CDTF">2022-11-06T10:35:24Z</dcterms:modified>
</cp:coreProperties>
</file>