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421" r:id="rId3"/>
    <p:sldId id="307" r:id="rId4"/>
    <p:sldId id="360" r:id="rId5"/>
    <p:sldId id="432" r:id="rId6"/>
    <p:sldId id="431" r:id="rId7"/>
    <p:sldId id="391" r:id="rId8"/>
    <p:sldId id="266" r:id="rId9"/>
    <p:sldId id="423" r:id="rId10"/>
    <p:sldId id="42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4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B44-448D-9BA1-25F100E353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B44-448D-9BA1-25F100E353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9478528"/>
        <c:axId val="10054118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00FF38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B44-448D-9BA1-25F100E353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478528"/>
        <c:axId val="100541184"/>
      </c:lineChart>
      <c:catAx>
        <c:axId val="99478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00541184"/>
        <c:crosses val="autoZero"/>
        <c:auto val="1"/>
        <c:lblAlgn val="ctr"/>
        <c:lblOffset val="100"/>
        <c:noMultiLvlLbl val="0"/>
      </c:catAx>
      <c:valAx>
        <c:axId val="100541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947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id-ID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CEF0315-6FCE-45DE-9A68-ECDD99BD54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802688F-0C9B-4BDF-AA91-693E58460DF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62B1A-2751-4F50-840F-913D6E8F8604}" type="datetimeFigureOut">
              <a:rPr lang="en-ID" smtClean="0"/>
              <a:t>11/9/2022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C1239D8-851E-4C13-BBD8-B9B2B8EB95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15ED23B-F310-4D1F-9EC7-1908FCECB4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44A95-FB76-4EC7-8CFC-4B15AF6F290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8558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59F15-EB64-42CE-A5A2-58F03DE6FEA3}" type="datetimeFigureOut">
              <a:rPr lang="en-ID" smtClean="0"/>
              <a:t>11/9/2022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92B55-EAED-4FB3-93A6-1675180EFE6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603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692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F3366C-257E-4A60-A02B-3EF45E3BFD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93124" y="827858"/>
            <a:ext cx="9005752" cy="5202284"/>
          </a:xfrm>
          <a:prstGeom prst="rect">
            <a:avLst/>
          </a:prstGeo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263967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0C0BC16B-9311-435E-87A6-65A28296AB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000" y="1146175"/>
            <a:ext cx="5334000" cy="456565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2970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B766B915-B27D-45DE-8F56-28C646DC6D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56300" y="742950"/>
            <a:ext cx="5114925" cy="53721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411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3492500" y="876301"/>
            <a:ext cx="5207000" cy="5105398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8945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0C0BC16B-9311-435E-87A6-65A28296AB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146175"/>
            <a:ext cx="5334000" cy="456565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60588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F9D58DD6-3DA9-4703-81B0-F034CED6B8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1870"/>
            <a:ext cx="3483430" cy="505426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7453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2752" y="1447799"/>
            <a:ext cx="7113504" cy="3962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333022" y="1703769"/>
            <a:ext cx="5033878" cy="3227124"/>
          </a:xfr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9554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00CE9E5-D71A-4523-B83C-95AD70E9E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20FC250-A3CD-411E-BD52-3287BF94E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AD86867-EAEC-4A81-ACC5-5D92DE2683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C858-CDC1-4B1D-A9FF-9072D08DE612}" type="datetimeFigureOut">
              <a:rPr lang="en-ID" smtClean="0"/>
              <a:t>11/9/2022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650A38-801D-405C-8CF8-9FF7A8FFBF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2DAE33-19DE-4FC4-B921-39711169B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3C289-804F-4A31-BAA5-DA30D4CBE88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2690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9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5287E9D-C1D8-475F-AD86-60C27ECA76A7}"/>
              </a:ext>
            </a:extLst>
          </p:cNvPr>
          <p:cNvSpPr/>
          <p:nvPr/>
        </p:nvSpPr>
        <p:spPr>
          <a:xfrm>
            <a:off x="2005633" y="2679899"/>
            <a:ext cx="8180733" cy="142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6000" b="1" kern="1700" dirty="0">
                <a:ln w="0"/>
                <a:solidFill>
                  <a:srgbClr val="00FF38"/>
                </a:solidFill>
                <a:latin typeface="Monument Extended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EXPEDITION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496C569-14F5-4344-8FCE-ADC8CAD32309}"/>
              </a:ext>
            </a:extLst>
          </p:cNvPr>
          <p:cNvSpPr/>
          <p:nvPr/>
        </p:nvSpPr>
        <p:spPr>
          <a:xfrm>
            <a:off x="3830940" y="4053556"/>
            <a:ext cx="45301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050" dirty="0">
                <a:solidFill>
                  <a:schemeClr val="bg1"/>
                </a:solidFill>
                <a:effectLst/>
                <a:latin typeface="Montserrat Light" panose="00000400000000000000" pitchFamily="50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porttitr ligula justo libero vivamus porttitor</a:t>
            </a:r>
            <a:endParaRPr lang="id-ID" sz="1050" dirty="0">
              <a:solidFill>
                <a:schemeClr val="bg1"/>
              </a:solidFill>
              <a:latin typeface="Montserrat Light" panose="00000400000000000000" pitchFamily="50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2BD4254-8682-46DD-BDBE-E3F0B80BFFD7}"/>
              </a:ext>
            </a:extLst>
          </p:cNvPr>
          <p:cNvSpPr txBox="1"/>
          <p:nvPr/>
        </p:nvSpPr>
        <p:spPr>
          <a:xfrm>
            <a:off x="647876" y="3965179"/>
            <a:ext cx="1513607" cy="1592250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r>
              <a:rPr lang="en-US" sz="3600" b="1" spc="600" dirty="0">
                <a:ln>
                  <a:solidFill>
                    <a:schemeClr val="bg1"/>
                  </a:solidFill>
                </a:ln>
                <a:noFill/>
                <a:latin typeface="Syne Extra" panose="00000A07000000000000" pitchFamily="50" charset="0"/>
              </a:rPr>
              <a:t>URBANSTYLE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0952BFF7-0931-4047-B180-72FC65D843C5}"/>
              </a:ext>
            </a:extLst>
          </p:cNvPr>
          <p:cNvSpPr/>
          <p:nvPr/>
        </p:nvSpPr>
        <p:spPr>
          <a:xfrm>
            <a:off x="1501976" y="469708"/>
            <a:ext cx="333829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0929E8B9-34BE-489E-A3F1-35A100D9FDC2}"/>
              </a:ext>
            </a:extLst>
          </p:cNvPr>
          <p:cNvSpPr/>
          <p:nvPr/>
        </p:nvSpPr>
        <p:spPr>
          <a:xfrm rot="18900000">
            <a:off x="1987265" y="4188114"/>
            <a:ext cx="122839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2C351E7E-033D-45AD-A942-F30954B7683E}"/>
              </a:ext>
            </a:extLst>
          </p:cNvPr>
          <p:cNvSpPr/>
          <p:nvPr/>
        </p:nvSpPr>
        <p:spPr>
          <a:xfrm>
            <a:off x="10598875" y="4256858"/>
            <a:ext cx="122839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89E205A9-2647-4EFC-824D-8072035EF412}"/>
              </a:ext>
            </a:extLst>
          </p:cNvPr>
          <p:cNvSpPr/>
          <p:nvPr/>
        </p:nvSpPr>
        <p:spPr>
          <a:xfrm rot="16200000">
            <a:off x="10256984" y="4744849"/>
            <a:ext cx="122839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3F0DDFE-8E34-4DCC-AE7E-97E65EBEC4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85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>
            <a:extLst>
              <a:ext uri="{FF2B5EF4-FFF2-40B4-BE49-F238E27FC236}">
                <a16:creationId xmlns:a16="http://schemas.microsoft.com/office/drawing/2014/main" xmlns="" id="{53947747-FF45-4EAE-9679-2014FDB56C4D}"/>
              </a:ext>
            </a:extLst>
          </p:cNvPr>
          <p:cNvSpPr/>
          <p:nvPr/>
        </p:nvSpPr>
        <p:spPr>
          <a:xfrm>
            <a:off x="7590238" y="2210851"/>
            <a:ext cx="245107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>
            <a:extLst>
              <a:ext uri="{FF2B5EF4-FFF2-40B4-BE49-F238E27FC236}">
                <a16:creationId xmlns:a16="http://schemas.microsoft.com/office/drawing/2014/main" xmlns="" id="{50FBFD81-631D-42A9-88DA-E63552226165}"/>
              </a:ext>
            </a:extLst>
          </p:cNvPr>
          <p:cNvSpPr/>
          <p:nvPr/>
        </p:nvSpPr>
        <p:spPr>
          <a:xfrm>
            <a:off x="3279478" y="2201121"/>
            <a:ext cx="136170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>
            <a:extLst>
              <a:ext uri="{FF2B5EF4-FFF2-40B4-BE49-F238E27FC236}">
                <a16:creationId xmlns:a16="http://schemas.microsoft.com/office/drawing/2014/main" xmlns="" id="{1D787906-1F77-4FA3-916F-EB86ECCDE2A3}"/>
              </a:ext>
            </a:extLst>
          </p:cNvPr>
          <p:cNvSpPr/>
          <p:nvPr/>
        </p:nvSpPr>
        <p:spPr>
          <a:xfrm>
            <a:off x="3758019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>
            <a:extLst>
              <a:ext uri="{FF2B5EF4-FFF2-40B4-BE49-F238E27FC236}">
                <a16:creationId xmlns:a16="http://schemas.microsoft.com/office/drawing/2014/main" xmlns="" id="{9FAAD31C-74DE-44A6-8A0E-6597235EF44C}"/>
              </a:ext>
            </a:extLst>
          </p:cNvPr>
          <p:cNvSpPr/>
          <p:nvPr/>
        </p:nvSpPr>
        <p:spPr>
          <a:xfrm>
            <a:off x="2122032" y="2201122"/>
            <a:ext cx="272340" cy="2159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>
            <a:extLst>
              <a:ext uri="{FF2B5EF4-FFF2-40B4-BE49-F238E27FC236}">
                <a16:creationId xmlns:a16="http://schemas.microsoft.com/office/drawing/2014/main" xmlns="" id="{5C4B94C3-FD71-4585-BA20-356C5FBADE80}"/>
              </a:ext>
            </a:extLst>
          </p:cNvPr>
          <p:cNvSpPr/>
          <p:nvPr/>
        </p:nvSpPr>
        <p:spPr>
          <a:xfrm>
            <a:off x="4308537" y="2175826"/>
            <a:ext cx="264560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>
            <a:extLst>
              <a:ext uri="{FF2B5EF4-FFF2-40B4-BE49-F238E27FC236}">
                <a16:creationId xmlns:a16="http://schemas.microsoft.com/office/drawing/2014/main" xmlns="" id="{30EC3243-B8A5-48AF-99B8-40A5F84082E1}"/>
              </a:ext>
            </a:extLst>
          </p:cNvPr>
          <p:cNvSpPr/>
          <p:nvPr/>
        </p:nvSpPr>
        <p:spPr>
          <a:xfrm>
            <a:off x="4868780" y="2185555"/>
            <a:ext cx="243161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>
            <a:extLst>
              <a:ext uri="{FF2B5EF4-FFF2-40B4-BE49-F238E27FC236}">
                <a16:creationId xmlns:a16="http://schemas.microsoft.com/office/drawing/2014/main" xmlns="" id="{B2712900-C8D8-4DCE-B641-AA960974E7AC}"/>
              </a:ext>
            </a:extLst>
          </p:cNvPr>
          <p:cNvSpPr/>
          <p:nvPr/>
        </p:nvSpPr>
        <p:spPr>
          <a:xfrm>
            <a:off x="6514494" y="2185556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>
            <a:extLst>
              <a:ext uri="{FF2B5EF4-FFF2-40B4-BE49-F238E27FC236}">
                <a16:creationId xmlns:a16="http://schemas.microsoft.com/office/drawing/2014/main" xmlns="" id="{2787BD2D-4A23-4639-8918-6CF41BEC6EB6}"/>
              </a:ext>
            </a:extLst>
          </p:cNvPr>
          <p:cNvSpPr/>
          <p:nvPr/>
        </p:nvSpPr>
        <p:spPr>
          <a:xfrm>
            <a:off x="1030724" y="2185556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>
            <a:extLst>
              <a:ext uri="{FF2B5EF4-FFF2-40B4-BE49-F238E27FC236}">
                <a16:creationId xmlns:a16="http://schemas.microsoft.com/office/drawing/2014/main" xmlns="" id="{58DEFFFE-BA57-446E-8503-8C7B3F5AC615}"/>
              </a:ext>
            </a:extLst>
          </p:cNvPr>
          <p:cNvSpPr/>
          <p:nvPr/>
        </p:nvSpPr>
        <p:spPr>
          <a:xfrm>
            <a:off x="5413461" y="2191393"/>
            <a:ext cx="23538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>
            <a:extLst>
              <a:ext uri="{FF2B5EF4-FFF2-40B4-BE49-F238E27FC236}">
                <a16:creationId xmlns:a16="http://schemas.microsoft.com/office/drawing/2014/main" xmlns="" id="{56DF9585-13A5-4CEA-A64C-A114FF4ACF97}"/>
              </a:ext>
            </a:extLst>
          </p:cNvPr>
          <p:cNvSpPr/>
          <p:nvPr/>
        </p:nvSpPr>
        <p:spPr>
          <a:xfrm>
            <a:off x="9794250" y="2222525"/>
            <a:ext cx="229543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>
            <a:extLst>
              <a:ext uri="{FF2B5EF4-FFF2-40B4-BE49-F238E27FC236}">
                <a16:creationId xmlns:a16="http://schemas.microsoft.com/office/drawing/2014/main" xmlns="" id="{52056E38-08B7-4025-8375-35AA60F4FFCB}"/>
              </a:ext>
            </a:extLst>
          </p:cNvPr>
          <p:cNvSpPr/>
          <p:nvPr/>
        </p:nvSpPr>
        <p:spPr>
          <a:xfrm>
            <a:off x="2660876" y="2759565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>
            <a:extLst>
              <a:ext uri="{FF2B5EF4-FFF2-40B4-BE49-F238E27FC236}">
                <a16:creationId xmlns:a16="http://schemas.microsoft.com/office/drawing/2014/main" xmlns="" id="{087ADA39-ED8B-4162-9C66-3407ACE50330}"/>
              </a:ext>
            </a:extLst>
          </p:cNvPr>
          <p:cNvSpPr/>
          <p:nvPr/>
        </p:nvSpPr>
        <p:spPr>
          <a:xfrm>
            <a:off x="2697837" y="2140802"/>
            <a:ext cx="128388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>
            <a:extLst>
              <a:ext uri="{FF2B5EF4-FFF2-40B4-BE49-F238E27FC236}">
                <a16:creationId xmlns:a16="http://schemas.microsoft.com/office/drawing/2014/main" xmlns="" id="{7A368EB7-D69A-4D70-B2B9-165E183F33C8}"/>
              </a:ext>
            </a:extLst>
          </p:cNvPr>
          <p:cNvSpPr/>
          <p:nvPr/>
        </p:nvSpPr>
        <p:spPr>
          <a:xfrm>
            <a:off x="9210663" y="2759566"/>
            <a:ext cx="231489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>
            <a:extLst>
              <a:ext uri="{FF2B5EF4-FFF2-40B4-BE49-F238E27FC236}">
                <a16:creationId xmlns:a16="http://schemas.microsoft.com/office/drawing/2014/main" xmlns="" id="{10E473A3-91FA-4925-9431-8175347139FA}"/>
              </a:ext>
            </a:extLst>
          </p:cNvPr>
          <p:cNvSpPr/>
          <p:nvPr/>
        </p:nvSpPr>
        <p:spPr>
          <a:xfrm>
            <a:off x="4862943" y="2732324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>
            <a:extLst>
              <a:ext uri="{FF2B5EF4-FFF2-40B4-BE49-F238E27FC236}">
                <a16:creationId xmlns:a16="http://schemas.microsoft.com/office/drawing/2014/main" xmlns="" id="{3E888884-195D-48ED-970C-CD4C596DE51E}"/>
              </a:ext>
            </a:extLst>
          </p:cNvPr>
          <p:cNvSpPr/>
          <p:nvPr/>
        </p:nvSpPr>
        <p:spPr>
          <a:xfrm>
            <a:off x="10340876" y="2792642"/>
            <a:ext cx="157569" cy="1634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>
            <a:extLst>
              <a:ext uri="{FF2B5EF4-FFF2-40B4-BE49-F238E27FC236}">
                <a16:creationId xmlns:a16="http://schemas.microsoft.com/office/drawing/2014/main" xmlns="" id="{6877EBCE-7F96-451E-86FA-16233A12E710}"/>
              </a:ext>
            </a:extLst>
          </p:cNvPr>
          <p:cNvSpPr/>
          <p:nvPr/>
        </p:nvSpPr>
        <p:spPr>
          <a:xfrm>
            <a:off x="9796195" y="2860747"/>
            <a:ext cx="155623" cy="252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>
            <a:extLst>
              <a:ext uri="{FF2B5EF4-FFF2-40B4-BE49-F238E27FC236}">
                <a16:creationId xmlns:a16="http://schemas.microsoft.com/office/drawing/2014/main" xmlns="" id="{D61D6D1E-E3E7-4528-938D-5EDEE1B47D01}"/>
              </a:ext>
            </a:extLst>
          </p:cNvPr>
          <p:cNvSpPr/>
          <p:nvPr/>
        </p:nvSpPr>
        <p:spPr>
          <a:xfrm>
            <a:off x="3217229" y="3263526"/>
            <a:ext cx="274286" cy="2782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>
            <a:extLst>
              <a:ext uri="{FF2B5EF4-FFF2-40B4-BE49-F238E27FC236}">
                <a16:creationId xmlns:a16="http://schemas.microsoft.com/office/drawing/2014/main" xmlns="" id="{B44B9FCE-92BA-4C0E-B71B-8ECB73236D71}"/>
              </a:ext>
            </a:extLst>
          </p:cNvPr>
          <p:cNvSpPr/>
          <p:nvPr/>
        </p:nvSpPr>
        <p:spPr>
          <a:xfrm>
            <a:off x="3211394" y="3870613"/>
            <a:ext cx="274285" cy="15371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>
            <a:extLst>
              <a:ext uri="{FF2B5EF4-FFF2-40B4-BE49-F238E27FC236}">
                <a16:creationId xmlns:a16="http://schemas.microsoft.com/office/drawing/2014/main" xmlns="" id="{1DD9A06F-3ADD-4E5C-86DF-6C4FC5CE4F49}"/>
              </a:ext>
            </a:extLst>
          </p:cNvPr>
          <p:cNvSpPr/>
          <p:nvPr/>
        </p:nvSpPr>
        <p:spPr>
          <a:xfrm>
            <a:off x="2676439" y="3818077"/>
            <a:ext cx="254834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>
            <a:extLst>
              <a:ext uri="{FF2B5EF4-FFF2-40B4-BE49-F238E27FC236}">
                <a16:creationId xmlns:a16="http://schemas.microsoft.com/office/drawing/2014/main" xmlns="" id="{68A01489-B310-45C1-975C-8F688B8BC57F}"/>
              </a:ext>
            </a:extLst>
          </p:cNvPr>
          <p:cNvSpPr/>
          <p:nvPr/>
        </p:nvSpPr>
        <p:spPr>
          <a:xfrm>
            <a:off x="1594858" y="3831699"/>
            <a:ext cx="235380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>
            <a:extLst>
              <a:ext uri="{FF2B5EF4-FFF2-40B4-BE49-F238E27FC236}">
                <a16:creationId xmlns:a16="http://schemas.microsoft.com/office/drawing/2014/main" xmlns="" id="{6FCF8B43-C28B-4B73-B01F-C56DB65575D1}"/>
              </a:ext>
            </a:extLst>
          </p:cNvPr>
          <p:cNvSpPr/>
          <p:nvPr/>
        </p:nvSpPr>
        <p:spPr>
          <a:xfrm>
            <a:off x="3758019" y="3292713"/>
            <a:ext cx="27428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>
            <a:extLst>
              <a:ext uri="{FF2B5EF4-FFF2-40B4-BE49-F238E27FC236}">
                <a16:creationId xmlns:a16="http://schemas.microsoft.com/office/drawing/2014/main" xmlns="" id="{B5A072F0-0756-401B-AB4B-2F34BD884424}"/>
              </a:ext>
            </a:extLst>
          </p:cNvPr>
          <p:cNvSpPr/>
          <p:nvPr/>
        </p:nvSpPr>
        <p:spPr>
          <a:xfrm>
            <a:off x="6537837" y="3273255"/>
            <a:ext cx="190639" cy="2626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>
            <a:extLst>
              <a:ext uri="{FF2B5EF4-FFF2-40B4-BE49-F238E27FC236}">
                <a16:creationId xmlns:a16="http://schemas.microsoft.com/office/drawing/2014/main" xmlns="" id="{FC510C51-44EF-4A3A-B986-12BB54161886}"/>
              </a:ext>
            </a:extLst>
          </p:cNvPr>
          <p:cNvSpPr/>
          <p:nvPr/>
        </p:nvSpPr>
        <p:spPr>
          <a:xfrm>
            <a:off x="4872670" y="3286876"/>
            <a:ext cx="23538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>
            <a:extLst>
              <a:ext uri="{FF2B5EF4-FFF2-40B4-BE49-F238E27FC236}">
                <a16:creationId xmlns:a16="http://schemas.microsoft.com/office/drawing/2014/main" xmlns="" id="{B6EE0EEC-AE04-4148-9B20-3A8A0270D422}"/>
              </a:ext>
            </a:extLst>
          </p:cNvPr>
          <p:cNvSpPr/>
          <p:nvPr/>
        </p:nvSpPr>
        <p:spPr>
          <a:xfrm>
            <a:off x="5394007" y="3286875"/>
            <a:ext cx="278176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>
            <a:extLst>
              <a:ext uri="{FF2B5EF4-FFF2-40B4-BE49-F238E27FC236}">
                <a16:creationId xmlns:a16="http://schemas.microsoft.com/office/drawing/2014/main" xmlns="" id="{2EA62F6D-8B97-444C-9409-EE0937081702}"/>
              </a:ext>
            </a:extLst>
          </p:cNvPr>
          <p:cNvSpPr/>
          <p:nvPr/>
        </p:nvSpPr>
        <p:spPr>
          <a:xfrm>
            <a:off x="5944524" y="3277147"/>
            <a:ext cx="274286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>
            <a:extLst>
              <a:ext uri="{FF2B5EF4-FFF2-40B4-BE49-F238E27FC236}">
                <a16:creationId xmlns:a16="http://schemas.microsoft.com/office/drawing/2014/main" xmlns="" id="{73A16EE4-518E-49A7-BAED-F3194AFDB510}"/>
              </a:ext>
            </a:extLst>
          </p:cNvPr>
          <p:cNvSpPr/>
          <p:nvPr/>
        </p:nvSpPr>
        <p:spPr>
          <a:xfrm>
            <a:off x="2680330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>
            <a:extLst>
              <a:ext uri="{FF2B5EF4-FFF2-40B4-BE49-F238E27FC236}">
                <a16:creationId xmlns:a16="http://schemas.microsoft.com/office/drawing/2014/main" xmlns="" id="{258BF285-79EE-4491-9DEB-A9F7924666AB}"/>
              </a:ext>
            </a:extLst>
          </p:cNvPr>
          <p:cNvSpPr/>
          <p:nvPr/>
        </p:nvSpPr>
        <p:spPr>
          <a:xfrm>
            <a:off x="2122032" y="3818079"/>
            <a:ext cx="272340" cy="25879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>
            <a:extLst>
              <a:ext uri="{FF2B5EF4-FFF2-40B4-BE49-F238E27FC236}">
                <a16:creationId xmlns:a16="http://schemas.microsoft.com/office/drawing/2014/main" xmlns="" id="{05CE6A57-8D1F-4561-A1A0-F96C109F109C}"/>
              </a:ext>
            </a:extLst>
          </p:cNvPr>
          <p:cNvGrpSpPr/>
          <p:nvPr/>
        </p:nvGrpSpPr>
        <p:grpSpPr>
          <a:xfrm>
            <a:off x="3767746" y="3821969"/>
            <a:ext cx="254833" cy="251008"/>
            <a:chOff x="7197121" y="8332915"/>
            <a:chExt cx="553829" cy="543285"/>
          </a:xfrm>
          <a:solidFill>
            <a:schemeClr val="bg1"/>
          </a:solidFill>
        </p:grpSpPr>
        <p:sp>
          <p:nvSpPr>
            <p:cNvPr id="30" name="Shape 5084">
              <a:extLst>
                <a:ext uri="{FF2B5EF4-FFF2-40B4-BE49-F238E27FC236}">
                  <a16:creationId xmlns:a16="http://schemas.microsoft.com/office/drawing/2014/main" xmlns="" id="{BA984049-08CD-401C-B56D-F3DD4D4AD0FC}"/>
                </a:ext>
              </a:extLst>
            </p:cNvPr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>
              <a:extLst>
                <a:ext uri="{FF2B5EF4-FFF2-40B4-BE49-F238E27FC236}">
                  <a16:creationId xmlns:a16="http://schemas.microsoft.com/office/drawing/2014/main" xmlns="" id="{1BF4E4FD-E697-407B-B9E8-E87D3421D936}"/>
                </a:ext>
              </a:extLst>
            </p:cNvPr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>
            <a:extLst>
              <a:ext uri="{FF2B5EF4-FFF2-40B4-BE49-F238E27FC236}">
                <a16:creationId xmlns:a16="http://schemas.microsoft.com/office/drawing/2014/main" xmlns="" id="{E4832E89-2FD5-448A-9C72-D18CD3129FC1}"/>
              </a:ext>
            </a:extLst>
          </p:cNvPr>
          <p:cNvSpPr/>
          <p:nvPr/>
        </p:nvSpPr>
        <p:spPr>
          <a:xfrm>
            <a:off x="9794250" y="4942748"/>
            <a:ext cx="186748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>
            <a:extLst>
              <a:ext uri="{FF2B5EF4-FFF2-40B4-BE49-F238E27FC236}">
                <a16:creationId xmlns:a16="http://schemas.microsoft.com/office/drawing/2014/main" xmlns="" id="{83629487-E661-4D04-A5C6-3AEFC392A714}"/>
              </a:ext>
            </a:extLst>
          </p:cNvPr>
          <p:cNvSpPr/>
          <p:nvPr/>
        </p:nvSpPr>
        <p:spPr>
          <a:xfrm>
            <a:off x="8724341" y="3808347"/>
            <a:ext cx="155623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>
            <a:extLst>
              <a:ext uri="{FF2B5EF4-FFF2-40B4-BE49-F238E27FC236}">
                <a16:creationId xmlns:a16="http://schemas.microsoft.com/office/drawing/2014/main" xmlns="" id="{141EEE52-2683-4BDC-9186-167EEF8C0932}"/>
              </a:ext>
            </a:extLst>
          </p:cNvPr>
          <p:cNvSpPr/>
          <p:nvPr/>
        </p:nvSpPr>
        <p:spPr>
          <a:xfrm>
            <a:off x="10321423" y="2214743"/>
            <a:ext cx="196474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>
            <a:extLst>
              <a:ext uri="{FF2B5EF4-FFF2-40B4-BE49-F238E27FC236}">
                <a16:creationId xmlns:a16="http://schemas.microsoft.com/office/drawing/2014/main" xmlns="" id="{3A04E701-9832-4A09-850E-DA02E7093F8A}"/>
              </a:ext>
            </a:extLst>
          </p:cNvPr>
          <p:cNvSpPr/>
          <p:nvPr/>
        </p:nvSpPr>
        <p:spPr>
          <a:xfrm>
            <a:off x="9208718" y="4368738"/>
            <a:ext cx="264560" cy="239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>
            <a:extLst>
              <a:ext uri="{FF2B5EF4-FFF2-40B4-BE49-F238E27FC236}">
                <a16:creationId xmlns:a16="http://schemas.microsoft.com/office/drawing/2014/main" xmlns="" id="{F2B12AD6-DEE4-4ABE-B2DB-9BFA2CFAAE9C}"/>
              </a:ext>
            </a:extLst>
          </p:cNvPr>
          <p:cNvSpPr/>
          <p:nvPr/>
        </p:nvSpPr>
        <p:spPr>
          <a:xfrm>
            <a:off x="10364219" y="4968042"/>
            <a:ext cx="130335" cy="14788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>
            <a:extLst>
              <a:ext uri="{FF2B5EF4-FFF2-40B4-BE49-F238E27FC236}">
                <a16:creationId xmlns:a16="http://schemas.microsoft.com/office/drawing/2014/main" xmlns="" id="{8A42BA38-47C0-46FC-80A8-C1A2D475E2C4}"/>
              </a:ext>
            </a:extLst>
          </p:cNvPr>
          <p:cNvSpPr/>
          <p:nvPr/>
        </p:nvSpPr>
        <p:spPr>
          <a:xfrm>
            <a:off x="5471819" y="3821969"/>
            <a:ext cx="110881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>
            <a:extLst>
              <a:ext uri="{FF2B5EF4-FFF2-40B4-BE49-F238E27FC236}">
                <a16:creationId xmlns:a16="http://schemas.microsoft.com/office/drawing/2014/main" xmlns="" id="{27D05173-D6EE-4EAD-AC1B-4D55D76E17B1}"/>
              </a:ext>
            </a:extLst>
          </p:cNvPr>
          <p:cNvSpPr/>
          <p:nvPr/>
        </p:nvSpPr>
        <p:spPr>
          <a:xfrm>
            <a:off x="4862943" y="3821969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>
            <a:extLst>
              <a:ext uri="{FF2B5EF4-FFF2-40B4-BE49-F238E27FC236}">
                <a16:creationId xmlns:a16="http://schemas.microsoft.com/office/drawing/2014/main" xmlns="" id="{8A9D003E-1217-4034-BAE5-EF8090CC4258}"/>
              </a:ext>
            </a:extLst>
          </p:cNvPr>
          <p:cNvGrpSpPr/>
          <p:nvPr/>
        </p:nvGrpSpPr>
        <p:grpSpPr>
          <a:xfrm>
            <a:off x="4351333" y="3808349"/>
            <a:ext cx="177021" cy="274357"/>
            <a:chOff x="8527946" y="7535335"/>
            <a:chExt cx="385131" cy="596900"/>
          </a:xfrm>
          <a:solidFill>
            <a:schemeClr val="bg1"/>
          </a:solidFill>
        </p:grpSpPr>
        <p:sp>
          <p:nvSpPr>
            <p:cNvPr id="40" name="Shape 5094">
              <a:extLst>
                <a:ext uri="{FF2B5EF4-FFF2-40B4-BE49-F238E27FC236}">
                  <a16:creationId xmlns:a16="http://schemas.microsoft.com/office/drawing/2014/main" xmlns="" id="{0415C9C2-14E7-4D5A-80B2-B776274A69C6}"/>
                </a:ext>
              </a:extLst>
            </p:cNvPr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>
              <a:extLst>
                <a:ext uri="{FF2B5EF4-FFF2-40B4-BE49-F238E27FC236}">
                  <a16:creationId xmlns:a16="http://schemas.microsoft.com/office/drawing/2014/main" xmlns="" id="{A3AA2360-20B6-4451-8E7E-072B395B5F4A}"/>
                </a:ext>
              </a:extLst>
            </p:cNvPr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>
              <a:extLst>
                <a:ext uri="{FF2B5EF4-FFF2-40B4-BE49-F238E27FC236}">
                  <a16:creationId xmlns:a16="http://schemas.microsoft.com/office/drawing/2014/main" xmlns="" id="{BC885DF4-66D5-4A82-B96C-4F4F6E563D5A}"/>
                </a:ext>
              </a:extLst>
            </p:cNvPr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 anchorCtr="0">
              <a:noAutofit/>
            </a:bodyPr>
            <a:lstStyle/>
            <a:p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>
            <a:extLst>
              <a:ext uri="{FF2B5EF4-FFF2-40B4-BE49-F238E27FC236}">
                <a16:creationId xmlns:a16="http://schemas.microsoft.com/office/drawing/2014/main" xmlns="" id="{86118079-3029-4CB5-9767-C7137B9E3706}"/>
              </a:ext>
            </a:extLst>
          </p:cNvPr>
          <p:cNvSpPr/>
          <p:nvPr/>
        </p:nvSpPr>
        <p:spPr>
          <a:xfrm>
            <a:off x="10868050" y="2205013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>
            <a:extLst>
              <a:ext uri="{FF2B5EF4-FFF2-40B4-BE49-F238E27FC236}">
                <a16:creationId xmlns:a16="http://schemas.microsoft.com/office/drawing/2014/main" xmlns="" id="{A67704F7-4883-4A52-BF57-833E7AFE84D0}"/>
              </a:ext>
            </a:extLst>
          </p:cNvPr>
          <p:cNvSpPr/>
          <p:nvPr/>
        </p:nvSpPr>
        <p:spPr>
          <a:xfrm>
            <a:off x="4331880" y="1656299"/>
            <a:ext cx="215926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>
            <a:extLst>
              <a:ext uri="{FF2B5EF4-FFF2-40B4-BE49-F238E27FC236}">
                <a16:creationId xmlns:a16="http://schemas.microsoft.com/office/drawing/2014/main" xmlns="" id="{398E1B25-9CBC-4C58-8906-A0CACAA4DDF2}"/>
              </a:ext>
            </a:extLst>
          </p:cNvPr>
          <p:cNvSpPr/>
          <p:nvPr/>
        </p:nvSpPr>
        <p:spPr>
          <a:xfrm>
            <a:off x="8131028" y="1640732"/>
            <a:ext cx="254834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>
            <a:extLst>
              <a:ext uri="{FF2B5EF4-FFF2-40B4-BE49-F238E27FC236}">
                <a16:creationId xmlns:a16="http://schemas.microsoft.com/office/drawing/2014/main" xmlns="" id="{9FCEAEF2-0C16-463E-8BFC-D9E68F21ECBF}"/>
              </a:ext>
            </a:extLst>
          </p:cNvPr>
          <p:cNvSpPr/>
          <p:nvPr/>
        </p:nvSpPr>
        <p:spPr>
          <a:xfrm>
            <a:off x="8667927" y="1646569"/>
            <a:ext cx="272340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>
            <a:extLst>
              <a:ext uri="{FF2B5EF4-FFF2-40B4-BE49-F238E27FC236}">
                <a16:creationId xmlns:a16="http://schemas.microsoft.com/office/drawing/2014/main" xmlns="" id="{4561D415-4371-4623-99FD-2DE35C0D25D3}"/>
              </a:ext>
            </a:extLst>
          </p:cNvPr>
          <p:cNvSpPr/>
          <p:nvPr/>
        </p:nvSpPr>
        <p:spPr>
          <a:xfrm>
            <a:off x="6498932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>
            <a:extLst>
              <a:ext uri="{FF2B5EF4-FFF2-40B4-BE49-F238E27FC236}">
                <a16:creationId xmlns:a16="http://schemas.microsoft.com/office/drawing/2014/main" xmlns="" id="{9673F0AB-592E-4190-9215-A61C563996B4}"/>
              </a:ext>
            </a:extLst>
          </p:cNvPr>
          <p:cNvSpPr/>
          <p:nvPr/>
        </p:nvSpPr>
        <p:spPr>
          <a:xfrm>
            <a:off x="7590238" y="1669920"/>
            <a:ext cx="245107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>
            <a:extLst>
              <a:ext uri="{FF2B5EF4-FFF2-40B4-BE49-F238E27FC236}">
                <a16:creationId xmlns:a16="http://schemas.microsoft.com/office/drawing/2014/main" xmlns="" id="{2D67D5A7-DA59-4103-BCAC-6C58FA157C35}"/>
              </a:ext>
            </a:extLst>
          </p:cNvPr>
          <p:cNvSpPr/>
          <p:nvPr/>
        </p:nvSpPr>
        <p:spPr>
          <a:xfrm>
            <a:off x="1040452" y="1640732"/>
            <a:ext cx="245107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>
            <a:extLst>
              <a:ext uri="{FF2B5EF4-FFF2-40B4-BE49-F238E27FC236}">
                <a16:creationId xmlns:a16="http://schemas.microsoft.com/office/drawing/2014/main" xmlns="" id="{81718501-EAD5-4AE8-A708-CD5C89B9D35D}"/>
              </a:ext>
            </a:extLst>
          </p:cNvPr>
          <p:cNvSpPr/>
          <p:nvPr/>
        </p:nvSpPr>
        <p:spPr>
          <a:xfrm>
            <a:off x="3221119" y="1683540"/>
            <a:ext cx="254834" cy="15760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>
            <a:extLst>
              <a:ext uri="{FF2B5EF4-FFF2-40B4-BE49-F238E27FC236}">
                <a16:creationId xmlns:a16="http://schemas.microsoft.com/office/drawing/2014/main" xmlns="" id="{73C588B5-4234-4DE4-BF5C-174DBF1A6C63}"/>
              </a:ext>
            </a:extLst>
          </p:cNvPr>
          <p:cNvSpPr/>
          <p:nvPr/>
        </p:nvSpPr>
        <p:spPr>
          <a:xfrm>
            <a:off x="5394008" y="1627112"/>
            <a:ext cx="26456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>
            <a:extLst>
              <a:ext uri="{FF2B5EF4-FFF2-40B4-BE49-F238E27FC236}">
                <a16:creationId xmlns:a16="http://schemas.microsoft.com/office/drawing/2014/main" xmlns="" id="{3B9EDAFA-AE91-45C4-B808-B54CFC58D389}"/>
              </a:ext>
            </a:extLst>
          </p:cNvPr>
          <p:cNvSpPr/>
          <p:nvPr/>
        </p:nvSpPr>
        <p:spPr>
          <a:xfrm>
            <a:off x="7029994" y="1669920"/>
            <a:ext cx="274286" cy="184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>
            <a:extLst>
              <a:ext uri="{FF2B5EF4-FFF2-40B4-BE49-F238E27FC236}">
                <a16:creationId xmlns:a16="http://schemas.microsoft.com/office/drawing/2014/main" xmlns="" id="{84AA9FD5-CCE7-435B-B42F-08488374EEB5}"/>
              </a:ext>
            </a:extLst>
          </p:cNvPr>
          <p:cNvSpPr/>
          <p:nvPr/>
        </p:nvSpPr>
        <p:spPr>
          <a:xfrm>
            <a:off x="2666713" y="1640732"/>
            <a:ext cx="274285" cy="2432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>
            <a:extLst>
              <a:ext uri="{FF2B5EF4-FFF2-40B4-BE49-F238E27FC236}">
                <a16:creationId xmlns:a16="http://schemas.microsoft.com/office/drawing/2014/main" xmlns="" id="{4D7F593C-9EBC-4E1B-B43D-27187F6F38B8}"/>
              </a:ext>
            </a:extLst>
          </p:cNvPr>
          <p:cNvSpPr/>
          <p:nvPr/>
        </p:nvSpPr>
        <p:spPr>
          <a:xfrm>
            <a:off x="2174555" y="1627112"/>
            <a:ext cx="167295" cy="2821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>
            <a:extLst>
              <a:ext uri="{FF2B5EF4-FFF2-40B4-BE49-F238E27FC236}">
                <a16:creationId xmlns:a16="http://schemas.microsoft.com/office/drawing/2014/main" xmlns="" id="{67294061-24BA-45FA-955A-630C5A53BB76}"/>
              </a:ext>
            </a:extLst>
          </p:cNvPr>
          <p:cNvSpPr/>
          <p:nvPr/>
        </p:nvSpPr>
        <p:spPr>
          <a:xfrm>
            <a:off x="10317533" y="3339413"/>
            <a:ext cx="20620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>
            <a:extLst>
              <a:ext uri="{FF2B5EF4-FFF2-40B4-BE49-F238E27FC236}">
                <a16:creationId xmlns:a16="http://schemas.microsoft.com/office/drawing/2014/main" xmlns="" id="{C3D8375A-224E-4E77-813D-5E0A8A23C501}"/>
              </a:ext>
            </a:extLst>
          </p:cNvPr>
          <p:cNvSpPr/>
          <p:nvPr/>
        </p:nvSpPr>
        <p:spPr>
          <a:xfrm>
            <a:off x="8695163" y="2742053"/>
            <a:ext cx="213981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>
            <a:extLst>
              <a:ext uri="{FF2B5EF4-FFF2-40B4-BE49-F238E27FC236}">
                <a16:creationId xmlns:a16="http://schemas.microsoft.com/office/drawing/2014/main" xmlns="" id="{84255A47-2402-4FF5-A8BE-5CE2E71F588F}"/>
              </a:ext>
            </a:extLst>
          </p:cNvPr>
          <p:cNvSpPr/>
          <p:nvPr/>
        </p:nvSpPr>
        <p:spPr>
          <a:xfrm>
            <a:off x="3787199" y="2761510"/>
            <a:ext cx="21203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>
            <a:extLst>
              <a:ext uri="{FF2B5EF4-FFF2-40B4-BE49-F238E27FC236}">
                <a16:creationId xmlns:a16="http://schemas.microsoft.com/office/drawing/2014/main" xmlns="" id="{320374D1-20CF-4CDD-BE77-7A5546C73836}"/>
              </a:ext>
            </a:extLst>
          </p:cNvPr>
          <p:cNvSpPr/>
          <p:nvPr/>
        </p:nvSpPr>
        <p:spPr>
          <a:xfrm>
            <a:off x="8681545" y="2191393"/>
            <a:ext cx="245107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>
            <a:extLst>
              <a:ext uri="{FF2B5EF4-FFF2-40B4-BE49-F238E27FC236}">
                <a16:creationId xmlns:a16="http://schemas.microsoft.com/office/drawing/2014/main" xmlns="" id="{B7D224BA-7F9B-4A80-8515-A25857CA4C16}"/>
              </a:ext>
            </a:extLst>
          </p:cNvPr>
          <p:cNvSpPr/>
          <p:nvPr/>
        </p:nvSpPr>
        <p:spPr>
          <a:xfrm>
            <a:off x="1594858" y="3286876"/>
            <a:ext cx="231491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>
            <a:extLst>
              <a:ext uri="{FF2B5EF4-FFF2-40B4-BE49-F238E27FC236}">
                <a16:creationId xmlns:a16="http://schemas.microsoft.com/office/drawing/2014/main" xmlns="" id="{4E005640-DF29-4FA3-B610-678787778931}"/>
              </a:ext>
            </a:extLst>
          </p:cNvPr>
          <p:cNvSpPr/>
          <p:nvPr/>
        </p:nvSpPr>
        <p:spPr>
          <a:xfrm>
            <a:off x="7039722" y="2726487"/>
            <a:ext cx="254833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>
            <a:extLst>
              <a:ext uri="{FF2B5EF4-FFF2-40B4-BE49-F238E27FC236}">
                <a16:creationId xmlns:a16="http://schemas.microsoft.com/office/drawing/2014/main" xmlns="" id="{05CBFC0D-090D-4941-B330-0D301EFEB604}"/>
              </a:ext>
            </a:extLst>
          </p:cNvPr>
          <p:cNvSpPr/>
          <p:nvPr/>
        </p:nvSpPr>
        <p:spPr>
          <a:xfrm>
            <a:off x="1044342" y="3224611"/>
            <a:ext cx="250941" cy="29186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>
            <a:extLst>
              <a:ext uri="{FF2B5EF4-FFF2-40B4-BE49-F238E27FC236}">
                <a16:creationId xmlns:a16="http://schemas.microsoft.com/office/drawing/2014/main" xmlns="" id="{EF24CC9D-D2AD-4DCB-A87A-7B493CF32807}"/>
              </a:ext>
            </a:extLst>
          </p:cNvPr>
          <p:cNvSpPr/>
          <p:nvPr/>
        </p:nvSpPr>
        <p:spPr>
          <a:xfrm>
            <a:off x="8140756" y="2732324"/>
            <a:ext cx="235380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>
            <a:extLst>
              <a:ext uri="{FF2B5EF4-FFF2-40B4-BE49-F238E27FC236}">
                <a16:creationId xmlns:a16="http://schemas.microsoft.com/office/drawing/2014/main" xmlns="" id="{55897C82-1EF6-49EC-9367-C57319679BFD}"/>
              </a:ext>
            </a:extLst>
          </p:cNvPr>
          <p:cNvSpPr/>
          <p:nvPr/>
        </p:nvSpPr>
        <p:spPr>
          <a:xfrm>
            <a:off x="7580512" y="2736216"/>
            <a:ext cx="264560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>
            <a:extLst>
              <a:ext uri="{FF2B5EF4-FFF2-40B4-BE49-F238E27FC236}">
                <a16:creationId xmlns:a16="http://schemas.microsoft.com/office/drawing/2014/main" xmlns="" id="{5B1C7A34-B708-4422-90FB-68947F690AC3}"/>
              </a:ext>
            </a:extLst>
          </p:cNvPr>
          <p:cNvSpPr/>
          <p:nvPr/>
        </p:nvSpPr>
        <p:spPr>
          <a:xfrm>
            <a:off x="3211394" y="2732325"/>
            <a:ext cx="274285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>
            <a:extLst>
              <a:ext uri="{FF2B5EF4-FFF2-40B4-BE49-F238E27FC236}">
                <a16:creationId xmlns:a16="http://schemas.microsoft.com/office/drawing/2014/main" xmlns="" id="{AABFA744-4E67-4785-A73D-7DFF054169BF}"/>
              </a:ext>
            </a:extLst>
          </p:cNvPr>
          <p:cNvSpPr/>
          <p:nvPr/>
        </p:nvSpPr>
        <p:spPr>
          <a:xfrm>
            <a:off x="4337715" y="2765402"/>
            <a:ext cx="245107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>
            <a:extLst>
              <a:ext uri="{FF2B5EF4-FFF2-40B4-BE49-F238E27FC236}">
                <a16:creationId xmlns:a16="http://schemas.microsoft.com/office/drawing/2014/main" xmlns="" id="{D0CA0ED9-E108-48EC-9EB3-9A240623BFF2}"/>
              </a:ext>
            </a:extLst>
          </p:cNvPr>
          <p:cNvSpPr/>
          <p:nvPr/>
        </p:nvSpPr>
        <p:spPr>
          <a:xfrm>
            <a:off x="5967867" y="2745945"/>
            <a:ext cx="215927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>
            <a:extLst>
              <a:ext uri="{FF2B5EF4-FFF2-40B4-BE49-F238E27FC236}">
                <a16:creationId xmlns:a16="http://schemas.microsoft.com/office/drawing/2014/main" xmlns="" id="{D92F95F9-A0C4-41EF-91BB-60042D699E4D}"/>
              </a:ext>
            </a:extLst>
          </p:cNvPr>
          <p:cNvSpPr/>
          <p:nvPr/>
        </p:nvSpPr>
        <p:spPr>
          <a:xfrm>
            <a:off x="9757289" y="3339413"/>
            <a:ext cx="235380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>
            <a:extLst>
              <a:ext uri="{FF2B5EF4-FFF2-40B4-BE49-F238E27FC236}">
                <a16:creationId xmlns:a16="http://schemas.microsoft.com/office/drawing/2014/main" xmlns="" id="{F34DE2A0-9087-4904-BFD1-245F0C33D85D}"/>
              </a:ext>
            </a:extLst>
          </p:cNvPr>
          <p:cNvSpPr/>
          <p:nvPr/>
        </p:nvSpPr>
        <p:spPr>
          <a:xfrm>
            <a:off x="5403733" y="2742053"/>
            <a:ext cx="254834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>
            <a:extLst>
              <a:ext uri="{FF2B5EF4-FFF2-40B4-BE49-F238E27FC236}">
                <a16:creationId xmlns:a16="http://schemas.microsoft.com/office/drawing/2014/main" xmlns="" id="{B33B45DF-572A-4595-AFC9-1432EC85F44F}"/>
              </a:ext>
            </a:extLst>
          </p:cNvPr>
          <p:cNvSpPr/>
          <p:nvPr/>
        </p:nvSpPr>
        <p:spPr>
          <a:xfrm>
            <a:off x="1575405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>
            <a:extLst>
              <a:ext uri="{FF2B5EF4-FFF2-40B4-BE49-F238E27FC236}">
                <a16:creationId xmlns:a16="http://schemas.microsoft.com/office/drawing/2014/main" xmlns="" id="{D4446A2B-AAAD-4D92-8E62-9180DE6AC736}"/>
              </a:ext>
            </a:extLst>
          </p:cNvPr>
          <p:cNvSpPr/>
          <p:nvPr/>
        </p:nvSpPr>
        <p:spPr>
          <a:xfrm>
            <a:off x="1633764" y="1631004"/>
            <a:ext cx="155623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>
            <a:extLst>
              <a:ext uri="{FF2B5EF4-FFF2-40B4-BE49-F238E27FC236}">
                <a16:creationId xmlns:a16="http://schemas.microsoft.com/office/drawing/2014/main" xmlns="" id="{AD726307-3AB5-4B1B-9031-8869024BC9BC}"/>
              </a:ext>
            </a:extLst>
          </p:cNvPr>
          <p:cNvSpPr/>
          <p:nvPr/>
        </p:nvSpPr>
        <p:spPr>
          <a:xfrm>
            <a:off x="9191212" y="3304388"/>
            <a:ext cx="274285" cy="2315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>
            <a:extLst>
              <a:ext uri="{FF2B5EF4-FFF2-40B4-BE49-F238E27FC236}">
                <a16:creationId xmlns:a16="http://schemas.microsoft.com/office/drawing/2014/main" xmlns="" id="{CE79CD54-99F6-4139-9865-35769B9C2EB5}"/>
              </a:ext>
            </a:extLst>
          </p:cNvPr>
          <p:cNvSpPr/>
          <p:nvPr/>
        </p:nvSpPr>
        <p:spPr>
          <a:xfrm>
            <a:off x="6514493" y="2745945"/>
            <a:ext cx="217872" cy="221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>
            <a:extLst>
              <a:ext uri="{FF2B5EF4-FFF2-40B4-BE49-F238E27FC236}">
                <a16:creationId xmlns:a16="http://schemas.microsoft.com/office/drawing/2014/main" xmlns="" id="{366F5A77-19BF-4B75-A032-5DA9F4908091}"/>
              </a:ext>
            </a:extLst>
          </p:cNvPr>
          <p:cNvSpPr/>
          <p:nvPr/>
        </p:nvSpPr>
        <p:spPr>
          <a:xfrm>
            <a:off x="8127138" y="4359009"/>
            <a:ext cx="262614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>
            <a:extLst>
              <a:ext uri="{FF2B5EF4-FFF2-40B4-BE49-F238E27FC236}">
                <a16:creationId xmlns:a16="http://schemas.microsoft.com/office/drawing/2014/main" xmlns="" id="{8368A238-BCF0-4B64-93DC-B2CD65F27530}"/>
              </a:ext>
            </a:extLst>
          </p:cNvPr>
          <p:cNvSpPr/>
          <p:nvPr/>
        </p:nvSpPr>
        <p:spPr>
          <a:xfrm>
            <a:off x="8667927" y="4407653"/>
            <a:ext cx="272340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>
            <a:extLst>
              <a:ext uri="{FF2B5EF4-FFF2-40B4-BE49-F238E27FC236}">
                <a16:creationId xmlns:a16="http://schemas.microsoft.com/office/drawing/2014/main" xmlns="" id="{86D4C8E8-D579-471A-99E4-7D4DFDB080AB}"/>
              </a:ext>
            </a:extLst>
          </p:cNvPr>
          <p:cNvSpPr/>
          <p:nvPr/>
        </p:nvSpPr>
        <p:spPr>
          <a:xfrm>
            <a:off x="1030724" y="4929125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>
            <a:extLst>
              <a:ext uri="{FF2B5EF4-FFF2-40B4-BE49-F238E27FC236}">
                <a16:creationId xmlns:a16="http://schemas.microsoft.com/office/drawing/2014/main" xmlns="" id="{6A42AE0F-453E-4C02-90FF-D98528423675}"/>
              </a:ext>
            </a:extLst>
          </p:cNvPr>
          <p:cNvSpPr/>
          <p:nvPr/>
        </p:nvSpPr>
        <p:spPr>
          <a:xfrm>
            <a:off x="1575405" y="4913560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>
            <a:extLst>
              <a:ext uri="{FF2B5EF4-FFF2-40B4-BE49-F238E27FC236}">
                <a16:creationId xmlns:a16="http://schemas.microsoft.com/office/drawing/2014/main" xmlns="" id="{CE99E381-488B-4E59-ABE0-A70CE6D961A5}"/>
              </a:ext>
            </a:extLst>
          </p:cNvPr>
          <p:cNvSpPr/>
          <p:nvPr/>
        </p:nvSpPr>
        <p:spPr>
          <a:xfrm>
            <a:off x="4341606" y="4942747"/>
            <a:ext cx="196474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>
            <a:extLst>
              <a:ext uri="{FF2B5EF4-FFF2-40B4-BE49-F238E27FC236}">
                <a16:creationId xmlns:a16="http://schemas.microsoft.com/office/drawing/2014/main" xmlns="" id="{505E0C77-7C9C-4230-B3E4-5E4653C8FE72}"/>
              </a:ext>
            </a:extLst>
          </p:cNvPr>
          <p:cNvSpPr/>
          <p:nvPr/>
        </p:nvSpPr>
        <p:spPr>
          <a:xfrm>
            <a:off x="4849326" y="4899940"/>
            <a:ext cx="272340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>
            <a:extLst>
              <a:ext uri="{FF2B5EF4-FFF2-40B4-BE49-F238E27FC236}">
                <a16:creationId xmlns:a16="http://schemas.microsoft.com/office/drawing/2014/main" xmlns="" id="{3A6D6150-4388-41AC-89F6-2231D9B3AED6}"/>
              </a:ext>
            </a:extLst>
          </p:cNvPr>
          <p:cNvSpPr/>
          <p:nvPr/>
        </p:nvSpPr>
        <p:spPr>
          <a:xfrm>
            <a:off x="1044342" y="2736215"/>
            <a:ext cx="245107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>
            <a:extLst>
              <a:ext uri="{FF2B5EF4-FFF2-40B4-BE49-F238E27FC236}">
                <a16:creationId xmlns:a16="http://schemas.microsoft.com/office/drawing/2014/main" xmlns="" id="{19573894-B911-41FB-ABFD-DF65A12E200F}"/>
              </a:ext>
            </a:extLst>
          </p:cNvPr>
          <p:cNvSpPr/>
          <p:nvPr/>
        </p:nvSpPr>
        <p:spPr>
          <a:xfrm>
            <a:off x="8136865" y="2210851"/>
            <a:ext cx="241216" cy="1965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>
            <a:extLst>
              <a:ext uri="{FF2B5EF4-FFF2-40B4-BE49-F238E27FC236}">
                <a16:creationId xmlns:a16="http://schemas.microsoft.com/office/drawing/2014/main" xmlns="" id="{1FC87B48-CA1B-4C9A-861F-043AB0523419}"/>
              </a:ext>
            </a:extLst>
          </p:cNvPr>
          <p:cNvSpPr/>
          <p:nvPr/>
        </p:nvSpPr>
        <p:spPr>
          <a:xfrm>
            <a:off x="2131758" y="4368736"/>
            <a:ext cx="252888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>
            <a:extLst>
              <a:ext uri="{FF2B5EF4-FFF2-40B4-BE49-F238E27FC236}">
                <a16:creationId xmlns:a16="http://schemas.microsoft.com/office/drawing/2014/main" xmlns="" id="{774621B6-926C-4A65-8369-0BCCEDDB70B4}"/>
              </a:ext>
            </a:extLst>
          </p:cNvPr>
          <p:cNvSpPr/>
          <p:nvPr/>
        </p:nvSpPr>
        <p:spPr>
          <a:xfrm>
            <a:off x="5938688" y="4952477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>
            <a:extLst>
              <a:ext uri="{FF2B5EF4-FFF2-40B4-BE49-F238E27FC236}">
                <a16:creationId xmlns:a16="http://schemas.microsoft.com/office/drawing/2014/main" xmlns="" id="{9E02AFEC-D25A-48CD-983D-6E71DB388F41}"/>
              </a:ext>
            </a:extLst>
          </p:cNvPr>
          <p:cNvSpPr/>
          <p:nvPr/>
        </p:nvSpPr>
        <p:spPr>
          <a:xfrm>
            <a:off x="7039722" y="3821969"/>
            <a:ext cx="254833" cy="25100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>
            <a:extLst>
              <a:ext uri="{FF2B5EF4-FFF2-40B4-BE49-F238E27FC236}">
                <a16:creationId xmlns:a16="http://schemas.microsoft.com/office/drawing/2014/main" xmlns="" id="{9CAD3017-A2A9-43AD-81E0-1AC02FBC3959}"/>
              </a:ext>
            </a:extLst>
          </p:cNvPr>
          <p:cNvSpPr/>
          <p:nvPr/>
        </p:nvSpPr>
        <p:spPr>
          <a:xfrm>
            <a:off x="2122032" y="4968042"/>
            <a:ext cx="272340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>
            <a:extLst>
              <a:ext uri="{FF2B5EF4-FFF2-40B4-BE49-F238E27FC236}">
                <a16:creationId xmlns:a16="http://schemas.microsoft.com/office/drawing/2014/main" xmlns="" id="{46E20876-F301-40D5-BE5D-EB8DD896B71A}"/>
              </a:ext>
            </a:extLst>
          </p:cNvPr>
          <p:cNvSpPr/>
          <p:nvPr/>
        </p:nvSpPr>
        <p:spPr>
          <a:xfrm>
            <a:off x="2666713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>
            <a:extLst>
              <a:ext uri="{FF2B5EF4-FFF2-40B4-BE49-F238E27FC236}">
                <a16:creationId xmlns:a16="http://schemas.microsoft.com/office/drawing/2014/main" xmlns="" id="{E28B3F15-4FDE-4A05-8DA0-BF51767ACD8C}"/>
              </a:ext>
            </a:extLst>
          </p:cNvPr>
          <p:cNvSpPr/>
          <p:nvPr/>
        </p:nvSpPr>
        <p:spPr>
          <a:xfrm>
            <a:off x="3211394" y="4968042"/>
            <a:ext cx="274285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>
            <a:extLst>
              <a:ext uri="{FF2B5EF4-FFF2-40B4-BE49-F238E27FC236}">
                <a16:creationId xmlns:a16="http://schemas.microsoft.com/office/drawing/2014/main" xmlns="" id="{0B32A734-FB09-4E8B-86E6-AFEC967B9DC3}"/>
              </a:ext>
            </a:extLst>
          </p:cNvPr>
          <p:cNvSpPr/>
          <p:nvPr/>
        </p:nvSpPr>
        <p:spPr>
          <a:xfrm>
            <a:off x="3758019" y="4968042"/>
            <a:ext cx="274286" cy="1342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>
            <a:extLst>
              <a:ext uri="{FF2B5EF4-FFF2-40B4-BE49-F238E27FC236}">
                <a16:creationId xmlns:a16="http://schemas.microsoft.com/office/drawing/2014/main" xmlns="" id="{2B6ED78C-627C-4C1B-B849-E468E306F755}"/>
              </a:ext>
            </a:extLst>
          </p:cNvPr>
          <p:cNvSpPr/>
          <p:nvPr/>
        </p:nvSpPr>
        <p:spPr>
          <a:xfrm>
            <a:off x="5938688" y="1702997"/>
            <a:ext cx="274285" cy="12453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>
            <a:extLst>
              <a:ext uri="{FF2B5EF4-FFF2-40B4-BE49-F238E27FC236}">
                <a16:creationId xmlns:a16="http://schemas.microsoft.com/office/drawing/2014/main" xmlns="" id="{02A6723D-6FA8-4A8C-8F4E-66AFFEB2B320}"/>
              </a:ext>
            </a:extLst>
          </p:cNvPr>
          <p:cNvSpPr/>
          <p:nvPr/>
        </p:nvSpPr>
        <p:spPr>
          <a:xfrm>
            <a:off x="6485314" y="4919398"/>
            <a:ext cx="274286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>
            <a:extLst>
              <a:ext uri="{FF2B5EF4-FFF2-40B4-BE49-F238E27FC236}">
                <a16:creationId xmlns:a16="http://schemas.microsoft.com/office/drawing/2014/main" xmlns="" id="{3F1F2060-1747-404D-8D0B-3422A02C9F38}"/>
              </a:ext>
            </a:extLst>
          </p:cNvPr>
          <p:cNvSpPr/>
          <p:nvPr/>
        </p:nvSpPr>
        <p:spPr>
          <a:xfrm>
            <a:off x="7576622" y="3827805"/>
            <a:ext cx="274285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>
            <a:extLst>
              <a:ext uri="{FF2B5EF4-FFF2-40B4-BE49-F238E27FC236}">
                <a16:creationId xmlns:a16="http://schemas.microsoft.com/office/drawing/2014/main" xmlns="" id="{5F9BD3E8-65B6-4C92-9BD7-678AF12E2810}"/>
              </a:ext>
            </a:extLst>
          </p:cNvPr>
          <p:cNvSpPr/>
          <p:nvPr/>
        </p:nvSpPr>
        <p:spPr>
          <a:xfrm>
            <a:off x="3211394" y="4407653"/>
            <a:ext cx="274285" cy="16733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>
            <a:extLst>
              <a:ext uri="{FF2B5EF4-FFF2-40B4-BE49-F238E27FC236}">
                <a16:creationId xmlns:a16="http://schemas.microsoft.com/office/drawing/2014/main" xmlns="" id="{290DA96B-D7F8-4B10-9F68-A1539B0DFD9E}"/>
              </a:ext>
            </a:extLst>
          </p:cNvPr>
          <p:cNvSpPr/>
          <p:nvPr/>
        </p:nvSpPr>
        <p:spPr>
          <a:xfrm>
            <a:off x="5938688" y="3856993"/>
            <a:ext cx="274285" cy="17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>
            <a:extLst>
              <a:ext uri="{FF2B5EF4-FFF2-40B4-BE49-F238E27FC236}">
                <a16:creationId xmlns:a16="http://schemas.microsoft.com/office/drawing/2014/main" xmlns="" id="{8DE53108-F02D-4D00-9EDD-9004119649AB}"/>
              </a:ext>
            </a:extLst>
          </p:cNvPr>
          <p:cNvSpPr/>
          <p:nvPr/>
        </p:nvSpPr>
        <p:spPr>
          <a:xfrm>
            <a:off x="8121303" y="3296604"/>
            <a:ext cx="274285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>
            <a:extLst>
              <a:ext uri="{FF2B5EF4-FFF2-40B4-BE49-F238E27FC236}">
                <a16:creationId xmlns:a16="http://schemas.microsoft.com/office/drawing/2014/main" xmlns="" id="{B02EE1EB-584D-489B-9C96-E523197AEE5F}"/>
              </a:ext>
            </a:extLst>
          </p:cNvPr>
          <p:cNvSpPr/>
          <p:nvPr/>
        </p:nvSpPr>
        <p:spPr>
          <a:xfrm>
            <a:off x="2122032" y="3277147"/>
            <a:ext cx="272340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>
            <a:extLst>
              <a:ext uri="{FF2B5EF4-FFF2-40B4-BE49-F238E27FC236}">
                <a16:creationId xmlns:a16="http://schemas.microsoft.com/office/drawing/2014/main" xmlns="" id="{0BB7A37A-5414-492F-920F-1F3C510AA408}"/>
              </a:ext>
            </a:extLst>
          </p:cNvPr>
          <p:cNvSpPr/>
          <p:nvPr/>
        </p:nvSpPr>
        <p:spPr>
          <a:xfrm>
            <a:off x="7059175" y="3267417"/>
            <a:ext cx="212036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>
            <a:extLst>
              <a:ext uri="{FF2B5EF4-FFF2-40B4-BE49-F238E27FC236}">
                <a16:creationId xmlns:a16="http://schemas.microsoft.com/office/drawing/2014/main" xmlns="" id="{F56D2711-A05D-4943-8AC6-C8E33DB9FC7D}"/>
              </a:ext>
            </a:extLst>
          </p:cNvPr>
          <p:cNvSpPr/>
          <p:nvPr/>
        </p:nvSpPr>
        <p:spPr>
          <a:xfrm>
            <a:off x="1030724" y="4397925"/>
            <a:ext cx="274286" cy="1829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>
            <a:extLst>
              <a:ext uri="{FF2B5EF4-FFF2-40B4-BE49-F238E27FC236}">
                <a16:creationId xmlns:a16="http://schemas.microsoft.com/office/drawing/2014/main" xmlns="" id="{E3C93E2C-5C0C-4EDF-8D55-5D7E107799D9}"/>
              </a:ext>
            </a:extLst>
          </p:cNvPr>
          <p:cNvSpPr/>
          <p:nvPr/>
        </p:nvSpPr>
        <p:spPr>
          <a:xfrm>
            <a:off x="1575405" y="4388195"/>
            <a:ext cx="278177" cy="21014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>
            <a:extLst>
              <a:ext uri="{FF2B5EF4-FFF2-40B4-BE49-F238E27FC236}">
                <a16:creationId xmlns:a16="http://schemas.microsoft.com/office/drawing/2014/main" xmlns="" id="{57FA393B-10C4-49B7-ABD0-830A7AEE162A}"/>
              </a:ext>
            </a:extLst>
          </p:cNvPr>
          <p:cNvSpPr/>
          <p:nvPr/>
        </p:nvSpPr>
        <p:spPr>
          <a:xfrm>
            <a:off x="4888232" y="1627112"/>
            <a:ext cx="196474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>
            <a:extLst>
              <a:ext uri="{FF2B5EF4-FFF2-40B4-BE49-F238E27FC236}">
                <a16:creationId xmlns:a16="http://schemas.microsoft.com/office/drawing/2014/main" xmlns="" id="{33A436E6-1730-49BA-A457-B23CCFAC13AA}"/>
              </a:ext>
            </a:extLst>
          </p:cNvPr>
          <p:cNvSpPr/>
          <p:nvPr/>
        </p:nvSpPr>
        <p:spPr>
          <a:xfrm>
            <a:off x="7029994" y="4977771"/>
            <a:ext cx="274286" cy="1206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>
            <a:extLst>
              <a:ext uri="{FF2B5EF4-FFF2-40B4-BE49-F238E27FC236}">
                <a16:creationId xmlns:a16="http://schemas.microsoft.com/office/drawing/2014/main" xmlns="" id="{BF815F1E-B0CA-4DE7-9772-BE4C6E08D3FB}"/>
              </a:ext>
            </a:extLst>
          </p:cNvPr>
          <p:cNvSpPr/>
          <p:nvPr/>
        </p:nvSpPr>
        <p:spPr>
          <a:xfrm>
            <a:off x="5394008" y="4899940"/>
            <a:ext cx="274285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>
            <a:extLst>
              <a:ext uri="{FF2B5EF4-FFF2-40B4-BE49-F238E27FC236}">
                <a16:creationId xmlns:a16="http://schemas.microsoft.com/office/drawing/2014/main" xmlns="" id="{8D170F95-FE77-49B4-B82A-E9C496DFB48D}"/>
              </a:ext>
            </a:extLst>
          </p:cNvPr>
          <p:cNvSpPr/>
          <p:nvPr/>
        </p:nvSpPr>
        <p:spPr>
          <a:xfrm>
            <a:off x="8121303" y="4942747"/>
            <a:ext cx="274285" cy="1906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>
            <a:extLst>
              <a:ext uri="{FF2B5EF4-FFF2-40B4-BE49-F238E27FC236}">
                <a16:creationId xmlns:a16="http://schemas.microsoft.com/office/drawing/2014/main" xmlns="" id="{C98133C0-8DAD-41ED-9BCE-C72F113DF35A}"/>
              </a:ext>
            </a:extLst>
          </p:cNvPr>
          <p:cNvSpPr/>
          <p:nvPr/>
        </p:nvSpPr>
        <p:spPr>
          <a:xfrm>
            <a:off x="3767746" y="1660190"/>
            <a:ext cx="254833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>
            <a:extLst>
              <a:ext uri="{FF2B5EF4-FFF2-40B4-BE49-F238E27FC236}">
                <a16:creationId xmlns:a16="http://schemas.microsoft.com/office/drawing/2014/main" xmlns="" id="{3B0D5778-7292-4DBC-82DB-A55261722C56}"/>
              </a:ext>
            </a:extLst>
          </p:cNvPr>
          <p:cNvSpPr/>
          <p:nvPr/>
        </p:nvSpPr>
        <p:spPr>
          <a:xfrm>
            <a:off x="8704889" y="4919398"/>
            <a:ext cx="196474" cy="23933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>
            <a:extLst>
              <a:ext uri="{FF2B5EF4-FFF2-40B4-BE49-F238E27FC236}">
                <a16:creationId xmlns:a16="http://schemas.microsoft.com/office/drawing/2014/main" xmlns="" id="{5A64ECE2-C313-4D7C-A17D-1DB5DF7388EE}"/>
              </a:ext>
            </a:extLst>
          </p:cNvPr>
          <p:cNvSpPr/>
          <p:nvPr/>
        </p:nvSpPr>
        <p:spPr>
          <a:xfrm>
            <a:off x="1059904" y="3821969"/>
            <a:ext cx="21203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>
            <a:extLst>
              <a:ext uri="{FF2B5EF4-FFF2-40B4-BE49-F238E27FC236}">
                <a16:creationId xmlns:a16="http://schemas.microsoft.com/office/drawing/2014/main" xmlns="" id="{E52ACEA5-2CC4-44A6-9E5F-C42BF45DAC00}"/>
              </a:ext>
            </a:extLst>
          </p:cNvPr>
          <p:cNvSpPr/>
          <p:nvPr/>
        </p:nvSpPr>
        <p:spPr>
          <a:xfrm>
            <a:off x="7586347" y="3267417"/>
            <a:ext cx="254834" cy="2685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>
            <a:extLst>
              <a:ext uri="{FF2B5EF4-FFF2-40B4-BE49-F238E27FC236}">
                <a16:creationId xmlns:a16="http://schemas.microsoft.com/office/drawing/2014/main" xmlns="" id="{17D2D532-790D-4788-AB8F-FB63D8BB0F28}"/>
              </a:ext>
            </a:extLst>
          </p:cNvPr>
          <p:cNvSpPr/>
          <p:nvPr/>
        </p:nvSpPr>
        <p:spPr>
          <a:xfrm>
            <a:off x="2695891" y="4353171"/>
            <a:ext cx="219819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>
            <a:extLst>
              <a:ext uri="{FF2B5EF4-FFF2-40B4-BE49-F238E27FC236}">
                <a16:creationId xmlns:a16="http://schemas.microsoft.com/office/drawing/2014/main" xmlns="" id="{C569B597-2D5C-4972-9FBB-0AA05179B821}"/>
              </a:ext>
            </a:extLst>
          </p:cNvPr>
          <p:cNvSpPr/>
          <p:nvPr/>
        </p:nvSpPr>
        <p:spPr>
          <a:xfrm>
            <a:off x="4318263" y="3273256"/>
            <a:ext cx="245107" cy="2529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>
            <a:extLst>
              <a:ext uri="{FF2B5EF4-FFF2-40B4-BE49-F238E27FC236}">
                <a16:creationId xmlns:a16="http://schemas.microsoft.com/office/drawing/2014/main" xmlns="" id="{8B35325D-6017-45FE-A73D-6CADEA8F8C88}"/>
              </a:ext>
            </a:extLst>
          </p:cNvPr>
          <p:cNvSpPr/>
          <p:nvPr/>
        </p:nvSpPr>
        <p:spPr>
          <a:xfrm>
            <a:off x="3767746" y="4372628"/>
            <a:ext cx="254833" cy="2354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>
            <a:extLst>
              <a:ext uri="{FF2B5EF4-FFF2-40B4-BE49-F238E27FC236}">
                <a16:creationId xmlns:a16="http://schemas.microsoft.com/office/drawing/2014/main" xmlns="" id="{3CAA2CEC-CF62-4E0F-91B7-584B39249B68}"/>
              </a:ext>
            </a:extLst>
          </p:cNvPr>
          <p:cNvSpPr/>
          <p:nvPr/>
        </p:nvSpPr>
        <p:spPr>
          <a:xfrm>
            <a:off x="4327990" y="4372628"/>
            <a:ext cx="225654" cy="2412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>
            <a:extLst>
              <a:ext uri="{FF2B5EF4-FFF2-40B4-BE49-F238E27FC236}">
                <a16:creationId xmlns:a16="http://schemas.microsoft.com/office/drawing/2014/main" xmlns="" id="{FD3E5038-F417-4B88-A0E8-3CFBA04CB659}"/>
              </a:ext>
            </a:extLst>
          </p:cNvPr>
          <p:cNvSpPr/>
          <p:nvPr/>
        </p:nvSpPr>
        <p:spPr>
          <a:xfrm>
            <a:off x="7029994" y="4368738"/>
            <a:ext cx="274286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>
            <a:extLst>
              <a:ext uri="{FF2B5EF4-FFF2-40B4-BE49-F238E27FC236}">
                <a16:creationId xmlns:a16="http://schemas.microsoft.com/office/drawing/2014/main" xmlns="" id="{FE132D6A-4CC7-466B-BD67-E2601F29FCC7}"/>
              </a:ext>
            </a:extLst>
          </p:cNvPr>
          <p:cNvSpPr/>
          <p:nvPr/>
        </p:nvSpPr>
        <p:spPr>
          <a:xfrm>
            <a:off x="6543673" y="3812239"/>
            <a:ext cx="155623" cy="26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>
            <a:extLst>
              <a:ext uri="{FF2B5EF4-FFF2-40B4-BE49-F238E27FC236}">
                <a16:creationId xmlns:a16="http://schemas.microsoft.com/office/drawing/2014/main" xmlns="" id="{9867BB1E-A5F1-4460-B86B-9247BC694E92}"/>
              </a:ext>
            </a:extLst>
          </p:cNvPr>
          <p:cNvSpPr/>
          <p:nvPr/>
        </p:nvSpPr>
        <p:spPr>
          <a:xfrm>
            <a:off x="4862943" y="4388195"/>
            <a:ext cx="245107" cy="2062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>
            <a:extLst>
              <a:ext uri="{FF2B5EF4-FFF2-40B4-BE49-F238E27FC236}">
                <a16:creationId xmlns:a16="http://schemas.microsoft.com/office/drawing/2014/main" xmlns="" id="{C45F4D03-5F28-46B1-ACE1-D809B7783161}"/>
              </a:ext>
            </a:extLst>
          </p:cNvPr>
          <p:cNvSpPr/>
          <p:nvPr/>
        </p:nvSpPr>
        <p:spPr>
          <a:xfrm>
            <a:off x="5954250" y="4359009"/>
            <a:ext cx="248997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>
            <a:extLst>
              <a:ext uri="{FF2B5EF4-FFF2-40B4-BE49-F238E27FC236}">
                <a16:creationId xmlns:a16="http://schemas.microsoft.com/office/drawing/2014/main" xmlns="" id="{7232AEA5-3863-4B4F-A144-A556AA5A48AA}"/>
              </a:ext>
            </a:extLst>
          </p:cNvPr>
          <p:cNvSpPr/>
          <p:nvPr/>
        </p:nvSpPr>
        <p:spPr>
          <a:xfrm>
            <a:off x="6479478" y="4353171"/>
            <a:ext cx="28401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>
            <a:extLst>
              <a:ext uri="{FF2B5EF4-FFF2-40B4-BE49-F238E27FC236}">
                <a16:creationId xmlns:a16="http://schemas.microsoft.com/office/drawing/2014/main" xmlns="" id="{4D31C385-4A37-4A5D-80D9-7875B0E45D4D}"/>
              </a:ext>
            </a:extLst>
          </p:cNvPr>
          <p:cNvSpPr/>
          <p:nvPr/>
        </p:nvSpPr>
        <p:spPr>
          <a:xfrm>
            <a:off x="7576622" y="4368736"/>
            <a:ext cx="274285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>
            <a:extLst>
              <a:ext uri="{FF2B5EF4-FFF2-40B4-BE49-F238E27FC236}">
                <a16:creationId xmlns:a16="http://schemas.microsoft.com/office/drawing/2014/main" xmlns="" id="{CD7C79A8-D34A-4053-AFF6-B9E985D18BD4}"/>
              </a:ext>
            </a:extLst>
          </p:cNvPr>
          <p:cNvSpPr/>
          <p:nvPr/>
        </p:nvSpPr>
        <p:spPr>
          <a:xfrm>
            <a:off x="7029994" y="2201121"/>
            <a:ext cx="274286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>
            <a:extLst>
              <a:ext uri="{FF2B5EF4-FFF2-40B4-BE49-F238E27FC236}">
                <a16:creationId xmlns:a16="http://schemas.microsoft.com/office/drawing/2014/main" xmlns="" id="{95773706-0201-4975-B752-6CCAD9C6B816}"/>
              </a:ext>
            </a:extLst>
          </p:cNvPr>
          <p:cNvSpPr/>
          <p:nvPr/>
        </p:nvSpPr>
        <p:spPr>
          <a:xfrm>
            <a:off x="5436803" y="4378466"/>
            <a:ext cx="184802" cy="225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>
            <a:extLst>
              <a:ext uri="{FF2B5EF4-FFF2-40B4-BE49-F238E27FC236}">
                <a16:creationId xmlns:a16="http://schemas.microsoft.com/office/drawing/2014/main" xmlns="" id="{149959C2-F4E1-479F-8BE3-8515D91C180C}"/>
              </a:ext>
            </a:extLst>
          </p:cNvPr>
          <p:cNvSpPr/>
          <p:nvPr/>
        </p:nvSpPr>
        <p:spPr>
          <a:xfrm>
            <a:off x="10829145" y="3831699"/>
            <a:ext cx="274285" cy="2626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>
            <a:extLst>
              <a:ext uri="{FF2B5EF4-FFF2-40B4-BE49-F238E27FC236}">
                <a16:creationId xmlns:a16="http://schemas.microsoft.com/office/drawing/2014/main" xmlns="" id="{4DE3A679-BE16-479A-80BD-35D6588488B3}"/>
              </a:ext>
            </a:extLst>
          </p:cNvPr>
          <p:cNvSpPr/>
          <p:nvPr/>
        </p:nvSpPr>
        <p:spPr>
          <a:xfrm>
            <a:off x="9230117" y="3841426"/>
            <a:ext cx="196474" cy="249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>
            <a:extLst>
              <a:ext uri="{FF2B5EF4-FFF2-40B4-BE49-F238E27FC236}">
                <a16:creationId xmlns:a16="http://schemas.microsoft.com/office/drawing/2014/main" xmlns="" id="{E6E32C52-7C14-41C3-A192-B18A6A6BB5E3}"/>
              </a:ext>
            </a:extLst>
          </p:cNvPr>
          <p:cNvSpPr/>
          <p:nvPr/>
        </p:nvSpPr>
        <p:spPr>
          <a:xfrm>
            <a:off x="10282517" y="3870613"/>
            <a:ext cx="274286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>
            <a:extLst>
              <a:ext uri="{FF2B5EF4-FFF2-40B4-BE49-F238E27FC236}">
                <a16:creationId xmlns:a16="http://schemas.microsoft.com/office/drawing/2014/main" xmlns="" id="{F88ED021-96FD-48EA-9FF2-9A4FD06CB797}"/>
              </a:ext>
            </a:extLst>
          </p:cNvPr>
          <p:cNvSpPr/>
          <p:nvPr/>
        </p:nvSpPr>
        <p:spPr>
          <a:xfrm>
            <a:off x="9737836" y="3825861"/>
            <a:ext cx="274286" cy="2782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>
            <a:extLst>
              <a:ext uri="{FF2B5EF4-FFF2-40B4-BE49-F238E27FC236}">
                <a16:creationId xmlns:a16="http://schemas.microsoft.com/office/drawing/2014/main" xmlns="" id="{4F6F1471-07F9-4E9E-9096-7C2FE323F25D}"/>
              </a:ext>
            </a:extLst>
          </p:cNvPr>
          <p:cNvSpPr/>
          <p:nvPr/>
        </p:nvSpPr>
        <p:spPr>
          <a:xfrm>
            <a:off x="10842761" y="1673811"/>
            <a:ext cx="245107" cy="21792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>
            <a:extLst>
              <a:ext uri="{FF2B5EF4-FFF2-40B4-BE49-F238E27FC236}">
                <a16:creationId xmlns:a16="http://schemas.microsoft.com/office/drawing/2014/main" xmlns="" id="{FB940414-3077-439D-9440-70FF9D65550E}"/>
              </a:ext>
            </a:extLst>
          </p:cNvPr>
          <p:cNvSpPr/>
          <p:nvPr/>
        </p:nvSpPr>
        <p:spPr>
          <a:xfrm>
            <a:off x="10298080" y="1658245"/>
            <a:ext cx="245107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>
            <a:extLst>
              <a:ext uri="{FF2B5EF4-FFF2-40B4-BE49-F238E27FC236}">
                <a16:creationId xmlns:a16="http://schemas.microsoft.com/office/drawing/2014/main" xmlns="" id="{7B10B387-3EA6-426E-B808-FE1D2EDB43DB}"/>
              </a:ext>
            </a:extLst>
          </p:cNvPr>
          <p:cNvSpPr/>
          <p:nvPr/>
        </p:nvSpPr>
        <p:spPr>
          <a:xfrm>
            <a:off x="9776742" y="1644623"/>
            <a:ext cx="19647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>
            <a:extLst>
              <a:ext uri="{FF2B5EF4-FFF2-40B4-BE49-F238E27FC236}">
                <a16:creationId xmlns:a16="http://schemas.microsoft.com/office/drawing/2014/main" xmlns="" id="{219B1CF6-DEF9-48F9-94BC-791F6175D4BD}"/>
              </a:ext>
            </a:extLst>
          </p:cNvPr>
          <p:cNvSpPr/>
          <p:nvPr/>
        </p:nvSpPr>
        <p:spPr>
          <a:xfrm>
            <a:off x="7615526" y="4899940"/>
            <a:ext cx="200364" cy="2724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>
            <a:extLst>
              <a:ext uri="{FF2B5EF4-FFF2-40B4-BE49-F238E27FC236}">
                <a16:creationId xmlns:a16="http://schemas.microsoft.com/office/drawing/2014/main" xmlns="" id="{10E26C9B-29D8-489B-9BB4-1D2BA4C6B7F5}"/>
              </a:ext>
            </a:extLst>
          </p:cNvPr>
          <p:cNvSpPr/>
          <p:nvPr/>
        </p:nvSpPr>
        <p:spPr>
          <a:xfrm>
            <a:off x="10829145" y="3339413"/>
            <a:ext cx="274285" cy="15955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>
            <a:extLst>
              <a:ext uri="{FF2B5EF4-FFF2-40B4-BE49-F238E27FC236}">
                <a16:creationId xmlns:a16="http://schemas.microsoft.com/office/drawing/2014/main" xmlns="" id="{197D290A-98EF-40F8-9350-FE1DD6502D85}"/>
              </a:ext>
            </a:extLst>
          </p:cNvPr>
          <p:cNvSpPr/>
          <p:nvPr/>
        </p:nvSpPr>
        <p:spPr>
          <a:xfrm>
            <a:off x="8704889" y="3263525"/>
            <a:ext cx="196474" cy="266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>
            <a:extLst>
              <a:ext uri="{FF2B5EF4-FFF2-40B4-BE49-F238E27FC236}">
                <a16:creationId xmlns:a16="http://schemas.microsoft.com/office/drawing/2014/main" xmlns="" id="{5EB9008A-21AC-4348-9CCB-B666F3210CB8}"/>
              </a:ext>
            </a:extLst>
          </p:cNvPr>
          <p:cNvSpPr/>
          <p:nvPr/>
        </p:nvSpPr>
        <p:spPr>
          <a:xfrm>
            <a:off x="10305861" y="4359009"/>
            <a:ext cx="252888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>
            <a:extLst>
              <a:ext uri="{FF2B5EF4-FFF2-40B4-BE49-F238E27FC236}">
                <a16:creationId xmlns:a16="http://schemas.microsoft.com/office/drawing/2014/main" xmlns="" id="{73F4D6F3-5C2B-46DF-821B-7F8DE7F3D07B}"/>
              </a:ext>
            </a:extLst>
          </p:cNvPr>
          <p:cNvSpPr/>
          <p:nvPr/>
        </p:nvSpPr>
        <p:spPr>
          <a:xfrm>
            <a:off x="9813703" y="4359009"/>
            <a:ext cx="143952" cy="2743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>
            <a:extLst>
              <a:ext uri="{FF2B5EF4-FFF2-40B4-BE49-F238E27FC236}">
                <a16:creationId xmlns:a16="http://schemas.microsoft.com/office/drawing/2014/main" xmlns="" id="{54B98DC6-7E8C-4397-B3D6-285F3E53099B}"/>
              </a:ext>
            </a:extLst>
          </p:cNvPr>
          <p:cNvSpPr/>
          <p:nvPr/>
        </p:nvSpPr>
        <p:spPr>
          <a:xfrm>
            <a:off x="9191212" y="1716619"/>
            <a:ext cx="274285" cy="12842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>
            <a:extLst>
              <a:ext uri="{FF2B5EF4-FFF2-40B4-BE49-F238E27FC236}">
                <a16:creationId xmlns:a16="http://schemas.microsoft.com/office/drawing/2014/main" xmlns="" id="{68124796-9E62-4519-A868-027A5365A559}"/>
              </a:ext>
            </a:extLst>
          </p:cNvPr>
          <p:cNvSpPr/>
          <p:nvPr/>
        </p:nvSpPr>
        <p:spPr>
          <a:xfrm>
            <a:off x="10829145" y="2779024"/>
            <a:ext cx="274285" cy="1887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>
            <a:extLst>
              <a:ext uri="{FF2B5EF4-FFF2-40B4-BE49-F238E27FC236}">
                <a16:creationId xmlns:a16="http://schemas.microsoft.com/office/drawing/2014/main" xmlns="" id="{39DF4E53-D227-4245-B902-25FEE4DF58F0}"/>
              </a:ext>
            </a:extLst>
          </p:cNvPr>
          <p:cNvSpPr/>
          <p:nvPr/>
        </p:nvSpPr>
        <p:spPr>
          <a:xfrm>
            <a:off x="8131028" y="3827806"/>
            <a:ext cx="254834" cy="21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>
            <a:extLst>
              <a:ext uri="{FF2B5EF4-FFF2-40B4-BE49-F238E27FC236}">
                <a16:creationId xmlns:a16="http://schemas.microsoft.com/office/drawing/2014/main" xmlns="" id="{9CD59137-C07C-477F-9171-CF9434685C6D}"/>
              </a:ext>
            </a:extLst>
          </p:cNvPr>
          <p:cNvSpPr/>
          <p:nvPr/>
        </p:nvSpPr>
        <p:spPr>
          <a:xfrm>
            <a:off x="5995101" y="2140803"/>
            <a:ext cx="264560" cy="2296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>
            <a:extLst>
              <a:ext uri="{FF2B5EF4-FFF2-40B4-BE49-F238E27FC236}">
                <a16:creationId xmlns:a16="http://schemas.microsoft.com/office/drawing/2014/main" xmlns="" id="{41E00C7E-6318-482F-A547-6EC0F86B95D2}"/>
              </a:ext>
            </a:extLst>
          </p:cNvPr>
          <p:cNvSpPr/>
          <p:nvPr/>
        </p:nvSpPr>
        <p:spPr>
          <a:xfrm>
            <a:off x="10850542" y="4876591"/>
            <a:ext cx="213981" cy="2451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>
            <a:extLst>
              <a:ext uri="{FF2B5EF4-FFF2-40B4-BE49-F238E27FC236}">
                <a16:creationId xmlns:a16="http://schemas.microsoft.com/office/drawing/2014/main" xmlns="" id="{2CC8E689-A0D0-4AF7-81E9-70CBD7A4C54E}"/>
              </a:ext>
            </a:extLst>
          </p:cNvPr>
          <p:cNvSpPr/>
          <p:nvPr/>
        </p:nvSpPr>
        <p:spPr>
          <a:xfrm>
            <a:off x="9243733" y="4999176"/>
            <a:ext cx="229543" cy="23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>
            <a:extLst>
              <a:ext uri="{FF2B5EF4-FFF2-40B4-BE49-F238E27FC236}">
                <a16:creationId xmlns:a16="http://schemas.microsoft.com/office/drawing/2014/main" xmlns="" id="{226BED47-6A8F-490A-8AE7-8D4C5E7FD6E8}"/>
              </a:ext>
            </a:extLst>
          </p:cNvPr>
          <p:cNvSpPr/>
          <p:nvPr/>
        </p:nvSpPr>
        <p:spPr>
          <a:xfrm>
            <a:off x="10790238" y="4397925"/>
            <a:ext cx="274285" cy="2354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>
            <a:extLst>
              <a:ext uri="{FF2B5EF4-FFF2-40B4-BE49-F238E27FC236}">
                <a16:creationId xmlns:a16="http://schemas.microsoft.com/office/drawing/2014/main" xmlns="" id="{5FD6D08C-8743-4B76-9074-11926491775A}"/>
              </a:ext>
            </a:extLst>
          </p:cNvPr>
          <p:cNvSpPr/>
          <p:nvPr/>
        </p:nvSpPr>
        <p:spPr>
          <a:xfrm>
            <a:off x="9191211" y="2218635"/>
            <a:ext cx="268450" cy="2140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>
            <a:extLst>
              <a:ext uri="{FF2B5EF4-FFF2-40B4-BE49-F238E27FC236}">
                <a16:creationId xmlns:a16="http://schemas.microsoft.com/office/drawing/2014/main" xmlns="" id="{BFE24E48-475A-4C64-B0C7-25B8495483A4}"/>
              </a:ext>
            </a:extLst>
          </p:cNvPr>
          <p:cNvSpPr/>
          <p:nvPr/>
        </p:nvSpPr>
        <p:spPr>
          <a:xfrm>
            <a:off x="1604585" y="2722595"/>
            <a:ext cx="215926" cy="254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>
            <a:extLst>
              <a:ext uri="{FF2B5EF4-FFF2-40B4-BE49-F238E27FC236}">
                <a16:creationId xmlns:a16="http://schemas.microsoft.com/office/drawing/2014/main" xmlns="" id="{1FA8FAA6-FAB7-452C-B4A4-748CCC50EF4E}"/>
              </a:ext>
            </a:extLst>
          </p:cNvPr>
          <p:cNvSpPr/>
          <p:nvPr/>
        </p:nvSpPr>
        <p:spPr>
          <a:xfrm>
            <a:off x="2151212" y="2732324"/>
            <a:ext cx="213981" cy="2548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191207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677BAF9-0F99-4B3C-8CC7-CAFB81501613}"/>
              </a:ext>
            </a:extLst>
          </p:cNvPr>
          <p:cNvSpPr txBox="1"/>
          <p:nvPr/>
        </p:nvSpPr>
        <p:spPr>
          <a:xfrm>
            <a:off x="7588135" y="1658065"/>
            <a:ext cx="4074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FF38"/>
                </a:solidFill>
                <a:effectLst/>
                <a:latin typeface="Monument Extended" panose="00000500000000000000" pitchFamily="50" charset="0"/>
              </a:rPr>
              <a:t>HELLO</a:t>
            </a:r>
            <a:endParaRPr lang="id-ID" sz="48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566A8A19-7B8B-4044-96FD-CE71D7383A21}"/>
              </a:ext>
            </a:extLst>
          </p:cNvPr>
          <p:cNvSpPr/>
          <p:nvPr/>
        </p:nvSpPr>
        <p:spPr>
          <a:xfrm>
            <a:off x="7588136" y="3673909"/>
            <a:ext cx="36606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397F7DE6-7723-4DB7-9C4D-0F761E8492B8}"/>
              </a:ext>
            </a:extLst>
          </p:cNvPr>
          <p:cNvSpPr/>
          <p:nvPr/>
        </p:nvSpPr>
        <p:spPr>
          <a:xfrm>
            <a:off x="7572014" y="4896422"/>
            <a:ext cx="36606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</a:t>
            </a:r>
            <a:endParaRPr lang="id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D4223AA8-89AD-4829-9338-ED6E951BE3D5}"/>
              </a:ext>
            </a:extLst>
          </p:cNvPr>
          <p:cNvSpPr txBox="1"/>
          <p:nvPr/>
        </p:nvSpPr>
        <p:spPr>
          <a:xfrm>
            <a:off x="7572014" y="2311240"/>
            <a:ext cx="4074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FF38"/>
                </a:solidFill>
                <a:effectLst/>
                <a:latin typeface="Monument Extended" panose="00000500000000000000" pitchFamily="50" charset="0"/>
              </a:rPr>
              <a:t>WORLD</a:t>
            </a:r>
            <a:endParaRPr lang="id-ID" sz="48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DB4CC0E-8069-4419-A723-E28265D86D01}"/>
              </a:ext>
            </a:extLst>
          </p:cNvPr>
          <p:cNvSpPr/>
          <p:nvPr/>
        </p:nvSpPr>
        <p:spPr>
          <a:xfrm rot="18900000">
            <a:off x="6239949" y="298286"/>
            <a:ext cx="122839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7908BBF7-1AFC-4D52-B1D7-1BE1D47FD02F}"/>
              </a:ext>
            </a:extLst>
          </p:cNvPr>
          <p:cNvSpPr/>
          <p:nvPr/>
        </p:nvSpPr>
        <p:spPr>
          <a:xfrm>
            <a:off x="1027819" y="722676"/>
            <a:ext cx="343781" cy="1761444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BD337B80-AE85-4873-9EC1-279734DF5BEF}"/>
              </a:ext>
            </a:extLst>
          </p:cNvPr>
          <p:cNvSpPr/>
          <p:nvPr/>
        </p:nvSpPr>
        <p:spPr>
          <a:xfrm rot="18000000">
            <a:off x="1399080" y="4615936"/>
            <a:ext cx="155900" cy="1761444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FFE1461F-FBE4-4046-BA9A-7D18309ECA1B}"/>
              </a:ext>
            </a:extLst>
          </p:cNvPr>
          <p:cNvSpPr/>
          <p:nvPr/>
        </p:nvSpPr>
        <p:spPr>
          <a:xfrm>
            <a:off x="6436281" y="946837"/>
            <a:ext cx="155900" cy="1761444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F8A4703-6E01-4A44-B1D3-1C6D18EEF472}"/>
              </a:ext>
            </a:extLst>
          </p:cNvPr>
          <p:cNvSpPr txBox="1"/>
          <p:nvPr/>
        </p:nvSpPr>
        <p:spPr>
          <a:xfrm>
            <a:off x="10922317" y="350050"/>
            <a:ext cx="1513607" cy="1592250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r>
              <a:rPr lang="en-US" sz="3600" b="1" spc="600" dirty="0">
                <a:ln>
                  <a:solidFill>
                    <a:schemeClr val="bg1"/>
                  </a:solidFill>
                </a:ln>
                <a:noFill/>
                <a:latin typeface="Syne Extra" panose="00000A07000000000000" pitchFamily="50" charset="0"/>
              </a:rPr>
              <a:t>URBANSTYLE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D3769E4-01A7-493B-A1E7-33BCC4F58D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95110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86B0A43-F43E-4BBC-89C1-1A8325CD09E8}"/>
              </a:ext>
            </a:extLst>
          </p:cNvPr>
          <p:cNvSpPr txBox="1"/>
          <p:nvPr/>
        </p:nvSpPr>
        <p:spPr>
          <a:xfrm rot="16200000">
            <a:off x="-1514621" y="3175180"/>
            <a:ext cx="4869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FF38"/>
                </a:solidFill>
                <a:effectLst/>
                <a:latin typeface="Monument Extended" panose="00000500000000000000" pitchFamily="50" charset="0"/>
              </a:rPr>
              <a:t>WELCOME</a:t>
            </a:r>
            <a:endParaRPr lang="id-ID" sz="48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4AE01C94-6E5C-438C-B82C-944301E0EFF1}"/>
              </a:ext>
            </a:extLst>
          </p:cNvPr>
          <p:cNvSpPr/>
          <p:nvPr/>
        </p:nvSpPr>
        <p:spPr>
          <a:xfrm>
            <a:off x="2276086" y="4095258"/>
            <a:ext cx="30642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D01695B0-BFA8-4760-BD54-9D67358E0B02}"/>
              </a:ext>
            </a:extLst>
          </p:cNvPr>
          <p:cNvSpPr/>
          <p:nvPr/>
        </p:nvSpPr>
        <p:spPr>
          <a:xfrm>
            <a:off x="2259964" y="5317771"/>
            <a:ext cx="30642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</a:t>
            </a:r>
            <a:endParaRPr lang="id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4FC984F-2E1C-4F47-9A67-2115ACA445F0}"/>
              </a:ext>
            </a:extLst>
          </p:cNvPr>
          <p:cNvSpPr txBox="1"/>
          <p:nvPr/>
        </p:nvSpPr>
        <p:spPr>
          <a:xfrm rot="16200000">
            <a:off x="-1105079" y="2968805"/>
            <a:ext cx="52827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n>
                  <a:solidFill>
                    <a:srgbClr val="00FF38"/>
                  </a:solidFill>
                </a:ln>
                <a:noFill/>
                <a:effectLst/>
                <a:latin typeface="Monument Extended" panose="00000500000000000000" pitchFamily="50" charset="0"/>
              </a:rPr>
              <a:t>EXPEDITION</a:t>
            </a:r>
            <a:endParaRPr lang="id-ID" sz="4800" b="1" dirty="0">
              <a:ln>
                <a:solidFill>
                  <a:srgbClr val="00FF38"/>
                </a:solidFill>
              </a:ln>
              <a:noFill/>
              <a:latin typeface="Monument Extended" panose="00000500000000000000" pitchFamily="50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495FEF4F-5046-4737-8D22-14D77BB80D59}"/>
              </a:ext>
            </a:extLst>
          </p:cNvPr>
          <p:cNvSpPr/>
          <p:nvPr/>
        </p:nvSpPr>
        <p:spPr>
          <a:xfrm rot="2359821">
            <a:off x="6126868" y="138731"/>
            <a:ext cx="333829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DF5A536-48CB-442C-B6E3-B8C644E18FFB}"/>
              </a:ext>
            </a:extLst>
          </p:cNvPr>
          <p:cNvSpPr/>
          <p:nvPr/>
        </p:nvSpPr>
        <p:spPr>
          <a:xfrm>
            <a:off x="5922326" y="742950"/>
            <a:ext cx="122839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2719EEE9-0902-42B5-8DCF-3D290977662A}"/>
              </a:ext>
            </a:extLst>
          </p:cNvPr>
          <p:cNvSpPr/>
          <p:nvPr/>
        </p:nvSpPr>
        <p:spPr>
          <a:xfrm rot="16200000">
            <a:off x="10714185" y="4786506"/>
            <a:ext cx="122839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D503423A-21CC-4497-A295-462428AE932B}"/>
              </a:ext>
            </a:extLst>
          </p:cNvPr>
          <p:cNvSpPr txBox="1"/>
          <p:nvPr/>
        </p:nvSpPr>
        <p:spPr>
          <a:xfrm>
            <a:off x="3967663" y="1754964"/>
            <a:ext cx="1513607" cy="1592250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r>
              <a:rPr lang="en-US" sz="3600" b="1" spc="600" dirty="0">
                <a:ln>
                  <a:solidFill>
                    <a:schemeClr val="bg1"/>
                  </a:solidFill>
                </a:ln>
                <a:noFill/>
                <a:latin typeface="Syne Extra" panose="00000A07000000000000" pitchFamily="50" charset="0"/>
              </a:rPr>
              <a:t>EXPEDITION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C716C265-9EE9-4508-B81F-7426413E07CC}"/>
              </a:ext>
            </a:extLst>
          </p:cNvPr>
          <p:cNvSpPr/>
          <p:nvPr/>
        </p:nvSpPr>
        <p:spPr>
          <a:xfrm>
            <a:off x="11077229" y="3788129"/>
            <a:ext cx="185848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96514E3-F94C-4853-A3A3-C730CD4ACA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18880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218978CF-93A5-4C6B-8891-19C65A0AD0EE}"/>
              </a:ext>
            </a:extLst>
          </p:cNvPr>
          <p:cNvSpPr/>
          <p:nvPr/>
        </p:nvSpPr>
        <p:spPr>
          <a:xfrm>
            <a:off x="6381957" y="3377720"/>
            <a:ext cx="36606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5B84A93D-6035-40E7-927B-D983CE6C5113}"/>
              </a:ext>
            </a:extLst>
          </p:cNvPr>
          <p:cNvSpPr/>
          <p:nvPr/>
        </p:nvSpPr>
        <p:spPr>
          <a:xfrm>
            <a:off x="6365835" y="4600233"/>
            <a:ext cx="36606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</a:t>
            </a:r>
            <a:endParaRPr lang="id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0D46D83-0DDC-445E-847C-9B55438EC0BF}"/>
              </a:ext>
            </a:extLst>
          </p:cNvPr>
          <p:cNvSpPr txBox="1"/>
          <p:nvPr/>
        </p:nvSpPr>
        <p:spPr>
          <a:xfrm>
            <a:off x="6365836" y="1555703"/>
            <a:ext cx="4709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FF38"/>
                </a:solidFill>
                <a:latin typeface="Monument Extended" panose="00000500000000000000" pitchFamily="50" charset="0"/>
              </a:rPr>
              <a:t>LAPTOP</a:t>
            </a:r>
            <a:endParaRPr lang="id-ID" sz="48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AB83D0F-38F6-4E6D-AC58-AB5115C0E710}"/>
              </a:ext>
            </a:extLst>
          </p:cNvPr>
          <p:cNvSpPr txBox="1"/>
          <p:nvPr/>
        </p:nvSpPr>
        <p:spPr>
          <a:xfrm>
            <a:off x="6365835" y="2074627"/>
            <a:ext cx="5570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FF38"/>
                </a:solidFill>
                <a:effectLst/>
                <a:latin typeface="Monument Extended" panose="00000500000000000000" pitchFamily="50" charset="0"/>
              </a:rPr>
              <a:t>MOCKUP</a:t>
            </a:r>
            <a:endParaRPr lang="id-ID" sz="48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F35D8EC-7467-493D-A54F-E63A6819CDA3}"/>
              </a:ext>
            </a:extLst>
          </p:cNvPr>
          <p:cNvSpPr txBox="1"/>
          <p:nvPr/>
        </p:nvSpPr>
        <p:spPr>
          <a:xfrm>
            <a:off x="1427113" y="2632875"/>
            <a:ext cx="1513607" cy="1592250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r>
              <a:rPr lang="en-US" sz="3600" b="1" spc="600" dirty="0">
                <a:ln>
                  <a:solidFill>
                    <a:srgbClr val="00FF38"/>
                  </a:solidFill>
                </a:ln>
                <a:solidFill>
                  <a:srgbClr val="00FF38"/>
                </a:solidFill>
                <a:latin typeface="Syne Extra" panose="00000A07000000000000" pitchFamily="50" charset="0"/>
              </a:rPr>
              <a:t>URBANSTYLE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5D6836E-4275-4D87-AA3C-E12A1B7084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401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8">
            <a:extLst>
              <a:ext uri="{FF2B5EF4-FFF2-40B4-BE49-F238E27FC236}">
                <a16:creationId xmlns:a16="http://schemas.microsoft.com/office/drawing/2014/main" xmlns="" id="{71C827CE-779B-45DA-93F0-FF23FCF81D5E}"/>
              </a:ext>
            </a:extLst>
          </p:cNvPr>
          <p:cNvSpPr/>
          <p:nvPr/>
        </p:nvSpPr>
        <p:spPr>
          <a:xfrm rot="10800000" flipV="1">
            <a:off x="959614" y="1669409"/>
            <a:ext cx="2481166" cy="4286838"/>
          </a:xfrm>
          <a:prstGeom prst="roundRect">
            <a:avLst>
              <a:gd name="adj" fmla="val 1123"/>
            </a:avLst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45E2EF4-CF2B-420B-83AF-904D343D84F4}"/>
              </a:ext>
            </a:extLst>
          </p:cNvPr>
          <p:cNvSpPr/>
          <p:nvPr/>
        </p:nvSpPr>
        <p:spPr>
          <a:xfrm>
            <a:off x="1224157" y="2045318"/>
            <a:ext cx="1952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50" charset="0"/>
                <a:cs typeface="Segoe UI" panose="020B0502040204020203" pitchFamily="34" charset="0"/>
              </a:rPr>
              <a:t>Package 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C8ED2FB-10CA-4D00-9934-594C61D89F71}"/>
              </a:ext>
            </a:extLst>
          </p:cNvPr>
          <p:cNvSpPr/>
          <p:nvPr/>
        </p:nvSpPr>
        <p:spPr>
          <a:xfrm>
            <a:off x="1617496" y="2590347"/>
            <a:ext cx="1165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baseline="30000" dirty="0">
                <a:latin typeface="Montserrat" panose="00000500000000000000" pitchFamily="50" charset="0"/>
                <a:cs typeface="Segoe UI" panose="020B0502040204020203" pitchFamily="34" charset="0"/>
              </a:rPr>
              <a:t>$</a:t>
            </a:r>
            <a:r>
              <a:rPr lang="en-US" sz="3600" b="1" dirty="0">
                <a:latin typeface="Montserrat" panose="00000500000000000000" pitchFamily="50" charset="0"/>
                <a:cs typeface="Segoe UI" panose="020B0502040204020203" pitchFamily="34" charset="0"/>
              </a:rPr>
              <a:t>50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4589FD0-D460-4590-B73B-228A645E5AC2}"/>
              </a:ext>
            </a:extLst>
          </p:cNvPr>
          <p:cNvSpPr/>
          <p:nvPr/>
        </p:nvSpPr>
        <p:spPr>
          <a:xfrm>
            <a:off x="1227815" y="2323423"/>
            <a:ext cx="1944765" cy="257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900" dirty="0">
                <a:latin typeface="Montserrat" panose="00000500000000000000" pitchFamily="50" charset="0"/>
                <a:cs typeface="Segoe UI" panose="020B0502040204020203" pitchFamily="34" charset="0"/>
              </a:rPr>
              <a:t>Your Subtitle Goes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22BC39E-47F5-4613-8E09-A6B62A9CE673}"/>
              </a:ext>
            </a:extLst>
          </p:cNvPr>
          <p:cNvSpPr/>
          <p:nvPr/>
        </p:nvSpPr>
        <p:spPr>
          <a:xfrm>
            <a:off x="1384866" y="3640821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5C14EBE7-9EE8-4BC2-AE7D-9B93FA661950}"/>
              </a:ext>
            </a:extLst>
          </p:cNvPr>
          <p:cNvCxnSpPr>
            <a:cxnSpLocks/>
          </p:cNvCxnSpPr>
          <p:nvPr/>
        </p:nvCxnSpPr>
        <p:spPr>
          <a:xfrm>
            <a:off x="1259796" y="3530564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9534F68F-4EFC-435B-BFF2-C59F01181DFD}"/>
              </a:ext>
            </a:extLst>
          </p:cNvPr>
          <p:cNvSpPr/>
          <p:nvPr/>
        </p:nvSpPr>
        <p:spPr>
          <a:xfrm>
            <a:off x="1384866" y="4047588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7B2AE70C-1FDF-4A6F-B05C-5EAB74424159}"/>
              </a:ext>
            </a:extLst>
          </p:cNvPr>
          <p:cNvCxnSpPr>
            <a:cxnSpLocks/>
          </p:cNvCxnSpPr>
          <p:nvPr/>
        </p:nvCxnSpPr>
        <p:spPr>
          <a:xfrm>
            <a:off x="1259796" y="3937330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BDD5AEF-6333-43DA-A67F-58001949857F}"/>
              </a:ext>
            </a:extLst>
          </p:cNvPr>
          <p:cNvSpPr/>
          <p:nvPr/>
        </p:nvSpPr>
        <p:spPr>
          <a:xfrm>
            <a:off x="1384866" y="4457268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A928820E-41D0-45EC-8C3F-C5288370AF02}"/>
              </a:ext>
            </a:extLst>
          </p:cNvPr>
          <p:cNvCxnSpPr>
            <a:cxnSpLocks/>
          </p:cNvCxnSpPr>
          <p:nvPr/>
        </p:nvCxnSpPr>
        <p:spPr>
          <a:xfrm>
            <a:off x="1259796" y="4347011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6EC2E8F-A313-483C-A139-E2BCF44FE21B}"/>
              </a:ext>
            </a:extLst>
          </p:cNvPr>
          <p:cNvSpPr/>
          <p:nvPr/>
        </p:nvSpPr>
        <p:spPr>
          <a:xfrm>
            <a:off x="1384866" y="4864034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DA29CBFB-33CC-4F9A-AC90-DA7CC0C0D477}"/>
              </a:ext>
            </a:extLst>
          </p:cNvPr>
          <p:cNvCxnSpPr>
            <a:cxnSpLocks/>
          </p:cNvCxnSpPr>
          <p:nvPr/>
        </p:nvCxnSpPr>
        <p:spPr>
          <a:xfrm>
            <a:off x="1259796" y="4753777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D5195DB-EBD6-4BA8-B074-3A42C71DE412}"/>
              </a:ext>
            </a:extLst>
          </p:cNvPr>
          <p:cNvCxnSpPr>
            <a:cxnSpLocks/>
          </p:cNvCxnSpPr>
          <p:nvPr/>
        </p:nvCxnSpPr>
        <p:spPr>
          <a:xfrm>
            <a:off x="1259796" y="5144048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28">
            <a:extLst>
              <a:ext uri="{FF2B5EF4-FFF2-40B4-BE49-F238E27FC236}">
                <a16:creationId xmlns:a16="http://schemas.microsoft.com/office/drawing/2014/main" xmlns="" id="{E12BB15F-F292-4FC8-AA0D-321E92CE7B68}"/>
              </a:ext>
            </a:extLst>
          </p:cNvPr>
          <p:cNvSpPr/>
          <p:nvPr/>
        </p:nvSpPr>
        <p:spPr>
          <a:xfrm>
            <a:off x="1459136" y="5362315"/>
            <a:ext cx="1482122" cy="352130"/>
          </a:xfrm>
          <a:prstGeom prst="roundRect">
            <a:avLst>
              <a:gd name="adj" fmla="val 7986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100" dirty="0">
                <a:solidFill>
                  <a:schemeClr val="tx1"/>
                </a:solidFill>
                <a:latin typeface="Montserrat SemiBold" panose="00000700000000000000" pitchFamily="2" charset="0"/>
                <a:cs typeface="Segoe UI" panose="020B0502040204020203" pitchFamily="34" charset="0"/>
              </a:rPr>
              <a:t>PURCHASE</a:t>
            </a:r>
          </a:p>
        </p:txBody>
      </p:sp>
      <p:sp>
        <p:nvSpPr>
          <p:cNvPr id="16" name="Rectangle: Rounded Corners 8">
            <a:extLst>
              <a:ext uri="{FF2B5EF4-FFF2-40B4-BE49-F238E27FC236}">
                <a16:creationId xmlns:a16="http://schemas.microsoft.com/office/drawing/2014/main" xmlns="" id="{8E23FA3A-8E00-4EDB-9B3D-8B0FAA3B248F}"/>
              </a:ext>
            </a:extLst>
          </p:cNvPr>
          <p:cNvSpPr/>
          <p:nvPr/>
        </p:nvSpPr>
        <p:spPr>
          <a:xfrm rot="10800000" flipV="1">
            <a:off x="3574880" y="1669409"/>
            <a:ext cx="2481166" cy="4286838"/>
          </a:xfrm>
          <a:prstGeom prst="roundRect">
            <a:avLst>
              <a:gd name="adj" fmla="val 1123"/>
            </a:avLst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0E61AB3-A109-433A-9F1E-352AA5D4138F}"/>
              </a:ext>
            </a:extLst>
          </p:cNvPr>
          <p:cNvSpPr/>
          <p:nvPr/>
        </p:nvSpPr>
        <p:spPr>
          <a:xfrm>
            <a:off x="3839423" y="2045318"/>
            <a:ext cx="1952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50" charset="0"/>
                <a:cs typeface="Segoe UI" panose="020B0502040204020203" pitchFamily="34" charset="0"/>
              </a:rPr>
              <a:t>Package II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F2703494-B25E-4E62-B862-816C4E606AF0}"/>
              </a:ext>
            </a:extLst>
          </p:cNvPr>
          <p:cNvSpPr/>
          <p:nvPr/>
        </p:nvSpPr>
        <p:spPr>
          <a:xfrm>
            <a:off x="3982347" y="2590347"/>
            <a:ext cx="1666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baseline="30000" dirty="0">
                <a:latin typeface="Montserrat" panose="00000500000000000000" pitchFamily="50" charset="0"/>
                <a:cs typeface="Segoe UI" panose="020B0502040204020203" pitchFamily="34" charset="0"/>
              </a:rPr>
              <a:t>$</a:t>
            </a:r>
            <a:r>
              <a:rPr lang="en-US" sz="3600" b="1" dirty="0">
                <a:latin typeface="Montserrat" panose="00000500000000000000" pitchFamily="50" charset="0"/>
                <a:cs typeface="Segoe UI" panose="020B0502040204020203" pitchFamily="34" charset="0"/>
              </a:rPr>
              <a:t>100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B619AA53-D911-452D-819D-51CE2CE145BF}"/>
              </a:ext>
            </a:extLst>
          </p:cNvPr>
          <p:cNvSpPr/>
          <p:nvPr/>
        </p:nvSpPr>
        <p:spPr>
          <a:xfrm>
            <a:off x="3843081" y="2323423"/>
            <a:ext cx="1944765" cy="257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900" dirty="0">
                <a:latin typeface="Montserrat" panose="00000500000000000000" pitchFamily="50" charset="0"/>
                <a:cs typeface="Segoe UI" panose="020B0502040204020203" pitchFamily="34" charset="0"/>
              </a:rPr>
              <a:t>Your Subtitle Goes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49EC77D4-FC6D-451B-B679-369D98E2E7D0}"/>
              </a:ext>
            </a:extLst>
          </p:cNvPr>
          <p:cNvSpPr/>
          <p:nvPr/>
        </p:nvSpPr>
        <p:spPr>
          <a:xfrm>
            <a:off x="4000132" y="3640821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1B4874C7-D2D5-4E16-80C9-FF22BE76B439}"/>
              </a:ext>
            </a:extLst>
          </p:cNvPr>
          <p:cNvCxnSpPr>
            <a:cxnSpLocks/>
          </p:cNvCxnSpPr>
          <p:nvPr/>
        </p:nvCxnSpPr>
        <p:spPr>
          <a:xfrm>
            <a:off x="3875063" y="3530564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67484103-D5DD-4CA1-8ABD-BA34C234C133}"/>
              </a:ext>
            </a:extLst>
          </p:cNvPr>
          <p:cNvSpPr/>
          <p:nvPr/>
        </p:nvSpPr>
        <p:spPr>
          <a:xfrm>
            <a:off x="4000132" y="4047588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3483A437-D7FB-43F1-B168-3335DAE8310A}"/>
              </a:ext>
            </a:extLst>
          </p:cNvPr>
          <p:cNvCxnSpPr>
            <a:cxnSpLocks/>
          </p:cNvCxnSpPr>
          <p:nvPr/>
        </p:nvCxnSpPr>
        <p:spPr>
          <a:xfrm>
            <a:off x="3875063" y="3937330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3E09E675-97C4-43A1-9227-9AA9D269EC62}"/>
              </a:ext>
            </a:extLst>
          </p:cNvPr>
          <p:cNvSpPr/>
          <p:nvPr/>
        </p:nvSpPr>
        <p:spPr>
          <a:xfrm>
            <a:off x="4000132" y="4457268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9AC96970-094D-4DA3-A303-E763ECF34E06}"/>
              </a:ext>
            </a:extLst>
          </p:cNvPr>
          <p:cNvCxnSpPr>
            <a:cxnSpLocks/>
          </p:cNvCxnSpPr>
          <p:nvPr/>
        </p:nvCxnSpPr>
        <p:spPr>
          <a:xfrm>
            <a:off x="3875063" y="4347011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2AEA70A4-1E29-4668-A7A2-EAFDFC12AA71}"/>
              </a:ext>
            </a:extLst>
          </p:cNvPr>
          <p:cNvSpPr/>
          <p:nvPr/>
        </p:nvSpPr>
        <p:spPr>
          <a:xfrm>
            <a:off x="4000132" y="4864034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9998768A-002E-4F05-B00F-EA662E758C78}"/>
              </a:ext>
            </a:extLst>
          </p:cNvPr>
          <p:cNvCxnSpPr>
            <a:cxnSpLocks/>
          </p:cNvCxnSpPr>
          <p:nvPr/>
        </p:nvCxnSpPr>
        <p:spPr>
          <a:xfrm>
            <a:off x="3875063" y="4753777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B094A9D2-16FA-42BF-8F9F-084B59C4C60E}"/>
              </a:ext>
            </a:extLst>
          </p:cNvPr>
          <p:cNvCxnSpPr>
            <a:cxnSpLocks/>
          </p:cNvCxnSpPr>
          <p:nvPr/>
        </p:nvCxnSpPr>
        <p:spPr>
          <a:xfrm>
            <a:off x="3875063" y="5144048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xmlns="" id="{B9A45440-E0A3-4861-BB2A-3F5613C4611A}"/>
              </a:ext>
            </a:extLst>
          </p:cNvPr>
          <p:cNvSpPr/>
          <p:nvPr/>
        </p:nvSpPr>
        <p:spPr>
          <a:xfrm>
            <a:off x="4074403" y="5362315"/>
            <a:ext cx="1482122" cy="352130"/>
          </a:xfrm>
          <a:prstGeom prst="roundRect">
            <a:avLst>
              <a:gd name="adj" fmla="val 7986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100" dirty="0">
                <a:solidFill>
                  <a:schemeClr val="tx1"/>
                </a:solidFill>
                <a:latin typeface="Montserrat SemiBold" panose="00000700000000000000" pitchFamily="2" charset="0"/>
                <a:cs typeface="Segoe UI" panose="020B0502040204020203" pitchFamily="34" charset="0"/>
              </a:rPr>
              <a:t>PURCHASE</a:t>
            </a:r>
          </a:p>
        </p:txBody>
      </p:sp>
      <p:sp>
        <p:nvSpPr>
          <p:cNvPr id="30" name="Rectangle: Rounded Corners 8">
            <a:extLst>
              <a:ext uri="{FF2B5EF4-FFF2-40B4-BE49-F238E27FC236}">
                <a16:creationId xmlns:a16="http://schemas.microsoft.com/office/drawing/2014/main" xmlns="" id="{80F40CBD-081A-48C5-A629-9652B4F853A1}"/>
              </a:ext>
            </a:extLst>
          </p:cNvPr>
          <p:cNvSpPr/>
          <p:nvPr/>
        </p:nvSpPr>
        <p:spPr>
          <a:xfrm rot="10800000" flipV="1">
            <a:off x="6160261" y="1669409"/>
            <a:ext cx="2481166" cy="4286838"/>
          </a:xfrm>
          <a:prstGeom prst="roundRect">
            <a:avLst>
              <a:gd name="adj" fmla="val 1123"/>
            </a:avLst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CCD9CD81-7D32-44F3-9783-FF7FF1B763CE}"/>
              </a:ext>
            </a:extLst>
          </p:cNvPr>
          <p:cNvSpPr/>
          <p:nvPr/>
        </p:nvSpPr>
        <p:spPr>
          <a:xfrm>
            <a:off x="6424804" y="2045318"/>
            <a:ext cx="1952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50" charset="0"/>
                <a:cs typeface="Segoe UI" panose="020B0502040204020203" pitchFamily="34" charset="0"/>
              </a:rPr>
              <a:t>Package III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1E0F6964-6548-4390-9CF0-68F100A930F1}"/>
              </a:ext>
            </a:extLst>
          </p:cNvPr>
          <p:cNvSpPr/>
          <p:nvPr/>
        </p:nvSpPr>
        <p:spPr>
          <a:xfrm>
            <a:off x="6623302" y="2590347"/>
            <a:ext cx="1555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baseline="30000" dirty="0">
                <a:latin typeface="Montserrat" panose="00000500000000000000" pitchFamily="50" charset="0"/>
                <a:cs typeface="Segoe UI" panose="020B0502040204020203" pitchFamily="34" charset="0"/>
              </a:rPr>
              <a:t>$</a:t>
            </a:r>
            <a:r>
              <a:rPr lang="en-US" sz="3600" b="1" dirty="0">
                <a:latin typeface="Montserrat" panose="00000500000000000000" pitchFamily="50" charset="0"/>
                <a:cs typeface="Segoe UI" panose="020B0502040204020203" pitchFamily="34" charset="0"/>
              </a:rPr>
              <a:t>200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645FA1-7214-4C31-9987-04812F0BEC2F}"/>
              </a:ext>
            </a:extLst>
          </p:cNvPr>
          <p:cNvSpPr/>
          <p:nvPr/>
        </p:nvSpPr>
        <p:spPr>
          <a:xfrm>
            <a:off x="6428462" y="2323423"/>
            <a:ext cx="1944765" cy="257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900" dirty="0">
                <a:latin typeface="Montserrat" panose="00000500000000000000" pitchFamily="50" charset="0"/>
                <a:cs typeface="Segoe UI" panose="020B0502040204020203" pitchFamily="34" charset="0"/>
              </a:rPr>
              <a:t>Your Subtitle Goes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4CD36F83-FFD1-4191-93F0-C4EBF5D74648}"/>
              </a:ext>
            </a:extLst>
          </p:cNvPr>
          <p:cNvSpPr/>
          <p:nvPr/>
        </p:nvSpPr>
        <p:spPr>
          <a:xfrm>
            <a:off x="6585513" y="3640821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AED897AF-4287-4F47-ADA0-B37961AD682B}"/>
              </a:ext>
            </a:extLst>
          </p:cNvPr>
          <p:cNvCxnSpPr>
            <a:cxnSpLocks/>
          </p:cNvCxnSpPr>
          <p:nvPr/>
        </p:nvCxnSpPr>
        <p:spPr>
          <a:xfrm>
            <a:off x="6460444" y="3530564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D98D0FA2-DCC8-4044-8B7E-BD1BE534285A}"/>
              </a:ext>
            </a:extLst>
          </p:cNvPr>
          <p:cNvSpPr/>
          <p:nvPr/>
        </p:nvSpPr>
        <p:spPr>
          <a:xfrm>
            <a:off x="6585513" y="4047588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0F1C10C4-9F2D-4623-AB9A-8DD3F194A993}"/>
              </a:ext>
            </a:extLst>
          </p:cNvPr>
          <p:cNvCxnSpPr>
            <a:cxnSpLocks/>
          </p:cNvCxnSpPr>
          <p:nvPr/>
        </p:nvCxnSpPr>
        <p:spPr>
          <a:xfrm>
            <a:off x="6460444" y="3937330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EF12F40-BB9E-4C45-8C84-08BBDE6C4EBE}"/>
              </a:ext>
            </a:extLst>
          </p:cNvPr>
          <p:cNvSpPr/>
          <p:nvPr/>
        </p:nvSpPr>
        <p:spPr>
          <a:xfrm>
            <a:off x="6585513" y="4457268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C7E2C1FB-E5C5-4171-B22D-08848A2A7465}"/>
              </a:ext>
            </a:extLst>
          </p:cNvPr>
          <p:cNvCxnSpPr>
            <a:cxnSpLocks/>
          </p:cNvCxnSpPr>
          <p:nvPr/>
        </p:nvCxnSpPr>
        <p:spPr>
          <a:xfrm>
            <a:off x="6460444" y="4347011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4B5227B9-FD52-4A9C-B6A1-E85CB5655F30}"/>
              </a:ext>
            </a:extLst>
          </p:cNvPr>
          <p:cNvSpPr/>
          <p:nvPr/>
        </p:nvSpPr>
        <p:spPr>
          <a:xfrm>
            <a:off x="6585513" y="4864034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24BAD2AD-BFBF-4295-A4C9-A3C8D0B99EBD}"/>
              </a:ext>
            </a:extLst>
          </p:cNvPr>
          <p:cNvCxnSpPr>
            <a:cxnSpLocks/>
          </p:cNvCxnSpPr>
          <p:nvPr/>
        </p:nvCxnSpPr>
        <p:spPr>
          <a:xfrm>
            <a:off x="6460444" y="4753777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BB07274B-3333-48D2-B42E-0EEC2BE43929}"/>
              </a:ext>
            </a:extLst>
          </p:cNvPr>
          <p:cNvCxnSpPr>
            <a:cxnSpLocks/>
          </p:cNvCxnSpPr>
          <p:nvPr/>
        </p:nvCxnSpPr>
        <p:spPr>
          <a:xfrm>
            <a:off x="6460444" y="5144048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: Rounded Corners 28">
            <a:extLst>
              <a:ext uri="{FF2B5EF4-FFF2-40B4-BE49-F238E27FC236}">
                <a16:creationId xmlns:a16="http://schemas.microsoft.com/office/drawing/2014/main" xmlns="" id="{40DF2A73-64D9-4A5B-9595-7C882B964541}"/>
              </a:ext>
            </a:extLst>
          </p:cNvPr>
          <p:cNvSpPr/>
          <p:nvPr/>
        </p:nvSpPr>
        <p:spPr>
          <a:xfrm>
            <a:off x="6659784" y="5362315"/>
            <a:ext cx="1482122" cy="352130"/>
          </a:xfrm>
          <a:prstGeom prst="roundRect">
            <a:avLst>
              <a:gd name="adj" fmla="val 7986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100" dirty="0">
                <a:solidFill>
                  <a:schemeClr val="tx1"/>
                </a:solidFill>
                <a:latin typeface="Montserrat SemiBold" panose="00000700000000000000" pitchFamily="2" charset="0"/>
                <a:cs typeface="Segoe UI" panose="020B0502040204020203" pitchFamily="34" charset="0"/>
              </a:rPr>
              <a:t>PURCHASE</a:t>
            </a:r>
          </a:p>
        </p:txBody>
      </p:sp>
      <p:sp>
        <p:nvSpPr>
          <p:cNvPr id="44" name="Rectangle: Rounded Corners 8">
            <a:extLst>
              <a:ext uri="{FF2B5EF4-FFF2-40B4-BE49-F238E27FC236}">
                <a16:creationId xmlns:a16="http://schemas.microsoft.com/office/drawing/2014/main" xmlns="" id="{B365221B-6304-4702-A84C-B50093D0F222}"/>
              </a:ext>
            </a:extLst>
          </p:cNvPr>
          <p:cNvSpPr/>
          <p:nvPr/>
        </p:nvSpPr>
        <p:spPr>
          <a:xfrm rot="10800000" flipV="1">
            <a:off x="8777161" y="1669409"/>
            <a:ext cx="2481166" cy="4286838"/>
          </a:xfrm>
          <a:prstGeom prst="roundRect">
            <a:avLst>
              <a:gd name="adj" fmla="val 1123"/>
            </a:avLst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3F9F7883-E64E-443B-B2BF-A8B121A4B408}"/>
              </a:ext>
            </a:extLst>
          </p:cNvPr>
          <p:cNvSpPr/>
          <p:nvPr/>
        </p:nvSpPr>
        <p:spPr>
          <a:xfrm>
            <a:off x="9041704" y="2045318"/>
            <a:ext cx="1952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Montserrat" panose="00000500000000000000" pitchFamily="50" charset="0"/>
                <a:cs typeface="Segoe UI" panose="020B0502040204020203" pitchFamily="34" charset="0"/>
              </a:rPr>
              <a:t>Package IV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18ECCA10-24E3-4A13-A518-763A4F508E7A}"/>
              </a:ext>
            </a:extLst>
          </p:cNvPr>
          <p:cNvSpPr/>
          <p:nvPr/>
        </p:nvSpPr>
        <p:spPr>
          <a:xfrm>
            <a:off x="9139879" y="2590347"/>
            <a:ext cx="1755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baseline="30000" dirty="0">
                <a:latin typeface="Montserrat" panose="00000500000000000000" pitchFamily="50" charset="0"/>
                <a:cs typeface="Segoe UI" panose="020B0502040204020203" pitchFamily="34" charset="0"/>
              </a:rPr>
              <a:t>$</a:t>
            </a:r>
            <a:r>
              <a:rPr lang="en-US" sz="3600" b="1" dirty="0">
                <a:latin typeface="Montserrat" panose="00000500000000000000" pitchFamily="50" charset="0"/>
                <a:cs typeface="Segoe UI" panose="020B0502040204020203" pitchFamily="34" charset="0"/>
              </a:rPr>
              <a:t>500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55AC50AF-FF24-4AD7-AC3C-A6D3DFB76889}"/>
              </a:ext>
            </a:extLst>
          </p:cNvPr>
          <p:cNvSpPr/>
          <p:nvPr/>
        </p:nvSpPr>
        <p:spPr>
          <a:xfrm>
            <a:off x="9045362" y="2323423"/>
            <a:ext cx="1944765" cy="257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900" dirty="0">
                <a:latin typeface="Montserrat" panose="00000500000000000000" pitchFamily="50" charset="0"/>
                <a:cs typeface="Segoe UI" panose="020B0502040204020203" pitchFamily="34" charset="0"/>
              </a:rPr>
              <a:t>Your Subtitle Goes Here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EF963827-99C6-4AAA-9952-7905EA3FA483}"/>
              </a:ext>
            </a:extLst>
          </p:cNvPr>
          <p:cNvSpPr/>
          <p:nvPr/>
        </p:nvSpPr>
        <p:spPr>
          <a:xfrm>
            <a:off x="9202413" y="3640821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904A0700-CEF6-4F40-BAC6-D75ED5FEAADC}"/>
              </a:ext>
            </a:extLst>
          </p:cNvPr>
          <p:cNvCxnSpPr>
            <a:cxnSpLocks/>
          </p:cNvCxnSpPr>
          <p:nvPr/>
        </p:nvCxnSpPr>
        <p:spPr>
          <a:xfrm>
            <a:off x="9077344" y="3530564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B9A28C06-F4AB-4247-B5E0-B0928F74ED53}"/>
              </a:ext>
            </a:extLst>
          </p:cNvPr>
          <p:cNvSpPr/>
          <p:nvPr/>
        </p:nvSpPr>
        <p:spPr>
          <a:xfrm>
            <a:off x="9202413" y="4047588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xmlns="" id="{7420BE48-14BE-4A32-8F02-F4C185D4ADCC}"/>
              </a:ext>
            </a:extLst>
          </p:cNvPr>
          <p:cNvCxnSpPr>
            <a:cxnSpLocks/>
          </p:cNvCxnSpPr>
          <p:nvPr/>
        </p:nvCxnSpPr>
        <p:spPr>
          <a:xfrm>
            <a:off x="9077344" y="3937330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37A0255C-788B-4827-9ACA-21DB3629B0C5}"/>
              </a:ext>
            </a:extLst>
          </p:cNvPr>
          <p:cNvSpPr/>
          <p:nvPr/>
        </p:nvSpPr>
        <p:spPr>
          <a:xfrm>
            <a:off x="9202413" y="4457268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3728BF0A-22BB-4289-ACEF-4BEA1BE3734C}"/>
              </a:ext>
            </a:extLst>
          </p:cNvPr>
          <p:cNvCxnSpPr>
            <a:cxnSpLocks/>
          </p:cNvCxnSpPr>
          <p:nvPr/>
        </p:nvCxnSpPr>
        <p:spPr>
          <a:xfrm>
            <a:off x="9077344" y="4347011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31B69D11-1B8A-4C21-B170-88BF759D1574}"/>
              </a:ext>
            </a:extLst>
          </p:cNvPr>
          <p:cNvSpPr/>
          <p:nvPr/>
        </p:nvSpPr>
        <p:spPr>
          <a:xfrm>
            <a:off x="9202413" y="4864034"/>
            <a:ext cx="163066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Montserrat" panose="00000500000000000000" pitchFamily="2" charset="0"/>
                <a:cs typeface="Segoe UI" panose="020B0502040204020203" pitchFamily="34" charset="0"/>
              </a:rPr>
              <a:t>Your Text Goes Here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422E0E6F-C564-44BF-8F0B-199DBCBDC938}"/>
              </a:ext>
            </a:extLst>
          </p:cNvPr>
          <p:cNvCxnSpPr>
            <a:cxnSpLocks/>
          </p:cNvCxnSpPr>
          <p:nvPr/>
        </p:nvCxnSpPr>
        <p:spPr>
          <a:xfrm>
            <a:off x="9077344" y="4753777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ED0443F2-7B0B-4984-A6AE-7AFB3E0B1B1A}"/>
              </a:ext>
            </a:extLst>
          </p:cNvPr>
          <p:cNvCxnSpPr>
            <a:cxnSpLocks/>
          </p:cNvCxnSpPr>
          <p:nvPr/>
        </p:nvCxnSpPr>
        <p:spPr>
          <a:xfrm>
            <a:off x="9077344" y="5144048"/>
            <a:ext cx="1880801" cy="0"/>
          </a:xfrm>
          <a:prstGeom prst="line">
            <a:avLst/>
          </a:prstGeom>
          <a:ln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: Rounded Corners 28">
            <a:extLst>
              <a:ext uri="{FF2B5EF4-FFF2-40B4-BE49-F238E27FC236}">
                <a16:creationId xmlns:a16="http://schemas.microsoft.com/office/drawing/2014/main" xmlns="" id="{AAD7C71F-371A-4AC7-817B-8F0C4C4AD2F7}"/>
              </a:ext>
            </a:extLst>
          </p:cNvPr>
          <p:cNvSpPr/>
          <p:nvPr/>
        </p:nvSpPr>
        <p:spPr>
          <a:xfrm>
            <a:off x="9276684" y="5362315"/>
            <a:ext cx="1482122" cy="352130"/>
          </a:xfrm>
          <a:prstGeom prst="roundRect">
            <a:avLst>
              <a:gd name="adj" fmla="val 7986"/>
            </a:avLst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1100" dirty="0">
                <a:solidFill>
                  <a:schemeClr val="tx1"/>
                </a:solidFill>
                <a:latin typeface="Montserrat SemiBold" panose="00000700000000000000" pitchFamily="2" charset="0"/>
                <a:cs typeface="Segoe UI" panose="020B0502040204020203" pitchFamily="34" charset="0"/>
              </a:rPr>
              <a:t>PURCHASE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EEA69B77-2C5F-473E-AA25-6D58200D8EE7}"/>
              </a:ext>
            </a:extLst>
          </p:cNvPr>
          <p:cNvSpPr txBox="1"/>
          <p:nvPr/>
        </p:nvSpPr>
        <p:spPr>
          <a:xfrm>
            <a:off x="2676512" y="679099"/>
            <a:ext cx="6888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FF38"/>
                </a:solidFill>
                <a:latin typeface="Monument Extended" panose="00000500000000000000" pitchFamily="50" charset="0"/>
              </a:rPr>
              <a:t>PACKAGE LIST</a:t>
            </a:r>
            <a:endParaRPr lang="id-ID" sz="40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507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19DA2833-EF1A-49DB-AD5D-F00FB2A801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6566651"/>
              </p:ext>
            </p:extLst>
          </p:nvPr>
        </p:nvGraphicFramePr>
        <p:xfrm>
          <a:off x="4112726" y="3193143"/>
          <a:ext cx="6439384" cy="2762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063DF49-E220-48A9-BDF5-784410F503C0}"/>
              </a:ext>
            </a:extLst>
          </p:cNvPr>
          <p:cNvSpPr/>
          <p:nvPr/>
        </p:nvSpPr>
        <p:spPr>
          <a:xfrm>
            <a:off x="4128847" y="2265703"/>
            <a:ext cx="683104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 nibh aliquet, porttitor ligula justo libero vivamus porttitor dolor, conubia mollit. Sapien nam suspendisse, tincidunt eget ante tincidunt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EC0E9B4D-B2C8-4B14-BFE8-8AEC5B1EA611}"/>
              </a:ext>
            </a:extLst>
          </p:cNvPr>
          <p:cNvSpPr txBox="1"/>
          <p:nvPr/>
        </p:nvSpPr>
        <p:spPr>
          <a:xfrm>
            <a:off x="4112725" y="1184006"/>
            <a:ext cx="68310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FF38"/>
                </a:solidFill>
                <a:effectLst/>
                <a:latin typeface="Monument Extended" panose="00000500000000000000" pitchFamily="50" charset="0"/>
              </a:rPr>
              <a:t>FLASH SALE</a:t>
            </a:r>
            <a:endParaRPr lang="id-ID" sz="48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ADD4689E-AFB3-46D7-B466-DB6C37A9E020}"/>
              </a:ext>
            </a:extLst>
          </p:cNvPr>
          <p:cNvSpPr/>
          <p:nvPr/>
        </p:nvSpPr>
        <p:spPr>
          <a:xfrm rot="2700000">
            <a:off x="3086198" y="4885650"/>
            <a:ext cx="145953" cy="1683937"/>
          </a:xfrm>
          <a:prstGeom prst="rect">
            <a:avLst/>
          </a:prstGeom>
          <a:solidFill>
            <a:srgbClr val="00FF3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F980C89E-DF14-4BFB-BC91-FD6132101148}"/>
              </a:ext>
            </a:extLst>
          </p:cNvPr>
          <p:cNvSpPr/>
          <p:nvPr/>
        </p:nvSpPr>
        <p:spPr>
          <a:xfrm rot="5400000">
            <a:off x="2618602" y="5137021"/>
            <a:ext cx="45719" cy="1683937"/>
          </a:xfrm>
          <a:prstGeom prst="rect">
            <a:avLst/>
          </a:prstGeom>
          <a:solidFill>
            <a:srgbClr val="00FF3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90446A8C-B3CF-4939-A23C-11DC0B3CEB73}"/>
              </a:ext>
            </a:extLst>
          </p:cNvPr>
          <p:cNvSpPr/>
          <p:nvPr/>
        </p:nvSpPr>
        <p:spPr>
          <a:xfrm rot="5400000">
            <a:off x="2871137" y="46849"/>
            <a:ext cx="159963" cy="1710042"/>
          </a:xfrm>
          <a:prstGeom prst="rect">
            <a:avLst/>
          </a:prstGeom>
          <a:solidFill>
            <a:srgbClr val="00FF3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935D75D3-093A-414A-80EC-7A32CB9FDC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58198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A2B7A4B1-787A-425F-8A7A-3D37834F89AE}"/>
              </a:ext>
            </a:extLst>
          </p:cNvPr>
          <p:cNvGrpSpPr/>
          <p:nvPr/>
        </p:nvGrpSpPr>
        <p:grpSpPr>
          <a:xfrm>
            <a:off x="1128390" y="3362467"/>
            <a:ext cx="2807229" cy="589692"/>
            <a:chOff x="1128390" y="3362467"/>
            <a:chExt cx="2807229" cy="58969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84426E40-7770-4A4F-A306-BD9055DD6DF0}"/>
                </a:ext>
              </a:extLst>
            </p:cNvPr>
            <p:cNvSpPr/>
            <p:nvPr/>
          </p:nvSpPr>
          <p:spPr>
            <a:xfrm>
              <a:off x="3345927" y="3362467"/>
              <a:ext cx="589692" cy="589692"/>
            </a:xfrm>
            <a:prstGeom prst="rect">
              <a:avLst/>
            </a:prstGeom>
            <a:noFill/>
            <a:ln w="3175">
              <a:solidFill>
                <a:srgbClr val="00FF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A86136E0-5212-4B23-AD16-68616DB58411}"/>
                </a:ext>
              </a:extLst>
            </p:cNvPr>
            <p:cNvSpPr/>
            <p:nvPr/>
          </p:nvSpPr>
          <p:spPr>
            <a:xfrm>
              <a:off x="2606748" y="3362467"/>
              <a:ext cx="589692" cy="589692"/>
            </a:xfrm>
            <a:prstGeom prst="rect">
              <a:avLst/>
            </a:prstGeom>
            <a:noFill/>
            <a:ln w="3175">
              <a:solidFill>
                <a:srgbClr val="00FF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16D33851-3F11-4057-9EB5-819E8F6031B8}"/>
                </a:ext>
              </a:extLst>
            </p:cNvPr>
            <p:cNvSpPr/>
            <p:nvPr/>
          </p:nvSpPr>
          <p:spPr>
            <a:xfrm>
              <a:off x="1867569" y="3362467"/>
              <a:ext cx="589692" cy="589692"/>
            </a:xfrm>
            <a:prstGeom prst="rect">
              <a:avLst/>
            </a:prstGeom>
            <a:noFill/>
            <a:ln w="3175">
              <a:solidFill>
                <a:srgbClr val="00FF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28A0579D-193B-4707-B96F-BE1E4E6C8052}"/>
                </a:ext>
              </a:extLst>
            </p:cNvPr>
            <p:cNvSpPr/>
            <p:nvPr/>
          </p:nvSpPr>
          <p:spPr>
            <a:xfrm>
              <a:off x="1128390" y="3362467"/>
              <a:ext cx="589692" cy="589692"/>
            </a:xfrm>
            <a:prstGeom prst="rect">
              <a:avLst/>
            </a:prstGeom>
            <a:noFill/>
            <a:ln w="3175">
              <a:solidFill>
                <a:srgbClr val="00FF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6" name="Shape 5015">
            <a:extLst>
              <a:ext uri="{FF2B5EF4-FFF2-40B4-BE49-F238E27FC236}">
                <a16:creationId xmlns:a16="http://schemas.microsoft.com/office/drawing/2014/main" xmlns="" id="{05936CE6-5895-4AF0-8D33-4282A45CB91F}"/>
              </a:ext>
            </a:extLst>
          </p:cNvPr>
          <p:cNvSpPr/>
          <p:nvPr/>
        </p:nvSpPr>
        <p:spPr>
          <a:xfrm>
            <a:off x="3525554" y="3539293"/>
            <a:ext cx="236678" cy="2402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261" y="80788"/>
                </a:moveTo>
                <a:lnTo>
                  <a:pt x="83261" y="80788"/>
                </a:lnTo>
                <a:cubicBezTo>
                  <a:pt x="80266" y="83546"/>
                  <a:pt x="77470" y="86305"/>
                  <a:pt x="73277" y="87684"/>
                </a:cubicBezTo>
                <a:cubicBezTo>
                  <a:pt x="70482" y="89064"/>
                  <a:pt x="64891" y="89064"/>
                  <a:pt x="59101" y="89064"/>
                </a:cubicBezTo>
                <a:cubicBezTo>
                  <a:pt x="53510" y="89064"/>
                  <a:pt x="47920" y="89064"/>
                  <a:pt x="43727" y="86305"/>
                </a:cubicBezTo>
                <a:cubicBezTo>
                  <a:pt x="40732" y="84926"/>
                  <a:pt x="37936" y="82167"/>
                  <a:pt x="36539" y="80788"/>
                </a:cubicBezTo>
                <a:cubicBezTo>
                  <a:pt x="33743" y="78029"/>
                  <a:pt x="33743" y="75270"/>
                  <a:pt x="33743" y="72315"/>
                </a:cubicBezTo>
                <a:cubicBezTo>
                  <a:pt x="33743" y="70935"/>
                  <a:pt x="33743" y="69556"/>
                  <a:pt x="35141" y="68177"/>
                </a:cubicBezTo>
                <a:cubicBezTo>
                  <a:pt x="36539" y="66798"/>
                  <a:pt x="37936" y="66798"/>
                  <a:pt x="39334" y="66798"/>
                </a:cubicBezTo>
                <a:cubicBezTo>
                  <a:pt x="40732" y="66798"/>
                  <a:pt x="42129" y="66798"/>
                  <a:pt x="43727" y="68177"/>
                </a:cubicBezTo>
                <a:cubicBezTo>
                  <a:pt x="45124" y="68177"/>
                  <a:pt x="45124" y="69556"/>
                  <a:pt x="46522" y="72315"/>
                </a:cubicBezTo>
                <a:cubicBezTo>
                  <a:pt x="47920" y="73891"/>
                  <a:pt x="47920" y="75270"/>
                  <a:pt x="49317" y="76650"/>
                </a:cubicBezTo>
                <a:cubicBezTo>
                  <a:pt x="49317" y="76650"/>
                  <a:pt x="50715" y="78029"/>
                  <a:pt x="52113" y="79408"/>
                </a:cubicBezTo>
                <a:cubicBezTo>
                  <a:pt x="54908" y="79408"/>
                  <a:pt x="56306" y="79408"/>
                  <a:pt x="59101" y="79408"/>
                </a:cubicBezTo>
                <a:cubicBezTo>
                  <a:pt x="63494" y="79408"/>
                  <a:pt x="66289" y="79408"/>
                  <a:pt x="69084" y="78029"/>
                </a:cubicBezTo>
                <a:cubicBezTo>
                  <a:pt x="70482" y="76650"/>
                  <a:pt x="71880" y="75270"/>
                  <a:pt x="71880" y="72315"/>
                </a:cubicBezTo>
                <a:cubicBezTo>
                  <a:pt x="71880" y="70935"/>
                  <a:pt x="70482" y="69556"/>
                  <a:pt x="70482" y="68177"/>
                </a:cubicBezTo>
                <a:cubicBezTo>
                  <a:pt x="69084" y="66798"/>
                  <a:pt x="67687" y="66798"/>
                  <a:pt x="64891" y="65418"/>
                </a:cubicBezTo>
                <a:cubicBezTo>
                  <a:pt x="63494" y="65418"/>
                  <a:pt x="60499" y="64039"/>
                  <a:pt x="56306" y="64039"/>
                </a:cubicBezTo>
                <a:cubicBezTo>
                  <a:pt x="52113" y="62660"/>
                  <a:pt x="47920" y="61280"/>
                  <a:pt x="45124" y="59901"/>
                </a:cubicBezTo>
                <a:cubicBezTo>
                  <a:pt x="42129" y="59901"/>
                  <a:pt x="39334" y="57142"/>
                  <a:pt x="37936" y="55763"/>
                </a:cubicBezTo>
                <a:cubicBezTo>
                  <a:pt x="35141" y="53004"/>
                  <a:pt x="35141" y="50049"/>
                  <a:pt x="35141" y="45911"/>
                </a:cubicBezTo>
                <a:cubicBezTo>
                  <a:pt x="35141" y="43152"/>
                  <a:pt x="35141" y="40394"/>
                  <a:pt x="37936" y="37635"/>
                </a:cubicBezTo>
                <a:cubicBezTo>
                  <a:pt x="39334" y="34876"/>
                  <a:pt x="42129" y="33300"/>
                  <a:pt x="46522" y="31921"/>
                </a:cubicBezTo>
                <a:cubicBezTo>
                  <a:pt x="50715" y="30541"/>
                  <a:pt x="54908" y="30541"/>
                  <a:pt x="59101" y="30541"/>
                </a:cubicBezTo>
                <a:cubicBezTo>
                  <a:pt x="63494" y="30541"/>
                  <a:pt x="67687" y="30541"/>
                  <a:pt x="70482" y="31921"/>
                </a:cubicBezTo>
                <a:cubicBezTo>
                  <a:pt x="73277" y="31921"/>
                  <a:pt x="76073" y="33300"/>
                  <a:pt x="77470" y="34876"/>
                </a:cubicBezTo>
                <a:cubicBezTo>
                  <a:pt x="78868" y="36256"/>
                  <a:pt x="80266" y="37635"/>
                  <a:pt x="81663" y="40394"/>
                </a:cubicBezTo>
                <a:cubicBezTo>
                  <a:pt x="83261" y="41773"/>
                  <a:pt x="83261" y="43152"/>
                  <a:pt x="83261" y="44532"/>
                </a:cubicBezTo>
                <a:cubicBezTo>
                  <a:pt x="83261" y="45911"/>
                  <a:pt x="83261" y="47290"/>
                  <a:pt x="81663" y="48669"/>
                </a:cubicBezTo>
                <a:cubicBezTo>
                  <a:pt x="80266" y="50049"/>
                  <a:pt x="78868" y="50049"/>
                  <a:pt x="76073" y="50049"/>
                </a:cubicBezTo>
                <a:cubicBezTo>
                  <a:pt x="74675" y="50049"/>
                  <a:pt x="73277" y="50049"/>
                  <a:pt x="73277" y="48669"/>
                </a:cubicBezTo>
                <a:cubicBezTo>
                  <a:pt x="71880" y="48669"/>
                  <a:pt x="70482" y="47290"/>
                  <a:pt x="70482" y="45911"/>
                </a:cubicBezTo>
                <a:cubicBezTo>
                  <a:pt x="69084" y="44532"/>
                  <a:pt x="67687" y="41773"/>
                  <a:pt x="66289" y="41773"/>
                </a:cubicBezTo>
                <a:cubicBezTo>
                  <a:pt x="64891" y="40394"/>
                  <a:pt x="62096" y="39014"/>
                  <a:pt x="59101" y="39014"/>
                </a:cubicBezTo>
                <a:cubicBezTo>
                  <a:pt x="54908" y="39014"/>
                  <a:pt x="52113" y="40394"/>
                  <a:pt x="50715" y="41773"/>
                </a:cubicBezTo>
                <a:cubicBezTo>
                  <a:pt x="49317" y="43152"/>
                  <a:pt x="47920" y="44532"/>
                  <a:pt x="47920" y="45911"/>
                </a:cubicBezTo>
                <a:cubicBezTo>
                  <a:pt x="47920" y="45911"/>
                  <a:pt x="47920" y="47290"/>
                  <a:pt x="49317" y="47290"/>
                </a:cubicBezTo>
                <a:cubicBezTo>
                  <a:pt x="49317" y="48669"/>
                  <a:pt x="50715" y="48669"/>
                  <a:pt x="52113" y="50049"/>
                </a:cubicBezTo>
                <a:cubicBezTo>
                  <a:pt x="52113" y="50049"/>
                  <a:pt x="53510" y="51428"/>
                  <a:pt x="54908" y="51428"/>
                </a:cubicBezTo>
                <a:cubicBezTo>
                  <a:pt x="56306" y="51428"/>
                  <a:pt x="59101" y="51428"/>
                  <a:pt x="62096" y="53004"/>
                </a:cubicBezTo>
                <a:cubicBezTo>
                  <a:pt x="64891" y="53004"/>
                  <a:pt x="69084" y="54384"/>
                  <a:pt x="71880" y="55763"/>
                </a:cubicBezTo>
                <a:cubicBezTo>
                  <a:pt x="74675" y="55763"/>
                  <a:pt x="77470" y="57142"/>
                  <a:pt x="78868" y="58522"/>
                </a:cubicBezTo>
                <a:cubicBezTo>
                  <a:pt x="81663" y="59901"/>
                  <a:pt x="83261" y="61280"/>
                  <a:pt x="84658" y="64039"/>
                </a:cubicBezTo>
                <a:cubicBezTo>
                  <a:pt x="86056" y="65418"/>
                  <a:pt x="86056" y="68177"/>
                  <a:pt x="86056" y="70935"/>
                </a:cubicBezTo>
                <a:cubicBezTo>
                  <a:pt x="86056" y="75270"/>
                  <a:pt x="84658" y="78029"/>
                  <a:pt x="83261" y="80788"/>
                </a:cubicBezTo>
                <a:close/>
                <a:moveTo>
                  <a:pt x="119800" y="89064"/>
                </a:moveTo>
                <a:lnTo>
                  <a:pt x="119800" y="89064"/>
                </a:lnTo>
                <a:cubicBezTo>
                  <a:pt x="119800" y="105812"/>
                  <a:pt x="105823" y="119802"/>
                  <a:pt x="90249" y="119802"/>
                </a:cubicBezTo>
                <a:cubicBezTo>
                  <a:pt x="81663" y="119802"/>
                  <a:pt x="74675" y="115665"/>
                  <a:pt x="69084" y="111330"/>
                </a:cubicBezTo>
                <a:cubicBezTo>
                  <a:pt x="66289" y="111330"/>
                  <a:pt x="63494" y="111330"/>
                  <a:pt x="59101" y="111330"/>
                </a:cubicBezTo>
                <a:cubicBezTo>
                  <a:pt x="30948" y="111330"/>
                  <a:pt x="6988" y="89064"/>
                  <a:pt x="6988" y="59901"/>
                </a:cubicBezTo>
                <a:cubicBezTo>
                  <a:pt x="6988" y="57142"/>
                  <a:pt x="6988" y="54384"/>
                  <a:pt x="8386" y="50049"/>
                </a:cubicBezTo>
                <a:cubicBezTo>
                  <a:pt x="2795" y="45911"/>
                  <a:pt x="0" y="37635"/>
                  <a:pt x="0" y="30541"/>
                </a:cubicBezTo>
                <a:cubicBezTo>
                  <a:pt x="0" y="13990"/>
                  <a:pt x="12579" y="0"/>
                  <a:pt x="29550" y="0"/>
                </a:cubicBezTo>
                <a:cubicBezTo>
                  <a:pt x="37936" y="0"/>
                  <a:pt x="45124" y="4137"/>
                  <a:pt x="50715" y="8275"/>
                </a:cubicBezTo>
                <a:cubicBezTo>
                  <a:pt x="53510" y="8275"/>
                  <a:pt x="56306" y="8275"/>
                  <a:pt x="59101" y="8275"/>
                </a:cubicBezTo>
                <a:cubicBezTo>
                  <a:pt x="88851" y="8275"/>
                  <a:pt x="112811" y="30541"/>
                  <a:pt x="112811" y="59901"/>
                </a:cubicBezTo>
                <a:cubicBezTo>
                  <a:pt x="112811" y="62660"/>
                  <a:pt x="111414" y="65418"/>
                  <a:pt x="111414" y="69556"/>
                </a:cubicBezTo>
                <a:cubicBezTo>
                  <a:pt x="117004" y="73891"/>
                  <a:pt x="119800" y="82167"/>
                  <a:pt x="119800" y="890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tx1">
                  <a:lumMod val="85000"/>
                  <a:lumOff val="15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19">
            <a:extLst>
              <a:ext uri="{FF2B5EF4-FFF2-40B4-BE49-F238E27FC236}">
                <a16:creationId xmlns:a16="http://schemas.microsoft.com/office/drawing/2014/main" xmlns="" id="{031721C6-6E73-44C3-B586-9CCFBDD66087}"/>
              </a:ext>
            </a:extLst>
          </p:cNvPr>
          <p:cNvSpPr/>
          <p:nvPr/>
        </p:nvSpPr>
        <p:spPr>
          <a:xfrm>
            <a:off x="2042336" y="3539293"/>
            <a:ext cx="240158" cy="24022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433" y="119802"/>
                </a:moveTo>
                <a:lnTo>
                  <a:pt x="104433" y="119802"/>
                </a:lnTo>
                <a:cubicBezTo>
                  <a:pt x="15369" y="119802"/>
                  <a:pt x="15369" y="119802"/>
                  <a:pt x="15369" y="119802"/>
                </a:cubicBezTo>
                <a:cubicBezTo>
                  <a:pt x="7093" y="119802"/>
                  <a:pt x="0" y="112709"/>
                  <a:pt x="0" y="104433"/>
                </a:cubicBezTo>
                <a:cubicBezTo>
                  <a:pt x="0" y="15369"/>
                  <a:pt x="0" y="15369"/>
                  <a:pt x="0" y="15369"/>
                </a:cubicBezTo>
                <a:cubicBezTo>
                  <a:pt x="0" y="6896"/>
                  <a:pt x="7093" y="0"/>
                  <a:pt x="15369" y="0"/>
                </a:cubicBezTo>
                <a:cubicBezTo>
                  <a:pt x="104433" y="0"/>
                  <a:pt x="104433" y="0"/>
                  <a:pt x="104433" y="0"/>
                </a:cubicBezTo>
                <a:cubicBezTo>
                  <a:pt x="112906" y="0"/>
                  <a:pt x="119802" y="6896"/>
                  <a:pt x="119802" y="15369"/>
                </a:cubicBezTo>
                <a:cubicBezTo>
                  <a:pt x="119802" y="104433"/>
                  <a:pt x="119802" y="104433"/>
                  <a:pt x="119802" y="104433"/>
                </a:cubicBezTo>
                <a:cubicBezTo>
                  <a:pt x="119802" y="112709"/>
                  <a:pt x="112906" y="119802"/>
                  <a:pt x="104433" y="119802"/>
                </a:cubicBezTo>
                <a:close/>
                <a:moveTo>
                  <a:pt x="59901" y="36256"/>
                </a:moveTo>
                <a:lnTo>
                  <a:pt x="59901" y="36256"/>
                </a:lnTo>
                <a:cubicBezTo>
                  <a:pt x="50049" y="36256"/>
                  <a:pt x="43152" y="41773"/>
                  <a:pt x="39014" y="50049"/>
                </a:cubicBezTo>
                <a:lnTo>
                  <a:pt x="39014" y="50049"/>
                </a:lnTo>
                <a:lnTo>
                  <a:pt x="39014" y="50049"/>
                </a:lnTo>
                <a:cubicBezTo>
                  <a:pt x="39014" y="51428"/>
                  <a:pt x="39014" y="51428"/>
                  <a:pt x="37635" y="51428"/>
                </a:cubicBezTo>
                <a:lnTo>
                  <a:pt x="37635" y="53004"/>
                </a:lnTo>
                <a:lnTo>
                  <a:pt x="37635" y="54384"/>
                </a:lnTo>
                <a:cubicBezTo>
                  <a:pt x="37635" y="54384"/>
                  <a:pt x="37635" y="54384"/>
                  <a:pt x="37635" y="55763"/>
                </a:cubicBezTo>
                <a:cubicBezTo>
                  <a:pt x="37635" y="55763"/>
                  <a:pt x="37635" y="55763"/>
                  <a:pt x="37635" y="57142"/>
                </a:cubicBezTo>
                <a:lnTo>
                  <a:pt x="37635" y="57142"/>
                </a:lnTo>
                <a:cubicBezTo>
                  <a:pt x="37635" y="58522"/>
                  <a:pt x="36256" y="58522"/>
                  <a:pt x="36256" y="59901"/>
                </a:cubicBezTo>
                <a:cubicBezTo>
                  <a:pt x="36256" y="72315"/>
                  <a:pt x="47290" y="83546"/>
                  <a:pt x="59901" y="83546"/>
                </a:cubicBezTo>
                <a:cubicBezTo>
                  <a:pt x="72512" y="83546"/>
                  <a:pt x="83546" y="72315"/>
                  <a:pt x="83546" y="59901"/>
                </a:cubicBezTo>
                <a:cubicBezTo>
                  <a:pt x="83546" y="58522"/>
                  <a:pt x="82167" y="58522"/>
                  <a:pt x="82167" y="57142"/>
                </a:cubicBezTo>
                <a:lnTo>
                  <a:pt x="82167" y="57142"/>
                </a:lnTo>
                <a:cubicBezTo>
                  <a:pt x="82167" y="55763"/>
                  <a:pt x="82167" y="55763"/>
                  <a:pt x="82167" y="55763"/>
                </a:cubicBezTo>
                <a:cubicBezTo>
                  <a:pt x="82167" y="54384"/>
                  <a:pt x="82167" y="54384"/>
                  <a:pt x="82167" y="54384"/>
                </a:cubicBezTo>
                <a:lnTo>
                  <a:pt x="82167" y="53004"/>
                </a:lnTo>
                <a:lnTo>
                  <a:pt x="82167" y="51428"/>
                </a:lnTo>
                <a:cubicBezTo>
                  <a:pt x="80788" y="51428"/>
                  <a:pt x="80788" y="51428"/>
                  <a:pt x="80788" y="50049"/>
                </a:cubicBezTo>
                <a:lnTo>
                  <a:pt x="80788" y="50049"/>
                </a:lnTo>
                <a:lnTo>
                  <a:pt x="80788" y="50049"/>
                </a:lnTo>
                <a:cubicBezTo>
                  <a:pt x="76650" y="41773"/>
                  <a:pt x="69753" y="36256"/>
                  <a:pt x="59901" y="36256"/>
                </a:cubicBezTo>
                <a:close/>
                <a:moveTo>
                  <a:pt x="105812" y="19507"/>
                </a:moveTo>
                <a:lnTo>
                  <a:pt x="105812" y="19507"/>
                </a:lnTo>
                <a:cubicBezTo>
                  <a:pt x="105812" y="16748"/>
                  <a:pt x="103054" y="13990"/>
                  <a:pt x="100295" y="13990"/>
                </a:cubicBezTo>
                <a:cubicBezTo>
                  <a:pt x="87684" y="13990"/>
                  <a:pt x="87684" y="13990"/>
                  <a:pt x="87684" y="13990"/>
                </a:cubicBezTo>
                <a:cubicBezTo>
                  <a:pt x="84926" y="13990"/>
                  <a:pt x="82167" y="16748"/>
                  <a:pt x="82167" y="19507"/>
                </a:cubicBezTo>
                <a:cubicBezTo>
                  <a:pt x="82167" y="31921"/>
                  <a:pt x="82167" y="31921"/>
                  <a:pt x="82167" y="31921"/>
                </a:cubicBezTo>
                <a:cubicBezTo>
                  <a:pt x="82167" y="34876"/>
                  <a:pt x="84926" y="37635"/>
                  <a:pt x="87684" y="37635"/>
                </a:cubicBezTo>
                <a:cubicBezTo>
                  <a:pt x="100295" y="37635"/>
                  <a:pt x="100295" y="37635"/>
                  <a:pt x="100295" y="37635"/>
                </a:cubicBezTo>
                <a:cubicBezTo>
                  <a:pt x="103054" y="37635"/>
                  <a:pt x="105812" y="34876"/>
                  <a:pt x="105812" y="31921"/>
                </a:cubicBezTo>
                <a:lnTo>
                  <a:pt x="105812" y="19507"/>
                </a:lnTo>
                <a:close/>
                <a:moveTo>
                  <a:pt x="105812" y="50049"/>
                </a:moveTo>
                <a:lnTo>
                  <a:pt x="105812" y="50049"/>
                </a:lnTo>
                <a:cubicBezTo>
                  <a:pt x="94778" y="50049"/>
                  <a:pt x="94778" y="50049"/>
                  <a:pt x="94778" y="50049"/>
                </a:cubicBezTo>
                <a:cubicBezTo>
                  <a:pt x="96157" y="53004"/>
                  <a:pt x="96157" y="57142"/>
                  <a:pt x="96157" y="59901"/>
                </a:cubicBezTo>
                <a:cubicBezTo>
                  <a:pt x="96157" y="79408"/>
                  <a:pt x="79408" y="96157"/>
                  <a:pt x="59901" y="96157"/>
                </a:cubicBezTo>
                <a:cubicBezTo>
                  <a:pt x="40394" y="96157"/>
                  <a:pt x="23645" y="79408"/>
                  <a:pt x="23645" y="59901"/>
                </a:cubicBezTo>
                <a:cubicBezTo>
                  <a:pt x="23645" y="57142"/>
                  <a:pt x="23645" y="53004"/>
                  <a:pt x="25024" y="50049"/>
                </a:cubicBezTo>
                <a:cubicBezTo>
                  <a:pt x="13990" y="50049"/>
                  <a:pt x="13990" y="50049"/>
                  <a:pt x="13990" y="50049"/>
                </a:cubicBezTo>
                <a:cubicBezTo>
                  <a:pt x="13990" y="100295"/>
                  <a:pt x="13990" y="100295"/>
                  <a:pt x="13990" y="100295"/>
                </a:cubicBezTo>
                <a:cubicBezTo>
                  <a:pt x="13990" y="103054"/>
                  <a:pt x="16748" y="105812"/>
                  <a:pt x="19507" y="105812"/>
                </a:cubicBezTo>
                <a:cubicBezTo>
                  <a:pt x="100295" y="105812"/>
                  <a:pt x="100295" y="105812"/>
                  <a:pt x="100295" y="105812"/>
                </a:cubicBezTo>
                <a:cubicBezTo>
                  <a:pt x="103054" y="105812"/>
                  <a:pt x="105812" y="103054"/>
                  <a:pt x="105812" y="100295"/>
                </a:cubicBezTo>
                <a:lnTo>
                  <a:pt x="105812" y="500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tx1">
                  <a:lumMod val="85000"/>
                  <a:lumOff val="15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20">
            <a:extLst>
              <a:ext uri="{FF2B5EF4-FFF2-40B4-BE49-F238E27FC236}">
                <a16:creationId xmlns:a16="http://schemas.microsoft.com/office/drawing/2014/main" xmlns="" id="{A80CEF02-B476-404E-A356-2D7A43986A7C}"/>
              </a:ext>
            </a:extLst>
          </p:cNvPr>
          <p:cNvSpPr/>
          <p:nvPr/>
        </p:nvSpPr>
        <p:spPr>
          <a:xfrm>
            <a:off x="2782385" y="3559833"/>
            <a:ext cx="238418" cy="19496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727" y="0"/>
                </a:moveTo>
                <a:lnTo>
                  <a:pt x="81727" y="0"/>
                </a:lnTo>
                <a:cubicBezTo>
                  <a:pt x="91495" y="0"/>
                  <a:pt x="95880" y="5322"/>
                  <a:pt x="101461" y="10403"/>
                </a:cubicBezTo>
                <a:cubicBezTo>
                  <a:pt x="105647" y="10403"/>
                  <a:pt x="111229" y="7016"/>
                  <a:pt x="114019" y="5322"/>
                </a:cubicBezTo>
                <a:cubicBezTo>
                  <a:pt x="115614" y="3629"/>
                  <a:pt x="115614" y="3629"/>
                  <a:pt x="117009" y="3629"/>
                </a:cubicBezTo>
                <a:cubicBezTo>
                  <a:pt x="115614" y="8709"/>
                  <a:pt x="112624" y="13790"/>
                  <a:pt x="108438" y="17177"/>
                </a:cubicBezTo>
                <a:cubicBezTo>
                  <a:pt x="108438" y="17177"/>
                  <a:pt x="107043" y="18870"/>
                  <a:pt x="105647" y="18870"/>
                </a:cubicBezTo>
                <a:lnTo>
                  <a:pt x="105647" y="18870"/>
                </a:lnTo>
                <a:cubicBezTo>
                  <a:pt x="111229" y="18870"/>
                  <a:pt x="115614" y="15483"/>
                  <a:pt x="119800" y="15483"/>
                </a:cubicBezTo>
                <a:lnTo>
                  <a:pt x="119800" y="15483"/>
                </a:lnTo>
                <a:cubicBezTo>
                  <a:pt x="118405" y="18870"/>
                  <a:pt x="115614" y="23951"/>
                  <a:pt x="111229" y="25645"/>
                </a:cubicBezTo>
                <a:cubicBezTo>
                  <a:pt x="109833" y="27338"/>
                  <a:pt x="109833" y="29274"/>
                  <a:pt x="108438" y="30967"/>
                </a:cubicBezTo>
                <a:cubicBezTo>
                  <a:pt x="108438" y="37741"/>
                  <a:pt x="108438" y="42822"/>
                  <a:pt x="107043" y="49596"/>
                </a:cubicBezTo>
                <a:cubicBezTo>
                  <a:pt x="100066" y="82258"/>
                  <a:pt x="84518" y="106209"/>
                  <a:pt x="59202" y="116370"/>
                </a:cubicBezTo>
                <a:cubicBezTo>
                  <a:pt x="49235" y="119758"/>
                  <a:pt x="33887" y="119758"/>
                  <a:pt x="23920" y="118064"/>
                </a:cubicBezTo>
                <a:cubicBezTo>
                  <a:pt x="18338" y="116370"/>
                  <a:pt x="14152" y="114677"/>
                  <a:pt x="8372" y="111290"/>
                </a:cubicBezTo>
                <a:cubicBezTo>
                  <a:pt x="6976" y="109596"/>
                  <a:pt x="4186" y="109596"/>
                  <a:pt x="2790" y="107903"/>
                </a:cubicBezTo>
                <a:cubicBezTo>
                  <a:pt x="1395" y="106209"/>
                  <a:pt x="1395" y="106209"/>
                  <a:pt x="0" y="106209"/>
                </a:cubicBezTo>
                <a:cubicBezTo>
                  <a:pt x="2790" y="106209"/>
                  <a:pt x="5581" y="106209"/>
                  <a:pt x="8372" y="106209"/>
                </a:cubicBezTo>
                <a:cubicBezTo>
                  <a:pt x="9966" y="106209"/>
                  <a:pt x="12757" y="106209"/>
                  <a:pt x="15548" y="104516"/>
                </a:cubicBezTo>
                <a:cubicBezTo>
                  <a:pt x="21129" y="102580"/>
                  <a:pt x="25315" y="100887"/>
                  <a:pt x="29501" y="99193"/>
                </a:cubicBezTo>
                <a:cubicBezTo>
                  <a:pt x="32491" y="97500"/>
                  <a:pt x="35282" y="95806"/>
                  <a:pt x="36677" y="92419"/>
                </a:cubicBezTo>
                <a:cubicBezTo>
                  <a:pt x="33887" y="92419"/>
                  <a:pt x="31096" y="92419"/>
                  <a:pt x="29501" y="92419"/>
                </a:cubicBezTo>
                <a:cubicBezTo>
                  <a:pt x="21129" y="89032"/>
                  <a:pt x="16943" y="82258"/>
                  <a:pt x="14152" y="71854"/>
                </a:cubicBezTo>
                <a:cubicBezTo>
                  <a:pt x="15548" y="73548"/>
                  <a:pt x="22524" y="73548"/>
                  <a:pt x="23920" y="71854"/>
                </a:cubicBezTo>
                <a:cubicBezTo>
                  <a:pt x="21129" y="71854"/>
                  <a:pt x="18338" y="70161"/>
                  <a:pt x="16943" y="68467"/>
                </a:cubicBezTo>
                <a:cubicBezTo>
                  <a:pt x="9966" y="63387"/>
                  <a:pt x="4186" y="54919"/>
                  <a:pt x="4186" y="42822"/>
                </a:cubicBezTo>
                <a:cubicBezTo>
                  <a:pt x="5581" y="42822"/>
                  <a:pt x="6976" y="42822"/>
                  <a:pt x="6976" y="44516"/>
                </a:cubicBezTo>
                <a:cubicBezTo>
                  <a:pt x="8372" y="44516"/>
                  <a:pt x="9966" y="44516"/>
                  <a:pt x="12757" y="46209"/>
                </a:cubicBezTo>
                <a:lnTo>
                  <a:pt x="15548" y="46209"/>
                </a:lnTo>
                <a:lnTo>
                  <a:pt x="15548" y="46209"/>
                </a:lnTo>
                <a:cubicBezTo>
                  <a:pt x="14152" y="44516"/>
                  <a:pt x="12757" y="42822"/>
                  <a:pt x="11362" y="41129"/>
                </a:cubicBezTo>
                <a:cubicBezTo>
                  <a:pt x="6976" y="34354"/>
                  <a:pt x="2790" y="25645"/>
                  <a:pt x="5581" y="13790"/>
                </a:cubicBezTo>
                <a:cubicBezTo>
                  <a:pt x="5581" y="10403"/>
                  <a:pt x="6976" y="8709"/>
                  <a:pt x="8372" y="7016"/>
                </a:cubicBezTo>
                <a:lnTo>
                  <a:pt x="8372" y="7016"/>
                </a:lnTo>
                <a:cubicBezTo>
                  <a:pt x="8372" y="7016"/>
                  <a:pt x="9966" y="8709"/>
                  <a:pt x="11362" y="8709"/>
                </a:cubicBezTo>
                <a:cubicBezTo>
                  <a:pt x="12757" y="12096"/>
                  <a:pt x="15548" y="15483"/>
                  <a:pt x="18338" y="17177"/>
                </a:cubicBezTo>
                <a:cubicBezTo>
                  <a:pt x="26710" y="25645"/>
                  <a:pt x="35282" y="30967"/>
                  <a:pt x="47840" y="36048"/>
                </a:cubicBezTo>
                <a:cubicBezTo>
                  <a:pt x="52026" y="36048"/>
                  <a:pt x="55016" y="37741"/>
                  <a:pt x="59202" y="37741"/>
                </a:cubicBezTo>
                <a:cubicBezTo>
                  <a:pt x="57807" y="32661"/>
                  <a:pt x="57807" y="27338"/>
                  <a:pt x="59202" y="23951"/>
                </a:cubicBezTo>
                <a:cubicBezTo>
                  <a:pt x="61993" y="13790"/>
                  <a:pt x="66179" y="7016"/>
                  <a:pt x="73355" y="3629"/>
                </a:cubicBezTo>
                <a:cubicBezTo>
                  <a:pt x="74750" y="1935"/>
                  <a:pt x="77541" y="1935"/>
                  <a:pt x="78936" y="1935"/>
                </a:cubicBezTo>
                <a:cubicBezTo>
                  <a:pt x="80332" y="1935"/>
                  <a:pt x="80332" y="0"/>
                  <a:pt x="8172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tx1">
                  <a:lumMod val="85000"/>
                  <a:lumOff val="15000"/>
                </a:schemeClr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30">
            <a:extLst>
              <a:ext uri="{FF2B5EF4-FFF2-40B4-BE49-F238E27FC236}">
                <a16:creationId xmlns:a16="http://schemas.microsoft.com/office/drawing/2014/main" xmlns="" id="{E4BCB368-11DF-4E1B-90D2-340D5A0DAC26}"/>
              </a:ext>
            </a:extLst>
          </p:cNvPr>
          <p:cNvSpPr/>
          <p:nvPr/>
        </p:nvSpPr>
        <p:spPr>
          <a:xfrm>
            <a:off x="1281179" y="3566934"/>
            <a:ext cx="284113" cy="194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630" y="0"/>
                </a:moveTo>
                <a:lnTo>
                  <a:pt x="101630" y="0"/>
                </a:lnTo>
                <a:cubicBezTo>
                  <a:pt x="62096" y="0"/>
                  <a:pt x="62096" y="0"/>
                  <a:pt x="62096" y="0"/>
                </a:cubicBezTo>
                <a:cubicBezTo>
                  <a:pt x="21164" y="0"/>
                  <a:pt x="21164" y="0"/>
                  <a:pt x="21164" y="0"/>
                </a:cubicBezTo>
                <a:cubicBezTo>
                  <a:pt x="11181" y="0"/>
                  <a:pt x="0" y="10218"/>
                  <a:pt x="0" y="24817"/>
                </a:cubicBezTo>
                <a:cubicBezTo>
                  <a:pt x="0" y="96934"/>
                  <a:pt x="0" y="96934"/>
                  <a:pt x="0" y="96934"/>
                </a:cubicBezTo>
                <a:cubicBezTo>
                  <a:pt x="0" y="111240"/>
                  <a:pt x="11181" y="119708"/>
                  <a:pt x="21164" y="119708"/>
                </a:cubicBezTo>
                <a:cubicBezTo>
                  <a:pt x="63494" y="119708"/>
                  <a:pt x="63494" y="119708"/>
                  <a:pt x="63494" y="119708"/>
                </a:cubicBezTo>
                <a:cubicBezTo>
                  <a:pt x="101630" y="119708"/>
                  <a:pt x="101630" y="119708"/>
                  <a:pt x="101630" y="119708"/>
                </a:cubicBezTo>
                <a:cubicBezTo>
                  <a:pt x="111414" y="119708"/>
                  <a:pt x="119800" y="111240"/>
                  <a:pt x="119800" y="96934"/>
                </a:cubicBezTo>
                <a:cubicBezTo>
                  <a:pt x="119800" y="24817"/>
                  <a:pt x="119800" y="24817"/>
                  <a:pt x="119800" y="24817"/>
                </a:cubicBezTo>
                <a:cubicBezTo>
                  <a:pt x="119800" y="10218"/>
                  <a:pt x="111414" y="0"/>
                  <a:pt x="101630" y="0"/>
                </a:cubicBezTo>
                <a:close/>
                <a:moveTo>
                  <a:pt x="52113" y="88759"/>
                </a:moveTo>
                <a:lnTo>
                  <a:pt x="52113" y="88759"/>
                </a:lnTo>
                <a:cubicBezTo>
                  <a:pt x="52113" y="32992"/>
                  <a:pt x="52113" y="32992"/>
                  <a:pt x="52113" y="32992"/>
                </a:cubicBezTo>
                <a:cubicBezTo>
                  <a:pt x="77670" y="59854"/>
                  <a:pt x="77670" y="59854"/>
                  <a:pt x="77670" y="59854"/>
                </a:cubicBezTo>
                <a:lnTo>
                  <a:pt x="52113" y="887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D58B95A-334C-4028-B5AC-D7FB3ECFAF1C}"/>
              </a:ext>
            </a:extLst>
          </p:cNvPr>
          <p:cNvSpPr txBox="1"/>
          <p:nvPr/>
        </p:nvSpPr>
        <p:spPr>
          <a:xfrm>
            <a:off x="1091814" y="1668334"/>
            <a:ext cx="7448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00FF38"/>
                </a:solidFill>
                <a:latin typeface="Monument Extended" panose="00000500000000000000" pitchFamily="50" charset="0"/>
              </a:rPr>
              <a:t>FOLLOW</a:t>
            </a:r>
            <a:endParaRPr lang="id-ID" sz="48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BD7E8ACB-AE91-44DD-9BD1-ED07C78224DE}"/>
              </a:ext>
            </a:extLst>
          </p:cNvPr>
          <p:cNvSpPr txBox="1"/>
          <p:nvPr/>
        </p:nvSpPr>
        <p:spPr>
          <a:xfrm>
            <a:off x="1079633" y="2249232"/>
            <a:ext cx="6080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0" dirty="0">
                <a:solidFill>
                  <a:srgbClr val="00FF38"/>
                </a:solidFill>
                <a:effectLst/>
                <a:latin typeface="Monument Extended" panose="00000500000000000000" pitchFamily="50" charset="0"/>
              </a:rPr>
              <a:t>US</a:t>
            </a:r>
            <a:endParaRPr lang="id-ID" sz="48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9F43B8AA-D613-4AA8-B97B-8C1499EE0396}"/>
              </a:ext>
            </a:extLst>
          </p:cNvPr>
          <p:cNvSpPr/>
          <p:nvPr/>
        </p:nvSpPr>
        <p:spPr>
          <a:xfrm>
            <a:off x="1091814" y="4413496"/>
            <a:ext cx="41351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eros in</a:t>
            </a:r>
            <a:r>
              <a:rPr lang="en-US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id-ID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lacus nulla ac netus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2E8A6EF9-7179-4EA9-9A2C-6B88859214B8}"/>
              </a:ext>
            </a:extLst>
          </p:cNvPr>
          <p:cNvSpPr/>
          <p:nvPr/>
        </p:nvSpPr>
        <p:spPr>
          <a:xfrm>
            <a:off x="5988392" y="4378648"/>
            <a:ext cx="305843" cy="1920607"/>
          </a:xfrm>
          <a:prstGeom prst="rect">
            <a:avLst/>
          </a:prstGeom>
          <a:solidFill>
            <a:srgbClr val="00FF3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ED77AB3B-F597-4DB9-BDC8-EBFE32F7B037}"/>
              </a:ext>
            </a:extLst>
          </p:cNvPr>
          <p:cNvSpPr/>
          <p:nvPr/>
        </p:nvSpPr>
        <p:spPr>
          <a:xfrm rot="2602038">
            <a:off x="10950153" y="4088274"/>
            <a:ext cx="109211" cy="2401691"/>
          </a:xfrm>
          <a:prstGeom prst="rect">
            <a:avLst/>
          </a:prstGeom>
          <a:solidFill>
            <a:srgbClr val="00FF3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ADE7DE2D-BC99-4ADB-A5B3-EE0AD4821D7D}"/>
              </a:ext>
            </a:extLst>
          </p:cNvPr>
          <p:cNvSpPr/>
          <p:nvPr/>
        </p:nvSpPr>
        <p:spPr>
          <a:xfrm rot="8100000">
            <a:off x="11149103" y="681950"/>
            <a:ext cx="145953" cy="1683937"/>
          </a:xfrm>
          <a:prstGeom prst="rect">
            <a:avLst/>
          </a:prstGeom>
          <a:solidFill>
            <a:srgbClr val="00FF38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F03B878-9042-4A63-809E-CC0E41B54E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60617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E67FEF6B-9F65-4D2D-B78A-5D32DCD63D70}"/>
              </a:ext>
            </a:extLst>
          </p:cNvPr>
          <p:cNvSpPr/>
          <p:nvPr/>
        </p:nvSpPr>
        <p:spPr>
          <a:xfrm>
            <a:off x="2005633" y="2749522"/>
            <a:ext cx="8180733" cy="142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6000" b="1" kern="1700" dirty="0">
                <a:ln w="0"/>
                <a:solidFill>
                  <a:srgbClr val="00FF38"/>
                </a:solidFill>
                <a:latin typeface="Monument Extended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A8A0854A-A077-445E-AB1B-C065A929128F}"/>
              </a:ext>
            </a:extLst>
          </p:cNvPr>
          <p:cNvSpPr/>
          <p:nvPr/>
        </p:nvSpPr>
        <p:spPr>
          <a:xfrm>
            <a:off x="4265687" y="5068057"/>
            <a:ext cx="36606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sz="1000" i="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 dolor sit amet, lacus nulla ac netus nibh aliquet, porttitor ligula justo libero vivamus porttitor dolor, conubia mollit. Sapien nam suspendisse, tincidunt eget ante tincidunt, </a:t>
            </a:r>
            <a:endParaRPr lang="id-ID" sz="1000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F2AC7C26-4577-42D5-9C76-3EE0C820434C}"/>
              </a:ext>
            </a:extLst>
          </p:cNvPr>
          <p:cNvSpPr txBox="1"/>
          <p:nvPr/>
        </p:nvSpPr>
        <p:spPr>
          <a:xfrm>
            <a:off x="7836258" y="410595"/>
            <a:ext cx="1513607" cy="1592250"/>
          </a:xfrm>
          <a:prstGeom prst="rect">
            <a:avLst/>
          </a:prstGeom>
          <a:noFill/>
        </p:spPr>
        <p:txBody>
          <a:bodyPr wrap="square" rtlCol="0">
            <a:prstTxWarp prst="textCircle">
              <a:avLst/>
            </a:prstTxWarp>
            <a:spAutoFit/>
          </a:bodyPr>
          <a:lstStyle/>
          <a:p>
            <a:r>
              <a:rPr lang="en-US" sz="3600" b="1" spc="600" dirty="0">
                <a:ln>
                  <a:solidFill>
                    <a:schemeClr val="bg1"/>
                  </a:solidFill>
                </a:ln>
                <a:noFill/>
                <a:latin typeface="Syne Extra" panose="00000A07000000000000" pitchFamily="50" charset="0"/>
              </a:rPr>
              <a:t>URBANSTYLE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CD6BF209-E5BB-4286-8283-49E7E1E6DC51}"/>
              </a:ext>
            </a:extLst>
          </p:cNvPr>
          <p:cNvSpPr/>
          <p:nvPr/>
        </p:nvSpPr>
        <p:spPr>
          <a:xfrm>
            <a:off x="2005633" y="2929344"/>
            <a:ext cx="8180733" cy="142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6000" b="1" kern="1700" dirty="0">
                <a:ln w="0">
                  <a:solidFill>
                    <a:srgbClr val="00FF38"/>
                  </a:solidFill>
                </a:ln>
                <a:noFill/>
                <a:latin typeface="Monument Extended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7CD82D8D-3245-4812-8455-92A4636A9C4E}"/>
              </a:ext>
            </a:extLst>
          </p:cNvPr>
          <p:cNvSpPr/>
          <p:nvPr/>
        </p:nvSpPr>
        <p:spPr>
          <a:xfrm>
            <a:off x="2005633" y="3109166"/>
            <a:ext cx="8180733" cy="14287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6000" b="1" kern="1700" dirty="0">
                <a:ln w="0">
                  <a:solidFill>
                    <a:srgbClr val="00FF38"/>
                  </a:solidFill>
                </a:ln>
                <a:noFill/>
                <a:latin typeface="Monument Extended" panose="00000500000000000000" pitchFamily="50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C4204A51-2AFF-4145-9FBA-0DD45D27BA42}"/>
              </a:ext>
            </a:extLst>
          </p:cNvPr>
          <p:cNvSpPr/>
          <p:nvPr/>
        </p:nvSpPr>
        <p:spPr>
          <a:xfrm rot="14400000">
            <a:off x="3674887" y="5165"/>
            <a:ext cx="122839" cy="2601142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CC9CC442-6B5F-46E4-A344-96DCA723B877}"/>
              </a:ext>
            </a:extLst>
          </p:cNvPr>
          <p:cNvSpPr/>
          <p:nvPr/>
        </p:nvSpPr>
        <p:spPr>
          <a:xfrm>
            <a:off x="3437527" y="332698"/>
            <a:ext cx="155900" cy="1761444"/>
          </a:xfrm>
          <a:prstGeom prst="rect">
            <a:avLst/>
          </a:prstGeom>
          <a:solidFill>
            <a:srgbClr val="00F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xmlns="" id="{39F7CECC-20AF-44E5-BABC-45B55D8E93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349865" y="5068057"/>
            <a:ext cx="1549402" cy="891906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DFDE2AC-8D55-4EA1-9857-A2A8D50C50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7573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>
            <a:extLst>
              <a:ext uri="{FF2B5EF4-FFF2-40B4-BE49-F238E27FC236}">
                <a16:creationId xmlns:a16="http://schemas.microsoft.com/office/drawing/2014/main" xmlns="" id="{71C1CBD3-DDDA-4415-A397-2C6745D90187}"/>
              </a:ext>
            </a:extLst>
          </p:cNvPr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>
            <a:extLst>
              <a:ext uri="{FF2B5EF4-FFF2-40B4-BE49-F238E27FC236}">
                <a16:creationId xmlns:a16="http://schemas.microsoft.com/office/drawing/2014/main" xmlns="" id="{E6C14607-F3F8-4CA5-A1C2-A006B897BF5C}"/>
              </a:ext>
            </a:extLst>
          </p:cNvPr>
          <p:cNvSpPr/>
          <p:nvPr/>
        </p:nvSpPr>
        <p:spPr>
          <a:xfrm>
            <a:off x="10119844" y="3775438"/>
            <a:ext cx="292024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>
            <a:extLst>
              <a:ext uri="{FF2B5EF4-FFF2-40B4-BE49-F238E27FC236}">
                <a16:creationId xmlns:a16="http://schemas.microsoft.com/office/drawing/2014/main" xmlns="" id="{83A04819-1170-4CD7-A85D-A3E99666010D}"/>
              </a:ext>
            </a:extLst>
          </p:cNvPr>
          <p:cNvSpPr/>
          <p:nvPr/>
        </p:nvSpPr>
        <p:spPr>
          <a:xfrm>
            <a:off x="10194048" y="4800070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>
            <a:extLst>
              <a:ext uri="{FF2B5EF4-FFF2-40B4-BE49-F238E27FC236}">
                <a16:creationId xmlns:a16="http://schemas.microsoft.com/office/drawing/2014/main" xmlns="" id="{78A94D2F-7E63-41CB-903E-A9BE6374D423}"/>
              </a:ext>
            </a:extLst>
          </p:cNvPr>
          <p:cNvSpPr/>
          <p:nvPr/>
        </p:nvSpPr>
        <p:spPr>
          <a:xfrm>
            <a:off x="10675465" y="4411735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>
            <a:extLst>
              <a:ext uri="{FF2B5EF4-FFF2-40B4-BE49-F238E27FC236}">
                <a16:creationId xmlns:a16="http://schemas.microsoft.com/office/drawing/2014/main" xmlns="" id="{FCE2A092-5A09-4BF8-911C-91135916B3F4}"/>
              </a:ext>
            </a:extLst>
          </p:cNvPr>
          <p:cNvSpPr/>
          <p:nvPr/>
        </p:nvSpPr>
        <p:spPr>
          <a:xfrm>
            <a:off x="10228964" y="4344002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>
            <a:extLst>
              <a:ext uri="{FF2B5EF4-FFF2-40B4-BE49-F238E27FC236}">
                <a16:creationId xmlns:a16="http://schemas.microsoft.com/office/drawing/2014/main" xmlns="" id="{678F7B33-CC80-40C5-8E30-86107F15E8D0}"/>
              </a:ext>
            </a:extLst>
          </p:cNvPr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>
            <a:extLst>
              <a:ext uri="{FF2B5EF4-FFF2-40B4-BE49-F238E27FC236}">
                <a16:creationId xmlns:a16="http://schemas.microsoft.com/office/drawing/2014/main" xmlns="" id="{C1258F23-6789-40DF-AFB1-63FDA6A5A57A}"/>
              </a:ext>
            </a:extLst>
          </p:cNvPr>
          <p:cNvSpPr/>
          <p:nvPr/>
        </p:nvSpPr>
        <p:spPr>
          <a:xfrm>
            <a:off x="10119844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>
            <a:extLst>
              <a:ext uri="{FF2B5EF4-FFF2-40B4-BE49-F238E27FC236}">
                <a16:creationId xmlns:a16="http://schemas.microsoft.com/office/drawing/2014/main" xmlns="" id="{E63275EC-B657-431F-A0CF-E8853C210E55}"/>
              </a:ext>
            </a:extLst>
          </p:cNvPr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>
            <a:extLst>
              <a:ext uri="{FF2B5EF4-FFF2-40B4-BE49-F238E27FC236}">
                <a16:creationId xmlns:a16="http://schemas.microsoft.com/office/drawing/2014/main" xmlns="" id="{07F4D3D1-2E7A-4669-8ABE-FF0FA4190A46}"/>
              </a:ext>
            </a:extLst>
          </p:cNvPr>
          <p:cNvSpPr/>
          <p:nvPr/>
        </p:nvSpPr>
        <p:spPr>
          <a:xfrm>
            <a:off x="9127385" y="3287787"/>
            <a:ext cx="152361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>
            <a:extLst>
              <a:ext uri="{FF2B5EF4-FFF2-40B4-BE49-F238E27FC236}">
                <a16:creationId xmlns:a16="http://schemas.microsoft.com/office/drawing/2014/main" xmlns="" id="{B47F22D3-2A20-4817-9FD8-D76EDBC68239}"/>
              </a:ext>
            </a:extLst>
          </p:cNvPr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>
            <a:extLst>
              <a:ext uri="{FF2B5EF4-FFF2-40B4-BE49-F238E27FC236}">
                <a16:creationId xmlns:a16="http://schemas.microsoft.com/office/drawing/2014/main" xmlns="" id="{E1A3D2A8-D293-4A75-B680-7F627CC369D4}"/>
              </a:ext>
            </a:extLst>
          </p:cNvPr>
          <p:cNvSpPr/>
          <p:nvPr/>
        </p:nvSpPr>
        <p:spPr>
          <a:xfrm>
            <a:off x="8086257" y="3347054"/>
            <a:ext cx="211611" cy="27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>
            <a:extLst>
              <a:ext uri="{FF2B5EF4-FFF2-40B4-BE49-F238E27FC236}">
                <a16:creationId xmlns:a16="http://schemas.microsoft.com/office/drawing/2014/main" xmlns="" id="{02AF5898-6ACF-4CE8-A60B-3ED541BD3B84}"/>
              </a:ext>
            </a:extLst>
          </p:cNvPr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>
            <a:extLst>
              <a:ext uri="{FF2B5EF4-FFF2-40B4-BE49-F238E27FC236}">
                <a16:creationId xmlns:a16="http://schemas.microsoft.com/office/drawing/2014/main" xmlns="" id="{F0C95F0B-36A9-4A01-A6A6-32A8089768B2}"/>
              </a:ext>
            </a:extLst>
          </p:cNvPr>
          <p:cNvSpPr/>
          <p:nvPr/>
        </p:nvSpPr>
        <p:spPr>
          <a:xfrm>
            <a:off x="9702969" y="4744411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>
            <a:extLst>
              <a:ext uri="{FF2B5EF4-FFF2-40B4-BE49-F238E27FC236}">
                <a16:creationId xmlns:a16="http://schemas.microsoft.com/office/drawing/2014/main" xmlns="" id="{8D796477-64B7-4A29-B2BF-8FDD85A1DB3F}"/>
              </a:ext>
            </a:extLst>
          </p:cNvPr>
          <p:cNvSpPr/>
          <p:nvPr/>
        </p:nvSpPr>
        <p:spPr>
          <a:xfrm>
            <a:off x="9104108" y="4744411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>
            <a:extLst>
              <a:ext uri="{FF2B5EF4-FFF2-40B4-BE49-F238E27FC236}">
                <a16:creationId xmlns:a16="http://schemas.microsoft.com/office/drawing/2014/main" xmlns="" id="{8FA3EE9C-28E0-4673-8217-0723275E36EA}"/>
              </a:ext>
            </a:extLst>
          </p:cNvPr>
          <p:cNvSpPr/>
          <p:nvPr/>
        </p:nvSpPr>
        <p:spPr>
          <a:xfrm>
            <a:off x="8600473" y="4744411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>
            <a:extLst>
              <a:ext uri="{FF2B5EF4-FFF2-40B4-BE49-F238E27FC236}">
                <a16:creationId xmlns:a16="http://schemas.microsoft.com/office/drawing/2014/main" xmlns="" id="{829820DE-316A-41BF-A6B0-C3F98BA1FC29}"/>
              </a:ext>
            </a:extLst>
          </p:cNvPr>
          <p:cNvSpPr/>
          <p:nvPr/>
        </p:nvSpPr>
        <p:spPr>
          <a:xfrm>
            <a:off x="8124348" y="4759227"/>
            <a:ext cx="228541" cy="2645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>
            <a:extLst>
              <a:ext uri="{FF2B5EF4-FFF2-40B4-BE49-F238E27FC236}">
                <a16:creationId xmlns:a16="http://schemas.microsoft.com/office/drawing/2014/main" xmlns="" id="{456FEA27-EF52-48EF-A282-CBBABE62FA8E}"/>
              </a:ext>
            </a:extLst>
          </p:cNvPr>
          <p:cNvSpPr/>
          <p:nvPr/>
        </p:nvSpPr>
        <p:spPr>
          <a:xfrm>
            <a:off x="7633409" y="4754994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>
            <a:extLst>
              <a:ext uri="{FF2B5EF4-FFF2-40B4-BE49-F238E27FC236}">
                <a16:creationId xmlns:a16="http://schemas.microsoft.com/office/drawing/2014/main" xmlns="" id="{DB5A4BEA-5B8A-44CC-9804-A2194789E30B}"/>
              </a:ext>
            </a:extLst>
          </p:cNvPr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>
            <a:extLst>
              <a:ext uri="{FF2B5EF4-FFF2-40B4-BE49-F238E27FC236}">
                <a16:creationId xmlns:a16="http://schemas.microsoft.com/office/drawing/2014/main" xmlns="" id="{97076027-D523-4C9A-933D-9B9EFB1C28B6}"/>
              </a:ext>
            </a:extLst>
          </p:cNvPr>
          <p:cNvSpPr/>
          <p:nvPr/>
        </p:nvSpPr>
        <p:spPr>
          <a:xfrm>
            <a:off x="10117727" y="2720520"/>
            <a:ext cx="245470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>
            <a:extLst>
              <a:ext uri="{FF2B5EF4-FFF2-40B4-BE49-F238E27FC236}">
                <a16:creationId xmlns:a16="http://schemas.microsoft.com/office/drawing/2014/main" xmlns="" id="{89E12818-1C32-42F4-A8DE-0CFCE4433AE0}"/>
              </a:ext>
            </a:extLst>
          </p:cNvPr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>
            <a:extLst>
              <a:ext uri="{FF2B5EF4-FFF2-40B4-BE49-F238E27FC236}">
                <a16:creationId xmlns:a16="http://schemas.microsoft.com/office/drawing/2014/main" xmlns="" id="{449C1817-F68F-471E-B683-FFB3E57A204D}"/>
              </a:ext>
            </a:extLst>
          </p:cNvPr>
          <p:cNvSpPr/>
          <p:nvPr/>
        </p:nvSpPr>
        <p:spPr>
          <a:xfrm>
            <a:off x="9104108" y="2720520"/>
            <a:ext cx="24123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>
            <a:extLst>
              <a:ext uri="{FF2B5EF4-FFF2-40B4-BE49-F238E27FC236}">
                <a16:creationId xmlns:a16="http://schemas.microsoft.com/office/drawing/2014/main" xmlns="" id="{D9CF460A-C96A-483A-9292-CE9504FAE8D3}"/>
              </a:ext>
            </a:extLst>
          </p:cNvPr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>
            <a:extLst>
              <a:ext uri="{FF2B5EF4-FFF2-40B4-BE49-F238E27FC236}">
                <a16:creationId xmlns:a16="http://schemas.microsoft.com/office/drawing/2014/main" xmlns="" id="{C7CBC1E6-06A6-4095-9CDC-0AAFFF90E0DA}"/>
              </a:ext>
            </a:extLst>
          </p:cNvPr>
          <p:cNvSpPr/>
          <p:nvPr/>
        </p:nvSpPr>
        <p:spPr>
          <a:xfrm>
            <a:off x="8079909" y="2709938"/>
            <a:ext cx="22430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>
            <a:extLst>
              <a:ext uri="{FF2B5EF4-FFF2-40B4-BE49-F238E27FC236}">
                <a16:creationId xmlns:a16="http://schemas.microsoft.com/office/drawing/2014/main" xmlns="" id="{6A85BBFB-9AC4-4BF8-9C9C-340244DDE20C}"/>
              </a:ext>
            </a:extLst>
          </p:cNvPr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>
            <a:extLst>
              <a:ext uri="{FF2B5EF4-FFF2-40B4-BE49-F238E27FC236}">
                <a16:creationId xmlns:a16="http://schemas.microsoft.com/office/drawing/2014/main" xmlns="" id="{831F8BD9-BCA6-4A52-BBAD-01198CF480B0}"/>
              </a:ext>
            </a:extLst>
          </p:cNvPr>
          <p:cNvSpPr/>
          <p:nvPr/>
        </p:nvSpPr>
        <p:spPr>
          <a:xfrm>
            <a:off x="9614093" y="4270278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>
            <a:extLst>
              <a:ext uri="{FF2B5EF4-FFF2-40B4-BE49-F238E27FC236}">
                <a16:creationId xmlns:a16="http://schemas.microsoft.com/office/drawing/2014/main" xmlns="" id="{A00563CE-3CD3-43F9-B27C-87CBDE8E4CED}"/>
              </a:ext>
            </a:extLst>
          </p:cNvPr>
          <p:cNvSpPr/>
          <p:nvPr/>
        </p:nvSpPr>
        <p:spPr>
          <a:xfrm>
            <a:off x="9104108" y="4270278"/>
            <a:ext cx="292024" cy="2518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>
            <a:extLst>
              <a:ext uri="{FF2B5EF4-FFF2-40B4-BE49-F238E27FC236}">
                <a16:creationId xmlns:a16="http://schemas.microsoft.com/office/drawing/2014/main" xmlns="" id="{104468F3-99A3-4207-9277-0445E8CBA1AC}"/>
              </a:ext>
            </a:extLst>
          </p:cNvPr>
          <p:cNvSpPr/>
          <p:nvPr/>
        </p:nvSpPr>
        <p:spPr>
          <a:xfrm>
            <a:off x="8600473" y="4270278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>
            <a:extLst>
              <a:ext uri="{FF2B5EF4-FFF2-40B4-BE49-F238E27FC236}">
                <a16:creationId xmlns:a16="http://schemas.microsoft.com/office/drawing/2014/main" xmlns="" id="{4EF823F6-6EFF-4D17-9990-9F8AE50E2FAF}"/>
              </a:ext>
            </a:extLst>
          </p:cNvPr>
          <p:cNvSpPr/>
          <p:nvPr/>
        </p:nvSpPr>
        <p:spPr>
          <a:xfrm>
            <a:off x="8094722" y="4270278"/>
            <a:ext cx="287792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>
            <a:extLst>
              <a:ext uri="{FF2B5EF4-FFF2-40B4-BE49-F238E27FC236}">
                <a16:creationId xmlns:a16="http://schemas.microsoft.com/office/drawing/2014/main" xmlns="" id="{902B668A-B8F0-4DB7-ADC1-25EA0CFC2606}"/>
              </a:ext>
            </a:extLst>
          </p:cNvPr>
          <p:cNvSpPr/>
          <p:nvPr/>
        </p:nvSpPr>
        <p:spPr>
          <a:xfrm>
            <a:off x="7586855" y="4270278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>
            <a:extLst>
              <a:ext uri="{FF2B5EF4-FFF2-40B4-BE49-F238E27FC236}">
                <a16:creationId xmlns:a16="http://schemas.microsoft.com/office/drawing/2014/main" xmlns="" id="{0ADFDAAD-C103-4B62-ACE7-48758A7D5258}"/>
              </a:ext>
            </a:extLst>
          </p:cNvPr>
          <p:cNvSpPr/>
          <p:nvPr/>
        </p:nvSpPr>
        <p:spPr>
          <a:xfrm>
            <a:off x="10579040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>
            <a:extLst>
              <a:ext uri="{FF2B5EF4-FFF2-40B4-BE49-F238E27FC236}">
                <a16:creationId xmlns:a16="http://schemas.microsoft.com/office/drawing/2014/main" xmlns="" id="{822FB29B-DCD2-4CFF-9B0E-FC6A3DEF5CCA}"/>
              </a:ext>
            </a:extLst>
          </p:cNvPr>
          <p:cNvSpPr/>
          <p:nvPr/>
        </p:nvSpPr>
        <p:spPr>
          <a:xfrm>
            <a:off x="10073289" y="2204054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>
            <a:extLst>
              <a:ext uri="{FF2B5EF4-FFF2-40B4-BE49-F238E27FC236}">
                <a16:creationId xmlns:a16="http://schemas.microsoft.com/office/drawing/2014/main" xmlns="" id="{33FF021B-4809-4480-9912-DEB3F942939E}"/>
              </a:ext>
            </a:extLst>
          </p:cNvPr>
          <p:cNvSpPr/>
          <p:nvPr/>
        </p:nvSpPr>
        <p:spPr>
          <a:xfrm>
            <a:off x="9565422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>
            <a:extLst>
              <a:ext uri="{FF2B5EF4-FFF2-40B4-BE49-F238E27FC236}">
                <a16:creationId xmlns:a16="http://schemas.microsoft.com/office/drawing/2014/main" xmlns="" id="{B5AD3019-EC86-49C1-80F7-529EED53759F}"/>
              </a:ext>
            </a:extLst>
          </p:cNvPr>
          <p:cNvSpPr/>
          <p:nvPr/>
        </p:nvSpPr>
        <p:spPr>
          <a:xfrm>
            <a:off x="905966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>
            <a:extLst>
              <a:ext uri="{FF2B5EF4-FFF2-40B4-BE49-F238E27FC236}">
                <a16:creationId xmlns:a16="http://schemas.microsoft.com/office/drawing/2014/main" xmlns="" id="{E933DA97-F7CD-4863-BE26-392B64E86A6C}"/>
              </a:ext>
            </a:extLst>
          </p:cNvPr>
          <p:cNvSpPr/>
          <p:nvPr/>
        </p:nvSpPr>
        <p:spPr>
          <a:xfrm>
            <a:off x="8553919" y="2204054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>
            <a:extLst>
              <a:ext uri="{FF2B5EF4-FFF2-40B4-BE49-F238E27FC236}">
                <a16:creationId xmlns:a16="http://schemas.microsoft.com/office/drawing/2014/main" xmlns="" id="{7F099DBD-FD1E-4C96-93FF-6DCE97F664E1}"/>
              </a:ext>
            </a:extLst>
          </p:cNvPr>
          <p:cNvSpPr/>
          <p:nvPr/>
        </p:nvSpPr>
        <p:spPr>
          <a:xfrm>
            <a:off x="8046051" y="2204054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>
            <a:extLst>
              <a:ext uri="{FF2B5EF4-FFF2-40B4-BE49-F238E27FC236}">
                <a16:creationId xmlns:a16="http://schemas.microsoft.com/office/drawing/2014/main" xmlns="" id="{6A24DA35-A158-4091-811D-C0CEB8E450D8}"/>
              </a:ext>
            </a:extLst>
          </p:cNvPr>
          <p:cNvSpPr/>
          <p:nvPr/>
        </p:nvSpPr>
        <p:spPr>
          <a:xfrm>
            <a:off x="7540299" y="2204054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>
            <a:extLst>
              <a:ext uri="{FF2B5EF4-FFF2-40B4-BE49-F238E27FC236}">
                <a16:creationId xmlns:a16="http://schemas.microsoft.com/office/drawing/2014/main" xmlns="" id="{317BE37D-C92F-4BFE-97FA-6E059E8D9DA6}"/>
              </a:ext>
            </a:extLst>
          </p:cNvPr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>
            <a:extLst>
              <a:ext uri="{FF2B5EF4-FFF2-40B4-BE49-F238E27FC236}">
                <a16:creationId xmlns:a16="http://schemas.microsoft.com/office/drawing/2014/main" xmlns="" id="{3F6EA4CE-983C-4DAC-8D57-19A4A5878F5C}"/>
              </a:ext>
            </a:extLst>
          </p:cNvPr>
          <p:cNvSpPr/>
          <p:nvPr/>
        </p:nvSpPr>
        <p:spPr>
          <a:xfrm>
            <a:off x="9104108" y="3734760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>
            <a:extLst>
              <a:ext uri="{FF2B5EF4-FFF2-40B4-BE49-F238E27FC236}">
                <a16:creationId xmlns:a16="http://schemas.microsoft.com/office/drawing/2014/main" xmlns="" id="{41642ED6-BA68-43AF-A498-3308B33D49E7}"/>
              </a:ext>
            </a:extLst>
          </p:cNvPr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>
            <a:extLst>
              <a:ext uri="{FF2B5EF4-FFF2-40B4-BE49-F238E27FC236}">
                <a16:creationId xmlns:a16="http://schemas.microsoft.com/office/drawing/2014/main" xmlns="" id="{C2E29F3D-6F98-45B7-BB94-4FD52E4D156E}"/>
              </a:ext>
            </a:extLst>
          </p:cNvPr>
          <p:cNvSpPr/>
          <p:nvPr/>
        </p:nvSpPr>
        <p:spPr>
          <a:xfrm>
            <a:off x="8096837" y="3741111"/>
            <a:ext cx="281444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>
            <a:extLst>
              <a:ext uri="{FF2B5EF4-FFF2-40B4-BE49-F238E27FC236}">
                <a16:creationId xmlns:a16="http://schemas.microsoft.com/office/drawing/2014/main" xmlns="" id="{42F1CC06-0B72-4603-86D9-8A49467D5928}"/>
              </a:ext>
            </a:extLst>
          </p:cNvPr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>
            <a:extLst>
              <a:ext uri="{FF2B5EF4-FFF2-40B4-BE49-F238E27FC236}">
                <a16:creationId xmlns:a16="http://schemas.microsoft.com/office/drawing/2014/main" xmlns="" id="{2F2A62D0-FBCF-4F6C-9DB5-C78ACD2A90C3}"/>
              </a:ext>
            </a:extLst>
          </p:cNvPr>
          <p:cNvSpPr/>
          <p:nvPr/>
        </p:nvSpPr>
        <p:spPr>
          <a:xfrm>
            <a:off x="1058115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>
            <a:extLst>
              <a:ext uri="{FF2B5EF4-FFF2-40B4-BE49-F238E27FC236}">
                <a16:creationId xmlns:a16="http://schemas.microsoft.com/office/drawing/2014/main" xmlns="" id="{44223305-D92A-4A11-B416-2E5A2FF0D81A}"/>
              </a:ext>
            </a:extLst>
          </p:cNvPr>
          <p:cNvSpPr/>
          <p:nvPr/>
        </p:nvSpPr>
        <p:spPr>
          <a:xfrm>
            <a:off x="10077522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>
            <a:extLst>
              <a:ext uri="{FF2B5EF4-FFF2-40B4-BE49-F238E27FC236}">
                <a16:creationId xmlns:a16="http://schemas.microsoft.com/office/drawing/2014/main" xmlns="" id="{8E21B0AB-CB54-46CE-B786-EFA9368E28F7}"/>
              </a:ext>
            </a:extLst>
          </p:cNvPr>
          <p:cNvSpPr/>
          <p:nvPr/>
        </p:nvSpPr>
        <p:spPr>
          <a:xfrm>
            <a:off x="9571769" y="1725687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>
            <a:extLst>
              <a:ext uri="{FF2B5EF4-FFF2-40B4-BE49-F238E27FC236}">
                <a16:creationId xmlns:a16="http://schemas.microsoft.com/office/drawing/2014/main" xmlns="" id="{BF4FE809-48DD-40E0-ACEE-5F46511CC60A}"/>
              </a:ext>
            </a:extLst>
          </p:cNvPr>
          <p:cNvSpPr/>
          <p:nvPr/>
        </p:nvSpPr>
        <p:spPr>
          <a:xfrm>
            <a:off x="9061787" y="1725687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>
            <a:extLst>
              <a:ext uri="{FF2B5EF4-FFF2-40B4-BE49-F238E27FC236}">
                <a16:creationId xmlns:a16="http://schemas.microsoft.com/office/drawing/2014/main" xmlns="" id="{52DFCF10-D114-4ECA-9801-67648DDA4B15}"/>
              </a:ext>
            </a:extLst>
          </p:cNvPr>
          <p:cNvSpPr/>
          <p:nvPr/>
        </p:nvSpPr>
        <p:spPr>
          <a:xfrm>
            <a:off x="8553919" y="1753205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>
            <a:extLst>
              <a:ext uri="{FF2B5EF4-FFF2-40B4-BE49-F238E27FC236}">
                <a16:creationId xmlns:a16="http://schemas.microsoft.com/office/drawing/2014/main" xmlns="" id="{C532D8A2-8977-4833-846A-8F0AAC4D1E7C}"/>
              </a:ext>
            </a:extLst>
          </p:cNvPr>
          <p:cNvSpPr/>
          <p:nvPr/>
        </p:nvSpPr>
        <p:spPr>
          <a:xfrm>
            <a:off x="8079909" y="1712987"/>
            <a:ext cx="224308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>
            <a:extLst>
              <a:ext uri="{FF2B5EF4-FFF2-40B4-BE49-F238E27FC236}">
                <a16:creationId xmlns:a16="http://schemas.microsoft.com/office/drawing/2014/main" xmlns="" id="{2E1B2F54-494E-4D10-9234-1AC709CC0092}"/>
              </a:ext>
            </a:extLst>
          </p:cNvPr>
          <p:cNvSpPr/>
          <p:nvPr/>
        </p:nvSpPr>
        <p:spPr>
          <a:xfrm>
            <a:off x="7608015" y="1712987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>
            <a:extLst>
              <a:ext uri="{FF2B5EF4-FFF2-40B4-BE49-F238E27FC236}">
                <a16:creationId xmlns:a16="http://schemas.microsoft.com/office/drawing/2014/main" xmlns="" id="{0C188942-2491-4F54-BEBD-F165B4AB6DA3}"/>
              </a:ext>
            </a:extLst>
          </p:cNvPr>
          <p:cNvSpPr/>
          <p:nvPr/>
        </p:nvSpPr>
        <p:spPr>
          <a:xfrm>
            <a:off x="7136501" y="4767336"/>
            <a:ext cx="217961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>
            <a:extLst>
              <a:ext uri="{FF2B5EF4-FFF2-40B4-BE49-F238E27FC236}">
                <a16:creationId xmlns:a16="http://schemas.microsoft.com/office/drawing/2014/main" xmlns="" id="{5F284622-9495-4215-957F-A7BF3993D48D}"/>
              </a:ext>
            </a:extLst>
          </p:cNvPr>
          <p:cNvSpPr/>
          <p:nvPr/>
        </p:nvSpPr>
        <p:spPr>
          <a:xfrm>
            <a:off x="6622286" y="4767336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>
            <a:extLst>
              <a:ext uri="{FF2B5EF4-FFF2-40B4-BE49-F238E27FC236}">
                <a16:creationId xmlns:a16="http://schemas.microsoft.com/office/drawing/2014/main" xmlns="" id="{C1764A91-7A4D-48A4-9930-1BA76B5575FF}"/>
              </a:ext>
            </a:extLst>
          </p:cNvPr>
          <p:cNvSpPr/>
          <p:nvPr/>
        </p:nvSpPr>
        <p:spPr>
          <a:xfrm>
            <a:off x="6108069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>
            <a:extLst>
              <a:ext uri="{FF2B5EF4-FFF2-40B4-BE49-F238E27FC236}">
                <a16:creationId xmlns:a16="http://schemas.microsoft.com/office/drawing/2014/main" xmlns="" id="{209B8CB9-D498-48B5-8575-5AAFE6DF1A1B}"/>
              </a:ext>
            </a:extLst>
          </p:cNvPr>
          <p:cNvSpPr/>
          <p:nvPr/>
        </p:nvSpPr>
        <p:spPr>
          <a:xfrm>
            <a:off x="5604434" y="4777920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>
            <a:extLst>
              <a:ext uri="{FF2B5EF4-FFF2-40B4-BE49-F238E27FC236}">
                <a16:creationId xmlns:a16="http://schemas.microsoft.com/office/drawing/2014/main" xmlns="" id="{77D60FC5-FB33-4BBE-8C6A-ACF7A9C5D4C6}"/>
              </a:ext>
            </a:extLst>
          </p:cNvPr>
          <p:cNvSpPr/>
          <p:nvPr/>
        </p:nvSpPr>
        <p:spPr>
          <a:xfrm>
            <a:off x="5069058" y="473982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>
            <a:extLst>
              <a:ext uri="{FF2B5EF4-FFF2-40B4-BE49-F238E27FC236}">
                <a16:creationId xmlns:a16="http://schemas.microsoft.com/office/drawing/2014/main" xmlns="" id="{A19E3282-D6E7-4C64-90A1-8A3D221FA4F0}"/>
              </a:ext>
            </a:extLst>
          </p:cNvPr>
          <p:cNvSpPr/>
          <p:nvPr/>
        </p:nvSpPr>
        <p:spPr>
          <a:xfrm>
            <a:off x="456330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>
            <a:extLst>
              <a:ext uri="{FF2B5EF4-FFF2-40B4-BE49-F238E27FC236}">
                <a16:creationId xmlns:a16="http://schemas.microsoft.com/office/drawing/2014/main" xmlns="" id="{1A46D6B3-5359-4DDA-A008-D53E1C959E37}"/>
              </a:ext>
            </a:extLst>
          </p:cNvPr>
          <p:cNvSpPr/>
          <p:nvPr/>
        </p:nvSpPr>
        <p:spPr>
          <a:xfrm>
            <a:off x="4057555" y="4739820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>
            <a:extLst>
              <a:ext uri="{FF2B5EF4-FFF2-40B4-BE49-F238E27FC236}">
                <a16:creationId xmlns:a16="http://schemas.microsoft.com/office/drawing/2014/main" xmlns="" id="{C00C8A7D-AFB0-47C0-9F26-84D69042E02A}"/>
              </a:ext>
            </a:extLst>
          </p:cNvPr>
          <p:cNvSpPr/>
          <p:nvPr/>
        </p:nvSpPr>
        <p:spPr>
          <a:xfrm>
            <a:off x="356238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>
            <a:extLst>
              <a:ext uri="{FF2B5EF4-FFF2-40B4-BE49-F238E27FC236}">
                <a16:creationId xmlns:a16="http://schemas.microsoft.com/office/drawing/2014/main" xmlns="" id="{FA544659-D7EF-4721-9F8C-74A8DC002343}"/>
              </a:ext>
            </a:extLst>
          </p:cNvPr>
          <p:cNvSpPr/>
          <p:nvPr/>
        </p:nvSpPr>
        <p:spPr>
          <a:xfrm>
            <a:off x="3056631" y="4739820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>
            <a:extLst>
              <a:ext uri="{FF2B5EF4-FFF2-40B4-BE49-F238E27FC236}">
                <a16:creationId xmlns:a16="http://schemas.microsoft.com/office/drawing/2014/main" xmlns="" id="{73AAB69C-C9A8-40A6-85A1-FFDCF22A0DB4}"/>
              </a:ext>
            </a:extLst>
          </p:cNvPr>
          <p:cNvSpPr/>
          <p:nvPr/>
        </p:nvSpPr>
        <p:spPr>
          <a:xfrm>
            <a:off x="2552997" y="4737703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>
            <a:extLst>
              <a:ext uri="{FF2B5EF4-FFF2-40B4-BE49-F238E27FC236}">
                <a16:creationId xmlns:a16="http://schemas.microsoft.com/office/drawing/2014/main" xmlns="" id="{403A9161-E717-44D6-A729-EE76D62777C6}"/>
              </a:ext>
            </a:extLst>
          </p:cNvPr>
          <p:cNvSpPr/>
          <p:nvPr/>
        </p:nvSpPr>
        <p:spPr>
          <a:xfrm>
            <a:off x="2043014" y="4739820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>
            <a:extLst>
              <a:ext uri="{FF2B5EF4-FFF2-40B4-BE49-F238E27FC236}">
                <a16:creationId xmlns:a16="http://schemas.microsoft.com/office/drawing/2014/main" xmlns="" id="{6EB6B74C-3E52-4BBA-9331-2280CB22CA80}"/>
              </a:ext>
            </a:extLst>
          </p:cNvPr>
          <p:cNvSpPr/>
          <p:nvPr/>
        </p:nvSpPr>
        <p:spPr>
          <a:xfrm>
            <a:off x="1537261" y="4739820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>
            <a:extLst>
              <a:ext uri="{FF2B5EF4-FFF2-40B4-BE49-F238E27FC236}">
                <a16:creationId xmlns:a16="http://schemas.microsoft.com/office/drawing/2014/main" xmlns="" id="{5FEFBA8D-B7B2-4DDF-B0E2-73023DE0E0B1}"/>
              </a:ext>
            </a:extLst>
          </p:cNvPr>
          <p:cNvSpPr/>
          <p:nvPr/>
        </p:nvSpPr>
        <p:spPr>
          <a:xfrm>
            <a:off x="7140733" y="4233937"/>
            <a:ext cx="201031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>
            <a:extLst>
              <a:ext uri="{FF2B5EF4-FFF2-40B4-BE49-F238E27FC236}">
                <a16:creationId xmlns:a16="http://schemas.microsoft.com/office/drawing/2014/main" xmlns="" id="{E059B051-AA4A-4435-BFDE-7F4A072FE090}"/>
              </a:ext>
            </a:extLst>
          </p:cNvPr>
          <p:cNvSpPr/>
          <p:nvPr/>
        </p:nvSpPr>
        <p:spPr>
          <a:xfrm>
            <a:off x="6607473" y="4233937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>
            <a:extLst>
              <a:ext uri="{FF2B5EF4-FFF2-40B4-BE49-F238E27FC236}">
                <a16:creationId xmlns:a16="http://schemas.microsoft.com/office/drawing/2014/main" xmlns="" id="{43D4E769-DC53-41DC-9C35-DF67CB1E06A8}"/>
              </a:ext>
            </a:extLst>
          </p:cNvPr>
          <p:cNvSpPr/>
          <p:nvPr/>
        </p:nvSpPr>
        <p:spPr>
          <a:xfrm>
            <a:off x="6122883" y="4257221"/>
            <a:ext cx="207380" cy="2476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>
            <a:extLst>
              <a:ext uri="{FF2B5EF4-FFF2-40B4-BE49-F238E27FC236}">
                <a16:creationId xmlns:a16="http://schemas.microsoft.com/office/drawing/2014/main" xmlns="" id="{3939A8F7-435A-4380-A0BB-EE2A5DA99DFB}"/>
              </a:ext>
            </a:extLst>
          </p:cNvPr>
          <p:cNvSpPr/>
          <p:nvPr/>
        </p:nvSpPr>
        <p:spPr>
          <a:xfrm>
            <a:off x="5661570" y="4312253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>
            <a:extLst>
              <a:ext uri="{FF2B5EF4-FFF2-40B4-BE49-F238E27FC236}">
                <a16:creationId xmlns:a16="http://schemas.microsoft.com/office/drawing/2014/main" xmlns="" id="{0E8A82AC-A782-409A-8276-9163433A63B2}"/>
              </a:ext>
            </a:extLst>
          </p:cNvPr>
          <p:cNvSpPr/>
          <p:nvPr/>
        </p:nvSpPr>
        <p:spPr>
          <a:xfrm>
            <a:off x="5160050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>
            <a:extLst>
              <a:ext uri="{FF2B5EF4-FFF2-40B4-BE49-F238E27FC236}">
                <a16:creationId xmlns:a16="http://schemas.microsoft.com/office/drawing/2014/main" xmlns="" id="{1F43E720-509B-4A12-81DE-45B50C87E282}"/>
              </a:ext>
            </a:extLst>
          </p:cNvPr>
          <p:cNvSpPr/>
          <p:nvPr/>
        </p:nvSpPr>
        <p:spPr>
          <a:xfrm>
            <a:off x="4654299" y="4318603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>
            <a:extLst>
              <a:ext uri="{FF2B5EF4-FFF2-40B4-BE49-F238E27FC236}">
                <a16:creationId xmlns:a16="http://schemas.microsoft.com/office/drawing/2014/main" xmlns="" id="{EF9A5EBA-4387-41D6-8026-8C21EB865D4F}"/>
              </a:ext>
            </a:extLst>
          </p:cNvPr>
          <p:cNvSpPr/>
          <p:nvPr/>
        </p:nvSpPr>
        <p:spPr>
          <a:xfrm>
            <a:off x="4114689" y="4318603"/>
            <a:ext cx="173522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>
            <a:extLst>
              <a:ext uri="{FF2B5EF4-FFF2-40B4-BE49-F238E27FC236}">
                <a16:creationId xmlns:a16="http://schemas.microsoft.com/office/drawing/2014/main" xmlns="" id="{E5A442A0-65BD-446A-9526-58FB635A6AEF}"/>
              </a:ext>
            </a:extLst>
          </p:cNvPr>
          <p:cNvSpPr/>
          <p:nvPr/>
        </p:nvSpPr>
        <p:spPr>
          <a:xfrm>
            <a:off x="3611054" y="4318603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>
            <a:extLst>
              <a:ext uri="{FF2B5EF4-FFF2-40B4-BE49-F238E27FC236}">
                <a16:creationId xmlns:a16="http://schemas.microsoft.com/office/drawing/2014/main" xmlns="" id="{5A007855-5F00-42D3-BD36-A3FE3980B7A6}"/>
              </a:ext>
            </a:extLst>
          </p:cNvPr>
          <p:cNvSpPr/>
          <p:nvPr/>
        </p:nvSpPr>
        <p:spPr>
          <a:xfrm>
            <a:off x="3147625" y="4318603"/>
            <a:ext cx="8252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>
            <a:extLst>
              <a:ext uri="{FF2B5EF4-FFF2-40B4-BE49-F238E27FC236}">
                <a16:creationId xmlns:a16="http://schemas.microsoft.com/office/drawing/2014/main" xmlns="" id="{3C4854D7-FD7F-426F-B726-C99F7926111D}"/>
              </a:ext>
            </a:extLst>
          </p:cNvPr>
          <p:cNvSpPr/>
          <p:nvPr/>
        </p:nvSpPr>
        <p:spPr>
          <a:xfrm>
            <a:off x="2620712" y="4316487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>
            <a:extLst>
              <a:ext uri="{FF2B5EF4-FFF2-40B4-BE49-F238E27FC236}">
                <a16:creationId xmlns:a16="http://schemas.microsoft.com/office/drawing/2014/main" xmlns="" id="{2D2C27B1-11B0-451B-803C-98D84B548B5E}"/>
              </a:ext>
            </a:extLst>
          </p:cNvPr>
          <p:cNvSpPr/>
          <p:nvPr/>
        </p:nvSpPr>
        <p:spPr>
          <a:xfrm>
            <a:off x="2110729" y="4316487"/>
            <a:ext cx="129083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>
            <a:extLst>
              <a:ext uri="{FF2B5EF4-FFF2-40B4-BE49-F238E27FC236}">
                <a16:creationId xmlns:a16="http://schemas.microsoft.com/office/drawing/2014/main" xmlns="" id="{BF384B35-81B1-4CCB-A03E-8317562AD1A0}"/>
              </a:ext>
            </a:extLst>
          </p:cNvPr>
          <p:cNvSpPr/>
          <p:nvPr/>
        </p:nvSpPr>
        <p:spPr>
          <a:xfrm>
            <a:off x="1604977" y="4305903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>
            <a:extLst>
              <a:ext uri="{FF2B5EF4-FFF2-40B4-BE49-F238E27FC236}">
                <a16:creationId xmlns:a16="http://schemas.microsoft.com/office/drawing/2014/main" xmlns="" id="{A08E05E5-F392-43D8-97D8-2BBCDE0FB97C}"/>
              </a:ext>
            </a:extLst>
          </p:cNvPr>
          <p:cNvSpPr/>
          <p:nvPr/>
        </p:nvSpPr>
        <p:spPr>
          <a:xfrm>
            <a:off x="7096295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>
            <a:extLst>
              <a:ext uri="{FF2B5EF4-FFF2-40B4-BE49-F238E27FC236}">
                <a16:creationId xmlns:a16="http://schemas.microsoft.com/office/drawing/2014/main" xmlns="" id="{0B14BA11-FE83-4CEA-990B-980F545A6071}"/>
              </a:ext>
            </a:extLst>
          </p:cNvPr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>
            <a:extLst>
              <a:ext uri="{FF2B5EF4-FFF2-40B4-BE49-F238E27FC236}">
                <a16:creationId xmlns:a16="http://schemas.microsoft.com/office/drawing/2014/main" xmlns="" id="{1FFA1244-8882-448B-93D7-E1807FFAD8BD}"/>
              </a:ext>
            </a:extLst>
          </p:cNvPr>
          <p:cNvSpPr/>
          <p:nvPr/>
        </p:nvSpPr>
        <p:spPr>
          <a:xfrm>
            <a:off x="6082676" y="3749221"/>
            <a:ext cx="289909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>
            <a:extLst>
              <a:ext uri="{FF2B5EF4-FFF2-40B4-BE49-F238E27FC236}">
                <a16:creationId xmlns:a16="http://schemas.microsoft.com/office/drawing/2014/main" xmlns="" id="{B57730AF-4B6F-4AFB-9075-2A2E6D21DA13}"/>
              </a:ext>
            </a:extLst>
          </p:cNvPr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>
            <a:extLst>
              <a:ext uri="{FF2B5EF4-FFF2-40B4-BE49-F238E27FC236}">
                <a16:creationId xmlns:a16="http://schemas.microsoft.com/office/drawing/2014/main" xmlns="" id="{4E06CB20-011E-42DA-9C51-D2BEFBED3AF0}"/>
              </a:ext>
            </a:extLst>
          </p:cNvPr>
          <p:cNvSpPr/>
          <p:nvPr/>
        </p:nvSpPr>
        <p:spPr>
          <a:xfrm>
            <a:off x="5069058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>
            <a:extLst>
              <a:ext uri="{FF2B5EF4-FFF2-40B4-BE49-F238E27FC236}">
                <a16:creationId xmlns:a16="http://schemas.microsoft.com/office/drawing/2014/main" xmlns="" id="{F5B2DD86-129C-46AF-9E64-3AB77209E320}"/>
              </a:ext>
            </a:extLst>
          </p:cNvPr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>
            <a:extLst>
              <a:ext uri="{FF2B5EF4-FFF2-40B4-BE49-F238E27FC236}">
                <a16:creationId xmlns:a16="http://schemas.microsoft.com/office/drawing/2014/main" xmlns="" id="{7A77A686-DEAF-4FB4-825C-E063B79FF816}"/>
              </a:ext>
            </a:extLst>
          </p:cNvPr>
          <p:cNvSpPr/>
          <p:nvPr/>
        </p:nvSpPr>
        <p:spPr>
          <a:xfrm>
            <a:off x="405755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>
            <a:extLst>
              <a:ext uri="{FF2B5EF4-FFF2-40B4-BE49-F238E27FC236}">
                <a16:creationId xmlns:a16="http://schemas.microsoft.com/office/drawing/2014/main" xmlns="" id="{3F8C7099-479E-4C5F-B077-E08B0AEFA03F}"/>
              </a:ext>
            </a:extLst>
          </p:cNvPr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>
            <a:extLst>
              <a:ext uri="{FF2B5EF4-FFF2-40B4-BE49-F238E27FC236}">
                <a16:creationId xmlns:a16="http://schemas.microsoft.com/office/drawing/2014/main" xmlns="" id="{A0D6EF8D-D5FC-489D-92F6-8A06A52EEDFE}"/>
              </a:ext>
            </a:extLst>
          </p:cNvPr>
          <p:cNvSpPr/>
          <p:nvPr/>
        </p:nvSpPr>
        <p:spPr>
          <a:xfrm>
            <a:off x="3043935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>
            <a:extLst>
              <a:ext uri="{FF2B5EF4-FFF2-40B4-BE49-F238E27FC236}">
                <a16:creationId xmlns:a16="http://schemas.microsoft.com/office/drawing/2014/main" xmlns="" id="{777C0A4A-F72E-4C8E-A688-03C633B96E88}"/>
              </a:ext>
            </a:extLst>
          </p:cNvPr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>
            <a:extLst>
              <a:ext uri="{FF2B5EF4-FFF2-40B4-BE49-F238E27FC236}">
                <a16:creationId xmlns:a16="http://schemas.microsoft.com/office/drawing/2014/main" xmlns="" id="{1584EA9C-7A76-4CBE-A4EA-525E75A91F7D}"/>
              </a:ext>
            </a:extLst>
          </p:cNvPr>
          <p:cNvSpPr/>
          <p:nvPr/>
        </p:nvSpPr>
        <p:spPr>
          <a:xfrm>
            <a:off x="20366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>
            <a:extLst>
              <a:ext uri="{FF2B5EF4-FFF2-40B4-BE49-F238E27FC236}">
                <a16:creationId xmlns:a16="http://schemas.microsoft.com/office/drawing/2014/main" xmlns="" id="{F2619785-54A9-4BF7-9589-82D6F7E29725}"/>
              </a:ext>
            </a:extLst>
          </p:cNvPr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>
            <a:extLst>
              <a:ext uri="{FF2B5EF4-FFF2-40B4-BE49-F238E27FC236}">
                <a16:creationId xmlns:a16="http://schemas.microsoft.com/office/drawing/2014/main" xmlns="" id="{FCE00E24-D4C5-452B-97E1-867D56F70683}"/>
              </a:ext>
            </a:extLst>
          </p:cNvPr>
          <p:cNvSpPr/>
          <p:nvPr/>
        </p:nvSpPr>
        <p:spPr>
          <a:xfrm>
            <a:off x="7108993" y="3220053"/>
            <a:ext cx="27509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>
            <a:extLst>
              <a:ext uri="{FF2B5EF4-FFF2-40B4-BE49-F238E27FC236}">
                <a16:creationId xmlns:a16="http://schemas.microsoft.com/office/drawing/2014/main" xmlns="" id="{EC6B55DB-F62C-4242-8D22-F1A1499071F1}"/>
              </a:ext>
            </a:extLst>
          </p:cNvPr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>
            <a:extLst>
              <a:ext uri="{FF2B5EF4-FFF2-40B4-BE49-F238E27FC236}">
                <a16:creationId xmlns:a16="http://schemas.microsoft.com/office/drawing/2014/main" xmlns="" id="{A7D75513-FFB8-4AF8-BCAD-5174E537457D}"/>
              </a:ext>
            </a:extLst>
          </p:cNvPr>
          <p:cNvSpPr/>
          <p:nvPr/>
        </p:nvSpPr>
        <p:spPr>
          <a:xfrm>
            <a:off x="6082676" y="3220053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>
            <a:extLst>
              <a:ext uri="{FF2B5EF4-FFF2-40B4-BE49-F238E27FC236}">
                <a16:creationId xmlns:a16="http://schemas.microsoft.com/office/drawing/2014/main" xmlns="" id="{0CD1C683-8130-4409-BAE7-13D48A6F7D9A}"/>
              </a:ext>
            </a:extLst>
          </p:cNvPr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>
            <a:extLst>
              <a:ext uri="{FF2B5EF4-FFF2-40B4-BE49-F238E27FC236}">
                <a16:creationId xmlns:a16="http://schemas.microsoft.com/office/drawing/2014/main" xmlns="" id="{ED3C2318-180D-45D8-B05D-D3571453E0C6}"/>
              </a:ext>
            </a:extLst>
          </p:cNvPr>
          <p:cNvSpPr/>
          <p:nvPr/>
        </p:nvSpPr>
        <p:spPr>
          <a:xfrm>
            <a:off x="5069058" y="3302603"/>
            <a:ext cx="292024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>
            <a:extLst>
              <a:ext uri="{FF2B5EF4-FFF2-40B4-BE49-F238E27FC236}">
                <a16:creationId xmlns:a16="http://schemas.microsoft.com/office/drawing/2014/main" xmlns="" id="{88A929D4-BB7E-4DD4-AFFE-54F4FD763474}"/>
              </a:ext>
            </a:extLst>
          </p:cNvPr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>
            <a:extLst>
              <a:ext uri="{FF2B5EF4-FFF2-40B4-BE49-F238E27FC236}">
                <a16:creationId xmlns:a16="http://schemas.microsoft.com/office/drawing/2014/main" xmlns="" id="{511BA6BE-5B03-4DFD-8B8C-7834C8DDCAB6}"/>
              </a:ext>
            </a:extLst>
          </p:cNvPr>
          <p:cNvSpPr/>
          <p:nvPr/>
        </p:nvSpPr>
        <p:spPr>
          <a:xfrm>
            <a:off x="405755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>
            <a:extLst>
              <a:ext uri="{FF2B5EF4-FFF2-40B4-BE49-F238E27FC236}">
                <a16:creationId xmlns:a16="http://schemas.microsoft.com/office/drawing/2014/main" xmlns="" id="{1A4C0195-489E-4D49-A2A6-BADD6F7762D7}"/>
              </a:ext>
            </a:extLst>
          </p:cNvPr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>
            <a:extLst>
              <a:ext uri="{FF2B5EF4-FFF2-40B4-BE49-F238E27FC236}">
                <a16:creationId xmlns:a16="http://schemas.microsoft.com/office/drawing/2014/main" xmlns="" id="{05B6CD13-7DE8-4576-87A7-549750190232}"/>
              </a:ext>
            </a:extLst>
          </p:cNvPr>
          <p:cNvSpPr/>
          <p:nvPr/>
        </p:nvSpPr>
        <p:spPr>
          <a:xfrm>
            <a:off x="3043935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>
            <a:extLst>
              <a:ext uri="{FF2B5EF4-FFF2-40B4-BE49-F238E27FC236}">
                <a16:creationId xmlns:a16="http://schemas.microsoft.com/office/drawing/2014/main" xmlns="" id="{2D92943D-39B6-47B5-A2FE-629C6E027F2C}"/>
              </a:ext>
            </a:extLst>
          </p:cNvPr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>
            <a:extLst>
              <a:ext uri="{FF2B5EF4-FFF2-40B4-BE49-F238E27FC236}">
                <a16:creationId xmlns:a16="http://schemas.microsoft.com/office/drawing/2014/main" xmlns="" id="{95CAD1AC-B548-4FD0-B2C4-484B410488AC}"/>
              </a:ext>
            </a:extLst>
          </p:cNvPr>
          <p:cNvSpPr/>
          <p:nvPr/>
        </p:nvSpPr>
        <p:spPr>
          <a:xfrm>
            <a:off x="203031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>
            <a:extLst>
              <a:ext uri="{FF2B5EF4-FFF2-40B4-BE49-F238E27FC236}">
                <a16:creationId xmlns:a16="http://schemas.microsoft.com/office/drawing/2014/main" xmlns="" id="{D412DD85-34CC-49BD-8536-4B1AB079E3EB}"/>
              </a:ext>
            </a:extLst>
          </p:cNvPr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>
            <a:extLst>
              <a:ext uri="{FF2B5EF4-FFF2-40B4-BE49-F238E27FC236}">
                <a16:creationId xmlns:a16="http://schemas.microsoft.com/office/drawing/2014/main" xmlns="" id="{7A2277A9-B73F-4A9E-8898-F2E4369A8896}"/>
              </a:ext>
            </a:extLst>
          </p:cNvPr>
          <p:cNvSpPr/>
          <p:nvPr/>
        </p:nvSpPr>
        <p:spPr>
          <a:xfrm>
            <a:off x="7096295" y="2731103"/>
            <a:ext cx="289907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>
            <a:extLst>
              <a:ext uri="{FF2B5EF4-FFF2-40B4-BE49-F238E27FC236}">
                <a16:creationId xmlns:a16="http://schemas.microsoft.com/office/drawing/2014/main" xmlns="" id="{A60182F0-3B05-4110-8DF9-D643EB733DE5}"/>
              </a:ext>
            </a:extLst>
          </p:cNvPr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>
            <a:extLst>
              <a:ext uri="{FF2B5EF4-FFF2-40B4-BE49-F238E27FC236}">
                <a16:creationId xmlns:a16="http://schemas.microsoft.com/office/drawing/2014/main" xmlns="" id="{0AF94980-C3B2-460F-B779-1436FEE73E5C}"/>
              </a:ext>
            </a:extLst>
          </p:cNvPr>
          <p:cNvSpPr/>
          <p:nvPr/>
        </p:nvSpPr>
        <p:spPr>
          <a:xfrm>
            <a:off x="6091140" y="2728987"/>
            <a:ext cx="279327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>
            <a:extLst>
              <a:ext uri="{FF2B5EF4-FFF2-40B4-BE49-F238E27FC236}">
                <a16:creationId xmlns:a16="http://schemas.microsoft.com/office/drawing/2014/main" xmlns="" id="{F70E3483-736B-4A3B-956D-8057791439E9}"/>
              </a:ext>
            </a:extLst>
          </p:cNvPr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>
            <a:extLst>
              <a:ext uri="{FF2B5EF4-FFF2-40B4-BE49-F238E27FC236}">
                <a16:creationId xmlns:a16="http://schemas.microsoft.com/office/drawing/2014/main" xmlns="" id="{9A58E634-A9DD-4171-99E9-112815433166}"/>
              </a:ext>
            </a:extLst>
          </p:cNvPr>
          <p:cNvSpPr/>
          <p:nvPr/>
        </p:nvSpPr>
        <p:spPr>
          <a:xfrm>
            <a:off x="507752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>
            <a:extLst>
              <a:ext uri="{FF2B5EF4-FFF2-40B4-BE49-F238E27FC236}">
                <a16:creationId xmlns:a16="http://schemas.microsoft.com/office/drawing/2014/main" xmlns="" id="{300B14DB-C374-47EF-9A3A-D127013F4B04}"/>
              </a:ext>
            </a:extLst>
          </p:cNvPr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>
            <a:extLst>
              <a:ext uri="{FF2B5EF4-FFF2-40B4-BE49-F238E27FC236}">
                <a16:creationId xmlns:a16="http://schemas.microsoft.com/office/drawing/2014/main" xmlns="" id="{DDC386EA-B88F-4D07-9BB7-16E221E83A69}"/>
              </a:ext>
            </a:extLst>
          </p:cNvPr>
          <p:cNvSpPr/>
          <p:nvPr/>
        </p:nvSpPr>
        <p:spPr>
          <a:xfrm>
            <a:off x="4057555" y="2714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>
            <a:extLst>
              <a:ext uri="{FF2B5EF4-FFF2-40B4-BE49-F238E27FC236}">
                <a16:creationId xmlns:a16="http://schemas.microsoft.com/office/drawing/2014/main" xmlns="" id="{CD36DB55-D554-4EE4-88DA-90B1D9B68C03}"/>
              </a:ext>
            </a:extLst>
          </p:cNvPr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>
            <a:extLst>
              <a:ext uri="{FF2B5EF4-FFF2-40B4-BE49-F238E27FC236}">
                <a16:creationId xmlns:a16="http://schemas.microsoft.com/office/drawing/2014/main" xmlns="" id="{2E0EF5FE-59C1-4054-9F63-98B04B80280C}"/>
              </a:ext>
            </a:extLst>
          </p:cNvPr>
          <p:cNvSpPr/>
          <p:nvPr/>
        </p:nvSpPr>
        <p:spPr>
          <a:xfrm>
            <a:off x="3043935" y="2714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>
            <a:extLst>
              <a:ext uri="{FF2B5EF4-FFF2-40B4-BE49-F238E27FC236}">
                <a16:creationId xmlns:a16="http://schemas.microsoft.com/office/drawing/2014/main" xmlns="" id="{D0A48802-0D1D-4F2F-BC47-B48F9D0D1604}"/>
              </a:ext>
            </a:extLst>
          </p:cNvPr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>
            <a:extLst>
              <a:ext uri="{FF2B5EF4-FFF2-40B4-BE49-F238E27FC236}">
                <a16:creationId xmlns:a16="http://schemas.microsoft.com/office/drawing/2014/main" xmlns="" id="{9C48BED1-C157-4978-B498-F0FFD97F38F8}"/>
              </a:ext>
            </a:extLst>
          </p:cNvPr>
          <p:cNvSpPr/>
          <p:nvPr/>
        </p:nvSpPr>
        <p:spPr>
          <a:xfrm>
            <a:off x="2038781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>
            <a:extLst>
              <a:ext uri="{FF2B5EF4-FFF2-40B4-BE49-F238E27FC236}">
                <a16:creationId xmlns:a16="http://schemas.microsoft.com/office/drawing/2014/main" xmlns="" id="{5DC53C4C-B075-40CA-A2A4-400E8DBA61ED}"/>
              </a:ext>
            </a:extLst>
          </p:cNvPr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>
            <a:extLst>
              <a:ext uri="{FF2B5EF4-FFF2-40B4-BE49-F238E27FC236}">
                <a16:creationId xmlns:a16="http://schemas.microsoft.com/office/drawing/2014/main" xmlns="" id="{E317EFF0-4E5B-4CC2-87D8-198CB246E2E7}"/>
              </a:ext>
            </a:extLst>
          </p:cNvPr>
          <p:cNvSpPr/>
          <p:nvPr/>
        </p:nvSpPr>
        <p:spPr>
          <a:xfrm>
            <a:off x="7096295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>
            <a:extLst>
              <a:ext uri="{FF2B5EF4-FFF2-40B4-BE49-F238E27FC236}">
                <a16:creationId xmlns:a16="http://schemas.microsoft.com/office/drawing/2014/main" xmlns="" id="{44F4DDCC-3373-4D32-BC96-28BB6C6F999D}"/>
              </a:ext>
            </a:extLst>
          </p:cNvPr>
          <p:cNvSpPr/>
          <p:nvPr/>
        </p:nvSpPr>
        <p:spPr>
          <a:xfrm>
            <a:off x="6586312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>
            <a:extLst>
              <a:ext uri="{FF2B5EF4-FFF2-40B4-BE49-F238E27FC236}">
                <a16:creationId xmlns:a16="http://schemas.microsoft.com/office/drawing/2014/main" xmlns="" id="{A554DD8A-35C4-4DF7-9B42-3053C302BC1C}"/>
              </a:ext>
            </a:extLst>
          </p:cNvPr>
          <p:cNvSpPr/>
          <p:nvPr/>
        </p:nvSpPr>
        <p:spPr>
          <a:xfrm>
            <a:off x="6082676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>
            <a:extLst>
              <a:ext uri="{FF2B5EF4-FFF2-40B4-BE49-F238E27FC236}">
                <a16:creationId xmlns:a16="http://schemas.microsoft.com/office/drawing/2014/main" xmlns="" id="{4B8040C1-C14B-498E-AE43-FCD2BDB287F5}"/>
              </a:ext>
            </a:extLst>
          </p:cNvPr>
          <p:cNvSpPr/>
          <p:nvPr/>
        </p:nvSpPr>
        <p:spPr>
          <a:xfrm>
            <a:off x="557692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>
            <a:extLst>
              <a:ext uri="{FF2B5EF4-FFF2-40B4-BE49-F238E27FC236}">
                <a16:creationId xmlns:a16="http://schemas.microsoft.com/office/drawing/2014/main" xmlns="" id="{41850294-1F0D-4D06-8089-43AFCEC2498F}"/>
              </a:ext>
            </a:extLst>
          </p:cNvPr>
          <p:cNvSpPr/>
          <p:nvPr/>
        </p:nvSpPr>
        <p:spPr>
          <a:xfrm>
            <a:off x="5069058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>
            <a:extLst>
              <a:ext uri="{FF2B5EF4-FFF2-40B4-BE49-F238E27FC236}">
                <a16:creationId xmlns:a16="http://schemas.microsoft.com/office/drawing/2014/main" xmlns="" id="{5403EBA1-B724-4E13-B73C-FE0BB240964D}"/>
              </a:ext>
            </a:extLst>
          </p:cNvPr>
          <p:cNvSpPr/>
          <p:nvPr/>
        </p:nvSpPr>
        <p:spPr>
          <a:xfrm>
            <a:off x="456330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>
            <a:extLst>
              <a:ext uri="{FF2B5EF4-FFF2-40B4-BE49-F238E27FC236}">
                <a16:creationId xmlns:a16="http://schemas.microsoft.com/office/drawing/2014/main" xmlns="" id="{4716698A-A5A5-426C-B164-8D856688349F}"/>
              </a:ext>
            </a:extLst>
          </p:cNvPr>
          <p:cNvSpPr/>
          <p:nvPr/>
        </p:nvSpPr>
        <p:spPr>
          <a:xfrm>
            <a:off x="4057555" y="2208287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>
            <a:extLst>
              <a:ext uri="{FF2B5EF4-FFF2-40B4-BE49-F238E27FC236}">
                <a16:creationId xmlns:a16="http://schemas.microsoft.com/office/drawing/2014/main" xmlns="" id="{6ADFC520-45B0-4D07-826F-E3CD31BC22C5}"/>
              </a:ext>
            </a:extLst>
          </p:cNvPr>
          <p:cNvSpPr/>
          <p:nvPr/>
        </p:nvSpPr>
        <p:spPr>
          <a:xfrm>
            <a:off x="354968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>
            <a:extLst>
              <a:ext uri="{FF2B5EF4-FFF2-40B4-BE49-F238E27FC236}">
                <a16:creationId xmlns:a16="http://schemas.microsoft.com/office/drawing/2014/main" xmlns="" id="{471CEA43-C879-443D-A897-FB72766A5379}"/>
              </a:ext>
            </a:extLst>
          </p:cNvPr>
          <p:cNvSpPr/>
          <p:nvPr/>
        </p:nvSpPr>
        <p:spPr>
          <a:xfrm>
            <a:off x="3043935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>
            <a:extLst>
              <a:ext uri="{FF2B5EF4-FFF2-40B4-BE49-F238E27FC236}">
                <a16:creationId xmlns:a16="http://schemas.microsoft.com/office/drawing/2014/main" xmlns="" id="{0D9CD3F1-5BF6-4F3D-BFFB-F994D34A984D}"/>
              </a:ext>
            </a:extLst>
          </p:cNvPr>
          <p:cNvSpPr/>
          <p:nvPr/>
        </p:nvSpPr>
        <p:spPr>
          <a:xfrm>
            <a:off x="2538184" y="2208287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>
            <a:extLst>
              <a:ext uri="{FF2B5EF4-FFF2-40B4-BE49-F238E27FC236}">
                <a16:creationId xmlns:a16="http://schemas.microsoft.com/office/drawing/2014/main" xmlns="" id="{4F05F308-F164-4331-8480-91044757C239}"/>
              </a:ext>
            </a:extLst>
          </p:cNvPr>
          <p:cNvSpPr/>
          <p:nvPr/>
        </p:nvSpPr>
        <p:spPr>
          <a:xfrm>
            <a:off x="2030317" y="2208287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>
            <a:extLst>
              <a:ext uri="{FF2B5EF4-FFF2-40B4-BE49-F238E27FC236}">
                <a16:creationId xmlns:a16="http://schemas.microsoft.com/office/drawing/2014/main" xmlns="" id="{3CAB9913-0822-4915-A37A-19648DBCAEB7}"/>
              </a:ext>
            </a:extLst>
          </p:cNvPr>
          <p:cNvSpPr/>
          <p:nvPr/>
        </p:nvSpPr>
        <p:spPr>
          <a:xfrm>
            <a:off x="1524564" y="2208287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>
            <a:extLst>
              <a:ext uri="{FF2B5EF4-FFF2-40B4-BE49-F238E27FC236}">
                <a16:creationId xmlns:a16="http://schemas.microsoft.com/office/drawing/2014/main" xmlns="" id="{DAF7ABB0-C7CF-4297-B52A-4D81C2A75806}"/>
              </a:ext>
            </a:extLst>
          </p:cNvPr>
          <p:cNvSpPr/>
          <p:nvPr/>
        </p:nvSpPr>
        <p:spPr>
          <a:xfrm>
            <a:off x="7096295" y="1700287"/>
            <a:ext cx="28990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>
            <a:extLst>
              <a:ext uri="{FF2B5EF4-FFF2-40B4-BE49-F238E27FC236}">
                <a16:creationId xmlns:a16="http://schemas.microsoft.com/office/drawing/2014/main" xmlns="" id="{8B8C5212-3A22-4954-9BC6-56EE4377ED1D}"/>
              </a:ext>
            </a:extLst>
          </p:cNvPr>
          <p:cNvSpPr/>
          <p:nvPr/>
        </p:nvSpPr>
        <p:spPr>
          <a:xfrm>
            <a:off x="6586312" y="1700287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>
            <a:extLst>
              <a:ext uri="{FF2B5EF4-FFF2-40B4-BE49-F238E27FC236}">
                <a16:creationId xmlns:a16="http://schemas.microsoft.com/office/drawing/2014/main" xmlns="" id="{877FF16D-2C48-463A-A8E7-DE894B1E3196}"/>
              </a:ext>
            </a:extLst>
          </p:cNvPr>
          <p:cNvSpPr/>
          <p:nvPr/>
        </p:nvSpPr>
        <p:spPr>
          <a:xfrm>
            <a:off x="6082676" y="1700287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>
            <a:extLst>
              <a:ext uri="{FF2B5EF4-FFF2-40B4-BE49-F238E27FC236}">
                <a16:creationId xmlns:a16="http://schemas.microsoft.com/office/drawing/2014/main" xmlns="" id="{3E080598-0EA0-46A7-AF7B-03510964CCE2}"/>
              </a:ext>
            </a:extLst>
          </p:cNvPr>
          <p:cNvSpPr/>
          <p:nvPr/>
        </p:nvSpPr>
        <p:spPr>
          <a:xfrm>
            <a:off x="5610783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>
            <a:extLst>
              <a:ext uri="{FF2B5EF4-FFF2-40B4-BE49-F238E27FC236}">
                <a16:creationId xmlns:a16="http://schemas.microsoft.com/office/drawing/2014/main" xmlns="" id="{FA084B07-0C53-48EA-AE3A-E9888F20DE7F}"/>
              </a:ext>
            </a:extLst>
          </p:cNvPr>
          <p:cNvSpPr/>
          <p:nvPr/>
        </p:nvSpPr>
        <p:spPr>
          <a:xfrm>
            <a:off x="5105031" y="1700287"/>
            <a:ext cx="217961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>
            <a:extLst>
              <a:ext uri="{FF2B5EF4-FFF2-40B4-BE49-F238E27FC236}">
                <a16:creationId xmlns:a16="http://schemas.microsoft.com/office/drawing/2014/main" xmlns="" id="{528BD6E5-7E1F-43AB-B458-B161E72A5935}"/>
              </a:ext>
            </a:extLst>
          </p:cNvPr>
          <p:cNvSpPr/>
          <p:nvPr/>
        </p:nvSpPr>
        <p:spPr>
          <a:xfrm>
            <a:off x="4599280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>
            <a:extLst>
              <a:ext uri="{FF2B5EF4-FFF2-40B4-BE49-F238E27FC236}">
                <a16:creationId xmlns:a16="http://schemas.microsoft.com/office/drawing/2014/main" xmlns="" id="{98BC23F1-DCE0-4787-819A-24882F61D4FA}"/>
              </a:ext>
            </a:extLst>
          </p:cNvPr>
          <p:cNvSpPr/>
          <p:nvPr/>
        </p:nvSpPr>
        <p:spPr>
          <a:xfrm>
            <a:off x="4091412" y="1700287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>
            <a:extLst>
              <a:ext uri="{FF2B5EF4-FFF2-40B4-BE49-F238E27FC236}">
                <a16:creationId xmlns:a16="http://schemas.microsoft.com/office/drawing/2014/main" xmlns="" id="{CAB95C2E-E41F-41EE-A016-7D2AF2AA9133}"/>
              </a:ext>
            </a:extLst>
          </p:cNvPr>
          <p:cNvSpPr/>
          <p:nvPr/>
        </p:nvSpPr>
        <p:spPr>
          <a:xfrm>
            <a:off x="3549687" y="1740503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>
            <a:extLst>
              <a:ext uri="{FF2B5EF4-FFF2-40B4-BE49-F238E27FC236}">
                <a16:creationId xmlns:a16="http://schemas.microsoft.com/office/drawing/2014/main" xmlns="" id="{994F818E-441A-4986-8753-BDF2D3E0312B}"/>
              </a:ext>
            </a:extLst>
          </p:cNvPr>
          <p:cNvSpPr/>
          <p:nvPr/>
        </p:nvSpPr>
        <p:spPr>
          <a:xfrm>
            <a:off x="3043935" y="1740503"/>
            <a:ext cx="289909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>
            <a:extLst>
              <a:ext uri="{FF2B5EF4-FFF2-40B4-BE49-F238E27FC236}">
                <a16:creationId xmlns:a16="http://schemas.microsoft.com/office/drawing/2014/main" xmlns="" id="{D6F08DA4-B2DF-4EBB-B17A-B6192C239930}"/>
              </a:ext>
            </a:extLst>
          </p:cNvPr>
          <p:cNvSpPr/>
          <p:nvPr/>
        </p:nvSpPr>
        <p:spPr>
          <a:xfrm>
            <a:off x="2538184" y="1740503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>
            <a:extLst>
              <a:ext uri="{FF2B5EF4-FFF2-40B4-BE49-F238E27FC236}">
                <a16:creationId xmlns:a16="http://schemas.microsoft.com/office/drawing/2014/main" xmlns="" id="{F4E2CC1E-64AA-4A88-A96A-EAB56E8573CA}"/>
              </a:ext>
            </a:extLst>
          </p:cNvPr>
          <p:cNvSpPr/>
          <p:nvPr/>
        </p:nvSpPr>
        <p:spPr>
          <a:xfrm>
            <a:off x="2030317" y="1740503"/>
            <a:ext cx="292024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>
            <a:extLst>
              <a:ext uri="{FF2B5EF4-FFF2-40B4-BE49-F238E27FC236}">
                <a16:creationId xmlns:a16="http://schemas.microsoft.com/office/drawing/2014/main" xmlns="" id="{8A176CB9-A709-4C30-B204-208A27347F59}"/>
              </a:ext>
            </a:extLst>
          </p:cNvPr>
          <p:cNvSpPr/>
          <p:nvPr/>
        </p:nvSpPr>
        <p:spPr>
          <a:xfrm>
            <a:off x="1524564" y="1740503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7C6764E6-5B28-4DD1-A40A-E9BBE772EC52}"/>
              </a:ext>
            </a:extLst>
          </p:cNvPr>
          <p:cNvSpPr txBox="1"/>
          <p:nvPr/>
        </p:nvSpPr>
        <p:spPr>
          <a:xfrm>
            <a:off x="3673090" y="520041"/>
            <a:ext cx="48699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FF38"/>
                </a:solidFill>
                <a:effectLst/>
                <a:latin typeface="Monument Extended" panose="00000500000000000000" pitchFamily="50" charset="0"/>
              </a:rPr>
              <a:t>ICONS</a:t>
            </a:r>
            <a:endParaRPr lang="id-ID" sz="4800" b="1" dirty="0">
              <a:solidFill>
                <a:srgbClr val="00FF38"/>
              </a:solidFill>
              <a:latin typeface="Monument Extended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188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559</Words>
  <Application>Microsoft Office PowerPoint</Application>
  <PresentationFormat>Custom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one studio</dc:creator>
  <cp:lastModifiedBy>Harist</cp:lastModifiedBy>
  <cp:revision>37</cp:revision>
  <dcterms:created xsi:type="dcterms:W3CDTF">2021-04-13T18:57:55Z</dcterms:created>
  <dcterms:modified xsi:type="dcterms:W3CDTF">2022-11-09T15:58:01Z</dcterms:modified>
</cp:coreProperties>
</file>