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476" r:id="rId2"/>
    <p:sldId id="307" r:id="rId3"/>
    <p:sldId id="308" r:id="rId4"/>
    <p:sldId id="402" r:id="rId5"/>
    <p:sldId id="423" r:id="rId6"/>
    <p:sldId id="472" r:id="rId7"/>
    <p:sldId id="391" r:id="rId8"/>
    <p:sldId id="466" r:id="rId9"/>
    <p:sldId id="470" r:id="rId10"/>
    <p:sldId id="47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0C0E"/>
    <a:srgbClr val="A3A29E"/>
    <a:srgbClr val="CECD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74" d="100"/>
          <a:sy n="74" d="100"/>
        </p:scale>
        <p:origin x="-552"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A3A29E"/>
              </a:solidFill>
              <a:ln w="19050">
                <a:solidFill>
                  <a:schemeClr val="lt1"/>
                </a:solidFill>
              </a:ln>
              <a:effectLst/>
            </c:spPr>
            <c:extLst xmlns:c16r2="http://schemas.microsoft.com/office/drawing/2015/06/chart">
              <c:ext xmlns:c16="http://schemas.microsoft.com/office/drawing/2014/chart" uri="{C3380CC4-5D6E-409C-BE32-E72D297353CC}">
                <c16:uniqueId val="{00000001-996E-4CF1-95BC-6CB36E02806F}"/>
              </c:ext>
            </c:extLst>
          </c:dPt>
          <c:dPt>
            <c:idx val="1"/>
            <c:bubble3D val="0"/>
            <c:spPr>
              <a:solidFill>
                <a:srgbClr val="2B0C0E"/>
              </a:solidFill>
              <a:ln w="19050">
                <a:solidFill>
                  <a:schemeClr val="lt1"/>
                </a:solidFill>
              </a:ln>
              <a:effectLst/>
            </c:spPr>
            <c:extLst xmlns:c16r2="http://schemas.microsoft.com/office/drawing/2015/06/chart">
              <c:ext xmlns:c16="http://schemas.microsoft.com/office/drawing/2014/chart" uri="{C3380CC4-5D6E-409C-BE32-E72D297353CC}">
                <c16:uniqueId val="{00000003-996E-4CF1-95BC-6CB36E02806F}"/>
              </c:ext>
            </c:extLst>
          </c:dPt>
          <c:dPt>
            <c:idx val="2"/>
            <c:bubble3D val="0"/>
            <c:spPr>
              <a:solidFill>
                <a:srgbClr val="CECDC9"/>
              </a:solidFill>
              <a:ln w="19050">
                <a:solidFill>
                  <a:schemeClr val="lt1"/>
                </a:solidFill>
              </a:ln>
              <a:effectLst/>
            </c:spPr>
            <c:extLst xmlns:c16r2="http://schemas.microsoft.com/office/drawing/2015/06/chart">
              <c:ext xmlns:c16="http://schemas.microsoft.com/office/drawing/2014/chart" uri="{C3380CC4-5D6E-409C-BE32-E72D297353CC}">
                <c16:uniqueId val="{00000005-996E-4CF1-95BC-6CB36E02806F}"/>
              </c:ext>
            </c:extLst>
          </c:dPt>
          <c:cat>
            <c:strRef>
              <c:f>Sheet1!$A$2:$A$4</c:f>
              <c:strCache>
                <c:ptCount val="3"/>
                <c:pt idx="0">
                  <c:v>1st Qtr</c:v>
                </c:pt>
                <c:pt idx="1">
                  <c:v>3rd Qtr</c:v>
                </c:pt>
                <c:pt idx="2">
                  <c:v>4th Qtr</c:v>
                </c:pt>
              </c:strCache>
            </c:strRef>
          </c:cat>
          <c:val>
            <c:numRef>
              <c:f>Sheet1!$B$2:$B$4</c:f>
              <c:numCache>
                <c:formatCode>General</c:formatCode>
                <c:ptCount val="3"/>
                <c:pt idx="0">
                  <c:v>3.2</c:v>
                </c:pt>
                <c:pt idx="1">
                  <c:v>1.4</c:v>
                </c:pt>
                <c:pt idx="2">
                  <c:v>1.2</c:v>
                </c:pt>
              </c:numCache>
            </c:numRef>
          </c:val>
          <c:extLst xmlns:c16r2="http://schemas.microsoft.com/office/drawing/2015/06/chart">
            <c:ext xmlns:c16="http://schemas.microsoft.com/office/drawing/2014/chart" uri="{C3380CC4-5D6E-409C-BE32-E72D297353CC}">
              <c16:uniqueId val="{00000006-996E-4CF1-95BC-6CB36E02806F}"/>
            </c:ext>
          </c:extLst>
        </c:ser>
        <c:dLbls>
          <c:showLegendKey val="0"/>
          <c:showVal val="0"/>
          <c:showCatName val="0"/>
          <c:showSerName val="0"/>
          <c:showPercent val="0"/>
          <c:showBubbleSize val="0"/>
          <c:showLeaderLines val="1"/>
        </c:dLbls>
        <c:firstSliceAng val="54"/>
        <c:holeSize val="60"/>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d-ID"/>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6AD0FC03-1F15-4394-92F0-EB17C0C3DC9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xmlns="" id="{3CF1BD86-D507-4DEA-AD90-32873095D1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356702D-BEE3-4BC1-B4F1-E7271AE5B2CE}" type="datetimeFigureOut">
              <a:rPr lang="en-ID" smtClean="0"/>
              <a:t>11/10/2022</a:t>
            </a:fld>
            <a:endParaRPr lang="en-ID"/>
          </a:p>
        </p:txBody>
      </p:sp>
      <p:sp>
        <p:nvSpPr>
          <p:cNvPr id="4" name="Footer Placeholder 3">
            <a:extLst>
              <a:ext uri="{FF2B5EF4-FFF2-40B4-BE49-F238E27FC236}">
                <a16:creationId xmlns:a16="http://schemas.microsoft.com/office/drawing/2014/main" xmlns="" id="{3E02FD52-16C7-44D4-A594-222068D11AC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xmlns="" id="{9EA81264-8C19-461B-BE7A-126E2F8D3A7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249DC54-78B1-4DBE-90F1-CC32B1CD12B3}" type="slidenum">
              <a:rPr lang="en-ID" smtClean="0"/>
              <a:t>‹#›</a:t>
            </a:fld>
            <a:endParaRPr lang="en-ID"/>
          </a:p>
        </p:txBody>
      </p:sp>
    </p:spTree>
    <p:extLst>
      <p:ext uri="{BB962C8B-B14F-4D97-AF65-F5344CB8AC3E}">
        <p14:creationId xmlns:p14="http://schemas.microsoft.com/office/powerpoint/2010/main" val="4227204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D37DE9-6FF5-4CEB-AE8C-0121E3BA1D7E}" type="datetimeFigureOut">
              <a:rPr lang="en-ID" smtClean="0"/>
              <a:t>11/10/2022</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409396-14C6-4562-BA45-278B8CA954FC}" type="slidenum">
              <a:rPr lang="en-ID" smtClean="0"/>
              <a:t>‹#›</a:t>
            </a:fld>
            <a:endParaRPr lang="en-ID"/>
          </a:p>
        </p:txBody>
      </p:sp>
    </p:spTree>
    <p:extLst>
      <p:ext uri="{BB962C8B-B14F-4D97-AF65-F5344CB8AC3E}">
        <p14:creationId xmlns:p14="http://schemas.microsoft.com/office/powerpoint/2010/main" val="3684872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0842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C382A089-55EA-4F40-9713-307AE4F4AF12}"/>
              </a:ext>
            </a:extLst>
          </p:cNvPr>
          <p:cNvSpPr>
            <a:spLocks noGrp="1"/>
          </p:cNvSpPr>
          <p:nvPr>
            <p:ph type="pic" sz="quarter" idx="10"/>
          </p:nvPr>
        </p:nvSpPr>
        <p:spPr>
          <a:xfrm>
            <a:off x="1504950" y="685800"/>
            <a:ext cx="9182100" cy="5486400"/>
          </a:xfrm>
        </p:spPr>
        <p:txBody>
          <a:bodyPr/>
          <a:lstStyle/>
          <a:p>
            <a:endParaRPr lang="en-ID"/>
          </a:p>
        </p:txBody>
      </p:sp>
    </p:spTree>
    <p:extLst>
      <p:ext uri="{BB962C8B-B14F-4D97-AF65-F5344CB8AC3E}">
        <p14:creationId xmlns:p14="http://schemas.microsoft.com/office/powerpoint/2010/main" val="1251479763"/>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B766B915-B27D-45DE-8F56-28C646DC6DE6}"/>
              </a:ext>
            </a:extLst>
          </p:cNvPr>
          <p:cNvSpPr>
            <a:spLocks noGrp="1"/>
          </p:cNvSpPr>
          <p:nvPr>
            <p:ph type="pic" sz="quarter" idx="10"/>
          </p:nvPr>
        </p:nvSpPr>
        <p:spPr>
          <a:xfrm>
            <a:off x="5524501" y="0"/>
            <a:ext cx="5257799" cy="6858000"/>
          </a:xfrm>
        </p:spPr>
        <p:txBody>
          <a:bodyPr/>
          <a:lstStyle/>
          <a:p>
            <a:endParaRPr lang="en-ID" dirty="0"/>
          </a:p>
        </p:txBody>
      </p:sp>
    </p:spTree>
    <p:extLst>
      <p:ext uri="{BB962C8B-B14F-4D97-AF65-F5344CB8AC3E}">
        <p14:creationId xmlns:p14="http://schemas.microsoft.com/office/powerpoint/2010/main" val="2809026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B766B915-B27D-45DE-8F56-28C646DC6DE6}"/>
              </a:ext>
            </a:extLst>
          </p:cNvPr>
          <p:cNvSpPr>
            <a:spLocks noGrp="1"/>
          </p:cNvSpPr>
          <p:nvPr>
            <p:ph type="pic" sz="quarter" idx="10"/>
          </p:nvPr>
        </p:nvSpPr>
        <p:spPr>
          <a:xfrm>
            <a:off x="1981200" y="745435"/>
            <a:ext cx="4114800" cy="5367130"/>
          </a:xfrm>
        </p:spPr>
        <p:txBody>
          <a:bodyPr/>
          <a:lstStyle/>
          <a:p>
            <a:endParaRPr lang="en-ID" dirty="0"/>
          </a:p>
        </p:txBody>
      </p:sp>
    </p:spTree>
    <p:extLst>
      <p:ext uri="{BB962C8B-B14F-4D97-AF65-F5344CB8AC3E}">
        <p14:creationId xmlns:p14="http://schemas.microsoft.com/office/powerpoint/2010/main" val="1186884606"/>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xmlns="" id="{5BD1FA3D-EBB8-478E-A98E-E65C4A89998F}"/>
              </a:ext>
            </a:extLst>
          </p:cNvPr>
          <p:cNvSpPr>
            <a:spLocks noGrp="1"/>
          </p:cNvSpPr>
          <p:nvPr>
            <p:ph type="pic" sz="quarter" idx="11"/>
          </p:nvPr>
        </p:nvSpPr>
        <p:spPr>
          <a:xfrm>
            <a:off x="1841047" y="1324428"/>
            <a:ext cx="3166382" cy="4209143"/>
          </a:xfrm>
        </p:spPr>
        <p:txBody>
          <a:bodyPr/>
          <a:lstStyle/>
          <a:p>
            <a:endParaRPr lang="en-ID"/>
          </a:p>
        </p:txBody>
      </p:sp>
    </p:spTree>
    <p:extLst>
      <p:ext uri="{BB962C8B-B14F-4D97-AF65-F5344CB8AC3E}">
        <p14:creationId xmlns:p14="http://schemas.microsoft.com/office/powerpoint/2010/main" val="452475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xmlns="" id="{1D7E099D-CF72-4854-9DB7-2E545C03DED6}"/>
              </a:ext>
            </a:extLst>
          </p:cNvPr>
          <p:cNvSpPr>
            <a:spLocks noGrp="1"/>
          </p:cNvSpPr>
          <p:nvPr>
            <p:ph type="pic" sz="quarter" idx="10"/>
          </p:nvPr>
        </p:nvSpPr>
        <p:spPr>
          <a:xfrm>
            <a:off x="1216252" y="1352550"/>
            <a:ext cx="4640262" cy="6586538"/>
          </a:xfrm>
          <a:prstGeom prst="roundRect">
            <a:avLst>
              <a:gd name="adj" fmla="val 2709"/>
            </a:avLst>
          </a:prstGeom>
        </p:spPr>
        <p:txBody>
          <a:bodyPr/>
          <a:lstStyle/>
          <a:p>
            <a:endParaRPr lang="en-ID"/>
          </a:p>
        </p:txBody>
      </p:sp>
    </p:spTree>
    <p:extLst>
      <p:ext uri="{BB962C8B-B14F-4D97-AF65-F5344CB8AC3E}">
        <p14:creationId xmlns:p14="http://schemas.microsoft.com/office/powerpoint/2010/main" val="1654999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EFC12FB3-6684-43FB-9B46-DA3675F8D09E}"/>
              </a:ext>
            </a:extLst>
          </p:cNvPr>
          <p:cNvSpPr>
            <a:spLocks noGrp="1"/>
          </p:cNvSpPr>
          <p:nvPr>
            <p:ph type="pic" sz="quarter" idx="10"/>
          </p:nvPr>
        </p:nvSpPr>
        <p:spPr>
          <a:xfrm>
            <a:off x="0" y="876300"/>
            <a:ext cx="5105400" cy="5143500"/>
          </a:xfrm>
        </p:spPr>
        <p:txBody>
          <a:bodyPr/>
          <a:lstStyle/>
          <a:p>
            <a:endParaRPr lang="en-ID"/>
          </a:p>
        </p:txBody>
      </p:sp>
    </p:spTree>
    <p:extLst>
      <p:ext uri="{BB962C8B-B14F-4D97-AF65-F5344CB8AC3E}">
        <p14:creationId xmlns:p14="http://schemas.microsoft.com/office/powerpoint/2010/main" val="361579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0C0BC16B-9311-435E-87A6-65A28296AB65}"/>
              </a:ext>
            </a:extLst>
          </p:cNvPr>
          <p:cNvSpPr>
            <a:spLocks noGrp="1"/>
          </p:cNvSpPr>
          <p:nvPr>
            <p:ph type="pic" sz="quarter" idx="10"/>
          </p:nvPr>
        </p:nvSpPr>
        <p:spPr>
          <a:xfrm>
            <a:off x="5257800" y="0"/>
            <a:ext cx="4857750" cy="6858000"/>
          </a:xfrm>
        </p:spPr>
        <p:txBody>
          <a:bodyPr/>
          <a:lstStyle/>
          <a:p>
            <a:endParaRPr lang="en-ID" dirty="0"/>
          </a:p>
        </p:txBody>
      </p:sp>
    </p:spTree>
    <p:extLst>
      <p:ext uri="{BB962C8B-B14F-4D97-AF65-F5344CB8AC3E}">
        <p14:creationId xmlns:p14="http://schemas.microsoft.com/office/powerpoint/2010/main" val="2859681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E5BB0667-15B0-4BF1-B3FE-A1EBFA67099B}"/>
              </a:ext>
            </a:extLst>
          </p:cNvPr>
          <p:cNvSpPr>
            <a:spLocks noGrp="1"/>
          </p:cNvSpPr>
          <p:nvPr>
            <p:ph type="pic" sz="quarter" idx="10"/>
          </p:nvPr>
        </p:nvSpPr>
        <p:spPr>
          <a:xfrm>
            <a:off x="3879850" y="1109661"/>
            <a:ext cx="7181850" cy="5748339"/>
          </a:xfrm>
        </p:spPr>
        <p:txBody>
          <a:bodyPr/>
          <a:lstStyle/>
          <a:p>
            <a:endParaRPr lang="en-ID"/>
          </a:p>
        </p:txBody>
      </p:sp>
    </p:spTree>
    <p:extLst>
      <p:ext uri="{BB962C8B-B14F-4D97-AF65-F5344CB8AC3E}">
        <p14:creationId xmlns:p14="http://schemas.microsoft.com/office/powerpoint/2010/main" val="93881213"/>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EB8B4AB-3953-4443-845D-D18F81F2D5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xmlns="" id="{0BC649F8-3B6E-46CC-BE59-3FEA5867D6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xmlns="" id="{3C259407-DF17-4FCD-828E-BA70136BB2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FF6DE6-1BD0-44BB-9EEF-6024AB69BC72}" type="datetimeFigureOut">
              <a:rPr lang="en-ID" smtClean="0"/>
              <a:t>11/10/2022</a:t>
            </a:fld>
            <a:endParaRPr lang="en-ID"/>
          </a:p>
        </p:txBody>
      </p:sp>
      <p:sp>
        <p:nvSpPr>
          <p:cNvPr id="5" name="Footer Placeholder 4">
            <a:extLst>
              <a:ext uri="{FF2B5EF4-FFF2-40B4-BE49-F238E27FC236}">
                <a16:creationId xmlns:a16="http://schemas.microsoft.com/office/drawing/2014/main" xmlns="" id="{E5E8AC3C-AC20-4785-8986-D80B8C8D42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xmlns="" id="{60637E39-12E0-46EF-8B5E-3D4B51B060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6D0A62-1562-4926-9ACA-4B08CC16C104}" type="slidenum">
              <a:rPr lang="en-ID" smtClean="0"/>
              <a:t>‹#›</a:t>
            </a:fld>
            <a:endParaRPr lang="en-ID"/>
          </a:p>
        </p:txBody>
      </p:sp>
    </p:spTree>
    <p:extLst>
      <p:ext uri="{BB962C8B-B14F-4D97-AF65-F5344CB8AC3E}">
        <p14:creationId xmlns:p14="http://schemas.microsoft.com/office/powerpoint/2010/main" val="972958128"/>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51" r:id="rId3"/>
    <p:sldLayoutId id="2147483652" r:id="rId4"/>
    <p:sldLayoutId id="2147483653" r:id="rId5"/>
    <p:sldLayoutId id="2147483659" r:id="rId6"/>
    <p:sldLayoutId id="2147483674" r:id="rId7"/>
    <p:sldLayoutId id="2147483664" r:id="rId8"/>
    <p:sldLayoutId id="2147483665"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CD590D15-5668-48A5-B5C0-8E4C10D16625}"/>
              </a:ext>
            </a:extLst>
          </p:cNvPr>
          <p:cNvSpPr txBox="1"/>
          <p:nvPr/>
        </p:nvSpPr>
        <p:spPr>
          <a:xfrm>
            <a:off x="3164114" y="2705725"/>
            <a:ext cx="5863772" cy="1446550"/>
          </a:xfrm>
          <a:prstGeom prst="rect">
            <a:avLst/>
          </a:prstGeom>
          <a:noFill/>
        </p:spPr>
        <p:txBody>
          <a:bodyPr wrap="square" rtlCol="0">
            <a:spAutoFit/>
          </a:bodyPr>
          <a:lstStyle/>
          <a:p>
            <a:pPr algn="ctr"/>
            <a:r>
              <a:rPr lang="en-US" sz="8800" i="0" kern="2000" dirty="0">
                <a:solidFill>
                  <a:schemeClr val="bg1"/>
                </a:solidFill>
                <a:effectLst/>
                <a:latin typeface="Montserrat SemiBold" panose="00000700000000000000" pitchFamily="50" charset="0"/>
              </a:rPr>
              <a:t>Galant</a:t>
            </a:r>
            <a:endParaRPr lang="id-ID" sz="8800" kern="2000" dirty="0">
              <a:solidFill>
                <a:schemeClr val="bg1"/>
              </a:solidFill>
              <a:latin typeface="Montserrat SemiBold" panose="00000700000000000000" pitchFamily="50" charset="0"/>
            </a:endParaRPr>
          </a:p>
        </p:txBody>
      </p:sp>
      <p:sp>
        <p:nvSpPr>
          <p:cNvPr id="3" name="Picture Placeholder 2">
            <a:extLst>
              <a:ext uri="{FF2B5EF4-FFF2-40B4-BE49-F238E27FC236}">
                <a16:creationId xmlns:a16="http://schemas.microsoft.com/office/drawing/2014/main" xmlns="" id="{69DEEA4E-0C72-4137-95A6-E0765562DA8A}"/>
              </a:ext>
            </a:extLst>
          </p:cNvPr>
          <p:cNvSpPr>
            <a:spLocks noGrp="1"/>
          </p:cNvSpPr>
          <p:nvPr>
            <p:ph type="pic" sz="quarter" idx="10"/>
          </p:nvPr>
        </p:nvSpPr>
        <p:spPr/>
      </p:sp>
    </p:spTree>
    <p:extLst>
      <p:ext uri="{BB962C8B-B14F-4D97-AF65-F5344CB8AC3E}">
        <p14:creationId xmlns:p14="http://schemas.microsoft.com/office/powerpoint/2010/main" val="4211901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xmlns="" id="{928F7B71-94BC-477A-94DD-B45E64396A2D}"/>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xmlns="" id="{A843F203-E7BD-4270-B4AA-9A0560AAFF07}"/>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xmlns="" id="{2E77F978-86E2-4F7B-A6C8-88B52441964E}"/>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xmlns="" id="{546951AD-963E-4B5A-87C0-5AC1AECF78AF}"/>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xmlns="" id="{89CF4C15-5B5C-469D-8FCC-EFC8BA50C67C}"/>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xmlns="" id="{C416A847-15D3-4D98-A042-84F27FDB6E54}"/>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xmlns="" id="{A0909073-4849-414F-A2AD-32CFBBB0EA68}"/>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xmlns="" id="{A8A5E934-3D63-4F5A-9A7C-C8D0CB5304FD}"/>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xmlns="" id="{AB1AECBD-5235-4DA7-B644-FB1D48D6354C}"/>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xmlns="" id="{A8F3B6B5-F34D-48CD-86B4-F6F3249E7466}"/>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xmlns="" id="{C359B961-5642-40E6-BC22-CB701C974B04}"/>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xmlns="" id="{3E1B49D1-0907-4A19-97E5-0DF93025997E}"/>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xmlns="" id="{4F6876B1-AA98-44EC-B68A-3077754D9D05}"/>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xmlns="" id="{613DAE5A-4279-46D6-AE79-E88325E235DB}"/>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xmlns="" id="{CCD9A773-5C5C-4856-BB01-69CC82242D6F}"/>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xmlns="" id="{74F63A64-C07D-494D-9B91-0623C3B03F26}"/>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xmlns="" id="{306A2572-7197-4C24-BAFA-169C37D6332E}"/>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xmlns="" id="{F41EE6D6-720D-4924-845B-4663D1A2975F}"/>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xmlns="" id="{884D70A7-FE48-4D8B-912F-287C4D041A85}"/>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xmlns="" id="{E747DDDA-3315-4BAC-812B-C893DD4BDE1E}"/>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xmlns="" id="{D03151BC-1261-4FDF-909E-9883884726AD}"/>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xmlns="" id="{736328C8-E41C-4022-AB5F-9341A79A9B3E}"/>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xmlns="" id="{7551D55C-21ED-4A41-BEFE-50F7C5EB0EBD}"/>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xmlns="" id="{75B38B26-BC08-448F-A25C-88EEFEA6F757}"/>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xmlns="" id="{CB6B5038-C8BE-4D3D-8218-C9E9D51E6A59}"/>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xmlns="" id="{1B06B52D-607D-4136-9CAD-64A5C5199E07}"/>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xmlns="" id="{C0CC83D7-D45D-4F8F-85A5-91D5267122B2}"/>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xmlns="" id="{B2DA1AEC-58B2-49C4-B147-1170B532E494}"/>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xmlns="" id="{526E2BBE-B1E5-4B0D-B569-1E099856B491}"/>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xmlns="" id="{2846B8BA-7803-4549-973C-EC1822A6ED05}"/>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xmlns="" id="{3570CFA4-097C-4470-885F-78A6E4AD0B97}"/>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xmlns="" id="{F7CF7DC1-2485-4BCF-AA55-A83B7E84FEEB}"/>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xmlns="" id="{B7F97417-CFA8-4FEB-9689-065B0348255F}"/>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xmlns="" id="{E6E8FCE3-E952-4155-90B1-E290CAA36EC2}"/>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xmlns="" id="{928E44DB-6513-4404-8283-B6A9DE2284BE}"/>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xmlns="" id="{19717D4E-4DB5-476F-A157-5604200786A2}"/>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xmlns="" id="{771374A1-C8E4-422F-8A1A-AF9F3EFAE035}"/>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xmlns="" id="{03804A0E-1FA4-4E97-A68B-7428B5564D57}"/>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xmlns="" id="{FACF893F-9802-4FCA-956D-BB1E57242401}"/>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xmlns="" id="{348B5FAB-5696-40C6-88A5-91F126679A79}"/>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xmlns="" id="{9982A25F-8343-4431-9B9C-C642BDA9CDEF}"/>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xmlns="" id="{9A0E4161-CB80-430C-AC18-1E5AE33C76E3}"/>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xmlns="" id="{ADF7BFE2-388E-4B6D-BAA5-1E2F933A41CD}"/>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xmlns="" id="{5E2A4F37-4B92-48FC-8A8B-81DBA9CFB749}"/>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xmlns="" id="{FFA32355-898B-44A9-8B84-196576EF6DC1}"/>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xmlns="" id="{B09679F2-9A0F-46FF-A0CD-2A41E805CDFF}"/>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xmlns="" id="{9EBCF5C9-E50B-4D99-B678-BB3DD42B8708}"/>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xmlns="" id="{B5144925-381B-490A-9081-C98D14E87F5B}"/>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xmlns="" id="{4F30FAA4-78AB-4FE0-8DD4-1A8DE1F14FCF}"/>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xmlns="" id="{4C2449EB-C62B-4D64-BBFC-D1E3821754FA}"/>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xmlns="" id="{05E568C8-F6BC-430C-A778-8E311A31D2AB}"/>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xmlns="" id="{D18E894F-4CE0-470C-A6C1-62380594433D}"/>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xmlns="" id="{8F061B3C-7C20-4D13-94AC-1C4281CA558D}"/>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xmlns="" id="{8288F4EA-5F6E-4069-8991-C908574DEC35}"/>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xmlns="" id="{374432F3-8E19-4182-A972-ECC79669BC9F}"/>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xmlns="" id="{990CCD63-FCA3-4ADC-A383-839449DB142C}"/>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xmlns="" id="{C0045D8E-3183-4101-B46A-778087B4F8F2}"/>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xmlns="" id="{3E1FD48A-5A75-4A66-92AE-FBEDBACB97BC}"/>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xmlns="" id="{7EA12C32-C866-48AB-B88F-EDCF3ADDFF52}"/>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xmlns="" id="{CD6736E2-7812-4F91-9065-6FC90C029DAB}"/>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xmlns="" id="{90ABB34D-FCB7-466E-BF74-9E3AEE6BAB7F}"/>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xmlns="" id="{1F1D4F6E-EAD0-4449-8C10-8952B3DAE5B6}"/>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xmlns="" id="{7CCEC1F0-269D-4817-918B-FE134A42DFDC}"/>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xmlns="" id="{244490F7-5DE2-4687-AF95-47ADB26124BA}"/>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xmlns="" id="{CD2D21D4-646A-45CE-A811-1036E94C8CA6}"/>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xmlns="" id="{DEDC398C-E5E1-422E-A17D-63AE43D36098}"/>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xmlns="" id="{8CE3EF94-F661-498E-83FC-941C60BD2B4F}"/>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xmlns="" id="{F7C4FDCF-0D7B-46C8-92CC-4D24E52F8BF7}"/>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xmlns="" id="{A035CA89-ED9F-464A-B9B9-996A8F3DA2E5}"/>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xmlns="" id="{A42E7177-6F1D-40D9-9018-88E5754BBF05}"/>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xmlns="" id="{F82420B0-AF8C-4454-94F3-CF4EA95A872C}"/>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xmlns="" id="{F6D0B4D6-D453-4E3D-BA7A-FE8DCE6F399E}"/>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xmlns="" id="{C176E933-E0B0-4915-9CAA-A655BB8FB523}"/>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xmlns="" id="{7AF49054-99C3-40B5-8F9C-3F6CD5DC96CE}"/>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xmlns="" id="{C03EE394-0791-4775-9C69-953EB36D196B}"/>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xmlns="" id="{DB968F08-C979-4F91-AFBD-657291A8870C}"/>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xmlns="" id="{2DCAFD62-88A7-4D14-8147-F981D9A7E577}"/>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xmlns="" id="{6A57722D-587D-4C35-8398-47AA589F9075}"/>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xmlns="" id="{003ADD18-D4CB-4F3B-9DF8-C0B92B1AD5CA}"/>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xmlns="" id="{1280033B-CA74-4FC7-9AEB-88AA05DEA06F}"/>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xmlns="" id="{AA0632F8-1F6C-4878-B5AC-EC68747E40EE}"/>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xmlns="" id="{C8CDF758-4E24-4DCC-97A2-65404FB99E9C}"/>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xmlns="" id="{FA0CAA0C-C211-4928-A1D2-C30875243B56}"/>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xmlns="" id="{7528A672-98A5-46A5-8DEA-4431489FF93C}"/>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xmlns="" id="{D89D1A8D-E9EF-430C-89F4-7EB515ACBDBC}"/>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xmlns="" id="{1AC01355-D111-4A75-8C16-1C589D6A9EF4}"/>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xmlns="" id="{E8EA2A62-243A-41E1-80BF-80DEDEE19591}"/>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xmlns="" id="{50C06078-D932-4121-BE66-9C24B778485A}"/>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xmlns="" id="{EE8A0F90-9AA1-4615-9CAC-23C249318C19}"/>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xmlns="" id="{1A54BCB9-4CB7-45F3-989B-33172966C375}"/>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xmlns="" id="{39FA61CD-4880-40D8-95A6-BC210E89E672}"/>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xmlns="" id="{80C82997-3645-4B9F-B110-892EC093D0D0}"/>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xmlns="" id="{8A7B25DE-ABB7-43B2-8DEA-2B02B599907E}"/>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xmlns="" id="{A7ECCD79-BDE5-48E7-8E02-E09D7123D80E}"/>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xmlns="" id="{66F1E905-3048-4AB7-889E-49E36DF6CFE6}"/>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xmlns="" id="{05AF2D37-07C3-48A2-B2F8-6DC56C205EE8}"/>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xmlns="" id="{7FC2CDB3-D99E-411D-AEE8-11D222C4F1C8}"/>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xmlns="" id="{909311A7-36B6-454C-87C4-214E0B011134}"/>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xmlns="" id="{05BC2CC7-D6D0-4F35-87DF-5A86461CAA41}"/>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xmlns="" id="{9EDEDBEA-249B-46DF-A361-ADB648CC51FF}"/>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xmlns="" id="{10AF53C1-6F74-4406-A0A3-65B79B98E642}"/>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xmlns="" id="{6A7A02D0-8E9A-4132-813E-B02332BDC18C}"/>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xmlns="" id="{0A3736CC-07FE-4F51-AF41-530FEFCF0BA5}"/>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xmlns="" id="{FCEE0425-CFC6-4AB0-BDC0-C8AFD59439C2}"/>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xmlns="" id="{85FB3BE1-59A2-40DA-A33B-814AFA9CC9CD}"/>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xmlns="" id="{D6445EB9-EDF1-42CD-B1A7-C01E770F33FF}"/>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xmlns="" id="{AF98D8F8-CFC3-486A-B31A-FC977DCA7496}"/>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xmlns="" id="{A7E994BA-1B80-4E72-9FFE-30BFC91041E0}"/>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xmlns="" id="{06B87E77-1BFE-485B-BE5D-15FE35813815}"/>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xmlns="" id="{4A551267-72E5-42E5-A512-52EC682726D6}"/>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xmlns="" id="{A834F124-5E11-4B32-B4DB-E6C86C9C5B54}"/>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xmlns="" id="{14862084-4651-4496-A285-30A4597A82F6}"/>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xmlns="" id="{849D5BF3-2691-47B5-B38D-5528CE1F6EA4}"/>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xmlns="" id="{B951D915-DB67-4A6A-9F08-4396EFD62566}"/>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xmlns="" id="{98B26EF6-1901-43B6-9D01-E4E7257C30B3}"/>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xmlns="" id="{AD0669B4-BAC2-48C2-B41D-5F8C3638A9A8}"/>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xmlns="" id="{45AF72CF-2973-4149-84A9-674AA241B575}"/>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xmlns="" id="{4159CFB9-6BF9-4DF4-86C8-5A6944320AA0}"/>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xmlns="" id="{66190F29-49AC-40E6-B4A3-56B368605E22}"/>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xmlns="" id="{DB50DC04-2F0F-4D0F-AB56-67F13AB982EC}"/>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xmlns="" id="{D56809F2-E488-4684-928C-5792FF4BAFB6}"/>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xmlns="" id="{D5B26A5C-EA5F-4900-80A9-C24E7D89C9D5}"/>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xmlns="" id="{4ED15097-1BAC-4390-B9DF-9E72BF6B2E04}"/>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xmlns="" id="{D3818A20-B465-4A12-AEB5-D9D4F0EE7296}"/>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xmlns="" id="{30DD0584-DFF5-4F98-ABE8-51415138DE67}"/>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xmlns="" id="{FA19503A-A4C4-4D56-9AEC-2F6631A91C1F}"/>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xmlns="" id="{2BCF5F40-4926-4531-B04A-85B499DFE120}"/>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xmlns="" id="{998FC481-9BD1-44E7-A1BC-74538AAA63DE}"/>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xmlns="" id="{176776BE-7CDA-4549-837E-7CA53D91575B}"/>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xmlns="" id="{22981620-1D13-4555-857A-14550093905A}"/>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xmlns="" id="{D2724C72-B909-4DBD-94ED-80F6DC7135BE}"/>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xmlns="" id="{9D9BFD75-92FF-4C45-B588-634F3F4CB964}"/>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3196025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xmlns="" id="{57B7BFC6-2D9E-46ED-8A4B-5B4AC227A67E}"/>
              </a:ext>
            </a:extLst>
          </p:cNvPr>
          <p:cNvSpPr txBox="1"/>
          <p:nvPr/>
        </p:nvSpPr>
        <p:spPr>
          <a:xfrm>
            <a:off x="914400" y="1917851"/>
            <a:ext cx="3028950" cy="830997"/>
          </a:xfrm>
          <a:prstGeom prst="rect">
            <a:avLst/>
          </a:prstGeom>
          <a:noFill/>
        </p:spPr>
        <p:txBody>
          <a:bodyPr wrap="square" rtlCol="0">
            <a:spAutoFit/>
          </a:bodyPr>
          <a:lstStyle/>
          <a:p>
            <a:r>
              <a:rPr lang="en-US" sz="4800" kern="2000" dirty="0">
                <a:solidFill>
                  <a:schemeClr val="tx1">
                    <a:lumMod val="85000"/>
                    <a:lumOff val="15000"/>
                  </a:schemeClr>
                </a:solidFill>
                <a:latin typeface="Montserrat SemiBold" panose="00000700000000000000" pitchFamily="50" charset="0"/>
              </a:rPr>
              <a:t>Hello</a:t>
            </a:r>
            <a:endParaRPr lang="id-ID" sz="4800" kern="2000" dirty="0">
              <a:solidFill>
                <a:schemeClr val="tx1">
                  <a:lumMod val="85000"/>
                  <a:lumOff val="15000"/>
                </a:schemeClr>
              </a:solidFill>
              <a:latin typeface="Montserrat SemiBold" panose="00000700000000000000" pitchFamily="50" charset="0"/>
            </a:endParaRPr>
          </a:p>
        </p:txBody>
      </p:sp>
      <p:sp>
        <p:nvSpPr>
          <p:cNvPr id="28" name="TextBox 27">
            <a:extLst>
              <a:ext uri="{FF2B5EF4-FFF2-40B4-BE49-F238E27FC236}">
                <a16:creationId xmlns:a16="http://schemas.microsoft.com/office/drawing/2014/main" xmlns="" id="{E22871AB-A061-4A09-B33A-4F25ED7C7C24}"/>
              </a:ext>
            </a:extLst>
          </p:cNvPr>
          <p:cNvSpPr txBox="1"/>
          <p:nvPr/>
        </p:nvSpPr>
        <p:spPr>
          <a:xfrm>
            <a:off x="914400" y="2471848"/>
            <a:ext cx="4476750" cy="830997"/>
          </a:xfrm>
          <a:prstGeom prst="rect">
            <a:avLst/>
          </a:prstGeom>
          <a:noFill/>
        </p:spPr>
        <p:txBody>
          <a:bodyPr wrap="square" rtlCol="0">
            <a:spAutoFit/>
          </a:bodyPr>
          <a:lstStyle/>
          <a:p>
            <a:r>
              <a:rPr lang="en-US" sz="4800" kern="2000" dirty="0">
                <a:solidFill>
                  <a:schemeClr val="tx1">
                    <a:lumMod val="85000"/>
                    <a:lumOff val="15000"/>
                  </a:schemeClr>
                </a:solidFill>
                <a:latin typeface="Montserrat SemiBold" panose="00000700000000000000" pitchFamily="50" charset="0"/>
              </a:rPr>
              <a:t>World</a:t>
            </a:r>
            <a:endParaRPr lang="id-ID" sz="4800" kern="2000" dirty="0">
              <a:solidFill>
                <a:schemeClr val="tx1">
                  <a:lumMod val="85000"/>
                  <a:lumOff val="15000"/>
                </a:schemeClr>
              </a:solidFill>
              <a:latin typeface="Montserrat SemiBold" panose="00000700000000000000" pitchFamily="50" charset="0"/>
            </a:endParaRPr>
          </a:p>
        </p:txBody>
      </p:sp>
      <p:sp>
        <p:nvSpPr>
          <p:cNvPr id="29" name="Rectangle 28">
            <a:extLst>
              <a:ext uri="{FF2B5EF4-FFF2-40B4-BE49-F238E27FC236}">
                <a16:creationId xmlns:a16="http://schemas.microsoft.com/office/drawing/2014/main" xmlns="" id="{5FFAE4E7-1679-4D1D-9D49-927ED7E23C65}"/>
              </a:ext>
            </a:extLst>
          </p:cNvPr>
          <p:cNvSpPr/>
          <p:nvPr/>
        </p:nvSpPr>
        <p:spPr>
          <a:xfrm>
            <a:off x="914400" y="3777909"/>
            <a:ext cx="3289119" cy="784830"/>
          </a:xfrm>
          <a:prstGeom prst="rect">
            <a:avLst/>
          </a:prstGeom>
        </p:spPr>
        <p:txBody>
          <a:bodyPr wrap="square">
            <a:spAutoFit/>
          </a:bodyPr>
          <a:lstStyle/>
          <a:p>
            <a:pPr algn="just"/>
            <a:r>
              <a:rPr lang="id-ID"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a:t>
            </a:r>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 </a:t>
            </a:r>
            <a:r>
              <a:rPr lang="id-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lacus nulla ac netus nibh aliquet, porttitor ligula justo libero vivamus porttitor dolor, conubia mollit. Sapien nam</a:t>
            </a:r>
          </a:p>
        </p:txBody>
      </p:sp>
      <p:sp>
        <p:nvSpPr>
          <p:cNvPr id="32" name="Rectangle 31">
            <a:extLst>
              <a:ext uri="{FF2B5EF4-FFF2-40B4-BE49-F238E27FC236}">
                <a16:creationId xmlns:a16="http://schemas.microsoft.com/office/drawing/2014/main" xmlns="" id="{3B26BE5A-6812-47A7-BB90-D05E14D6B17B}"/>
              </a:ext>
            </a:extLst>
          </p:cNvPr>
          <p:cNvSpPr/>
          <p:nvPr/>
        </p:nvSpPr>
        <p:spPr>
          <a:xfrm>
            <a:off x="914400" y="4767110"/>
            <a:ext cx="3289119" cy="646331"/>
          </a:xfrm>
          <a:prstGeom prst="rect">
            <a:avLst/>
          </a:prstGeom>
        </p:spPr>
        <p:txBody>
          <a:bodyPr wrap="square">
            <a:spAutoFit/>
          </a:bodyPr>
          <a:lstStyle/>
          <a:p>
            <a:pPr algn="just"/>
            <a:r>
              <a:rPr lang="id-ID"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a:t>
            </a:r>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 </a:t>
            </a:r>
            <a:r>
              <a:rPr lang="id-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lacus nulla ac netus nibh aliquet, </a:t>
            </a:r>
          </a:p>
        </p:txBody>
      </p:sp>
      <p:sp>
        <p:nvSpPr>
          <p:cNvPr id="3" name="Picture Placeholder 2">
            <a:extLst>
              <a:ext uri="{FF2B5EF4-FFF2-40B4-BE49-F238E27FC236}">
                <a16:creationId xmlns:a16="http://schemas.microsoft.com/office/drawing/2014/main" xmlns="" id="{F416FA0D-2B9F-4863-B669-660A50B58BB4}"/>
              </a:ext>
            </a:extLst>
          </p:cNvPr>
          <p:cNvSpPr>
            <a:spLocks noGrp="1"/>
          </p:cNvSpPr>
          <p:nvPr>
            <p:ph type="pic" sz="quarter" idx="10"/>
          </p:nvPr>
        </p:nvSpPr>
        <p:spPr/>
      </p:sp>
    </p:spTree>
    <p:extLst>
      <p:ext uri="{BB962C8B-B14F-4D97-AF65-F5344CB8AC3E}">
        <p14:creationId xmlns:p14="http://schemas.microsoft.com/office/powerpoint/2010/main" val="1118880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BAFD0042-E2E8-4502-9B3E-681C668F52C5}"/>
              </a:ext>
            </a:extLst>
          </p:cNvPr>
          <p:cNvSpPr/>
          <p:nvPr/>
        </p:nvSpPr>
        <p:spPr>
          <a:xfrm>
            <a:off x="1" y="0"/>
            <a:ext cx="4724400" cy="6858000"/>
          </a:xfrm>
          <a:prstGeom prst="rect">
            <a:avLst/>
          </a:prstGeom>
          <a:solidFill>
            <a:srgbClr val="2B0C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a16="http://schemas.microsoft.com/office/drawing/2014/main" xmlns="" id="{EDFE6CBE-E1DC-4344-A242-3A9A7E5E49AB}"/>
              </a:ext>
            </a:extLst>
          </p:cNvPr>
          <p:cNvSpPr/>
          <p:nvPr/>
        </p:nvSpPr>
        <p:spPr>
          <a:xfrm>
            <a:off x="7194589" y="2645485"/>
            <a:ext cx="4429224"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4400" kern="1700" dirty="0">
                <a:ln w="0"/>
                <a:solidFill>
                  <a:schemeClr val="tx1">
                    <a:lumMod val="85000"/>
                    <a:lumOff val="15000"/>
                  </a:schemeClr>
                </a:solidFill>
                <a:latin typeface="Montserrat SemiBold" panose="00000700000000000000" pitchFamily="50" charset="0"/>
                <a:ea typeface="Roboto Slab" pitchFamily="2" charset="0"/>
                <a:cs typeface="Lato Heavy" panose="020F0502020204030203" pitchFamily="34" charset="0"/>
              </a:rPr>
              <a:t>Galant</a:t>
            </a:r>
          </a:p>
        </p:txBody>
      </p:sp>
      <p:sp>
        <p:nvSpPr>
          <p:cNvPr id="7" name="Rectangle 6">
            <a:extLst>
              <a:ext uri="{FF2B5EF4-FFF2-40B4-BE49-F238E27FC236}">
                <a16:creationId xmlns:a16="http://schemas.microsoft.com/office/drawing/2014/main" xmlns="" id="{1CA5B1D6-C919-457A-A764-8F4A79D92B61}"/>
              </a:ext>
            </a:extLst>
          </p:cNvPr>
          <p:cNvSpPr/>
          <p:nvPr/>
        </p:nvSpPr>
        <p:spPr>
          <a:xfrm>
            <a:off x="7194589" y="3724496"/>
            <a:ext cx="3338628" cy="784830"/>
          </a:xfrm>
          <a:prstGeom prst="rect">
            <a:avLst/>
          </a:prstGeom>
        </p:spPr>
        <p:txBody>
          <a:bodyPr wrap="square">
            <a:spAutoFit/>
          </a:bodyPr>
          <a:lstStyle/>
          <a:p>
            <a:pPr algn="just"/>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endParaRPr lang="en-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xmlns="" id="{BAB01F37-98D3-4151-80AF-28085C31218B}"/>
              </a:ext>
            </a:extLst>
          </p:cNvPr>
          <p:cNvSpPr/>
          <p:nvPr/>
        </p:nvSpPr>
        <p:spPr>
          <a:xfrm>
            <a:off x="7194589" y="4659383"/>
            <a:ext cx="3338628" cy="507831"/>
          </a:xfrm>
          <a:prstGeom prst="rect">
            <a:avLst/>
          </a:prstGeom>
        </p:spPr>
        <p:txBody>
          <a:bodyPr wrap="square">
            <a:spAutoFit/>
          </a:bodyPr>
          <a:lstStyle/>
          <a:p>
            <a:pPr algn="just"/>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 when an unknown,</a:t>
            </a:r>
            <a:endParaRPr lang="en-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xmlns="" id="{4B74EA95-8CD6-4C8B-B6AE-C3F4AFAEB369}"/>
              </a:ext>
            </a:extLst>
          </p:cNvPr>
          <p:cNvSpPr/>
          <p:nvPr/>
        </p:nvSpPr>
        <p:spPr>
          <a:xfrm>
            <a:off x="7194589" y="2042725"/>
            <a:ext cx="4429224"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4400" kern="1700" dirty="0">
                <a:ln w="0"/>
                <a:solidFill>
                  <a:schemeClr val="tx1">
                    <a:lumMod val="85000"/>
                    <a:lumOff val="15000"/>
                  </a:schemeClr>
                </a:solidFill>
                <a:latin typeface="Montserrat SemiBold" panose="00000700000000000000" pitchFamily="50" charset="0"/>
                <a:ea typeface="Roboto Slab" pitchFamily="2" charset="0"/>
                <a:cs typeface="Lato Heavy" panose="020F0502020204030203" pitchFamily="34" charset="0"/>
              </a:rPr>
              <a:t>Welcome To</a:t>
            </a:r>
          </a:p>
        </p:txBody>
      </p:sp>
      <p:sp>
        <p:nvSpPr>
          <p:cNvPr id="10" name="Rectangle 9">
            <a:extLst>
              <a:ext uri="{FF2B5EF4-FFF2-40B4-BE49-F238E27FC236}">
                <a16:creationId xmlns:a16="http://schemas.microsoft.com/office/drawing/2014/main" xmlns="" id="{B36F80C2-A98E-4A0D-8F0A-E50660FA4FC0}"/>
              </a:ext>
            </a:extLst>
          </p:cNvPr>
          <p:cNvSpPr/>
          <p:nvPr/>
        </p:nvSpPr>
        <p:spPr>
          <a:xfrm>
            <a:off x="7194589" y="3524250"/>
            <a:ext cx="1736725" cy="250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1000" kern="1700" dirty="0">
                <a:ln w="0"/>
                <a:solidFill>
                  <a:schemeClr val="tx1">
                    <a:lumMod val="50000"/>
                    <a:lumOff val="50000"/>
                  </a:schemeClr>
                </a:solidFill>
                <a:latin typeface="Montserrat Medium" panose="00000600000000000000" pitchFamily="50" charset="0"/>
                <a:ea typeface="Roboto Slab" pitchFamily="2" charset="0"/>
                <a:cs typeface="Lato Heavy" panose="020F0502020204030203" pitchFamily="34" charset="0"/>
              </a:rPr>
              <a:t>WRITE SOMETITLE</a:t>
            </a:r>
          </a:p>
        </p:txBody>
      </p:sp>
      <p:sp>
        <p:nvSpPr>
          <p:cNvPr id="3" name="Picture Placeholder 2">
            <a:extLst>
              <a:ext uri="{FF2B5EF4-FFF2-40B4-BE49-F238E27FC236}">
                <a16:creationId xmlns:a16="http://schemas.microsoft.com/office/drawing/2014/main" xmlns="" id="{03E8FFE0-F694-423E-A9C1-39B366875611}"/>
              </a:ext>
            </a:extLst>
          </p:cNvPr>
          <p:cNvSpPr>
            <a:spLocks noGrp="1"/>
          </p:cNvSpPr>
          <p:nvPr>
            <p:ph type="pic" sz="quarter" idx="10"/>
          </p:nvPr>
        </p:nvSpPr>
        <p:spPr/>
      </p:sp>
    </p:spTree>
    <p:extLst>
      <p:ext uri="{BB962C8B-B14F-4D97-AF65-F5344CB8AC3E}">
        <p14:creationId xmlns:p14="http://schemas.microsoft.com/office/powerpoint/2010/main" val="4163989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xmlns="" id="{3F0AFB9C-FE08-4E74-9432-3D3F15A16CF5}"/>
              </a:ext>
            </a:extLst>
          </p:cNvPr>
          <p:cNvSpPr/>
          <p:nvPr/>
        </p:nvSpPr>
        <p:spPr>
          <a:xfrm>
            <a:off x="1674079" y="1133402"/>
            <a:ext cx="3488056" cy="4591196"/>
          </a:xfrm>
          <a:prstGeom prst="rect">
            <a:avLst/>
          </a:prstGeom>
          <a:solidFill>
            <a:srgbClr val="2B0C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xmlns="" id="{8800DC4D-152B-4633-B388-C5963C3BB98A}"/>
              </a:ext>
            </a:extLst>
          </p:cNvPr>
          <p:cNvSpPr/>
          <p:nvPr/>
        </p:nvSpPr>
        <p:spPr>
          <a:xfrm>
            <a:off x="6096000" y="2164859"/>
            <a:ext cx="4429224"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4400" kern="1700" dirty="0">
                <a:ln w="0"/>
                <a:solidFill>
                  <a:schemeClr val="tx1">
                    <a:lumMod val="85000"/>
                    <a:lumOff val="15000"/>
                  </a:schemeClr>
                </a:solidFill>
                <a:latin typeface="Montserrat SemiBold" panose="00000700000000000000" pitchFamily="50" charset="0"/>
                <a:ea typeface="Roboto Slab" pitchFamily="2" charset="0"/>
                <a:cs typeface="Lato Heavy" panose="020F0502020204030203" pitchFamily="34" charset="0"/>
              </a:rPr>
              <a:t>Galant</a:t>
            </a:r>
          </a:p>
        </p:txBody>
      </p:sp>
      <p:sp>
        <p:nvSpPr>
          <p:cNvPr id="22" name="Rectangle 21">
            <a:extLst>
              <a:ext uri="{FF2B5EF4-FFF2-40B4-BE49-F238E27FC236}">
                <a16:creationId xmlns:a16="http://schemas.microsoft.com/office/drawing/2014/main" xmlns="" id="{A7DFCDD4-AC1C-4B94-A1F3-DF6BC5B8ABC1}"/>
              </a:ext>
            </a:extLst>
          </p:cNvPr>
          <p:cNvSpPr/>
          <p:nvPr/>
        </p:nvSpPr>
        <p:spPr>
          <a:xfrm>
            <a:off x="6095999" y="3424454"/>
            <a:ext cx="4254953" cy="646331"/>
          </a:xfrm>
          <a:prstGeom prst="rect">
            <a:avLst/>
          </a:prstGeom>
        </p:spPr>
        <p:txBody>
          <a:bodyPr wrap="square">
            <a:spAutoFit/>
          </a:bodyPr>
          <a:lstStyle/>
          <a:p>
            <a:pPr algn="just"/>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endParaRPr lang="en-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23">
            <a:extLst>
              <a:ext uri="{FF2B5EF4-FFF2-40B4-BE49-F238E27FC236}">
                <a16:creationId xmlns:a16="http://schemas.microsoft.com/office/drawing/2014/main" xmlns="" id="{F6E6DA3E-1130-48E7-A8CA-F579292D44BC}"/>
              </a:ext>
            </a:extLst>
          </p:cNvPr>
          <p:cNvSpPr/>
          <p:nvPr/>
        </p:nvSpPr>
        <p:spPr>
          <a:xfrm>
            <a:off x="6096000" y="1562099"/>
            <a:ext cx="4429224"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4400" kern="1700" dirty="0">
                <a:ln w="0"/>
                <a:solidFill>
                  <a:schemeClr val="tx1">
                    <a:lumMod val="85000"/>
                    <a:lumOff val="15000"/>
                  </a:schemeClr>
                </a:solidFill>
                <a:latin typeface="Montserrat SemiBold" panose="00000700000000000000" pitchFamily="50" charset="0"/>
                <a:ea typeface="Roboto Slab" pitchFamily="2" charset="0"/>
                <a:cs typeface="Lato Heavy" panose="020F0502020204030203" pitchFamily="34" charset="0"/>
              </a:rPr>
              <a:t>More About</a:t>
            </a:r>
          </a:p>
        </p:txBody>
      </p:sp>
      <p:sp>
        <p:nvSpPr>
          <p:cNvPr id="30" name="Rectangle 29">
            <a:extLst>
              <a:ext uri="{FF2B5EF4-FFF2-40B4-BE49-F238E27FC236}">
                <a16:creationId xmlns:a16="http://schemas.microsoft.com/office/drawing/2014/main" xmlns="" id="{EB0DC00B-5E0E-4CF7-AE22-49BBADA3537F}"/>
              </a:ext>
            </a:extLst>
          </p:cNvPr>
          <p:cNvSpPr/>
          <p:nvPr/>
        </p:nvSpPr>
        <p:spPr>
          <a:xfrm>
            <a:off x="6096000" y="3043624"/>
            <a:ext cx="1736725" cy="250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1000" kern="1700" dirty="0">
                <a:ln w="0"/>
                <a:solidFill>
                  <a:schemeClr val="tx1">
                    <a:lumMod val="85000"/>
                    <a:lumOff val="15000"/>
                  </a:schemeClr>
                </a:solidFill>
                <a:latin typeface="Montserrat Medium" panose="00000600000000000000" pitchFamily="50" charset="0"/>
                <a:ea typeface="Roboto Slab" pitchFamily="2" charset="0"/>
                <a:cs typeface="Lato Heavy" panose="020F0502020204030203" pitchFamily="34" charset="0"/>
              </a:rPr>
              <a:t>WRITE SOMETITLE</a:t>
            </a:r>
          </a:p>
        </p:txBody>
      </p:sp>
      <p:sp>
        <p:nvSpPr>
          <p:cNvPr id="18" name="TextBox 17">
            <a:extLst>
              <a:ext uri="{FF2B5EF4-FFF2-40B4-BE49-F238E27FC236}">
                <a16:creationId xmlns:a16="http://schemas.microsoft.com/office/drawing/2014/main" xmlns="" id="{D747CA45-D985-4127-AAFD-05E906D12BBC}"/>
              </a:ext>
            </a:extLst>
          </p:cNvPr>
          <p:cNvSpPr txBox="1"/>
          <p:nvPr/>
        </p:nvSpPr>
        <p:spPr>
          <a:xfrm>
            <a:off x="6096000" y="4279455"/>
            <a:ext cx="4254953" cy="1477328"/>
          </a:xfrm>
          <a:prstGeom prst="rect">
            <a:avLst/>
          </a:prstGeom>
          <a:noFill/>
        </p:spPr>
        <p:txBody>
          <a:bodyPr wrap="square">
            <a:spAutoFit/>
          </a:bodyPr>
          <a:lstStyle/>
          <a:p>
            <a:pPr algn="just"/>
            <a:r>
              <a:rPr lang="en-US" sz="1000" b="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It is a long established fact that a reader will be distracted by the readable content of a page when looking at its layout. The point of using Lorem Ipsum is that it has a more-or-less normal distribution of letters, as opposed to using 'Content here, content here', making it look like readable English. Many desktop publishing packages and web page editors now use Lorem Ipsum as their default model text, and a search for 'lorem ipsum' will uncover many web sites still in their infancy. Various versions have evolved over the years, sometimes by accident, sometimes on purpose (injected </a:t>
            </a:r>
            <a:r>
              <a:rPr lang="en-US" sz="1000" b="0" i="0" dirty="0" err="1">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 and the like).</a:t>
            </a:r>
          </a:p>
        </p:txBody>
      </p:sp>
      <p:sp>
        <p:nvSpPr>
          <p:cNvPr id="3" name="Picture Placeholder 2">
            <a:extLst>
              <a:ext uri="{FF2B5EF4-FFF2-40B4-BE49-F238E27FC236}">
                <a16:creationId xmlns:a16="http://schemas.microsoft.com/office/drawing/2014/main" xmlns="" id="{802865DE-C45B-42E3-BD8A-8C6015042179}"/>
              </a:ext>
            </a:extLst>
          </p:cNvPr>
          <p:cNvSpPr>
            <a:spLocks noGrp="1"/>
          </p:cNvSpPr>
          <p:nvPr>
            <p:ph type="pic" sz="quarter" idx="11"/>
          </p:nvPr>
        </p:nvSpPr>
        <p:spPr/>
      </p:sp>
    </p:spTree>
    <p:extLst>
      <p:ext uri="{BB962C8B-B14F-4D97-AF65-F5344CB8AC3E}">
        <p14:creationId xmlns:p14="http://schemas.microsoft.com/office/powerpoint/2010/main" val="260560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8FC60D28-F23D-4566-894B-EBB8F49FA3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6097" y="847369"/>
            <a:ext cx="5660572" cy="7596900"/>
          </a:xfrm>
          <a:prstGeom prst="rect">
            <a:avLst/>
          </a:prstGeom>
        </p:spPr>
      </p:pic>
      <p:sp>
        <p:nvSpPr>
          <p:cNvPr id="14" name="Rectangle 13">
            <a:extLst>
              <a:ext uri="{FF2B5EF4-FFF2-40B4-BE49-F238E27FC236}">
                <a16:creationId xmlns:a16="http://schemas.microsoft.com/office/drawing/2014/main" xmlns="" id="{55B538B3-1854-4976-9942-B27ADB42810C}"/>
              </a:ext>
            </a:extLst>
          </p:cNvPr>
          <p:cNvSpPr/>
          <p:nvPr/>
        </p:nvSpPr>
        <p:spPr>
          <a:xfrm>
            <a:off x="6737350" y="2625550"/>
            <a:ext cx="3457650" cy="707886"/>
          </a:xfrm>
          <a:prstGeom prst="rect">
            <a:avLst/>
          </a:prstGeom>
        </p:spPr>
        <p:txBody>
          <a:bodyPr vert="horz" wrap="square">
            <a:spAutoFit/>
          </a:bodyPr>
          <a:lstStyle/>
          <a:p>
            <a:r>
              <a:rPr lang="en-US" sz="4000" kern="1700" dirty="0">
                <a:ln w="0"/>
                <a:solidFill>
                  <a:schemeClr val="tx1">
                    <a:lumMod val="85000"/>
                    <a:lumOff val="15000"/>
                  </a:schemeClr>
                </a:solidFill>
                <a:latin typeface="Montserrat SemiBold" panose="00000700000000000000" pitchFamily="50" charset="0"/>
                <a:ea typeface="Roboto Slab" pitchFamily="2" charset="0"/>
                <a:cs typeface="Lato Heavy" panose="020F0502020204030203" pitchFamily="34" charset="0"/>
              </a:rPr>
              <a:t>Showcase</a:t>
            </a:r>
          </a:p>
        </p:txBody>
      </p:sp>
      <p:sp>
        <p:nvSpPr>
          <p:cNvPr id="15" name="Rectangle 14">
            <a:extLst>
              <a:ext uri="{FF2B5EF4-FFF2-40B4-BE49-F238E27FC236}">
                <a16:creationId xmlns:a16="http://schemas.microsoft.com/office/drawing/2014/main" xmlns="" id="{B2DC9E2E-25AD-44DA-9F75-3454EF1206B2}"/>
              </a:ext>
            </a:extLst>
          </p:cNvPr>
          <p:cNvSpPr/>
          <p:nvPr/>
        </p:nvSpPr>
        <p:spPr>
          <a:xfrm>
            <a:off x="6737350" y="2079457"/>
            <a:ext cx="4385928" cy="707886"/>
          </a:xfrm>
          <a:prstGeom prst="rect">
            <a:avLst/>
          </a:prstGeom>
        </p:spPr>
        <p:txBody>
          <a:bodyPr vert="horz" wrap="square">
            <a:spAutoFit/>
          </a:bodyPr>
          <a:lstStyle/>
          <a:p>
            <a:r>
              <a:rPr lang="en-US" sz="4000" kern="1700" dirty="0">
                <a:ln w="0"/>
                <a:solidFill>
                  <a:schemeClr val="tx1">
                    <a:lumMod val="85000"/>
                    <a:lumOff val="15000"/>
                  </a:schemeClr>
                </a:solidFill>
                <a:latin typeface="Montserrat SemiBold" panose="00000700000000000000" pitchFamily="50" charset="0"/>
                <a:ea typeface="Roboto Slab" pitchFamily="2" charset="0"/>
                <a:cs typeface="Lato Heavy" panose="020F0502020204030203" pitchFamily="34" charset="0"/>
              </a:rPr>
              <a:t>iPad</a:t>
            </a:r>
          </a:p>
        </p:txBody>
      </p:sp>
      <p:sp>
        <p:nvSpPr>
          <p:cNvPr id="8" name="TextBox 7">
            <a:extLst>
              <a:ext uri="{FF2B5EF4-FFF2-40B4-BE49-F238E27FC236}">
                <a16:creationId xmlns:a16="http://schemas.microsoft.com/office/drawing/2014/main" xmlns="" id="{D55B1238-4049-40F5-97FF-6FEF9EDC6997}"/>
              </a:ext>
            </a:extLst>
          </p:cNvPr>
          <p:cNvSpPr txBox="1"/>
          <p:nvPr/>
        </p:nvSpPr>
        <p:spPr>
          <a:xfrm>
            <a:off x="6737350" y="4070658"/>
            <a:ext cx="4482646" cy="1569660"/>
          </a:xfrm>
          <a:prstGeom prst="rect">
            <a:avLst/>
          </a:prstGeom>
          <a:noFill/>
        </p:spPr>
        <p:txBody>
          <a:bodyPr wrap="square">
            <a:spAutoFit/>
          </a:bodyPr>
          <a:lstStyle/>
          <a:p>
            <a:pPr algn="just"/>
            <a:r>
              <a:rPr lang="en-US" sz="1200" b="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200" b="0" i="0" dirty="0" err="1">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200" b="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 or </a:t>
            </a:r>
            <a:r>
              <a:rPr lang="en-US" sz="1200" b="0" i="0" dirty="0" err="1">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200" b="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a:t>
            </a:r>
            <a:endParaRPr lang="en-ID"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C5B89304-2B0C-4957-A87A-57F834260DAE}"/>
              </a:ext>
            </a:extLst>
          </p:cNvPr>
          <p:cNvSpPr>
            <a:spLocks noGrp="1"/>
          </p:cNvSpPr>
          <p:nvPr>
            <p:ph type="pic" sz="quarter" idx="10"/>
          </p:nvPr>
        </p:nvSpPr>
        <p:spPr/>
      </p:sp>
    </p:spTree>
    <p:extLst>
      <p:ext uri="{BB962C8B-B14F-4D97-AF65-F5344CB8AC3E}">
        <p14:creationId xmlns:p14="http://schemas.microsoft.com/office/powerpoint/2010/main" val="2959054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xmlns="" id="{7BD653A4-6730-471E-8418-C2EC42FA09E4}"/>
              </a:ext>
            </a:extLst>
          </p:cNvPr>
          <p:cNvGraphicFramePr/>
          <p:nvPr>
            <p:extLst>
              <p:ext uri="{D42A27DB-BD31-4B8C-83A1-F6EECF244321}">
                <p14:modId xmlns:p14="http://schemas.microsoft.com/office/powerpoint/2010/main" val="1426550538"/>
              </p:ext>
            </p:extLst>
          </p:nvPr>
        </p:nvGraphicFramePr>
        <p:xfrm>
          <a:off x="3844471" y="1560285"/>
          <a:ext cx="5606144" cy="3737430"/>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xmlns="" id="{03741292-7D6B-4ABE-AFE9-AA9517C311EB}"/>
              </a:ext>
            </a:extLst>
          </p:cNvPr>
          <p:cNvSpPr/>
          <p:nvPr/>
        </p:nvSpPr>
        <p:spPr>
          <a:xfrm>
            <a:off x="8771209" y="1560285"/>
            <a:ext cx="2274162" cy="646331"/>
          </a:xfrm>
          <a:prstGeom prst="rect">
            <a:avLst/>
          </a:prstGeom>
        </p:spPr>
        <p:txBody>
          <a:bodyPr wrap="square">
            <a:spAutoFit/>
          </a:bodyPr>
          <a:lstStyle/>
          <a:p>
            <a:pPr algn="just"/>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a:t>
            </a:r>
            <a:endParaRPr lang="en-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4" name="Straight Connector 3">
            <a:extLst>
              <a:ext uri="{FF2B5EF4-FFF2-40B4-BE49-F238E27FC236}">
                <a16:creationId xmlns:a16="http://schemas.microsoft.com/office/drawing/2014/main" xmlns="" id="{7EF58489-0E73-4CB0-8655-ED3012D4433E}"/>
              </a:ext>
            </a:extLst>
          </p:cNvPr>
          <p:cNvCxnSpPr/>
          <p:nvPr/>
        </p:nvCxnSpPr>
        <p:spPr>
          <a:xfrm>
            <a:off x="8872809" y="2517143"/>
            <a:ext cx="2274162" cy="0"/>
          </a:xfrm>
          <a:prstGeom prst="line">
            <a:avLst/>
          </a:prstGeom>
          <a:ln>
            <a:solidFill>
              <a:srgbClr val="D7C3BB"/>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xmlns="" id="{DF94FC8D-843B-4C7C-9FCA-CE2875A6FDC5}"/>
              </a:ext>
            </a:extLst>
          </p:cNvPr>
          <p:cNvSpPr/>
          <p:nvPr/>
        </p:nvSpPr>
        <p:spPr>
          <a:xfrm>
            <a:off x="8771209" y="3005979"/>
            <a:ext cx="2274162" cy="646331"/>
          </a:xfrm>
          <a:prstGeom prst="rect">
            <a:avLst/>
          </a:prstGeom>
        </p:spPr>
        <p:txBody>
          <a:bodyPr wrap="square">
            <a:spAutoFit/>
          </a:bodyPr>
          <a:lstStyle/>
          <a:p>
            <a:pPr algn="just"/>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a:t>
            </a:r>
            <a:endParaRPr lang="en-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6" name="Straight Connector 5">
            <a:extLst>
              <a:ext uri="{FF2B5EF4-FFF2-40B4-BE49-F238E27FC236}">
                <a16:creationId xmlns:a16="http://schemas.microsoft.com/office/drawing/2014/main" xmlns="" id="{44E54ACC-3C7A-4A5B-A50C-7379495CB2F6}"/>
              </a:ext>
            </a:extLst>
          </p:cNvPr>
          <p:cNvCxnSpPr/>
          <p:nvPr/>
        </p:nvCxnSpPr>
        <p:spPr>
          <a:xfrm>
            <a:off x="8872809" y="3962837"/>
            <a:ext cx="2274162" cy="0"/>
          </a:xfrm>
          <a:prstGeom prst="line">
            <a:avLst/>
          </a:prstGeom>
          <a:ln>
            <a:solidFill>
              <a:srgbClr val="D7C3BB"/>
            </a:solidFill>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xmlns="" id="{3360A605-49CC-4911-8257-028AFFC193FA}"/>
              </a:ext>
            </a:extLst>
          </p:cNvPr>
          <p:cNvSpPr/>
          <p:nvPr/>
        </p:nvSpPr>
        <p:spPr>
          <a:xfrm>
            <a:off x="8771209" y="4451673"/>
            <a:ext cx="2274162" cy="646331"/>
          </a:xfrm>
          <a:prstGeom prst="rect">
            <a:avLst/>
          </a:prstGeom>
        </p:spPr>
        <p:txBody>
          <a:bodyPr wrap="square">
            <a:spAutoFit/>
          </a:bodyPr>
          <a:lstStyle/>
          <a:p>
            <a:pPr algn="just"/>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a:t>
            </a:r>
            <a:endParaRPr lang="en-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xmlns="" id="{19A909BD-F4EA-444B-AD8A-D9C1262EE1F1}"/>
              </a:ext>
            </a:extLst>
          </p:cNvPr>
          <p:cNvSpPr/>
          <p:nvPr/>
        </p:nvSpPr>
        <p:spPr>
          <a:xfrm>
            <a:off x="863925" y="1104900"/>
            <a:ext cx="5393115" cy="838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4400" kern="1700" dirty="0">
                <a:ln w="0"/>
                <a:solidFill>
                  <a:schemeClr val="tx1">
                    <a:lumMod val="85000"/>
                    <a:lumOff val="15000"/>
                  </a:schemeClr>
                </a:solidFill>
                <a:latin typeface="Montserrat SemiBold" panose="00000700000000000000" pitchFamily="50" charset="0"/>
                <a:ea typeface="Roboto Slab" pitchFamily="2" charset="0"/>
                <a:cs typeface="Lato Heavy" panose="020F0502020204030203" pitchFamily="34" charset="0"/>
              </a:rPr>
              <a:t>Marketing </a:t>
            </a:r>
          </a:p>
        </p:txBody>
      </p:sp>
      <p:sp>
        <p:nvSpPr>
          <p:cNvPr id="9" name="Rectangle 8">
            <a:extLst>
              <a:ext uri="{FF2B5EF4-FFF2-40B4-BE49-F238E27FC236}">
                <a16:creationId xmlns:a16="http://schemas.microsoft.com/office/drawing/2014/main" xmlns="" id="{78218992-5DC7-4705-9868-7BF7BB996E33}"/>
              </a:ext>
            </a:extLst>
          </p:cNvPr>
          <p:cNvSpPr/>
          <p:nvPr/>
        </p:nvSpPr>
        <p:spPr>
          <a:xfrm>
            <a:off x="863925" y="1678943"/>
            <a:ext cx="5393115" cy="838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4400" kern="1700" dirty="0">
                <a:ln w="0"/>
                <a:solidFill>
                  <a:schemeClr val="tx1">
                    <a:lumMod val="85000"/>
                    <a:lumOff val="15000"/>
                  </a:schemeClr>
                </a:solidFill>
                <a:latin typeface="Montserrat SemiBold" panose="00000700000000000000" pitchFamily="50" charset="0"/>
                <a:ea typeface="Roboto Slab" pitchFamily="2" charset="0"/>
                <a:cs typeface="Lato Heavy" panose="020F0502020204030203" pitchFamily="34" charset="0"/>
              </a:rPr>
              <a:t>Strategy</a:t>
            </a:r>
          </a:p>
        </p:txBody>
      </p:sp>
      <p:sp>
        <p:nvSpPr>
          <p:cNvPr id="10" name="TextBox 9">
            <a:extLst>
              <a:ext uri="{FF2B5EF4-FFF2-40B4-BE49-F238E27FC236}">
                <a16:creationId xmlns:a16="http://schemas.microsoft.com/office/drawing/2014/main" xmlns="" id="{7B6F2F02-4DAE-445E-A373-1B219BF606CA}"/>
              </a:ext>
            </a:extLst>
          </p:cNvPr>
          <p:cNvSpPr txBox="1"/>
          <p:nvPr/>
        </p:nvSpPr>
        <p:spPr>
          <a:xfrm>
            <a:off x="863925" y="3329144"/>
            <a:ext cx="3127504" cy="1785104"/>
          </a:xfrm>
          <a:prstGeom prst="rect">
            <a:avLst/>
          </a:prstGeom>
          <a:noFill/>
        </p:spPr>
        <p:txBody>
          <a:bodyPr wrap="square">
            <a:spAutoFit/>
          </a:bodyPr>
          <a:lstStyle/>
          <a:p>
            <a:pPr algn="just"/>
            <a:r>
              <a:rPr lang="en-US" sz="1000" b="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It is a long established fact that a reader will be distracted by the readable content of a page when looking at its layout. The point of using Lorem Ipsum is that it has a more-or-less normal distribution of letters, as opposed to using 'Content here, content here', making it look like readable English. Many desktop publishing packages and web page editors now use Lorem Ipsum as their default model text, and a search for 'lorem ipsum' will uncover many web sites still in their infancy. Various versions have evolved over the years, sometimes</a:t>
            </a:r>
          </a:p>
        </p:txBody>
      </p:sp>
    </p:spTree>
    <p:extLst>
      <p:ext uri="{BB962C8B-B14F-4D97-AF65-F5344CB8AC3E}">
        <p14:creationId xmlns:p14="http://schemas.microsoft.com/office/powerpoint/2010/main" val="84078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015">
            <a:extLst>
              <a:ext uri="{FF2B5EF4-FFF2-40B4-BE49-F238E27FC236}">
                <a16:creationId xmlns:a16="http://schemas.microsoft.com/office/drawing/2014/main" xmlns="" id="{05936CE6-5895-4AF0-8D33-4282A45CB91F}"/>
              </a:ext>
            </a:extLst>
          </p:cNvPr>
          <p:cNvSpPr/>
          <p:nvPr/>
        </p:nvSpPr>
        <p:spPr>
          <a:xfrm>
            <a:off x="812271" y="4224500"/>
            <a:ext cx="236678" cy="240220"/>
          </a:xfrm>
          <a:custGeom>
            <a:avLst/>
            <a:gdLst/>
            <a:ahLst/>
            <a:cxnLst/>
            <a:rect l="0" t="0" r="0" b="0"/>
            <a:pathLst>
              <a:path w="120000" h="120000" extrusionOk="0">
                <a:moveTo>
                  <a:pt x="83261" y="80788"/>
                </a:moveTo>
                <a:lnTo>
                  <a:pt x="83261" y="80788"/>
                </a:lnTo>
                <a:cubicBezTo>
                  <a:pt x="80266" y="83546"/>
                  <a:pt x="77470" y="86305"/>
                  <a:pt x="73277" y="87684"/>
                </a:cubicBezTo>
                <a:cubicBezTo>
                  <a:pt x="70482" y="89064"/>
                  <a:pt x="64891" y="89064"/>
                  <a:pt x="59101" y="89064"/>
                </a:cubicBezTo>
                <a:cubicBezTo>
                  <a:pt x="53510" y="89064"/>
                  <a:pt x="47920" y="89064"/>
                  <a:pt x="43727" y="86305"/>
                </a:cubicBezTo>
                <a:cubicBezTo>
                  <a:pt x="40732" y="84926"/>
                  <a:pt x="37936" y="82167"/>
                  <a:pt x="36539" y="80788"/>
                </a:cubicBezTo>
                <a:cubicBezTo>
                  <a:pt x="33743" y="78029"/>
                  <a:pt x="33743" y="75270"/>
                  <a:pt x="33743" y="72315"/>
                </a:cubicBezTo>
                <a:cubicBezTo>
                  <a:pt x="33743" y="70935"/>
                  <a:pt x="33743" y="69556"/>
                  <a:pt x="35141" y="68177"/>
                </a:cubicBezTo>
                <a:cubicBezTo>
                  <a:pt x="36539" y="66798"/>
                  <a:pt x="37936" y="66798"/>
                  <a:pt x="39334" y="66798"/>
                </a:cubicBezTo>
                <a:cubicBezTo>
                  <a:pt x="40732" y="66798"/>
                  <a:pt x="42129" y="66798"/>
                  <a:pt x="43727" y="68177"/>
                </a:cubicBezTo>
                <a:cubicBezTo>
                  <a:pt x="45124" y="68177"/>
                  <a:pt x="45124" y="69556"/>
                  <a:pt x="46522" y="72315"/>
                </a:cubicBezTo>
                <a:cubicBezTo>
                  <a:pt x="47920" y="73891"/>
                  <a:pt x="47920" y="75270"/>
                  <a:pt x="49317" y="76650"/>
                </a:cubicBezTo>
                <a:cubicBezTo>
                  <a:pt x="49317" y="76650"/>
                  <a:pt x="50715" y="78029"/>
                  <a:pt x="52113" y="79408"/>
                </a:cubicBezTo>
                <a:cubicBezTo>
                  <a:pt x="54908" y="79408"/>
                  <a:pt x="56306" y="79408"/>
                  <a:pt x="59101" y="79408"/>
                </a:cubicBezTo>
                <a:cubicBezTo>
                  <a:pt x="63494" y="79408"/>
                  <a:pt x="66289" y="79408"/>
                  <a:pt x="69084" y="78029"/>
                </a:cubicBezTo>
                <a:cubicBezTo>
                  <a:pt x="70482" y="76650"/>
                  <a:pt x="71880" y="75270"/>
                  <a:pt x="71880" y="72315"/>
                </a:cubicBezTo>
                <a:cubicBezTo>
                  <a:pt x="71880" y="70935"/>
                  <a:pt x="70482" y="69556"/>
                  <a:pt x="70482" y="68177"/>
                </a:cubicBezTo>
                <a:cubicBezTo>
                  <a:pt x="69084" y="66798"/>
                  <a:pt x="67687" y="66798"/>
                  <a:pt x="64891" y="65418"/>
                </a:cubicBezTo>
                <a:cubicBezTo>
                  <a:pt x="63494" y="65418"/>
                  <a:pt x="60499" y="64039"/>
                  <a:pt x="56306" y="64039"/>
                </a:cubicBezTo>
                <a:cubicBezTo>
                  <a:pt x="52113" y="62660"/>
                  <a:pt x="47920" y="61280"/>
                  <a:pt x="45124" y="59901"/>
                </a:cubicBezTo>
                <a:cubicBezTo>
                  <a:pt x="42129" y="59901"/>
                  <a:pt x="39334" y="57142"/>
                  <a:pt x="37936" y="55763"/>
                </a:cubicBezTo>
                <a:cubicBezTo>
                  <a:pt x="35141" y="53004"/>
                  <a:pt x="35141" y="50049"/>
                  <a:pt x="35141" y="45911"/>
                </a:cubicBezTo>
                <a:cubicBezTo>
                  <a:pt x="35141" y="43152"/>
                  <a:pt x="35141" y="40394"/>
                  <a:pt x="37936" y="37635"/>
                </a:cubicBezTo>
                <a:cubicBezTo>
                  <a:pt x="39334" y="34876"/>
                  <a:pt x="42129" y="33300"/>
                  <a:pt x="46522" y="31921"/>
                </a:cubicBezTo>
                <a:cubicBezTo>
                  <a:pt x="50715" y="30541"/>
                  <a:pt x="54908" y="30541"/>
                  <a:pt x="59101" y="30541"/>
                </a:cubicBezTo>
                <a:cubicBezTo>
                  <a:pt x="63494" y="30541"/>
                  <a:pt x="67687" y="30541"/>
                  <a:pt x="70482" y="31921"/>
                </a:cubicBezTo>
                <a:cubicBezTo>
                  <a:pt x="73277" y="31921"/>
                  <a:pt x="76073" y="33300"/>
                  <a:pt x="77470" y="34876"/>
                </a:cubicBezTo>
                <a:cubicBezTo>
                  <a:pt x="78868" y="36256"/>
                  <a:pt x="80266" y="37635"/>
                  <a:pt x="81663" y="40394"/>
                </a:cubicBezTo>
                <a:cubicBezTo>
                  <a:pt x="83261" y="41773"/>
                  <a:pt x="83261" y="43152"/>
                  <a:pt x="83261" y="44532"/>
                </a:cubicBezTo>
                <a:cubicBezTo>
                  <a:pt x="83261" y="45911"/>
                  <a:pt x="83261" y="47290"/>
                  <a:pt x="81663" y="48669"/>
                </a:cubicBezTo>
                <a:cubicBezTo>
                  <a:pt x="80266" y="50049"/>
                  <a:pt x="78868" y="50049"/>
                  <a:pt x="76073" y="50049"/>
                </a:cubicBezTo>
                <a:cubicBezTo>
                  <a:pt x="74675" y="50049"/>
                  <a:pt x="73277" y="50049"/>
                  <a:pt x="73277" y="48669"/>
                </a:cubicBezTo>
                <a:cubicBezTo>
                  <a:pt x="71880" y="48669"/>
                  <a:pt x="70482" y="47290"/>
                  <a:pt x="70482" y="45911"/>
                </a:cubicBezTo>
                <a:cubicBezTo>
                  <a:pt x="69084" y="44532"/>
                  <a:pt x="67687" y="41773"/>
                  <a:pt x="66289" y="41773"/>
                </a:cubicBezTo>
                <a:cubicBezTo>
                  <a:pt x="64891" y="40394"/>
                  <a:pt x="62096" y="39014"/>
                  <a:pt x="59101" y="39014"/>
                </a:cubicBezTo>
                <a:cubicBezTo>
                  <a:pt x="54908" y="39014"/>
                  <a:pt x="52113" y="40394"/>
                  <a:pt x="50715" y="41773"/>
                </a:cubicBezTo>
                <a:cubicBezTo>
                  <a:pt x="49317" y="43152"/>
                  <a:pt x="47920" y="44532"/>
                  <a:pt x="47920" y="45911"/>
                </a:cubicBezTo>
                <a:cubicBezTo>
                  <a:pt x="47920" y="45911"/>
                  <a:pt x="47920" y="47290"/>
                  <a:pt x="49317" y="47290"/>
                </a:cubicBezTo>
                <a:cubicBezTo>
                  <a:pt x="49317" y="48669"/>
                  <a:pt x="50715" y="48669"/>
                  <a:pt x="52113" y="50049"/>
                </a:cubicBezTo>
                <a:cubicBezTo>
                  <a:pt x="52113" y="50049"/>
                  <a:pt x="53510" y="51428"/>
                  <a:pt x="54908" y="51428"/>
                </a:cubicBezTo>
                <a:cubicBezTo>
                  <a:pt x="56306" y="51428"/>
                  <a:pt x="59101" y="51428"/>
                  <a:pt x="62096" y="53004"/>
                </a:cubicBezTo>
                <a:cubicBezTo>
                  <a:pt x="64891" y="53004"/>
                  <a:pt x="69084" y="54384"/>
                  <a:pt x="71880" y="55763"/>
                </a:cubicBezTo>
                <a:cubicBezTo>
                  <a:pt x="74675" y="55763"/>
                  <a:pt x="77470" y="57142"/>
                  <a:pt x="78868" y="58522"/>
                </a:cubicBezTo>
                <a:cubicBezTo>
                  <a:pt x="81663" y="59901"/>
                  <a:pt x="83261" y="61280"/>
                  <a:pt x="84658" y="64039"/>
                </a:cubicBezTo>
                <a:cubicBezTo>
                  <a:pt x="86056" y="65418"/>
                  <a:pt x="86056" y="68177"/>
                  <a:pt x="86056" y="70935"/>
                </a:cubicBezTo>
                <a:cubicBezTo>
                  <a:pt x="86056" y="75270"/>
                  <a:pt x="84658" y="78029"/>
                  <a:pt x="83261" y="80788"/>
                </a:cubicBezTo>
                <a:close/>
                <a:moveTo>
                  <a:pt x="119800" y="89064"/>
                </a:moveTo>
                <a:lnTo>
                  <a:pt x="119800" y="89064"/>
                </a:lnTo>
                <a:cubicBezTo>
                  <a:pt x="119800" y="105812"/>
                  <a:pt x="105823" y="119802"/>
                  <a:pt x="90249" y="119802"/>
                </a:cubicBezTo>
                <a:cubicBezTo>
                  <a:pt x="81663" y="119802"/>
                  <a:pt x="74675" y="115665"/>
                  <a:pt x="69084" y="111330"/>
                </a:cubicBezTo>
                <a:cubicBezTo>
                  <a:pt x="66289" y="111330"/>
                  <a:pt x="63494" y="111330"/>
                  <a:pt x="59101" y="111330"/>
                </a:cubicBezTo>
                <a:cubicBezTo>
                  <a:pt x="30948" y="111330"/>
                  <a:pt x="6988" y="89064"/>
                  <a:pt x="6988" y="59901"/>
                </a:cubicBezTo>
                <a:cubicBezTo>
                  <a:pt x="6988" y="57142"/>
                  <a:pt x="6988" y="54384"/>
                  <a:pt x="8386" y="50049"/>
                </a:cubicBezTo>
                <a:cubicBezTo>
                  <a:pt x="2795" y="45911"/>
                  <a:pt x="0" y="37635"/>
                  <a:pt x="0" y="30541"/>
                </a:cubicBezTo>
                <a:cubicBezTo>
                  <a:pt x="0" y="13990"/>
                  <a:pt x="12579" y="0"/>
                  <a:pt x="29550" y="0"/>
                </a:cubicBezTo>
                <a:cubicBezTo>
                  <a:pt x="37936" y="0"/>
                  <a:pt x="45124" y="4137"/>
                  <a:pt x="50715" y="8275"/>
                </a:cubicBezTo>
                <a:cubicBezTo>
                  <a:pt x="53510" y="8275"/>
                  <a:pt x="56306" y="8275"/>
                  <a:pt x="59101" y="8275"/>
                </a:cubicBezTo>
                <a:cubicBezTo>
                  <a:pt x="88851" y="8275"/>
                  <a:pt x="112811" y="30541"/>
                  <a:pt x="112811" y="59901"/>
                </a:cubicBezTo>
                <a:cubicBezTo>
                  <a:pt x="112811" y="62660"/>
                  <a:pt x="111414" y="65418"/>
                  <a:pt x="111414" y="69556"/>
                </a:cubicBezTo>
                <a:cubicBezTo>
                  <a:pt x="117004" y="73891"/>
                  <a:pt x="119800" y="82167"/>
                  <a:pt x="119800" y="89064"/>
                </a:cubicBezTo>
                <a:close/>
              </a:path>
            </a:pathLst>
          </a:custGeom>
          <a:solidFill>
            <a:schemeClr val="tx1">
              <a:lumMod val="85000"/>
              <a:lumOff val="15000"/>
            </a:schemeClr>
          </a:solidFill>
          <a:ln>
            <a:noFill/>
          </a:ln>
        </p:spPr>
        <p:txBody>
          <a:bodyPr lIns="45713" tIns="22850" rIns="45713" bIns="22850" anchor="ctr" anchorCtr="0">
            <a:noAutofit/>
          </a:bodyPr>
          <a:lstStyle/>
          <a:p>
            <a:endParaRPr>
              <a:solidFill>
                <a:srgbClr val="958064"/>
              </a:solidFill>
              <a:latin typeface="Roboto"/>
              <a:ea typeface="Roboto"/>
              <a:cs typeface="Roboto"/>
              <a:sym typeface="Roboto"/>
            </a:endParaRPr>
          </a:p>
        </p:txBody>
      </p:sp>
      <p:sp>
        <p:nvSpPr>
          <p:cNvPr id="8" name="Shape 5019">
            <a:extLst>
              <a:ext uri="{FF2B5EF4-FFF2-40B4-BE49-F238E27FC236}">
                <a16:creationId xmlns:a16="http://schemas.microsoft.com/office/drawing/2014/main" xmlns="" id="{031721C6-6E73-44C3-B586-9CCFBDD66087}"/>
              </a:ext>
            </a:extLst>
          </p:cNvPr>
          <p:cNvSpPr/>
          <p:nvPr/>
        </p:nvSpPr>
        <p:spPr>
          <a:xfrm>
            <a:off x="834248" y="3455172"/>
            <a:ext cx="240158" cy="240220"/>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chemeClr val="tx1">
              <a:lumMod val="85000"/>
              <a:lumOff val="15000"/>
            </a:schemeClr>
          </a:solidFill>
          <a:ln>
            <a:noFill/>
          </a:ln>
        </p:spPr>
        <p:txBody>
          <a:bodyPr lIns="45713" tIns="22850" rIns="45713" bIns="22850" anchor="ctr" anchorCtr="0">
            <a:noAutofit/>
          </a:bodyPr>
          <a:lstStyle/>
          <a:p>
            <a:endParaRPr>
              <a:solidFill>
                <a:srgbClr val="958064"/>
              </a:solidFill>
              <a:latin typeface="Roboto"/>
              <a:ea typeface="Roboto"/>
              <a:cs typeface="Roboto"/>
              <a:sym typeface="Roboto"/>
            </a:endParaRPr>
          </a:p>
        </p:txBody>
      </p:sp>
      <p:sp>
        <p:nvSpPr>
          <p:cNvPr id="10" name="Shape 5020">
            <a:extLst>
              <a:ext uri="{FF2B5EF4-FFF2-40B4-BE49-F238E27FC236}">
                <a16:creationId xmlns:a16="http://schemas.microsoft.com/office/drawing/2014/main" xmlns="" id="{A80CEF02-B476-404E-A356-2D7A43986A7C}"/>
              </a:ext>
            </a:extLst>
          </p:cNvPr>
          <p:cNvSpPr/>
          <p:nvPr/>
        </p:nvSpPr>
        <p:spPr>
          <a:xfrm>
            <a:off x="838286" y="3883276"/>
            <a:ext cx="238418" cy="194960"/>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chemeClr val="tx1">
              <a:lumMod val="85000"/>
              <a:lumOff val="15000"/>
            </a:schemeClr>
          </a:solidFill>
          <a:ln>
            <a:noFill/>
          </a:ln>
        </p:spPr>
        <p:txBody>
          <a:bodyPr lIns="45713" tIns="22850" rIns="45713" bIns="22850" anchor="ctr" anchorCtr="0">
            <a:noAutofit/>
          </a:bodyPr>
          <a:lstStyle/>
          <a:p>
            <a:endParaRPr>
              <a:solidFill>
                <a:srgbClr val="958064"/>
              </a:solidFill>
              <a:latin typeface="Roboto"/>
              <a:ea typeface="Roboto"/>
              <a:cs typeface="Roboto"/>
              <a:sym typeface="Roboto"/>
            </a:endParaRPr>
          </a:p>
        </p:txBody>
      </p:sp>
      <p:sp>
        <p:nvSpPr>
          <p:cNvPr id="20" name="Shape 5030">
            <a:extLst>
              <a:ext uri="{FF2B5EF4-FFF2-40B4-BE49-F238E27FC236}">
                <a16:creationId xmlns:a16="http://schemas.microsoft.com/office/drawing/2014/main" xmlns="" id="{E4BCB368-11DF-4E1B-90D2-340D5A0DAC26}"/>
              </a:ext>
            </a:extLst>
          </p:cNvPr>
          <p:cNvSpPr/>
          <p:nvPr/>
        </p:nvSpPr>
        <p:spPr>
          <a:xfrm>
            <a:off x="812271" y="3060623"/>
            <a:ext cx="284113" cy="194333"/>
          </a:xfrm>
          <a:custGeom>
            <a:avLst/>
            <a:gdLst/>
            <a:ahLst/>
            <a:cxnLst/>
            <a:rect l="0" t="0" r="0" b="0"/>
            <a:pathLst>
              <a:path w="120000" h="120000" extrusionOk="0">
                <a:moveTo>
                  <a:pt x="101630" y="0"/>
                </a:moveTo>
                <a:lnTo>
                  <a:pt x="101630" y="0"/>
                </a:lnTo>
                <a:cubicBezTo>
                  <a:pt x="62096" y="0"/>
                  <a:pt x="62096" y="0"/>
                  <a:pt x="62096" y="0"/>
                </a:cubicBezTo>
                <a:cubicBezTo>
                  <a:pt x="21164" y="0"/>
                  <a:pt x="21164" y="0"/>
                  <a:pt x="21164" y="0"/>
                </a:cubicBezTo>
                <a:cubicBezTo>
                  <a:pt x="11181" y="0"/>
                  <a:pt x="0" y="10218"/>
                  <a:pt x="0" y="24817"/>
                </a:cubicBezTo>
                <a:cubicBezTo>
                  <a:pt x="0" y="96934"/>
                  <a:pt x="0" y="96934"/>
                  <a:pt x="0" y="96934"/>
                </a:cubicBezTo>
                <a:cubicBezTo>
                  <a:pt x="0" y="111240"/>
                  <a:pt x="11181" y="119708"/>
                  <a:pt x="21164" y="119708"/>
                </a:cubicBezTo>
                <a:cubicBezTo>
                  <a:pt x="63494" y="119708"/>
                  <a:pt x="63494" y="119708"/>
                  <a:pt x="63494" y="119708"/>
                </a:cubicBezTo>
                <a:cubicBezTo>
                  <a:pt x="101630" y="119708"/>
                  <a:pt x="101630" y="119708"/>
                  <a:pt x="101630" y="119708"/>
                </a:cubicBezTo>
                <a:cubicBezTo>
                  <a:pt x="111414" y="119708"/>
                  <a:pt x="119800" y="111240"/>
                  <a:pt x="119800" y="96934"/>
                </a:cubicBezTo>
                <a:cubicBezTo>
                  <a:pt x="119800" y="24817"/>
                  <a:pt x="119800" y="24817"/>
                  <a:pt x="119800" y="24817"/>
                </a:cubicBezTo>
                <a:cubicBezTo>
                  <a:pt x="119800" y="10218"/>
                  <a:pt x="111414" y="0"/>
                  <a:pt x="101630" y="0"/>
                </a:cubicBezTo>
                <a:close/>
                <a:moveTo>
                  <a:pt x="52113" y="88759"/>
                </a:moveTo>
                <a:lnTo>
                  <a:pt x="52113" y="88759"/>
                </a:lnTo>
                <a:cubicBezTo>
                  <a:pt x="52113" y="32992"/>
                  <a:pt x="52113" y="32992"/>
                  <a:pt x="52113" y="32992"/>
                </a:cubicBezTo>
                <a:cubicBezTo>
                  <a:pt x="77670" y="59854"/>
                  <a:pt x="77670" y="59854"/>
                  <a:pt x="77670" y="59854"/>
                </a:cubicBezTo>
                <a:lnTo>
                  <a:pt x="52113" y="88759"/>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rgbClr val="958064"/>
              </a:solidFill>
              <a:latin typeface="Roboto"/>
              <a:ea typeface="Roboto"/>
              <a:cs typeface="Roboto"/>
              <a:sym typeface="Roboto"/>
            </a:endParaRPr>
          </a:p>
        </p:txBody>
      </p:sp>
      <p:sp>
        <p:nvSpPr>
          <p:cNvPr id="29" name="Rectangle 28">
            <a:extLst>
              <a:ext uri="{FF2B5EF4-FFF2-40B4-BE49-F238E27FC236}">
                <a16:creationId xmlns:a16="http://schemas.microsoft.com/office/drawing/2014/main" xmlns="" id="{B13B7BD7-B970-4AFB-AF24-83358F1EA8C3}"/>
              </a:ext>
            </a:extLst>
          </p:cNvPr>
          <p:cNvSpPr/>
          <p:nvPr/>
        </p:nvSpPr>
        <p:spPr>
          <a:xfrm>
            <a:off x="663706" y="1971987"/>
            <a:ext cx="5393115" cy="838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4000" kern="1700" dirty="0">
                <a:ln w="0"/>
                <a:solidFill>
                  <a:schemeClr val="tx1">
                    <a:lumMod val="85000"/>
                    <a:lumOff val="15000"/>
                  </a:schemeClr>
                </a:solidFill>
                <a:latin typeface="Montserrat SemiBold" panose="00000700000000000000" pitchFamily="50" charset="0"/>
                <a:ea typeface="Roboto Slab" pitchFamily="2" charset="0"/>
                <a:cs typeface="Lato Heavy" panose="020F0502020204030203" pitchFamily="34" charset="0"/>
              </a:rPr>
              <a:t>Get In Touch</a:t>
            </a:r>
          </a:p>
        </p:txBody>
      </p:sp>
      <p:sp>
        <p:nvSpPr>
          <p:cNvPr id="30" name="Rectangle 29">
            <a:extLst>
              <a:ext uri="{FF2B5EF4-FFF2-40B4-BE49-F238E27FC236}">
                <a16:creationId xmlns:a16="http://schemas.microsoft.com/office/drawing/2014/main" xmlns="" id="{1FB11779-D68B-4529-9526-A2FE2007AFE3}"/>
              </a:ext>
            </a:extLst>
          </p:cNvPr>
          <p:cNvSpPr/>
          <p:nvPr/>
        </p:nvSpPr>
        <p:spPr>
          <a:xfrm>
            <a:off x="812271" y="5434265"/>
            <a:ext cx="3333054" cy="784830"/>
          </a:xfrm>
          <a:prstGeom prst="rect">
            <a:avLst/>
          </a:prstGeom>
        </p:spPr>
        <p:txBody>
          <a:bodyPr wrap="square">
            <a:spAutoFit/>
          </a:bodyPr>
          <a:lstStyle/>
          <a:p>
            <a:pPr algn="just"/>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endParaRPr lang="en-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1" name="Rectangle 30">
            <a:extLst>
              <a:ext uri="{FF2B5EF4-FFF2-40B4-BE49-F238E27FC236}">
                <a16:creationId xmlns:a16="http://schemas.microsoft.com/office/drawing/2014/main" xmlns="" id="{AEDA1097-A36C-408D-BF38-7929E44D6266}"/>
              </a:ext>
            </a:extLst>
          </p:cNvPr>
          <p:cNvSpPr/>
          <p:nvPr/>
        </p:nvSpPr>
        <p:spPr>
          <a:xfrm>
            <a:off x="812271" y="5183829"/>
            <a:ext cx="1736725" cy="250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1000" kern="1700" dirty="0">
                <a:ln w="0"/>
                <a:solidFill>
                  <a:schemeClr val="tx1">
                    <a:lumMod val="50000"/>
                    <a:lumOff val="50000"/>
                  </a:schemeClr>
                </a:solidFill>
                <a:latin typeface="Montserrat Medium" panose="00000600000000000000" pitchFamily="50" charset="0"/>
                <a:ea typeface="Roboto Slab" pitchFamily="2" charset="0"/>
                <a:cs typeface="Lato Heavy" panose="020F0502020204030203" pitchFamily="34" charset="0"/>
              </a:rPr>
              <a:t>WRITE SOMETITLE</a:t>
            </a:r>
          </a:p>
        </p:txBody>
      </p:sp>
      <p:sp>
        <p:nvSpPr>
          <p:cNvPr id="25" name="Rectangle 24">
            <a:extLst>
              <a:ext uri="{FF2B5EF4-FFF2-40B4-BE49-F238E27FC236}">
                <a16:creationId xmlns:a16="http://schemas.microsoft.com/office/drawing/2014/main" xmlns="" id="{6F1C3C34-894B-4BAA-98EB-DA1449BCADB2}"/>
              </a:ext>
            </a:extLst>
          </p:cNvPr>
          <p:cNvSpPr/>
          <p:nvPr/>
        </p:nvSpPr>
        <p:spPr>
          <a:xfrm>
            <a:off x="1208087" y="4255379"/>
            <a:ext cx="1736725" cy="250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1000" kern="1700" dirty="0">
                <a:ln w="0"/>
                <a:solidFill>
                  <a:schemeClr val="tx1">
                    <a:lumMod val="85000"/>
                    <a:lumOff val="15000"/>
                  </a:schemeClr>
                </a:solidFill>
                <a:latin typeface="Montserrat Medium" panose="00000600000000000000" pitchFamily="50" charset="0"/>
                <a:ea typeface="Roboto Slab" pitchFamily="2" charset="0"/>
                <a:cs typeface="Lato Heavy" panose="020F0502020204030203" pitchFamily="34" charset="0"/>
              </a:rPr>
              <a:t>@Creavorastudio</a:t>
            </a:r>
          </a:p>
        </p:txBody>
      </p:sp>
      <p:sp>
        <p:nvSpPr>
          <p:cNvPr id="26" name="Rectangle 25">
            <a:extLst>
              <a:ext uri="{FF2B5EF4-FFF2-40B4-BE49-F238E27FC236}">
                <a16:creationId xmlns:a16="http://schemas.microsoft.com/office/drawing/2014/main" xmlns="" id="{1995A126-692A-4A90-8D27-89CF0FBBA980}"/>
              </a:ext>
            </a:extLst>
          </p:cNvPr>
          <p:cNvSpPr/>
          <p:nvPr/>
        </p:nvSpPr>
        <p:spPr>
          <a:xfrm>
            <a:off x="1201736" y="3827800"/>
            <a:ext cx="1736725" cy="250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1000" kern="1700" dirty="0">
                <a:ln w="0"/>
                <a:solidFill>
                  <a:schemeClr val="tx1">
                    <a:lumMod val="85000"/>
                    <a:lumOff val="15000"/>
                  </a:schemeClr>
                </a:solidFill>
                <a:latin typeface="Montserrat Medium" panose="00000600000000000000" pitchFamily="50" charset="0"/>
                <a:ea typeface="Roboto Slab" pitchFamily="2" charset="0"/>
                <a:cs typeface="Lato Heavy" panose="020F0502020204030203" pitchFamily="34" charset="0"/>
              </a:rPr>
              <a:t>@Creavorastudio</a:t>
            </a:r>
          </a:p>
        </p:txBody>
      </p:sp>
      <p:sp>
        <p:nvSpPr>
          <p:cNvPr id="32" name="Rectangle 31">
            <a:extLst>
              <a:ext uri="{FF2B5EF4-FFF2-40B4-BE49-F238E27FC236}">
                <a16:creationId xmlns:a16="http://schemas.microsoft.com/office/drawing/2014/main" xmlns="" id="{D108EAAF-8680-464C-B4B5-1B9400D09A87}"/>
              </a:ext>
            </a:extLst>
          </p:cNvPr>
          <p:cNvSpPr/>
          <p:nvPr/>
        </p:nvSpPr>
        <p:spPr>
          <a:xfrm>
            <a:off x="1201735" y="3429000"/>
            <a:ext cx="1736725" cy="250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1000" kern="1700" dirty="0">
                <a:ln w="0"/>
                <a:solidFill>
                  <a:schemeClr val="tx1">
                    <a:lumMod val="85000"/>
                    <a:lumOff val="15000"/>
                  </a:schemeClr>
                </a:solidFill>
                <a:latin typeface="Montserrat Medium" panose="00000600000000000000" pitchFamily="50" charset="0"/>
                <a:ea typeface="Roboto Slab" pitchFamily="2" charset="0"/>
                <a:cs typeface="Lato Heavy" panose="020F0502020204030203" pitchFamily="34" charset="0"/>
              </a:rPr>
              <a:t>@Creavorastudio</a:t>
            </a:r>
          </a:p>
        </p:txBody>
      </p:sp>
      <p:sp>
        <p:nvSpPr>
          <p:cNvPr id="33" name="Rectangle 32">
            <a:extLst>
              <a:ext uri="{FF2B5EF4-FFF2-40B4-BE49-F238E27FC236}">
                <a16:creationId xmlns:a16="http://schemas.microsoft.com/office/drawing/2014/main" xmlns="" id="{22E5DF9C-014D-40F1-BB65-DE74DB1CC255}"/>
              </a:ext>
            </a:extLst>
          </p:cNvPr>
          <p:cNvSpPr/>
          <p:nvPr/>
        </p:nvSpPr>
        <p:spPr>
          <a:xfrm>
            <a:off x="1201734" y="3030200"/>
            <a:ext cx="1736725" cy="250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1000" kern="1700" dirty="0">
                <a:ln w="0"/>
                <a:solidFill>
                  <a:schemeClr val="tx1">
                    <a:lumMod val="85000"/>
                    <a:lumOff val="15000"/>
                  </a:schemeClr>
                </a:solidFill>
                <a:latin typeface="Montserrat Medium" panose="00000600000000000000" pitchFamily="50" charset="0"/>
                <a:ea typeface="Roboto Slab" pitchFamily="2" charset="0"/>
                <a:cs typeface="Lato Heavy" panose="020F0502020204030203" pitchFamily="34" charset="0"/>
              </a:rPr>
              <a:t>@Creavorastudio</a:t>
            </a:r>
          </a:p>
        </p:txBody>
      </p:sp>
      <p:sp>
        <p:nvSpPr>
          <p:cNvPr id="3" name="Picture Placeholder 2">
            <a:extLst>
              <a:ext uri="{FF2B5EF4-FFF2-40B4-BE49-F238E27FC236}">
                <a16:creationId xmlns:a16="http://schemas.microsoft.com/office/drawing/2014/main" xmlns="" id="{EAB54701-0712-414F-BFA0-BEDC22912586}"/>
              </a:ext>
            </a:extLst>
          </p:cNvPr>
          <p:cNvSpPr>
            <a:spLocks noGrp="1"/>
          </p:cNvSpPr>
          <p:nvPr>
            <p:ph type="pic" sz="quarter" idx="10"/>
          </p:nvPr>
        </p:nvSpPr>
        <p:spPr/>
      </p:sp>
    </p:spTree>
    <p:extLst>
      <p:ext uri="{BB962C8B-B14F-4D97-AF65-F5344CB8AC3E}">
        <p14:creationId xmlns:p14="http://schemas.microsoft.com/office/powerpoint/2010/main" val="2260617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45FC2886-8839-4B59-AAEC-44D643A2719F}"/>
              </a:ext>
            </a:extLst>
          </p:cNvPr>
          <p:cNvSpPr/>
          <p:nvPr/>
        </p:nvSpPr>
        <p:spPr>
          <a:xfrm>
            <a:off x="687722" y="3032196"/>
            <a:ext cx="4385928" cy="923330"/>
          </a:xfrm>
          <a:prstGeom prst="rect">
            <a:avLst/>
          </a:prstGeom>
        </p:spPr>
        <p:txBody>
          <a:bodyPr vert="horz" wrap="square">
            <a:spAutoFit/>
          </a:bodyPr>
          <a:lstStyle/>
          <a:p>
            <a:r>
              <a:rPr lang="en-US" sz="5400" kern="1700" dirty="0">
                <a:ln w="0"/>
                <a:solidFill>
                  <a:schemeClr val="tx1">
                    <a:lumMod val="85000"/>
                    <a:lumOff val="15000"/>
                  </a:schemeClr>
                </a:solidFill>
                <a:latin typeface="Montserrat SemiBold" panose="00000700000000000000" pitchFamily="50" charset="0"/>
                <a:ea typeface="Roboto Slab" pitchFamily="2" charset="0"/>
                <a:cs typeface="Lato Heavy" panose="020F0502020204030203" pitchFamily="34" charset="0"/>
              </a:rPr>
              <a:t>Thanks</a:t>
            </a:r>
          </a:p>
        </p:txBody>
      </p:sp>
      <p:sp>
        <p:nvSpPr>
          <p:cNvPr id="24" name="Rectangle 23">
            <a:extLst>
              <a:ext uri="{FF2B5EF4-FFF2-40B4-BE49-F238E27FC236}">
                <a16:creationId xmlns:a16="http://schemas.microsoft.com/office/drawing/2014/main" xmlns="" id="{AE724044-E554-489B-A437-131E3AF82F34}"/>
              </a:ext>
            </a:extLst>
          </p:cNvPr>
          <p:cNvSpPr/>
          <p:nvPr/>
        </p:nvSpPr>
        <p:spPr>
          <a:xfrm>
            <a:off x="687722" y="5403123"/>
            <a:ext cx="1500522" cy="507831"/>
          </a:xfrm>
          <a:prstGeom prst="rect">
            <a:avLst/>
          </a:prstGeom>
        </p:spPr>
        <p:txBody>
          <a:bodyPr wrap="square">
            <a:spAutoFit/>
          </a:bodyPr>
          <a:lstStyle/>
          <a:p>
            <a:r>
              <a:rPr lang="en-US" sz="900" i="0" dirty="0">
                <a:solidFill>
                  <a:srgbClr val="000000"/>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a:t>
            </a:r>
            <a:endParaRPr lang="en-ID" sz="900" dirty="0">
              <a:solidFill>
                <a:srgbClr val="000000"/>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a16="http://schemas.microsoft.com/office/drawing/2014/main" xmlns="" id="{AA946EA2-1F16-41DB-A34D-A27CDCAFC4F8}"/>
              </a:ext>
            </a:extLst>
          </p:cNvPr>
          <p:cNvSpPr/>
          <p:nvPr/>
        </p:nvSpPr>
        <p:spPr>
          <a:xfrm>
            <a:off x="5207000" y="3429000"/>
            <a:ext cx="6985000" cy="1671768"/>
          </a:xfrm>
          <a:prstGeom prst="rect">
            <a:avLst/>
          </a:prstGeom>
          <a:solidFill>
            <a:srgbClr val="2B0C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TextBox 29">
            <a:extLst>
              <a:ext uri="{FF2B5EF4-FFF2-40B4-BE49-F238E27FC236}">
                <a16:creationId xmlns:a16="http://schemas.microsoft.com/office/drawing/2014/main" xmlns="" id="{BA513CE7-F678-4554-B698-D6A221942E66}"/>
              </a:ext>
            </a:extLst>
          </p:cNvPr>
          <p:cNvSpPr txBox="1"/>
          <p:nvPr/>
        </p:nvSpPr>
        <p:spPr>
          <a:xfrm>
            <a:off x="5905500" y="3664719"/>
            <a:ext cx="4813300" cy="1200329"/>
          </a:xfrm>
          <a:prstGeom prst="rect">
            <a:avLst/>
          </a:prstGeom>
          <a:noFill/>
        </p:spPr>
        <p:txBody>
          <a:bodyPr wrap="square">
            <a:spAutoFit/>
          </a:bodyPr>
          <a:lstStyle/>
          <a:p>
            <a:r>
              <a:rPr lang="en-US" b="0" i="0" dirty="0">
                <a:solidFill>
                  <a:schemeClr val="bg1"/>
                </a:solidFill>
                <a:effectLst/>
                <a:latin typeface="Montserrat SemiBold" panose="00000700000000000000" pitchFamily="50" charset="0"/>
              </a:rPr>
              <a:t>Being well dressed hasn't much to do with having good clothes. It’s a question of good balance and good common sense</a:t>
            </a:r>
            <a:endParaRPr lang="en-ID" dirty="0">
              <a:solidFill>
                <a:schemeClr val="bg1"/>
              </a:solidFill>
              <a:latin typeface="Montserrat SemiBold" panose="00000700000000000000" pitchFamily="50" charset="0"/>
            </a:endParaRPr>
          </a:p>
        </p:txBody>
      </p:sp>
      <p:sp>
        <p:nvSpPr>
          <p:cNvPr id="3" name="Picture Placeholder 2">
            <a:extLst>
              <a:ext uri="{FF2B5EF4-FFF2-40B4-BE49-F238E27FC236}">
                <a16:creationId xmlns:a16="http://schemas.microsoft.com/office/drawing/2014/main" xmlns="" id="{0FE803E8-5274-4C5A-B4A9-048632EE7509}"/>
              </a:ext>
            </a:extLst>
          </p:cNvPr>
          <p:cNvSpPr>
            <a:spLocks noGrp="1"/>
          </p:cNvSpPr>
          <p:nvPr>
            <p:ph type="pic" sz="quarter" idx="10"/>
          </p:nvPr>
        </p:nvSpPr>
        <p:spPr/>
      </p:sp>
    </p:spTree>
    <p:extLst>
      <p:ext uri="{BB962C8B-B14F-4D97-AF65-F5344CB8AC3E}">
        <p14:creationId xmlns:p14="http://schemas.microsoft.com/office/powerpoint/2010/main" val="4214792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16:creationId xmlns:a16="http://schemas.microsoft.com/office/drawing/2014/main" xmlns="" id="{9D8B81A1-9EA9-4A71-B125-CCB721D2F77C}"/>
              </a:ext>
            </a:extLst>
          </p:cNvPr>
          <p:cNvSpPr/>
          <p:nvPr/>
        </p:nvSpPr>
        <p:spPr>
          <a:xfrm>
            <a:off x="7590238" y="23251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 name="Shape 5057">
            <a:extLst>
              <a:ext uri="{FF2B5EF4-FFF2-40B4-BE49-F238E27FC236}">
                <a16:creationId xmlns:a16="http://schemas.microsoft.com/office/drawing/2014/main" xmlns="" id="{63795921-31B7-4958-A1B5-7E7ADBC0EDA7}"/>
              </a:ext>
            </a:extLst>
          </p:cNvPr>
          <p:cNvSpPr/>
          <p:nvPr/>
        </p:nvSpPr>
        <p:spPr>
          <a:xfrm>
            <a:off x="3279478" y="23154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 name="Shape 5058">
            <a:extLst>
              <a:ext uri="{FF2B5EF4-FFF2-40B4-BE49-F238E27FC236}">
                <a16:creationId xmlns:a16="http://schemas.microsoft.com/office/drawing/2014/main" xmlns="" id="{F12676DC-F418-4287-8FB5-2C5457D2B6DC}"/>
              </a:ext>
            </a:extLst>
          </p:cNvPr>
          <p:cNvSpPr/>
          <p:nvPr/>
        </p:nvSpPr>
        <p:spPr>
          <a:xfrm>
            <a:off x="3758019" y="23154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 name="Shape 5059">
            <a:extLst>
              <a:ext uri="{FF2B5EF4-FFF2-40B4-BE49-F238E27FC236}">
                <a16:creationId xmlns:a16="http://schemas.microsoft.com/office/drawing/2014/main" xmlns="" id="{8DA6A117-74D0-4987-A88E-E202BBAA376B}"/>
              </a:ext>
            </a:extLst>
          </p:cNvPr>
          <p:cNvSpPr/>
          <p:nvPr/>
        </p:nvSpPr>
        <p:spPr>
          <a:xfrm>
            <a:off x="2122032" y="23154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 name="Shape 5060">
            <a:extLst>
              <a:ext uri="{FF2B5EF4-FFF2-40B4-BE49-F238E27FC236}">
                <a16:creationId xmlns:a16="http://schemas.microsoft.com/office/drawing/2014/main" xmlns="" id="{50830853-52A6-4317-9645-4114F1B4D748}"/>
              </a:ext>
            </a:extLst>
          </p:cNvPr>
          <p:cNvSpPr/>
          <p:nvPr/>
        </p:nvSpPr>
        <p:spPr>
          <a:xfrm>
            <a:off x="4308537" y="22901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 name="Shape 5061">
            <a:extLst>
              <a:ext uri="{FF2B5EF4-FFF2-40B4-BE49-F238E27FC236}">
                <a16:creationId xmlns:a16="http://schemas.microsoft.com/office/drawing/2014/main" xmlns="" id="{6F75D778-AFA4-4330-A8CA-F9CCD9B4F880}"/>
              </a:ext>
            </a:extLst>
          </p:cNvPr>
          <p:cNvSpPr/>
          <p:nvPr/>
        </p:nvSpPr>
        <p:spPr>
          <a:xfrm>
            <a:off x="4868780" y="22998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 name="Shape 5062">
            <a:extLst>
              <a:ext uri="{FF2B5EF4-FFF2-40B4-BE49-F238E27FC236}">
                <a16:creationId xmlns:a16="http://schemas.microsoft.com/office/drawing/2014/main" xmlns="" id="{EF77EDE6-1BB9-4364-9A0C-087BD0D6BF77}"/>
              </a:ext>
            </a:extLst>
          </p:cNvPr>
          <p:cNvSpPr/>
          <p:nvPr/>
        </p:nvSpPr>
        <p:spPr>
          <a:xfrm>
            <a:off x="6514494" y="22998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 name="Shape 5063">
            <a:extLst>
              <a:ext uri="{FF2B5EF4-FFF2-40B4-BE49-F238E27FC236}">
                <a16:creationId xmlns:a16="http://schemas.microsoft.com/office/drawing/2014/main" xmlns="" id="{82272BD4-B924-429F-A0F9-F518465D2516}"/>
              </a:ext>
            </a:extLst>
          </p:cNvPr>
          <p:cNvSpPr/>
          <p:nvPr/>
        </p:nvSpPr>
        <p:spPr>
          <a:xfrm>
            <a:off x="1030724" y="22998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 name="Shape 5064">
            <a:extLst>
              <a:ext uri="{FF2B5EF4-FFF2-40B4-BE49-F238E27FC236}">
                <a16:creationId xmlns:a16="http://schemas.microsoft.com/office/drawing/2014/main" xmlns="" id="{323B4E66-5B73-4B86-9BEB-8A9F407A0962}"/>
              </a:ext>
            </a:extLst>
          </p:cNvPr>
          <p:cNvSpPr/>
          <p:nvPr/>
        </p:nvSpPr>
        <p:spPr>
          <a:xfrm>
            <a:off x="5413461" y="23056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 name="Shape 5065">
            <a:extLst>
              <a:ext uri="{FF2B5EF4-FFF2-40B4-BE49-F238E27FC236}">
                <a16:creationId xmlns:a16="http://schemas.microsoft.com/office/drawing/2014/main" xmlns="" id="{18961520-B4C0-44B6-B8CE-DFA7CFD25197}"/>
              </a:ext>
            </a:extLst>
          </p:cNvPr>
          <p:cNvSpPr/>
          <p:nvPr/>
        </p:nvSpPr>
        <p:spPr>
          <a:xfrm>
            <a:off x="9794250" y="23368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 name="Shape 5066">
            <a:extLst>
              <a:ext uri="{FF2B5EF4-FFF2-40B4-BE49-F238E27FC236}">
                <a16:creationId xmlns:a16="http://schemas.microsoft.com/office/drawing/2014/main" xmlns="" id="{EA69E90D-71F2-49D5-9888-F6CD1B101E51}"/>
              </a:ext>
            </a:extLst>
          </p:cNvPr>
          <p:cNvSpPr/>
          <p:nvPr/>
        </p:nvSpPr>
        <p:spPr>
          <a:xfrm>
            <a:off x="2660876" y="28738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 name="Shape 5067">
            <a:extLst>
              <a:ext uri="{FF2B5EF4-FFF2-40B4-BE49-F238E27FC236}">
                <a16:creationId xmlns:a16="http://schemas.microsoft.com/office/drawing/2014/main" xmlns="" id="{E6B01B92-1DA4-45B6-8090-923850513D3E}"/>
              </a:ext>
            </a:extLst>
          </p:cNvPr>
          <p:cNvSpPr/>
          <p:nvPr/>
        </p:nvSpPr>
        <p:spPr>
          <a:xfrm>
            <a:off x="2697837" y="22551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4" name="Shape 5068">
            <a:extLst>
              <a:ext uri="{FF2B5EF4-FFF2-40B4-BE49-F238E27FC236}">
                <a16:creationId xmlns:a16="http://schemas.microsoft.com/office/drawing/2014/main" xmlns="" id="{DAB88EDA-C50C-4683-A64F-A441B519DE99}"/>
              </a:ext>
            </a:extLst>
          </p:cNvPr>
          <p:cNvSpPr/>
          <p:nvPr/>
        </p:nvSpPr>
        <p:spPr>
          <a:xfrm>
            <a:off x="9210663" y="28738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5" name="Shape 5069">
            <a:extLst>
              <a:ext uri="{FF2B5EF4-FFF2-40B4-BE49-F238E27FC236}">
                <a16:creationId xmlns:a16="http://schemas.microsoft.com/office/drawing/2014/main" xmlns="" id="{0ECB3EE1-873A-460E-87B1-A06EE967A58B}"/>
              </a:ext>
            </a:extLst>
          </p:cNvPr>
          <p:cNvSpPr/>
          <p:nvPr/>
        </p:nvSpPr>
        <p:spPr>
          <a:xfrm>
            <a:off x="4862943" y="28466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Shape 5070">
            <a:extLst>
              <a:ext uri="{FF2B5EF4-FFF2-40B4-BE49-F238E27FC236}">
                <a16:creationId xmlns:a16="http://schemas.microsoft.com/office/drawing/2014/main" xmlns="" id="{B4EF33FC-D0DB-4802-82EA-AE74A0AAD6B5}"/>
              </a:ext>
            </a:extLst>
          </p:cNvPr>
          <p:cNvSpPr/>
          <p:nvPr/>
        </p:nvSpPr>
        <p:spPr>
          <a:xfrm>
            <a:off x="10340876" y="29069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071">
            <a:extLst>
              <a:ext uri="{FF2B5EF4-FFF2-40B4-BE49-F238E27FC236}">
                <a16:creationId xmlns:a16="http://schemas.microsoft.com/office/drawing/2014/main" xmlns="" id="{9C598327-2EF0-4064-854B-068EFBC68B7F}"/>
              </a:ext>
            </a:extLst>
          </p:cNvPr>
          <p:cNvSpPr/>
          <p:nvPr/>
        </p:nvSpPr>
        <p:spPr>
          <a:xfrm>
            <a:off x="9796195" y="29750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072">
            <a:extLst>
              <a:ext uri="{FF2B5EF4-FFF2-40B4-BE49-F238E27FC236}">
                <a16:creationId xmlns:a16="http://schemas.microsoft.com/office/drawing/2014/main" xmlns="" id="{824207C9-6054-475A-8E05-F2765A675593}"/>
              </a:ext>
            </a:extLst>
          </p:cNvPr>
          <p:cNvSpPr/>
          <p:nvPr/>
        </p:nvSpPr>
        <p:spPr>
          <a:xfrm>
            <a:off x="3217229" y="33778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Shape 5073">
            <a:extLst>
              <a:ext uri="{FF2B5EF4-FFF2-40B4-BE49-F238E27FC236}">
                <a16:creationId xmlns:a16="http://schemas.microsoft.com/office/drawing/2014/main" xmlns="" id="{3DE2C331-E183-4DFB-A245-470ED160F9D5}"/>
              </a:ext>
            </a:extLst>
          </p:cNvPr>
          <p:cNvSpPr/>
          <p:nvPr/>
        </p:nvSpPr>
        <p:spPr>
          <a:xfrm>
            <a:off x="3211394" y="39849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0" name="Shape 5074">
            <a:extLst>
              <a:ext uri="{FF2B5EF4-FFF2-40B4-BE49-F238E27FC236}">
                <a16:creationId xmlns:a16="http://schemas.microsoft.com/office/drawing/2014/main" xmlns="" id="{921C4EE7-7124-4482-A952-254E438F4434}"/>
              </a:ext>
            </a:extLst>
          </p:cNvPr>
          <p:cNvSpPr/>
          <p:nvPr/>
        </p:nvSpPr>
        <p:spPr>
          <a:xfrm>
            <a:off x="2676439" y="39323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1" name="Shape 5075">
            <a:extLst>
              <a:ext uri="{FF2B5EF4-FFF2-40B4-BE49-F238E27FC236}">
                <a16:creationId xmlns:a16="http://schemas.microsoft.com/office/drawing/2014/main" xmlns="" id="{EB9E73D9-1F6A-4829-AE40-D53D9D3C6269}"/>
              </a:ext>
            </a:extLst>
          </p:cNvPr>
          <p:cNvSpPr/>
          <p:nvPr/>
        </p:nvSpPr>
        <p:spPr>
          <a:xfrm>
            <a:off x="1594858" y="39459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Shape 5076">
            <a:extLst>
              <a:ext uri="{FF2B5EF4-FFF2-40B4-BE49-F238E27FC236}">
                <a16:creationId xmlns:a16="http://schemas.microsoft.com/office/drawing/2014/main" xmlns="" id="{9161A149-A0AA-4D3B-90A8-F5B6921FFDC9}"/>
              </a:ext>
            </a:extLst>
          </p:cNvPr>
          <p:cNvSpPr/>
          <p:nvPr/>
        </p:nvSpPr>
        <p:spPr>
          <a:xfrm>
            <a:off x="3758019" y="34070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3" name="Shape 5077">
            <a:extLst>
              <a:ext uri="{FF2B5EF4-FFF2-40B4-BE49-F238E27FC236}">
                <a16:creationId xmlns:a16="http://schemas.microsoft.com/office/drawing/2014/main" xmlns="" id="{1D2DD6DC-1494-4D97-AAF2-ED78D2692BBF}"/>
              </a:ext>
            </a:extLst>
          </p:cNvPr>
          <p:cNvSpPr/>
          <p:nvPr/>
        </p:nvSpPr>
        <p:spPr>
          <a:xfrm>
            <a:off x="6537837" y="33875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4" name="Shape 5078">
            <a:extLst>
              <a:ext uri="{FF2B5EF4-FFF2-40B4-BE49-F238E27FC236}">
                <a16:creationId xmlns:a16="http://schemas.microsoft.com/office/drawing/2014/main" xmlns="" id="{7403F003-6E53-4A37-AF8C-E347E5F89BF4}"/>
              </a:ext>
            </a:extLst>
          </p:cNvPr>
          <p:cNvSpPr/>
          <p:nvPr/>
        </p:nvSpPr>
        <p:spPr>
          <a:xfrm>
            <a:off x="4872670" y="34011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5" name="Shape 5079">
            <a:extLst>
              <a:ext uri="{FF2B5EF4-FFF2-40B4-BE49-F238E27FC236}">
                <a16:creationId xmlns:a16="http://schemas.microsoft.com/office/drawing/2014/main" xmlns="" id="{776DC116-9060-41D9-AA29-1EF896E56494}"/>
              </a:ext>
            </a:extLst>
          </p:cNvPr>
          <p:cNvSpPr/>
          <p:nvPr/>
        </p:nvSpPr>
        <p:spPr>
          <a:xfrm>
            <a:off x="5394007" y="34011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6" name="Shape 5080">
            <a:extLst>
              <a:ext uri="{FF2B5EF4-FFF2-40B4-BE49-F238E27FC236}">
                <a16:creationId xmlns:a16="http://schemas.microsoft.com/office/drawing/2014/main" xmlns="" id="{48F40DAC-286C-4995-B115-4000B7E7E052}"/>
              </a:ext>
            </a:extLst>
          </p:cNvPr>
          <p:cNvSpPr/>
          <p:nvPr/>
        </p:nvSpPr>
        <p:spPr>
          <a:xfrm>
            <a:off x="5944524" y="33914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7" name="Shape 5081">
            <a:extLst>
              <a:ext uri="{FF2B5EF4-FFF2-40B4-BE49-F238E27FC236}">
                <a16:creationId xmlns:a16="http://schemas.microsoft.com/office/drawing/2014/main" xmlns="" id="{FA84C3A9-EF05-48A5-A14D-E2CA2E9F050C}"/>
              </a:ext>
            </a:extLst>
          </p:cNvPr>
          <p:cNvSpPr/>
          <p:nvPr/>
        </p:nvSpPr>
        <p:spPr>
          <a:xfrm>
            <a:off x="2680330" y="33875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8" name="Shape 5082">
            <a:extLst>
              <a:ext uri="{FF2B5EF4-FFF2-40B4-BE49-F238E27FC236}">
                <a16:creationId xmlns:a16="http://schemas.microsoft.com/office/drawing/2014/main" xmlns="" id="{23D52D9A-099F-44FA-9A22-A3D5801447EA}"/>
              </a:ext>
            </a:extLst>
          </p:cNvPr>
          <p:cNvSpPr/>
          <p:nvPr/>
        </p:nvSpPr>
        <p:spPr>
          <a:xfrm>
            <a:off x="2122032" y="39323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29" name="Shape 5083">
            <a:extLst>
              <a:ext uri="{FF2B5EF4-FFF2-40B4-BE49-F238E27FC236}">
                <a16:creationId xmlns:a16="http://schemas.microsoft.com/office/drawing/2014/main" xmlns="" id="{B678AD93-8AC1-4553-9163-4F0B4CCC6669}"/>
              </a:ext>
            </a:extLst>
          </p:cNvPr>
          <p:cNvGrpSpPr/>
          <p:nvPr/>
        </p:nvGrpSpPr>
        <p:grpSpPr>
          <a:xfrm>
            <a:off x="3767746" y="3936269"/>
            <a:ext cx="254833" cy="251008"/>
            <a:chOff x="7197121" y="8332915"/>
            <a:chExt cx="553829" cy="543285"/>
          </a:xfrm>
          <a:solidFill>
            <a:schemeClr val="tx1">
              <a:lumMod val="85000"/>
              <a:lumOff val="15000"/>
            </a:schemeClr>
          </a:solidFill>
        </p:grpSpPr>
        <p:sp>
          <p:nvSpPr>
            <p:cNvPr id="30" name="Shape 5084">
              <a:extLst>
                <a:ext uri="{FF2B5EF4-FFF2-40B4-BE49-F238E27FC236}">
                  <a16:creationId xmlns:a16="http://schemas.microsoft.com/office/drawing/2014/main" xmlns="" id="{5CEB571D-62DC-46A8-A4DA-F353240780B0}"/>
                </a:ext>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5085">
              <a:extLst>
                <a:ext uri="{FF2B5EF4-FFF2-40B4-BE49-F238E27FC236}">
                  <a16:creationId xmlns:a16="http://schemas.microsoft.com/office/drawing/2014/main" xmlns="" id="{92CF678C-1F54-45EF-83A0-61E9F6D4FFE5}"/>
                </a:ext>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32" name="Shape 5086">
            <a:extLst>
              <a:ext uri="{FF2B5EF4-FFF2-40B4-BE49-F238E27FC236}">
                <a16:creationId xmlns:a16="http://schemas.microsoft.com/office/drawing/2014/main" xmlns="" id="{7EF58CEA-E124-43D2-B5B9-A4EFE8B0CE40}"/>
              </a:ext>
            </a:extLst>
          </p:cNvPr>
          <p:cNvSpPr/>
          <p:nvPr/>
        </p:nvSpPr>
        <p:spPr>
          <a:xfrm>
            <a:off x="9794250" y="50570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3" name="Shape 5087">
            <a:extLst>
              <a:ext uri="{FF2B5EF4-FFF2-40B4-BE49-F238E27FC236}">
                <a16:creationId xmlns:a16="http://schemas.microsoft.com/office/drawing/2014/main" xmlns="" id="{511C90B7-1027-4B59-9D29-8622288FC43C}"/>
              </a:ext>
            </a:extLst>
          </p:cNvPr>
          <p:cNvSpPr/>
          <p:nvPr/>
        </p:nvSpPr>
        <p:spPr>
          <a:xfrm>
            <a:off x="8724341" y="39226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4" name="Shape 5088">
            <a:extLst>
              <a:ext uri="{FF2B5EF4-FFF2-40B4-BE49-F238E27FC236}">
                <a16:creationId xmlns:a16="http://schemas.microsoft.com/office/drawing/2014/main" xmlns="" id="{9FD58B65-FADA-455A-AC9E-EEEA1C836611}"/>
              </a:ext>
            </a:extLst>
          </p:cNvPr>
          <p:cNvSpPr/>
          <p:nvPr/>
        </p:nvSpPr>
        <p:spPr>
          <a:xfrm>
            <a:off x="10321423" y="23290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5" name="Shape 5089">
            <a:extLst>
              <a:ext uri="{FF2B5EF4-FFF2-40B4-BE49-F238E27FC236}">
                <a16:creationId xmlns:a16="http://schemas.microsoft.com/office/drawing/2014/main" xmlns="" id="{9BA7853C-5F9F-4199-AE0E-6905E2DECF81}"/>
              </a:ext>
            </a:extLst>
          </p:cNvPr>
          <p:cNvSpPr/>
          <p:nvPr/>
        </p:nvSpPr>
        <p:spPr>
          <a:xfrm>
            <a:off x="9208718" y="44830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6" name="Shape 5090">
            <a:extLst>
              <a:ext uri="{FF2B5EF4-FFF2-40B4-BE49-F238E27FC236}">
                <a16:creationId xmlns:a16="http://schemas.microsoft.com/office/drawing/2014/main" xmlns="" id="{BA88EC69-BFA8-4657-A8CF-4D8E2E89B302}"/>
              </a:ext>
            </a:extLst>
          </p:cNvPr>
          <p:cNvSpPr/>
          <p:nvPr/>
        </p:nvSpPr>
        <p:spPr>
          <a:xfrm>
            <a:off x="10364219" y="50823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7" name="Shape 5091">
            <a:extLst>
              <a:ext uri="{FF2B5EF4-FFF2-40B4-BE49-F238E27FC236}">
                <a16:creationId xmlns:a16="http://schemas.microsoft.com/office/drawing/2014/main" xmlns="" id="{33EB81AE-7999-4DEA-9DCE-323CA9CE58EC}"/>
              </a:ext>
            </a:extLst>
          </p:cNvPr>
          <p:cNvSpPr/>
          <p:nvPr/>
        </p:nvSpPr>
        <p:spPr>
          <a:xfrm>
            <a:off x="5471819" y="39362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8" name="Shape 5092">
            <a:extLst>
              <a:ext uri="{FF2B5EF4-FFF2-40B4-BE49-F238E27FC236}">
                <a16:creationId xmlns:a16="http://schemas.microsoft.com/office/drawing/2014/main" xmlns="" id="{2FAAE116-858B-4361-9E7D-44DB7696C542}"/>
              </a:ext>
            </a:extLst>
          </p:cNvPr>
          <p:cNvSpPr/>
          <p:nvPr/>
        </p:nvSpPr>
        <p:spPr>
          <a:xfrm>
            <a:off x="4862943" y="39362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39" name="Shape 5093">
            <a:extLst>
              <a:ext uri="{FF2B5EF4-FFF2-40B4-BE49-F238E27FC236}">
                <a16:creationId xmlns:a16="http://schemas.microsoft.com/office/drawing/2014/main" xmlns="" id="{28D9403F-AE14-44E6-BFCC-25292E2F88D1}"/>
              </a:ext>
            </a:extLst>
          </p:cNvPr>
          <p:cNvGrpSpPr/>
          <p:nvPr/>
        </p:nvGrpSpPr>
        <p:grpSpPr>
          <a:xfrm>
            <a:off x="4351333" y="3922649"/>
            <a:ext cx="177021" cy="274357"/>
            <a:chOff x="8527946" y="7535335"/>
            <a:chExt cx="385131" cy="596900"/>
          </a:xfrm>
          <a:solidFill>
            <a:schemeClr val="tx1">
              <a:lumMod val="85000"/>
              <a:lumOff val="15000"/>
            </a:schemeClr>
          </a:solidFill>
        </p:grpSpPr>
        <p:sp>
          <p:nvSpPr>
            <p:cNvPr id="40" name="Shape 5094">
              <a:extLst>
                <a:ext uri="{FF2B5EF4-FFF2-40B4-BE49-F238E27FC236}">
                  <a16:creationId xmlns:a16="http://schemas.microsoft.com/office/drawing/2014/main" xmlns="" id="{7BA996F1-1DC5-40BE-ACC7-D0DD5E656044}"/>
                </a:ext>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1" name="Shape 5095">
              <a:extLst>
                <a:ext uri="{FF2B5EF4-FFF2-40B4-BE49-F238E27FC236}">
                  <a16:creationId xmlns:a16="http://schemas.microsoft.com/office/drawing/2014/main" xmlns="" id="{181EE2C2-CAD5-4C3F-853C-D46C64E33FB7}"/>
                </a:ext>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2" name="Shape 5096">
              <a:extLst>
                <a:ext uri="{FF2B5EF4-FFF2-40B4-BE49-F238E27FC236}">
                  <a16:creationId xmlns:a16="http://schemas.microsoft.com/office/drawing/2014/main" xmlns="" id="{8D668DA7-46CD-42AE-B432-A58B0167EB40}"/>
                </a:ext>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sp>
        <p:nvSpPr>
          <p:cNvPr id="43" name="Shape 5097">
            <a:extLst>
              <a:ext uri="{FF2B5EF4-FFF2-40B4-BE49-F238E27FC236}">
                <a16:creationId xmlns:a16="http://schemas.microsoft.com/office/drawing/2014/main" xmlns="" id="{7CF7E7C7-418D-4DD2-8971-1C719D6CE05A}"/>
              </a:ext>
            </a:extLst>
          </p:cNvPr>
          <p:cNvSpPr/>
          <p:nvPr/>
        </p:nvSpPr>
        <p:spPr>
          <a:xfrm>
            <a:off x="10868050" y="2319313"/>
            <a:ext cx="196474" cy="249062"/>
          </a:xfrm>
          <a:custGeom>
            <a:avLst/>
            <a:gdLst/>
            <a:ahLst/>
            <a:cxnLst/>
            <a:rect l="0" t="0" r="0" b="0"/>
            <a:pathLst>
              <a:path w="120000" h="120000" extrusionOk="0">
                <a:moveTo>
                  <a:pt x="107830" y="46887"/>
                </a:moveTo>
                <a:lnTo>
                  <a:pt x="107830" y="46887"/>
                </a:lnTo>
                <a:cubicBezTo>
                  <a:pt x="92957" y="46887"/>
                  <a:pt x="92957" y="46887"/>
                  <a:pt x="92957" y="46887"/>
                </a:cubicBezTo>
                <a:cubicBezTo>
                  <a:pt x="92957" y="30463"/>
                  <a:pt x="92957" y="30463"/>
                  <a:pt x="92957" y="30463"/>
                </a:cubicBezTo>
                <a:cubicBezTo>
                  <a:pt x="92957" y="11655"/>
                  <a:pt x="80450" y="0"/>
                  <a:pt x="59830" y="0"/>
                </a:cubicBezTo>
                <a:cubicBezTo>
                  <a:pt x="35830" y="0"/>
                  <a:pt x="26704" y="11655"/>
                  <a:pt x="26704" y="30463"/>
                </a:cubicBezTo>
                <a:cubicBezTo>
                  <a:pt x="26704" y="32847"/>
                  <a:pt x="26704" y="32847"/>
                  <a:pt x="26704" y="32847"/>
                </a:cubicBezTo>
                <a:cubicBezTo>
                  <a:pt x="41915" y="32847"/>
                  <a:pt x="41915" y="32847"/>
                  <a:pt x="41915" y="32847"/>
                </a:cubicBezTo>
                <a:cubicBezTo>
                  <a:pt x="41915" y="28079"/>
                  <a:pt x="41915" y="28079"/>
                  <a:pt x="41915" y="28079"/>
                </a:cubicBezTo>
                <a:cubicBezTo>
                  <a:pt x="41915" y="18807"/>
                  <a:pt x="50704" y="14039"/>
                  <a:pt x="59830" y="14039"/>
                </a:cubicBezTo>
                <a:cubicBezTo>
                  <a:pt x="68619" y="14039"/>
                  <a:pt x="77746" y="18807"/>
                  <a:pt x="77746" y="28079"/>
                </a:cubicBezTo>
                <a:cubicBezTo>
                  <a:pt x="77746" y="46887"/>
                  <a:pt x="77746" y="46887"/>
                  <a:pt x="77746" y="46887"/>
                </a:cubicBezTo>
                <a:cubicBezTo>
                  <a:pt x="8788" y="46887"/>
                  <a:pt x="8788" y="46887"/>
                  <a:pt x="8788" y="46887"/>
                </a:cubicBezTo>
                <a:cubicBezTo>
                  <a:pt x="5746" y="46887"/>
                  <a:pt x="0" y="51655"/>
                  <a:pt x="0" y="54039"/>
                </a:cubicBezTo>
                <a:cubicBezTo>
                  <a:pt x="0" y="105695"/>
                  <a:pt x="0" y="105695"/>
                  <a:pt x="0" y="105695"/>
                </a:cubicBezTo>
                <a:cubicBezTo>
                  <a:pt x="0" y="108079"/>
                  <a:pt x="5746" y="112582"/>
                  <a:pt x="8788" y="114966"/>
                </a:cubicBezTo>
                <a:cubicBezTo>
                  <a:pt x="17915" y="117350"/>
                  <a:pt x="17915" y="117350"/>
                  <a:pt x="17915" y="117350"/>
                </a:cubicBezTo>
                <a:cubicBezTo>
                  <a:pt x="24000" y="117350"/>
                  <a:pt x="29746" y="119735"/>
                  <a:pt x="35830" y="119735"/>
                </a:cubicBezTo>
                <a:cubicBezTo>
                  <a:pt x="83830" y="119735"/>
                  <a:pt x="83830" y="119735"/>
                  <a:pt x="83830" y="119735"/>
                </a:cubicBezTo>
                <a:cubicBezTo>
                  <a:pt x="89915" y="119735"/>
                  <a:pt x="95661" y="117350"/>
                  <a:pt x="101746" y="117350"/>
                </a:cubicBezTo>
                <a:cubicBezTo>
                  <a:pt x="110873" y="114966"/>
                  <a:pt x="110873" y="114966"/>
                  <a:pt x="110873" y="114966"/>
                </a:cubicBezTo>
                <a:cubicBezTo>
                  <a:pt x="113577" y="112582"/>
                  <a:pt x="119661" y="108079"/>
                  <a:pt x="119661" y="105695"/>
                </a:cubicBezTo>
                <a:cubicBezTo>
                  <a:pt x="119661" y="54039"/>
                  <a:pt x="119661" y="54039"/>
                  <a:pt x="119661" y="54039"/>
                </a:cubicBezTo>
                <a:cubicBezTo>
                  <a:pt x="119661" y="51655"/>
                  <a:pt x="113577" y="46887"/>
                  <a:pt x="107830" y="46887"/>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4" name="Shape 5098">
            <a:extLst>
              <a:ext uri="{FF2B5EF4-FFF2-40B4-BE49-F238E27FC236}">
                <a16:creationId xmlns:a16="http://schemas.microsoft.com/office/drawing/2014/main" xmlns="" id="{4881CBF4-01C7-4F86-B074-134342D53204}"/>
              </a:ext>
            </a:extLst>
          </p:cNvPr>
          <p:cNvSpPr/>
          <p:nvPr/>
        </p:nvSpPr>
        <p:spPr>
          <a:xfrm>
            <a:off x="4331880" y="17705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5" name="Shape 5099">
            <a:extLst>
              <a:ext uri="{FF2B5EF4-FFF2-40B4-BE49-F238E27FC236}">
                <a16:creationId xmlns:a16="http://schemas.microsoft.com/office/drawing/2014/main" xmlns="" id="{D5C32106-1C3F-491C-805F-ABCF8D0CDDCF}"/>
              </a:ext>
            </a:extLst>
          </p:cNvPr>
          <p:cNvSpPr/>
          <p:nvPr/>
        </p:nvSpPr>
        <p:spPr>
          <a:xfrm>
            <a:off x="8131028" y="17550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6" name="Shape 5100">
            <a:extLst>
              <a:ext uri="{FF2B5EF4-FFF2-40B4-BE49-F238E27FC236}">
                <a16:creationId xmlns:a16="http://schemas.microsoft.com/office/drawing/2014/main" xmlns="" id="{8801FD80-6E67-42D8-877A-22BED25B65E7}"/>
              </a:ext>
            </a:extLst>
          </p:cNvPr>
          <p:cNvSpPr/>
          <p:nvPr/>
        </p:nvSpPr>
        <p:spPr>
          <a:xfrm>
            <a:off x="8667927" y="17608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7" name="Shape 5101">
            <a:extLst>
              <a:ext uri="{FF2B5EF4-FFF2-40B4-BE49-F238E27FC236}">
                <a16:creationId xmlns:a16="http://schemas.microsoft.com/office/drawing/2014/main" xmlns="" id="{769B9D60-05BD-42B1-8298-7A0C11751952}"/>
              </a:ext>
            </a:extLst>
          </p:cNvPr>
          <p:cNvSpPr/>
          <p:nvPr/>
        </p:nvSpPr>
        <p:spPr>
          <a:xfrm>
            <a:off x="6498932" y="17842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8" name="Shape 5102">
            <a:extLst>
              <a:ext uri="{FF2B5EF4-FFF2-40B4-BE49-F238E27FC236}">
                <a16:creationId xmlns:a16="http://schemas.microsoft.com/office/drawing/2014/main" xmlns="" id="{DF531986-E49D-4787-861F-2761B0406FC0}"/>
              </a:ext>
            </a:extLst>
          </p:cNvPr>
          <p:cNvSpPr/>
          <p:nvPr/>
        </p:nvSpPr>
        <p:spPr>
          <a:xfrm>
            <a:off x="7590238" y="17842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9" name="Shape 5103">
            <a:extLst>
              <a:ext uri="{FF2B5EF4-FFF2-40B4-BE49-F238E27FC236}">
                <a16:creationId xmlns:a16="http://schemas.microsoft.com/office/drawing/2014/main" xmlns="" id="{1E9D1A09-A798-4F46-82F3-1E700D94A6C0}"/>
              </a:ext>
            </a:extLst>
          </p:cNvPr>
          <p:cNvSpPr/>
          <p:nvPr/>
        </p:nvSpPr>
        <p:spPr>
          <a:xfrm>
            <a:off x="1040452" y="17550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0" name="Shape 5104">
            <a:extLst>
              <a:ext uri="{FF2B5EF4-FFF2-40B4-BE49-F238E27FC236}">
                <a16:creationId xmlns:a16="http://schemas.microsoft.com/office/drawing/2014/main" xmlns="" id="{749C35B7-73C5-4631-8769-84747E8663CC}"/>
              </a:ext>
            </a:extLst>
          </p:cNvPr>
          <p:cNvSpPr/>
          <p:nvPr/>
        </p:nvSpPr>
        <p:spPr>
          <a:xfrm>
            <a:off x="3221119" y="17978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1" name="Shape 5105">
            <a:extLst>
              <a:ext uri="{FF2B5EF4-FFF2-40B4-BE49-F238E27FC236}">
                <a16:creationId xmlns:a16="http://schemas.microsoft.com/office/drawing/2014/main" xmlns="" id="{35D1FF84-C545-40E4-BA2B-E38D913B690D}"/>
              </a:ext>
            </a:extLst>
          </p:cNvPr>
          <p:cNvSpPr/>
          <p:nvPr/>
        </p:nvSpPr>
        <p:spPr>
          <a:xfrm>
            <a:off x="5394008" y="17414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2" name="Shape 5106">
            <a:extLst>
              <a:ext uri="{FF2B5EF4-FFF2-40B4-BE49-F238E27FC236}">
                <a16:creationId xmlns:a16="http://schemas.microsoft.com/office/drawing/2014/main" xmlns="" id="{086028C3-19D0-40CE-9BDC-4536A7C90084}"/>
              </a:ext>
            </a:extLst>
          </p:cNvPr>
          <p:cNvSpPr/>
          <p:nvPr/>
        </p:nvSpPr>
        <p:spPr>
          <a:xfrm>
            <a:off x="7029994" y="17842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3" name="Shape 5107">
            <a:extLst>
              <a:ext uri="{FF2B5EF4-FFF2-40B4-BE49-F238E27FC236}">
                <a16:creationId xmlns:a16="http://schemas.microsoft.com/office/drawing/2014/main" xmlns="" id="{70453772-C085-4E44-9CF0-020761CBA083}"/>
              </a:ext>
            </a:extLst>
          </p:cNvPr>
          <p:cNvSpPr/>
          <p:nvPr/>
        </p:nvSpPr>
        <p:spPr>
          <a:xfrm>
            <a:off x="2666713" y="17550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4" name="Shape 5108">
            <a:extLst>
              <a:ext uri="{FF2B5EF4-FFF2-40B4-BE49-F238E27FC236}">
                <a16:creationId xmlns:a16="http://schemas.microsoft.com/office/drawing/2014/main" xmlns="" id="{2B030472-6114-47BE-A3BF-DB2D97A701D5}"/>
              </a:ext>
            </a:extLst>
          </p:cNvPr>
          <p:cNvSpPr/>
          <p:nvPr/>
        </p:nvSpPr>
        <p:spPr>
          <a:xfrm>
            <a:off x="2174555" y="17414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5" name="Shape 5109">
            <a:extLst>
              <a:ext uri="{FF2B5EF4-FFF2-40B4-BE49-F238E27FC236}">
                <a16:creationId xmlns:a16="http://schemas.microsoft.com/office/drawing/2014/main" xmlns="" id="{5C7B4F16-4AE0-4E61-A6EE-77EA1D0763FC}"/>
              </a:ext>
            </a:extLst>
          </p:cNvPr>
          <p:cNvSpPr/>
          <p:nvPr/>
        </p:nvSpPr>
        <p:spPr>
          <a:xfrm>
            <a:off x="10317533" y="34537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6" name="Shape 5110">
            <a:extLst>
              <a:ext uri="{FF2B5EF4-FFF2-40B4-BE49-F238E27FC236}">
                <a16:creationId xmlns:a16="http://schemas.microsoft.com/office/drawing/2014/main" xmlns="" id="{15D421BB-8320-409D-BC37-5C73EB35B13A}"/>
              </a:ext>
            </a:extLst>
          </p:cNvPr>
          <p:cNvSpPr/>
          <p:nvPr/>
        </p:nvSpPr>
        <p:spPr>
          <a:xfrm>
            <a:off x="8695163" y="28563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7" name="Shape 5111">
            <a:extLst>
              <a:ext uri="{FF2B5EF4-FFF2-40B4-BE49-F238E27FC236}">
                <a16:creationId xmlns:a16="http://schemas.microsoft.com/office/drawing/2014/main" xmlns="" id="{20EBF7EE-CFB1-496A-81B9-A4DA3657C39C}"/>
              </a:ext>
            </a:extLst>
          </p:cNvPr>
          <p:cNvSpPr/>
          <p:nvPr/>
        </p:nvSpPr>
        <p:spPr>
          <a:xfrm>
            <a:off x="3787199" y="28758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8" name="Shape 5112">
            <a:extLst>
              <a:ext uri="{FF2B5EF4-FFF2-40B4-BE49-F238E27FC236}">
                <a16:creationId xmlns:a16="http://schemas.microsoft.com/office/drawing/2014/main" xmlns="" id="{2592D102-10B1-40EB-B856-0E6AFD8A4F6E}"/>
              </a:ext>
            </a:extLst>
          </p:cNvPr>
          <p:cNvSpPr/>
          <p:nvPr/>
        </p:nvSpPr>
        <p:spPr>
          <a:xfrm>
            <a:off x="8681545" y="23056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9" name="Shape 5113">
            <a:extLst>
              <a:ext uri="{FF2B5EF4-FFF2-40B4-BE49-F238E27FC236}">
                <a16:creationId xmlns:a16="http://schemas.microsoft.com/office/drawing/2014/main" xmlns="" id="{A0313EAD-1EC8-4B1C-819A-7ED89DA3A4F3}"/>
              </a:ext>
            </a:extLst>
          </p:cNvPr>
          <p:cNvSpPr/>
          <p:nvPr/>
        </p:nvSpPr>
        <p:spPr>
          <a:xfrm>
            <a:off x="1594858" y="34011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0" name="Shape 5114">
            <a:extLst>
              <a:ext uri="{FF2B5EF4-FFF2-40B4-BE49-F238E27FC236}">
                <a16:creationId xmlns:a16="http://schemas.microsoft.com/office/drawing/2014/main" xmlns="" id="{9861D971-1EDE-434F-91CC-0742CB46B0D7}"/>
              </a:ext>
            </a:extLst>
          </p:cNvPr>
          <p:cNvSpPr/>
          <p:nvPr/>
        </p:nvSpPr>
        <p:spPr>
          <a:xfrm>
            <a:off x="7039722" y="28407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1" name="Shape 5115">
            <a:extLst>
              <a:ext uri="{FF2B5EF4-FFF2-40B4-BE49-F238E27FC236}">
                <a16:creationId xmlns:a16="http://schemas.microsoft.com/office/drawing/2014/main" xmlns="" id="{4E39C330-76B1-403C-8202-6451E0F9C4A8}"/>
              </a:ext>
            </a:extLst>
          </p:cNvPr>
          <p:cNvSpPr/>
          <p:nvPr/>
        </p:nvSpPr>
        <p:spPr>
          <a:xfrm>
            <a:off x="1044342" y="33389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2" name="Shape 5116">
            <a:extLst>
              <a:ext uri="{FF2B5EF4-FFF2-40B4-BE49-F238E27FC236}">
                <a16:creationId xmlns:a16="http://schemas.microsoft.com/office/drawing/2014/main" xmlns="" id="{415A36E4-C7DB-49DE-9261-5A01F2F8C5B2}"/>
              </a:ext>
            </a:extLst>
          </p:cNvPr>
          <p:cNvSpPr/>
          <p:nvPr/>
        </p:nvSpPr>
        <p:spPr>
          <a:xfrm>
            <a:off x="8140756" y="28466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3" name="Shape 5117">
            <a:extLst>
              <a:ext uri="{FF2B5EF4-FFF2-40B4-BE49-F238E27FC236}">
                <a16:creationId xmlns:a16="http://schemas.microsoft.com/office/drawing/2014/main" xmlns="" id="{0AEB03C1-5DB2-4067-B029-65B0877C5182}"/>
              </a:ext>
            </a:extLst>
          </p:cNvPr>
          <p:cNvSpPr/>
          <p:nvPr/>
        </p:nvSpPr>
        <p:spPr>
          <a:xfrm>
            <a:off x="7580512" y="28505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4" name="Shape 5118">
            <a:extLst>
              <a:ext uri="{FF2B5EF4-FFF2-40B4-BE49-F238E27FC236}">
                <a16:creationId xmlns:a16="http://schemas.microsoft.com/office/drawing/2014/main" xmlns="" id="{8AB436EA-E42C-49F5-B527-29457116F4B6}"/>
              </a:ext>
            </a:extLst>
          </p:cNvPr>
          <p:cNvSpPr/>
          <p:nvPr/>
        </p:nvSpPr>
        <p:spPr>
          <a:xfrm>
            <a:off x="3211394" y="28466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5" name="Shape 5119">
            <a:extLst>
              <a:ext uri="{FF2B5EF4-FFF2-40B4-BE49-F238E27FC236}">
                <a16:creationId xmlns:a16="http://schemas.microsoft.com/office/drawing/2014/main" xmlns="" id="{A5A84CD0-053F-4246-8232-78520B6BC2B3}"/>
              </a:ext>
            </a:extLst>
          </p:cNvPr>
          <p:cNvSpPr/>
          <p:nvPr/>
        </p:nvSpPr>
        <p:spPr>
          <a:xfrm>
            <a:off x="4337715" y="28797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6" name="Shape 5120">
            <a:extLst>
              <a:ext uri="{FF2B5EF4-FFF2-40B4-BE49-F238E27FC236}">
                <a16:creationId xmlns:a16="http://schemas.microsoft.com/office/drawing/2014/main" xmlns="" id="{C6BEE3A7-B87E-496F-A835-EC7A84EE0A43}"/>
              </a:ext>
            </a:extLst>
          </p:cNvPr>
          <p:cNvSpPr/>
          <p:nvPr/>
        </p:nvSpPr>
        <p:spPr>
          <a:xfrm>
            <a:off x="5967867" y="28602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7" name="Shape 5121">
            <a:extLst>
              <a:ext uri="{FF2B5EF4-FFF2-40B4-BE49-F238E27FC236}">
                <a16:creationId xmlns:a16="http://schemas.microsoft.com/office/drawing/2014/main" xmlns="" id="{464D56CE-960A-4E72-AD36-B423E3EE6152}"/>
              </a:ext>
            </a:extLst>
          </p:cNvPr>
          <p:cNvSpPr/>
          <p:nvPr/>
        </p:nvSpPr>
        <p:spPr>
          <a:xfrm>
            <a:off x="9757289" y="34537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8" name="Shape 5122">
            <a:extLst>
              <a:ext uri="{FF2B5EF4-FFF2-40B4-BE49-F238E27FC236}">
                <a16:creationId xmlns:a16="http://schemas.microsoft.com/office/drawing/2014/main" xmlns="" id="{116DE26D-B20F-4A05-91F3-179AF2FB50CB}"/>
              </a:ext>
            </a:extLst>
          </p:cNvPr>
          <p:cNvSpPr/>
          <p:nvPr/>
        </p:nvSpPr>
        <p:spPr>
          <a:xfrm>
            <a:off x="5403733" y="28563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9" name="Shape 5123">
            <a:extLst>
              <a:ext uri="{FF2B5EF4-FFF2-40B4-BE49-F238E27FC236}">
                <a16:creationId xmlns:a16="http://schemas.microsoft.com/office/drawing/2014/main" xmlns="" id="{3DC6F776-FB26-4897-B1DE-1542E51462F9}"/>
              </a:ext>
            </a:extLst>
          </p:cNvPr>
          <p:cNvSpPr/>
          <p:nvPr/>
        </p:nvSpPr>
        <p:spPr>
          <a:xfrm>
            <a:off x="1575405" y="23154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0" name="Shape 5124">
            <a:extLst>
              <a:ext uri="{FF2B5EF4-FFF2-40B4-BE49-F238E27FC236}">
                <a16:creationId xmlns:a16="http://schemas.microsoft.com/office/drawing/2014/main" xmlns="" id="{51049D58-C8BC-4981-AB7C-5EBB79D09AFA}"/>
              </a:ext>
            </a:extLst>
          </p:cNvPr>
          <p:cNvSpPr/>
          <p:nvPr/>
        </p:nvSpPr>
        <p:spPr>
          <a:xfrm>
            <a:off x="1633764" y="17453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1" name="Shape 5125">
            <a:extLst>
              <a:ext uri="{FF2B5EF4-FFF2-40B4-BE49-F238E27FC236}">
                <a16:creationId xmlns:a16="http://schemas.microsoft.com/office/drawing/2014/main" xmlns="" id="{42E8C3AA-1D3F-4627-99A5-8C3E79F8EB96}"/>
              </a:ext>
            </a:extLst>
          </p:cNvPr>
          <p:cNvSpPr/>
          <p:nvPr/>
        </p:nvSpPr>
        <p:spPr>
          <a:xfrm>
            <a:off x="9191212" y="34186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2" name="Shape 5126">
            <a:extLst>
              <a:ext uri="{FF2B5EF4-FFF2-40B4-BE49-F238E27FC236}">
                <a16:creationId xmlns:a16="http://schemas.microsoft.com/office/drawing/2014/main" xmlns="" id="{AA48A34B-3A51-4C46-80C1-D48CC30C0BEF}"/>
              </a:ext>
            </a:extLst>
          </p:cNvPr>
          <p:cNvSpPr/>
          <p:nvPr/>
        </p:nvSpPr>
        <p:spPr>
          <a:xfrm>
            <a:off x="6514493" y="28602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3" name="Shape 5127">
            <a:extLst>
              <a:ext uri="{FF2B5EF4-FFF2-40B4-BE49-F238E27FC236}">
                <a16:creationId xmlns:a16="http://schemas.microsoft.com/office/drawing/2014/main" xmlns="" id="{36C7C4D7-22EC-4BE3-874B-F5D31C7A252B}"/>
              </a:ext>
            </a:extLst>
          </p:cNvPr>
          <p:cNvSpPr/>
          <p:nvPr/>
        </p:nvSpPr>
        <p:spPr>
          <a:xfrm>
            <a:off x="8127138" y="44733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4" name="Shape 5128">
            <a:extLst>
              <a:ext uri="{FF2B5EF4-FFF2-40B4-BE49-F238E27FC236}">
                <a16:creationId xmlns:a16="http://schemas.microsoft.com/office/drawing/2014/main" xmlns="" id="{64D8C995-51D8-487D-9133-31D79AF38577}"/>
              </a:ext>
            </a:extLst>
          </p:cNvPr>
          <p:cNvSpPr/>
          <p:nvPr/>
        </p:nvSpPr>
        <p:spPr>
          <a:xfrm>
            <a:off x="8667927" y="45219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5" name="Shape 5129">
            <a:extLst>
              <a:ext uri="{FF2B5EF4-FFF2-40B4-BE49-F238E27FC236}">
                <a16:creationId xmlns:a16="http://schemas.microsoft.com/office/drawing/2014/main" xmlns="" id="{B78718D5-2CB0-47CB-A67A-31F5EBB6655F}"/>
              </a:ext>
            </a:extLst>
          </p:cNvPr>
          <p:cNvSpPr/>
          <p:nvPr/>
        </p:nvSpPr>
        <p:spPr>
          <a:xfrm>
            <a:off x="1030724" y="50434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6" name="Shape 5130">
            <a:extLst>
              <a:ext uri="{FF2B5EF4-FFF2-40B4-BE49-F238E27FC236}">
                <a16:creationId xmlns:a16="http://schemas.microsoft.com/office/drawing/2014/main" xmlns="" id="{DDFC1B81-455D-40E6-9663-C273A4D078F5}"/>
              </a:ext>
            </a:extLst>
          </p:cNvPr>
          <p:cNvSpPr/>
          <p:nvPr/>
        </p:nvSpPr>
        <p:spPr>
          <a:xfrm>
            <a:off x="1575405" y="50278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7" name="Shape 5131">
            <a:extLst>
              <a:ext uri="{FF2B5EF4-FFF2-40B4-BE49-F238E27FC236}">
                <a16:creationId xmlns:a16="http://schemas.microsoft.com/office/drawing/2014/main" xmlns="" id="{323E9839-2547-4731-864A-0FCD6D858051}"/>
              </a:ext>
            </a:extLst>
          </p:cNvPr>
          <p:cNvSpPr/>
          <p:nvPr/>
        </p:nvSpPr>
        <p:spPr>
          <a:xfrm>
            <a:off x="4341606" y="50570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8" name="Shape 5132">
            <a:extLst>
              <a:ext uri="{FF2B5EF4-FFF2-40B4-BE49-F238E27FC236}">
                <a16:creationId xmlns:a16="http://schemas.microsoft.com/office/drawing/2014/main" xmlns="" id="{CE6D62C9-2FBA-4C0A-8ABA-053FD85D38DA}"/>
              </a:ext>
            </a:extLst>
          </p:cNvPr>
          <p:cNvSpPr/>
          <p:nvPr/>
        </p:nvSpPr>
        <p:spPr>
          <a:xfrm>
            <a:off x="4849326" y="50142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9" name="Shape 5133">
            <a:extLst>
              <a:ext uri="{FF2B5EF4-FFF2-40B4-BE49-F238E27FC236}">
                <a16:creationId xmlns:a16="http://schemas.microsoft.com/office/drawing/2014/main" xmlns="" id="{42CF242F-2B24-471F-A19C-0EA7C95FB324}"/>
              </a:ext>
            </a:extLst>
          </p:cNvPr>
          <p:cNvSpPr/>
          <p:nvPr/>
        </p:nvSpPr>
        <p:spPr>
          <a:xfrm>
            <a:off x="1044342" y="28505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0" name="Shape 5134">
            <a:extLst>
              <a:ext uri="{FF2B5EF4-FFF2-40B4-BE49-F238E27FC236}">
                <a16:creationId xmlns:a16="http://schemas.microsoft.com/office/drawing/2014/main" xmlns="" id="{47EBFDE5-EA49-4283-86EC-7BC5807CC3D5}"/>
              </a:ext>
            </a:extLst>
          </p:cNvPr>
          <p:cNvSpPr/>
          <p:nvPr/>
        </p:nvSpPr>
        <p:spPr>
          <a:xfrm>
            <a:off x="8136865" y="23251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1" name="Shape 5135">
            <a:extLst>
              <a:ext uri="{FF2B5EF4-FFF2-40B4-BE49-F238E27FC236}">
                <a16:creationId xmlns:a16="http://schemas.microsoft.com/office/drawing/2014/main" xmlns="" id="{7ECF82A8-F3EF-4260-92A1-A935BB7C255E}"/>
              </a:ext>
            </a:extLst>
          </p:cNvPr>
          <p:cNvSpPr/>
          <p:nvPr/>
        </p:nvSpPr>
        <p:spPr>
          <a:xfrm>
            <a:off x="2131758" y="44830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2" name="Shape 5136">
            <a:extLst>
              <a:ext uri="{FF2B5EF4-FFF2-40B4-BE49-F238E27FC236}">
                <a16:creationId xmlns:a16="http://schemas.microsoft.com/office/drawing/2014/main" xmlns="" id="{657573EE-99B2-4808-BC39-DC0D0572EE11}"/>
              </a:ext>
            </a:extLst>
          </p:cNvPr>
          <p:cNvSpPr/>
          <p:nvPr/>
        </p:nvSpPr>
        <p:spPr>
          <a:xfrm>
            <a:off x="5938688" y="50667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3" name="Shape 5137">
            <a:extLst>
              <a:ext uri="{FF2B5EF4-FFF2-40B4-BE49-F238E27FC236}">
                <a16:creationId xmlns:a16="http://schemas.microsoft.com/office/drawing/2014/main" xmlns="" id="{A6DE46F6-7FE1-4F68-82B3-52B01FD0F9CA}"/>
              </a:ext>
            </a:extLst>
          </p:cNvPr>
          <p:cNvSpPr/>
          <p:nvPr/>
        </p:nvSpPr>
        <p:spPr>
          <a:xfrm>
            <a:off x="7039722" y="39362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4" name="Shape 5138">
            <a:extLst>
              <a:ext uri="{FF2B5EF4-FFF2-40B4-BE49-F238E27FC236}">
                <a16:creationId xmlns:a16="http://schemas.microsoft.com/office/drawing/2014/main" xmlns="" id="{6F4B4E6A-81CA-43DF-9BBC-79E60F1572FF}"/>
              </a:ext>
            </a:extLst>
          </p:cNvPr>
          <p:cNvSpPr/>
          <p:nvPr/>
        </p:nvSpPr>
        <p:spPr>
          <a:xfrm>
            <a:off x="2122032" y="50823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5" name="Shape 5139">
            <a:extLst>
              <a:ext uri="{FF2B5EF4-FFF2-40B4-BE49-F238E27FC236}">
                <a16:creationId xmlns:a16="http://schemas.microsoft.com/office/drawing/2014/main" xmlns="" id="{AEABFF31-6687-45B5-A57E-C9834A026879}"/>
              </a:ext>
            </a:extLst>
          </p:cNvPr>
          <p:cNvSpPr/>
          <p:nvPr/>
        </p:nvSpPr>
        <p:spPr>
          <a:xfrm>
            <a:off x="2666713" y="50823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6" name="Shape 5140">
            <a:extLst>
              <a:ext uri="{FF2B5EF4-FFF2-40B4-BE49-F238E27FC236}">
                <a16:creationId xmlns:a16="http://schemas.microsoft.com/office/drawing/2014/main" xmlns="" id="{25E6EC32-C874-4FE8-A220-11928D5A0A88}"/>
              </a:ext>
            </a:extLst>
          </p:cNvPr>
          <p:cNvSpPr/>
          <p:nvPr/>
        </p:nvSpPr>
        <p:spPr>
          <a:xfrm>
            <a:off x="3211394" y="50823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7" name="Shape 5141">
            <a:extLst>
              <a:ext uri="{FF2B5EF4-FFF2-40B4-BE49-F238E27FC236}">
                <a16:creationId xmlns:a16="http://schemas.microsoft.com/office/drawing/2014/main" xmlns="" id="{33A51BF0-8CBE-45D4-880F-5CCA1A95C83C}"/>
              </a:ext>
            </a:extLst>
          </p:cNvPr>
          <p:cNvSpPr/>
          <p:nvPr/>
        </p:nvSpPr>
        <p:spPr>
          <a:xfrm>
            <a:off x="3758019" y="50823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8" name="Shape 5142">
            <a:extLst>
              <a:ext uri="{FF2B5EF4-FFF2-40B4-BE49-F238E27FC236}">
                <a16:creationId xmlns:a16="http://schemas.microsoft.com/office/drawing/2014/main" xmlns="" id="{14320898-7ED5-4826-B8B5-7F407CD476BF}"/>
              </a:ext>
            </a:extLst>
          </p:cNvPr>
          <p:cNvSpPr/>
          <p:nvPr/>
        </p:nvSpPr>
        <p:spPr>
          <a:xfrm>
            <a:off x="5938688" y="18172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9" name="Shape 5143">
            <a:extLst>
              <a:ext uri="{FF2B5EF4-FFF2-40B4-BE49-F238E27FC236}">
                <a16:creationId xmlns:a16="http://schemas.microsoft.com/office/drawing/2014/main" xmlns="" id="{97D5924B-371D-449E-9B93-06022A828BFA}"/>
              </a:ext>
            </a:extLst>
          </p:cNvPr>
          <p:cNvSpPr/>
          <p:nvPr/>
        </p:nvSpPr>
        <p:spPr>
          <a:xfrm>
            <a:off x="6485314" y="50336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0" name="Shape 5144">
            <a:extLst>
              <a:ext uri="{FF2B5EF4-FFF2-40B4-BE49-F238E27FC236}">
                <a16:creationId xmlns:a16="http://schemas.microsoft.com/office/drawing/2014/main" xmlns="" id="{74544B55-29AF-4213-AB9E-D41154F5A1A7}"/>
              </a:ext>
            </a:extLst>
          </p:cNvPr>
          <p:cNvSpPr/>
          <p:nvPr/>
        </p:nvSpPr>
        <p:spPr>
          <a:xfrm>
            <a:off x="7576622" y="39421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1" name="Shape 5145">
            <a:extLst>
              <a:ext uri="{FF2B5EF4-FFF2-40B4-BE49-F238E27FC236}">
                <a16:creationId xmlns:a16="http://schemas.microsoft.com/office/drawing/2014/main" xmlns="" id="{2494810B-4D2C-40C6-94C8-A0C78F489484}"/>
              </a:ext>
            </a:extLst>
          </p:cNvPr>
          <p:cNvSpPr/>
          <p:nvPr/>
        </p:nvSpPr>
        <p:spPr>
          <a:xfrm>
            <a:off x="3211394" y="45219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2" name="Shape 5146">
            <a:extLst>
              <a:ext uri="{FF2B5EF4-FFF2-40B4-BE49-F238E27FC236}">
                <a16:creationId xmlns:a16="http://schemas.microsoft.com/office/drawing/2014/main" xmlns="" id="{F7D19AC3-BB52-4085-84A8-CCFF7E50BC8A}"/>
              </a:ext>
            </a:extLst>
          </p:cNvPr>
          <p:cNvSpPr/>
          <p:nvPr/>
        </p:nvSpPr>
        <p:spPr>
          <a:xfrm>
            <a:off x="5938688" y="39712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3" name="Shape 5147">
            <a:extLst>
              <a:ext uri="{FF2B5EF4-FFF2-40B4-BE49-F238E27FC236}">
                <a16:creationId xmlns:a16="http://schemas.microsoft.com/office/drawing/2014/main" xmlns="" id="{9DBEC807-1D03-49C6-8781-087AE47E4C60}"/>
              </a:ext>
            </a:extLst>
          </p:cNvPr>
          <p:cNvSpPr/>
          <p:nvPr/>
        </p:nvSpPr>
        <p:spPr>
          <a:xfrm>
            <a:off x="8121303" y="34109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4" name="Shape 5148">
            <a:extLst>
              <a:ext uri="{FF2B5EF4-FFF2-40B4-BE49-F238E27FC236}">
                <a16:creationId xmlns:a16="http://schemas.microsoft.com/office/drawing/2014/main" xmlns="" id="{19C02B96-E3E0-4E95-875A-B5B00B13F56C}"/>
              </a:ext>
            </a:extLst>
          </p:cNvPr>
          <p:cNvSpPr/>
          <p:nvPr/>
        </p:nvSpPr>
        <p:spPr>
          <a:xfrm>
            <a:off x="2122032" y="33914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5" name="Shape 5149">
            <a:extLst>
              <a:ext uri="{FF2B5EF4-FFF2-40B4-BE49-F238E27FC236}">
                <a16:creationId xmlns:a16="http://schemas.microsoft.com/office/drawing/2014/main" xmlns="" id="{AC6F5031-BE43-4D0E-94C4-7A147411622F}"/>
              </a:ext>
            </a:extLst>
          </p:cNvPr>
          <p:cNvSpPr/>
          <p:nvPr/>
        </p:nvSpPr>
        <p:spPr>
          <a:xfrm>
            <a:off x="7059175" y="33817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6" name="Shape 5150">
            <a:extLst>
              <a:ext uri="{FF2B5EF4-FFF2-40B4-BE49-F238E27FC236}">
                <a16:creationId xmlns:a16="http://schemas.microsoft.com/office/drawing/2014/main" xmlns="" id="{E0A7411A-C118-4E2E-BF29-9CE4D8E822EF}"/>
              </a:ext>
            </a:extLst>
          </p:cNvPr>
          <p:cNvSpPr/>
          <p:nvPr/>
        </p:nvSpPr>
        <p:spPr>
          <a:xfrm>
            <a:off x="1030724" y="45122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7" name="Shape 5151">
            <a:extLst>
              <a:ext uri="{FF2B5EF4-FFF2-40B4-BE49-F238E27FC236}">
                <a16:creationId xmlns:a16="http://schemas.microsoft.com/office/drawing/2014/main" xmlns="" id="{97077154-50C1-432C-B71E-21F6312CB676}"/>
              </a:ext>
            </a:extLst>
          </p:cNvPr>
          <p:cNvSpPr/>
          <p:nvPr/>
        </p:nvSpPr>
        <p:spPr>
          <a:xfrm>
            <a:off x="1575405" y="45024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8" name="Shape 5152">
            <a:extLst>
              <a:ext uri="{FF2B5EF4-FFF2-40B4-BE49-F238E27FC236}">
                <a16:creationId xmlns:a16="http://schemas.microsoft.com/office/drawing/2014/main" xmlns="" id="{3416903F-81D9-4566-A1C3-CA0B7271DD18}"/>
              </a:ext>
            </a:extLst>
          </p:cNvPr>
          <p:cNvSpPr/>
          <p:nvPr/>
        </p:nvSpPr>
        <p:spPr>
          <a:xfrm>
            <a:off x="4888232" y="17414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9" name="Shape 5153">
            <a:extLst>
              <a:ext uri="{FF2B5EF4-FFF2-40B4-BE49-F238E27FC236}">
                <a16:creationId xmlns:a16="http://schemas.microsoft.com/office/drawing/2014/main" xmlns="" id="{CFABEC4A-74CE-42F9-9ED1-617A456FF2DF}"/>
              </a:ext>
            </a:extLst>
          </p:cNvPr>
          <p:cNvSpPr/>
          <p:nvPr/>
        </p:nvSpPr>
        <p:spPr>
          <a:xfrm>
            <a:off x="7029994" y="50920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0" name="Shape 5154">
            <a:extLst>
              <a:ext uri="{FF2B5EF4-FFF2-40B4-BE49-F238E27FC236}">
                <a16:creationId xmlns:a16="http://schemas.microsoft.com/office/drawing/2014/main" xmlns="" id="{13BEBCD4-562C-436B-8C7F-14A5C6C9803F}"/>
              </a:ext>
            </a:extLst>
          </p:cNvPr>
          <p:cNvSpPr/>
          <p:nvPr/>
        </p:nvSpPr>
        <p:spPr>
          <a:xfrm>
            <a:off x="5394008" y="50142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1" name="Shape 5155">
            <a:extLst>
              <a:ext uri="{FF2B5EF4-FFF2-40B4-BE49-F238E27FC236}">
                <a16:creationId xmlns:a16="http://schemas.microsoft.com/office/drawing/2014/main" xmlns="" id="{82E2EBFA-0FD1-476D-BCCE-7E3F3F24E720}"/>
              </a:ext>
            </a:extLst>
          </p:cNvPr>
          <p:cNvSpPr/>
          <p:nvPr/>
        </p:nvSpPr>
        <p:spPr>
          <a:xfrm>
            <a:off x="8121303" y="50570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2" name="Shape 5156">
            <a:extLst>
              <a:ext uri="{FF2B5EF4-FFF2-40B4-BE49-F238E27FC236}">
                <a16:creationId xmlns:a16="http://schemas.microsoft.com/office/drawing/2014/main" xmlns="" id="{1D49713C-9C77-4732-A3E7-A6C6C5513F21}"/>
              </a:ext>
            </a:extLst>
          </p:cNvPr>
          <p:cNvSpPr/>
          <p:nvPr/>
        </p:nvSpPr>
        <p:spPr>
          <a:xfrm>
            <a:off x="3767746" y="17744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3" name="Shape 5157">
            <a:extLst>
              <a:ext uri="{FF2B5EF4-FFF2-40B4-BE49-F238E27FC236}">
                <a16:creationId xmlns:a16="http://schemas.microsoft.com/office/drawing/2014/main" xmlns="" id="{615BE300-6693-40AD-B4D2-2AB8AC97333E}"/>
              </a:ext>
            </a:extLst>
          </p:cNvPr>
          <p:cNvSpPr/>
          <p:nvPr/>
        </p:nvSpPr>
        <p:spPr>
          <a:xfrm>
            <a:off x="8704889" y="50336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4" name="Shape 5158">
            <a:extLst>
              <a:ext uri="{FF2B5EF4-FFF2-40B4-BE49-F238E27FC236}">
                <a16:creationId xmlns:a16="http://schemas.microsoft.com/office/drawing/2014/main" xmlns="" id="{2D5F9093-C0F8-4E6B-A00F-4B8A21CFD34B}"/>
              </a:ext>
            </a:extLst>
          </p:cNvPr>
          <p:cNvSpPr/>
          <p:nvPr/>
        </p:nvSpPr>
        <p:spPr>
          <a:xfrm>
            <a:off x="1059904" y="39362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5" name="Shape 5159">
            <a:extLst>
              <a:ext uri="{FF2B5EF4-FFF2-40B4-BE49-F238E27FC236}">
                <a16:creationId xmlns:a16="http://schemas.microsoft.com/office/drawing/2014/main" xmlns="" id="{70E5A61B-1214-4EC2-BC5A-669207FF78F1}"/>
              </a:ext>
            </a:extLst>
          </p:cNvPr>
          <p:cNvSpPr/>
          <p:nvPr/>
        </p:nvSpPr>
        <p:spPr>
          <a:xfrm>
            <a:off x="7586347" y="33817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6" name="Shape 5160">
            <a:extLst>
              <a:ext uri="{FF2B5EF4-FFF2-40B4-BE49-F238E27FC236}">
                <a16:creationId xmlns:a16="http://schemas.microsoft.com/office/drawing/2014/main" xmlns="" id="{31993EA8-2D02-4B8C-BE45-8CEFBA51EEFD}"/>
              </a:ext>
            </a:extLst>
          </p:cNvPr>
          <p:cNvSpPr/>
          <p:nvPr/>
        </p:nvSpPr>
        <p:spPr>
          <a:xfrm>
            <a:off x="2695891" y="44674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7" name="Shape 5161">
            <a:extLst>
              <a:ext uri="{FF2B5EF4-FFF2-40B4-BE49-F238E27FC236}">
                <a16:creationId xmlns:a16="http://schemas.microsoft.com/office/drawing/2014/main" xmlns="" id="{24C78442-8FDA-4F63-ADEA-5AC17C948EF6}"/>
              </a:ext>
            </a:extLst>
          </p:cNvPr>
          <p:cNvSpPr/>
          <p:nvPr/>
        </p:nvSpPr>
        <p:spPr>
          <a:xfrm>
            <a:off x="4318263" y="33875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8" name="Shape 5162">
            <a:extLst>
              <a:ext uri="{FF2B5EF4-FFF2-40B4-BE49-F238E27FC236}">
                <a16:creationId xmlns:a16="http://schemas.microsoft.com/office/drawing/2014/main" xmlns="" id="{155E91AA-5CD2-496C-A770-9B325E3EBA53}"/>
              </a:ext>
            </a:extLst>
          </p:cNvPr>
          <p:cNvSpPr/>
          <p:nvPr/>
        </p:nvSpPr>
        <p:spPr>
          <a:xfrm>
            <a:off x="3767746" y="44869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9" name="Shape 5163">
            <a:extLst>
              <a:ext uri="{FF2B5EF4-FFF2-40B4-BE49-F238E27FC236}">
                <a16:creationId xmlns:a16="http://schemas.microsoft.com/office/drawing/2014/main" xmlns="" id="{271B602F-251B-4B6A-BDDA-F203C97AB406}"/>
              </a:ext>
            </a:extLst>
          </p:cNvPr>
          <p:cNvSpPr/>
          <p:nvPr/>
        </p:nvSpPr>
        <p:spPr>
          <a:xfrm>
            <a:off x="4327990" y="44869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0" name="Shape 5164">
            <a:extLst>
              <a:ext uri="{FF2B5EF4-FFF2-40B4-BE49-F238E27FC236}">
                <a16:creationId xmlns:a16="http://schemas.microsoft.com/office/drawing/2014/main" xmlns="" id="{A4304C92-4852-447C-8B09-CED8229B5F1E}"/>
              </a:ext>
            </a:extLst>
          </p:cNvPr>
          <p:cNvSpPr/>
          <p:nvPr/>
        </p:nvSpPr>
        <p:spPr>
          <a:xfrm>
            <a:off x="7029994" y="44830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1" name="Shape 5165">
            <a:extLst>
              <a:ext uri="{FF2B5EF4-FFF2-40B4-BE49-F238E27FC236}">
                <a16:creationId xmlns:a16="http://schemas.microsoft.com/office/drawing/2014/main" xmlns="" id="{069A84B9-29FA-4223-A177-BD49F676A09F}"/>
              </a:ext>
            </a:extLst>
          </p:cNvPr>
          <p:cNvSpPr/>
          <p:nvPr/>
        </p:nvSpPr>
        <p:spPr>
          <a:xfrm>
            <a:off x="6543673" y="39265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2" name="Shape 5166">
            <a:extLst>
              <a:ext uri="{FF2B5EF4-FFF2-40B4-BE49-F238E27FC236}">
                <a16:creationId xmlns:a16="http://schemas.microsoft.com/office/drawing/2014/main" xmlns="" id="{23B444C0-E86D-49A1-8246-74B4EDA2A4FE}"/>
              </a:ext>
            </a:extLst>
          </p:cNvPr>
          <p:cNvSpPr/>
          <p:nvPr/>
        </p:nvSpPr>
        <p:spPr>
          <a:xfrm>
            <a:off x="4862943" y="45024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3" name="Shape 5167">
            <a:extLst>
              <a:ext uri="{FF2B5EF4-FFF2-40B4-BE49-F238E27FC236}">
                <a16:creationId xmlns:a16="http://schemas.microsoft.com/office/drawing/2014/main" xmlns="" id="{DF2B81A3-6A9C-4CE7-8B4D-5D4A0F6DAEDA}"/>
              </a:ext>
            </a:extLst>
          </p:cNvPr>
          <p:cNvSpPr/>
          <p:nvPr/>
        </p:nvSpPr>
        <p:spPr>
          <a:xfrm>
            <a:off x="5954250" y="44733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4" name="Shape 5168">
            <a:extLst>
              <a:ext uri="{FF2B5EF4-FFF2-40B4-BE49-F238E27FC236}">
                <a16:creationId xmlns:a16="http://schemas.microsoft.com/office/drawing/2014/main" xmlns="" id="{7A43A1B7-9A4B-481D-BED4-A25CA150A4A8}"/>
              </a:ext>
            </a:extLst>
          </p:cNvPr>
          <p:cNvSpPr/>
          <p:nvPr/>
        </p:nvSpPr>
        <p:spPr>
          <a:xfrm>
            <a:off x="6479478" y="44674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5" name="Shape 5169">
            <a:extLst>
              <a:ext uri="{FF2B5EF4-FFF2-40B4-BE49-F238E27FC236}">
                <a16:creationId xmlns:a16="http://schemas.microsoft.com/office/drawing/2014/main" xmlns="" id="{D38E747F-58A0-4F22-95D5-85581374F1EC}"/>
              </a:ext>
            </a:extLst>
          </p:cNvPr>
          <p:cNvSpPr/>
          <p:nvPr/>
        </p:nvSpPr>
        <p:spPr>
          <a:xfrm>
            <a:off x="7576622" y="44830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6" name="Shape 5170">
            <a:extLst>
              <a:ext uri="{FF2B5EF4-FFF2-40B4-BE49-F238E27FC236}">
                <a16:creationId xmlns:a16="http://schemas.microsoft.com/office/drawing/2014/main" xmlns="" id="{99EC87F2-D79A-4B95-8104-FA81D19F96A8}"/>
              </a:ext>
            </a:extLst>
          </p:cNvPr>
          <p:cNvSpPr/>
          <p:nvPr/>
        </p:nvSpPr>
        <p:spPr>
          <a:xfrm>
            <a:off x="7029994" y="23154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7" name="Shape 5171">
            <a:extLst>
              <a:ext uri="{FF2B5EF4-FFF2-40B4-BE49-F238E27FC236}">
                <a16:creationId xmlns:a16="http://schemas.microsoft.com/office/drawing/2014/main" xmlns="" id="{ABFDA9D0-08DF-4EF8-9E3C-8C1F8F6ACAE2}"/>
              </a:ext>
            </a:extLst>
          </p:cNvPr>
          <p:cNvSpPr/>
          <p:nvPr/>
        </p:nvSpPr>
        <p:spPr>
          <a:xfrm>
            <a:off x="5436803" y="44927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8" name="Shape 5172">
            <a:extLst>
              <a:ext uri="{FF2B5EF4-FFF2-40B4-BE49-F238E27FC236}">
                <a16:creationId xmlns:a16="http://schemas.microsoft.com/office/drawing/2014/main" xmlns="" id="{D5F90030-3B25-4FD6-8732-FD7A7C8C53E6}"/>
              </a:ext>
            </a:extLst>
          </p:cNvPr>
          <p:cNvSpPr/>
          <p:nvPr/>
        </p:nvSpPr>
        <p:spPr>
          <a:xfrm>
            <a:off x="10829145" y="3945999"/>
            <a:ext cx="274285" cy="262683"/>
          </a:xfrm>
          <a:custGeom>
            <a:avLst/>
            <a:gdLst/>
            <a:ahLst/>
            <a:cxnLst/>
            <a:rect l="0" t="0" r="0" b="0"/>
            <a:pathLst>
              <a:path w="120000" h="120000" extrusionOk="0">
                <a:moveTo>
                  <a:pt x="102615" y="40000"/>
                </a:moveTo>
                <a:lnTo>
                  <a:pt x="102615" y="40000"/>
                </a:lnTo>
                <a:cubicBezTo>
                  <a:pt x="89818" y="4500"/>
                  <a:pt x="89818" y="4500"/>
                  <a:pt x="89818" y="4500"/>
                </a:cubicBezTo>
                <a:cubicBezTo>
                  <a:pt x="89818" y="2250"/>
                  <a:pt x="85472" y="0"/>
                  <a:pt x="83541" y="2250"/>
                </a:cubicBezTo>
                <a:cubicBezTo>
                  <a:pt x="2173" y="33500"/>
                  <a:pt x="2173" y="33500"/>
                  <a:pt x="2173" y="33500"/>
                </a:cubicBezTo>
                <a:cubicBezTo>
                  <a:pt x="0" y="33500"/>
                  <a:pt x="0" y="35750"/>
                  <a:pt x="0" y="40000"/>
                </a:cubicBezTo>
                <a:cubicBezTo>
                  <a:pt x="12796" y="75500"/>
                  <a:pt x="12796" y="75500"/>
                  <a:pt x="12796" y="75500"/>
                </a:cubicBezTo>
                <a:cubicBezTo>
                  <a:pt x="12796" y="55500"/>
                  <a:pt x="12796" y="55500"/>
                  <a:pt x="12796" y="55500"/>
                </a:cubicBezTo>
                <a:cubicBezTo>
                  <a:pt x="12796" y="46750"/>
                  <a:pt x="19315" y="40000"/>
                  <a:pt x="27766" y="40000"/>
                </a:cubicBezTo>
                <a:cubicBezTo>
                  <a:pt x="49014" y="40000"/>
                  <a:pt x="49014" y="40000"/>
                  <a:pt x="49014" y="40000"/>
                </a:cubicBezTo>
                <a:cubicBezTo>
                  <a:pt x="74607" y="22250"/>
                  <a:pt x="74607" y="22250"/>
                  <a:pt x="74607" y="22250"/>
                </a:cubicBezTo>
                <a:cubicBezTo>
                  <a:pt x="89818" y="40000"/>
                  <a:pt x="89818" y="40000"/>
                  <a:pt x="89818" y="40000"/>
                </a:cubicBezTo>
                <a:lnTo>
                  <a:pt x="102615" y="40000"/>
                </a:lnTo>
                <a:close/>
                <a:moveTo>
                  <a:pt x="115412" y="51000"/>
                </a:moveTo>
                <a:lnTo>
                  <a:pt x="115412" y="51000"/>
                </a:lnTo>
                <a:cubicBezTo>
                  <a:pt x="27766" y="51000"/>
                  <a:pt x="27766" y="51000"/>
                  <a:pt x="27766" y="51000"/>
                </a:cubicBezTo>
                <a:cubicBezTo>
                  <a:pt x="25593" y="51000"/>
                  <a:pt x="23420" y="53250"/>
                  <a:pt x="23420" y="55500"/>
                </a:cubicBezTo>
                <a:cubicBezTo>
                  <a:pt x="23420" y="115500"/>
                  <a:pt x="23420" y="115500"/>
                  <a:pt x="23420" y="115500"/>
                </a:cubicBezTo>
                <a:cubicBezTo>
                  <a:pt x="23420" y="117500"/>
                  <a:pt x="25593" y="119750"/>
                  <a:pt x="27766" y="119750"/>
                </a:cubicBezTo>
                <a:cubicBezTo>
                  <a:pt x="115412" y="119750"/>
                  <a:pt x="115412" y="119750"/>
                  <a:pt x="115412" y="119750"/>
                </a:cubicBezTo>
                <a:cubicBezTo>
                  <a:pt x="117585" y="119750"/>
                  <a:pt x="119758" y="117500"/>
                  <a:pt x="119758" y="115500"/>
                </a:cubicBezTo>
                <a:cubicBezTo>
                  <a:pt x="119758" y="55500"/>
                  <a:pt x="119758" y="55500"/>
                  <a:pt x="119758" y="55500"/>
                </a:cubicBezTo>
                <a:cubicBezTo>
                  <a:pt x="119758" y="53250"/>
                  <a:pt x="117585" y="51000"/>
                  <a:pt x="115412" y="51000"/>
                </a:cubicBezTo>
                <a:close/>
                <a:moveTo>
                  <a:pt x="109134" y="106500"/>
                </a:moveTo>
                <a:lnTo>
                  <a:pt x="109134" y="106500"/>
                </a:lnTo>
                <a:cubicBezTo>
                  <a:pt x="36217" y="106500"/>
                  <a:pt x="36217" y="106500"/>
                  <a:pt x="36217" y="106500"/>
                </a:cubicBezTo>
                <a:cubicBezTo>
                  <a:pt x="36217" y="97750"/>
                  <a:pt x="36217" y="97750"/>
                  <a:pt x="36217" y="97750"/>
                </a:cubicBezTo>
                <a:cubicBezTo>
                  <a:pt x="47082" y="68750"/>
                  <a:pt x="47082" y="68750"/>
                  <a:pt x="47082" y="68750"/>
                </a:cubicBezTo>
                <a:cubicBezTo>
                  <a:pt x="63983" y="91000"/>
                  <a:pt x="63983" y="91000"/>
                  <a:pt x="63983" y="91000"/>
                </a:cubicBezTo>
                <a:cubicBezTo>
                  <a:pt x="79195" y="75500"/>
                  <a:pt x="79195" y="75500"/>
                  <a:pt x="79195" y="75500"/>
                </a:cubicBezTo>
                <a:cubicBezTo>
                  <a:pt x="100442" y="66500"/>
                  <a:pt x="100442" y="66500"/>
                  <a:pt x="100442" y="66500"/>
                </a:cubicBezTo>
                <a:cubicBezTo>
                  <a:pt x="109134" y="86750"/>
                  <a:pt x="109134" y="86750"/>
                  <a:pt x="109134" y="86750"/>
                </a:cubicBezTo>
                <a:lnTo>
                  <a:pt x="109134" y="1065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9" name="Shape 5173">
            <a:extLst>
              <a:ext uri="{FF2B5EF4-FFF2-40B4-BE49-F238E27FC236}">
                <a16:creationId xmlns:a16="http://schemas.microsoft.com/office/drawing/2014/main" xmlns="" id="{4DE3E0AB-EED5-4D8F-AD97-04EC78A12456}"/>
              </a:ext>
            </a:extLst>
          </p:cNvPr>
          <p:cNvSpPr/>
          <p:nvPr/>
        </p:nvSpPr>
        <p:spPr>
          <a:xfrm>
            <a:off x="9230117" y="39557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0" name="Shape 5174">
            <a:extLst>
              <a:ext uri="{FF2B5EF4-FFF2-40B4-BE49-F238E27FC236}">
                <a16:creationId xmlns:a16="http://schemas.microsoft.com/office/drawing/2014/main" xmlns="" id="{748F9411-6D47-45B8-ABDA-2D6D029E9249}"/>
              </a:ext>
            </a:extLst>
          </p:cNvPr>
          <p:cNvSpPr/>
          <p:nvPr/>
        </p:nvSpPr>
        <p:spPr>
          <a:xfrm>
            <a:off x="10282517" y="39849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1" name="Shape 5175">
            <a:extLst>
              <a:ext uri="{FF2B5EF4-FFF2-40B4-BE49-F238E27FC236}">
                <a16:creationId xmlns:a16="http://schemas.microsoft.com/office/drawing/2014/main" xmlns="" id="{220957EB-B7EA-40D6-94FC-855B5FD96591}"/>
              </a:ext>
            </a:extLst>
          </p:cNvPr>
          <p:cNvSpPr/>
          <p:nvPr/>
        </p:nvSpPr>
        <p:spPr>
          <a:xfrm>
            <a:off x="9737836" y="39401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2" name="Shape 5176">
            <a:extLst>
              <a:ext uri="{FF2B5EF4-FFF2-40B4-BE49-F238E27FC236}">
                <a16:creationId xmlns:a16="http://schemas.microsoft.com/office/drawing/2014/main" xmlns="" id="{89F6045C-AC64-4513-9A78-2E77AFFCFE7D}"/>
              </a:ext>
            </a:extLst>
          </p:cNvPr>
          <p:cNvSpPr/>
          <p:nvPr/>
        </p:nvSpPr>
        <p:spPr>
          <a:xfrm>
            <a:off x="10842761" y="1788111"/>
            <a:ext cx="245107" cy="217929"/>
          </a:xfrm>
          <a:custGeom>
            <a:avLst/>
            <a:gdLst/>
            <a:ahLst/>
            <a:cxnLst/>
            <a:rect l="0" t="0" r="0" b="0"/>
            <a:pathLst>
              <a:path w="120000" h="120000" extrusionOk="0">
                <a:moveTo>
                  <a:pt x="115135" y="0"/>
                </a:moveTo>
                <a:lnTo>
                  <a:pt x="115135" y="0"/>
                </a:lnTo>
                <a:cubicBezTo>
                  <a:pt x="2432" y="0"/>
                  <a:pt x="2432" y="0"/>
                  <a:pt x="2432" y="0"/>
                </a:cubicBezTo>
                <a:cubicBezTo>
                  <a:pt x="0" y="0"/>
                  <a:pt x="0" y="2406"/>
                  <a:pt x="0" y="5112"/>
                </a:cubicBezTo>
                <a:cubicBezTo>
                  <a:pt x="0" y="21052"/>
                  <a:pt x="0" y="21052"/>
                  <a:pt x="0" y="21052"/>
                </a:cubicBezTo>
                <a:cubicBezTo>
                  <a:pt x="119729" y="21052"/>
                  <a:pt x="119729" y="21052"/>
                  <a:pt x="119729" y="21052"/>
                </a:cubicBezTo>
                <a:cubicBezTo>
                  <a:pt x="119729" y="5112"/>
                  <a:pt x="119729" y="5112"/>
                  <a:pt x="119729" y="5112"/>
                </a:cubicBezTo>
                <a:cubicBezTo>
                  <a:pt x="119729" y="2406"/>
                  <a:pt x="117297" y="0"/>
                  <a:pt x="115135" y="0"/>
                </a:cubicBezTo>
                <a:close/>
                <a:moveTo>
                  <a:pt x="7297" y="109172"/>
                </a:moveTo>
                <a:lnTo>
                  <a:pt x="7297" y="109172"/>
                </a:lnTo>
                <a:cubicBezTo>
                  <a:pt x="7297" y="114285"/>
                  <a:pt x="9729" y="119699"/>
                  <a:pt x="14594" y="119699"/>
                </a:cubicBezTo>
                <a:cubicBezTo>
                  <a:pt x="102972" y="119699"/>
                  <a:pt x="102972" y="119699"/>
                  <a:pt x="102972" y="119699"/>
                </a:cubicBezTo>
                <a:cubicBezTo>
                  <a:pt x="110270" y="119699"/>
                  <a:pt x="112702" y="114285"/>
                  <a:pt x="112702" y="109172"/>
                </a:cubicBezTo>
                <a:cubicBezTo>
                  <a:pt x="112702" y="29172"/>
                  <a:pt x="112702" y="29172"/>
                  <a:pt x="112702" y="29172"/>
                </a:cubicBezTo>
                <a:cubicBezTo>
                  <a:pt x="7297" y="29172"/>
                  <a:pt x="7297" y="29172"/>
                  <a:pt x="7297" y="29172"/>
                </a:cubicBezTo>
                <a:lnTo>
                  <a:pt x="7297" y="109172"/>
                </a:lnTo>
                <a:close/>
                <a:moveTo>
                  <a:pt x="40810" y="45112"/>
                </a:moveTo>
                <a:lnTo>
                  <a:pt x="40810" y="45112"/>
                </a:lnTo>
                <a:cubicBezTo>
                  <a:pt x="79189" y="45112"/>
                  <a:pt x="79189" y="45112"/>
                  <a:pt x="79189" y="45112"/>
                </a:cubicBezTo>
                <a:cubicBezTo>
                  <a:pt x="79189" y="58345"/>
                  <a:pt x="79189" y="58345"/>
                  <a:pt x="79189" y="58345"/>
                </a:cubicBezTo>
                <a:cubicBezTo>
                  <a:pt x="40810" y="58345"/>
                  <a:pt x="40810" y="58345"/>
                  <a:pt x="40810" y="58345"/>
                </a:cubicBezTo>
                <a:lnTo>
                  <a:pt x="40810" y="45112"/>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3" name="Shape 5177">
            <a:extLst>
              <a:ext uri="{FF2B5EF4-FFF2-40B4-BE49-F238E27FC236}">
                <a16:creationId xmlns:a16="http://schemas.microsoft.com/office/drawing/2014/main" xmlns="" id="{90FB9428-9555-4B25-871B-068352DEB796}"/>
              </a:ext>
            </a:extLst>
          </p:cNvPr>
          <p:cNvSpPr/>
          <p:nvPr/>
        </p:nvSpPr>
        <p:spPr>
          <a:xfrm>
            <a:off x="10298080" y="17725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4" name="Shape 5178">
            <a:extLst>
              <a:ext uri="{FF2B5EF4-FFF2-40B4-BE49-F238E27FC236}">
                <a16:creationId xmlns:a16="http://schemas.microsoft.com/office/drawing/2014/main" xmlns="" id="{92826369-C5CF-4C86-AB69-C2CBE565DFD4}"/>
              </a:ext>
            </a:extLst>
          </p:cNvPr>
          <p:cNvSpPr/>
          <p:nvPr/>
        </p:nvSpPr>
        <p:spPr>
          <a:xfrm>
            <a:off x="9776742" y="17589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5" name="Shape 5179">
            <a:extLst>
              <a:ext uri="{FF2B5EF4-FFF2-40B4-BE49-F238E27FC236}">
                <a16:creationId xmlns:a16="http://schemas.microsoft.com/office/drawing/2014/main" xmlns="" id="{32ABEAFA-07D1-4321-AAB7-55D593C201B7}"/>
              </a:ext>
            </a:extLst>
          </p:cNvPr>
          <p:cNvSpPr/>
          <p:nvPr/>
        </p:nvSpPr>
        <p:spPr>
          <a:xfrm>
            <a:off x="7615526" y="50142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6" name="Shape 5180">
            <a:extLst>
              <a:ext uri="{FF2B5EF4-FFF2-40B4-BE49-F238E27FC236}">
                <a16:creationId xmlns:a16="http://schemas.microsoft.com/office/drawing/2014/main" xmlns="" id="{9F0DCE29-DB8B-4BB7-87BB-238919125081}"/>
              </a:ext>
            </a:extLst>
          </p:cNvPr>
          <p:cNvSpPr/>
          <p:nvPr/>
        </p:nvSpPr>
        <p:spPr>
          <a:xfrm>
            <a:off x="10829145" y="3453713"/>
            <a:ext cx="274285" cy="159556"/>
          </a:xfrm>
          <a:custGeom>
            <a:avLst/>
            <a:gdLst/>
            <a:ahLst/>
            <a:cxnLst/>
            <a:rect l="0" t="0" r="0" b="0"/>
            <a:pathLst>
              <a:path w="120000" h="120000" extrusionOk="0">
                <a:moveTo>
                  <a:pt x="29939" y="90511"/>
                </a:moveTo>
                <a:lnTo>
                  <a:pt x="29939" y="90511"/>
                </a:lnTo>
                <a:cubicBezTo>
                  <a:pt x="29939" y="39726"/>
                  <a:pt x="29939" y="39726"/>
                  <a:pt x="29939" y="39726"/>
                </a:cubicBezTo>
                <a:cubicBezTo>
                  <a:pt x="42736" y="39726"/>
                  <a:pt x="42736" y="39726"/>
                  <a:pt x="42736" y="39726"/>
                </a:cubicBezTo>
                <a:cubicBezTo>
                  <a:pt x="21247" y="0"/>
                  <a:pt x="21247" y="0"/>
                  <a:pt x="21247" y="0"/>
                </a:cubicBezTo>
                <a:cubicBezTo>
                  <a:pt x="0" y="39726"/>
                  <a:pt x="0" y="39726"/>
                  <a:pt x="0" y="39726"/>
                </a:cubicBezTo>
                <a:cubicBezTo>
                  <a:pt x="12796" y="39726"/>
                  <a:pt x="12796" y="39726"/>
                  <a:pt x="12796" y="39726"/>
                </a:cubicBezTo>
                <a:cubicBezTo>
                  <a:pt x="12796" y="101569"/>
                  <a:pt x="12796" y="101569"/>
                  <a:pt x="12796" y="101569"/>
                </a:cubicBezTo>
                <a:cubicBezTo>
                  <a:pt x="12796" y="112218"/>
                  <a:pt x="17142" y="119590"/>
                  <a:pt x="23420" y="119590"/>
                </a:cubicBezTo>
                <a:cubicBezTo>
                  <a:pt x="77022" y="119590"/>
                  <a:pt x="77022" y="119590"/>
                  <a:pt x="77022" y="119590"/>
                </a:cubicBezTo>
                <a:cubicBezTo>
                  <a:pt x="61810" y="90511"/>
                  <a:pt x="61810" y="90511"/>
                  <a:pt x="61810" y="90511"/>
                </a:cubicBezTo>
                <a:lnTo>
                  <a:pt x="29939" y="90511"/>
                </a:lnTo>
                <a:close/>
                <a:moveTo>
                  <a:pt x="106961" y="79863"/>
                </a:moveTo>
                <a:lnTo>
                  <a:pt x="106961" y="79863"/>
                </a:lnTo>
                <a:cubicBezTo>
                  <a:pt x="106961" y="18020"/>
                  <a:pt x="106961" y="18020"/>
                  <a:pt x="106961" y="18020"/>
                </a:cubicBezTo>
                <a:cubicBezTo>
                  <a:pt x="106961" y="6962"/>
                  <a:pt x="102615" y="0"/>
                  <a:pt x="96338" y="0"/>
                </a:cubicBezTo>
                <a:cubicBezTo>
                  <a:pt x="42736" y="0"/>
                  <a:pt x="42736" y="0"/>
                  <a:pt x="42736" y="0"/>
                </a:cubicBezTo>
                <a:cubicBezTo>
                  <a:pt x="57706" y="24982"/>
                  <a:pt x="57706" y="24982"/>
                  <a:pt x="57706" y="24982"/>
                </a:cubicBezTo>
                <a:cubicBezTo>
                  <a:pt x="89818" y="24982"/>
                  <a:pt x="89818" y="24982"/>
                  <a:pt x="89818" y="24982"/>
                </a:cubicBezTo>
                <a:cubicBezTo>
                  <a:pt x="89818" y="79863"/>
                  <a:pt x="89818" y="79863"/>
                  <a:pt x="89818" y="79863"/>
                </a:cubicBezTo>
                <a:cubicBezTo>
                  <a:pt x="77022" y="79863"/>
                  <a:pt x="77022" y="79863"/>
                  <a:pt x="77022" y="79863"/>
                </a:cubicBezTo>
                <a:cubicBezTo>
                  <a:pt x="98269" y="119590"/>
                  <a:pt x="98269" y="119590"/>
                  <a:pt x="98269" y="119590"/>
                </a:cubicBezTo>
                <a:cubicBezTo>
                  <a:pt x="119758" y="79863"/>
                  <a:pt x="119758" y="79863"/>
                  <a:pt x="119758" y="79863"/>
                </a:cubicBezTo>
                <a:lnTo>
                  <a:pt x="106961" y="79863"/>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7" name="Shape 5181">
            <a:extLst>
              <a:ext uri="{FF2B5EF4-FFF2-40B4-BE49-F238E27FC236}">
                <a16:creationId xmlns:a16="http://schemas.microsoft.com/office/drawing/2014/main" xmlns="" id="{AF616C0B-4EDD-49E5-AFD0-50080B5DCCB6}"/>
              </a:ext>
            </a:extLst>
          </p:cNvPr>
          <p:cNvSpPr/>
          <p:nvPr/>
        </p:nvSpPr>
        <p:spPr>
          <a:xfrm>
            <a:off x="8704889" y="33778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8" name="Shape 5182">
            <a:extLst>
              <a:ext uri="{FF2B5EF4-FFF2-40B4-BE49-F238E27FC236}">
                <a16:creationId xmlns:a16="http://schemas.microsoft.com/office/drawing/2014/main" xmlns="" id="{EA8A0D10-ACED-4C18-B4C5-89163BF0F38E}"/>
              </a:ext>
            </a:extLst>
          </p:cNvPr>
          <p:cNvSpPr/>
          <p:nvPr/>
        </p:nvSpPr>
        <p:spPr>
          <a:xfrm>
            <a:off x="10305861" y="44733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9" name="Shape 5183">
            <a:extLst>
              <a:ext uri="{FF2B5EF4-FFF2-40B4-BE49-F238E27FC236}">
                <a16:creationId xmlns:a16="http://schemas.microsoft.com/office/drawing/2014/main" xmlns="" id="{233ACD85-A749-4450-A2DD-6D52F3A8FACE}"/>
              </a:ext>
            </a:extLst>
          </p:cNvPr>
          <p:cNvSpPr/>
          <p:nvPr/>
        </p:nvSpPr>
        <p:spPr>
          <a:xfrm>
            <a:off x="9813703" y="44733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0" name="Shape 5184">
            <a:extLst>
              <a:ext uri="{FF2B5EF4-FFF2-40B4-BE49-F238E27FC236}">
                <a16:creationId xmlns:a16="http://schemas.microsoft.com/office/drawing/2014/main" xmlns="" id="{AD505B0B-07B8-4D2B-9E7E-17DBBCCEC338}"/>
              </a:ext>
            </a:extLst>
          </p:cNvPr>
          <p:cNvSpPr/>
          <p:nvPr/>
        </p:nvSpPr>
        <p:spPr>
          <a:xfrm>
            <a:off x="9191212" y="18309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1" name="Shape 5185">
            <a:extLst>
              <a:ext uri="{FF2B5EF4-FFF2-40B4-BE49-F238E27FC236}">
                <a16:creationId xmlns:a16="http://schemas.microsoft.com/office/drawing/2014/main" xmlns="" id="{76BE3FF4-ED25-476D-B860-7BB1BE71702C}"/>
              </a:ext>
            </a:extLst>
          </p:cNvPr>
          <p:cNvSpPr/>
          <p:nvPr/>
        </p:nvSpPr>
        <p:spPr>
          <a:xfrm>
            <a:off x="10829145" y="2893324"/>
            <a:ext cx="274285" cy="188742"/>
          </a:xfrm>
          <a:custGeom>
            <a:avLst/>
            <a:gdLst/>
            <a:ahLst/>
            <a:cxnLst/>
            <a:rect l="0" t="0" r="0" b="0"/>
            <a:pathLst>
              <a:path w="120000" h="120000" extrusionOk="0">
                <a:moveTo>
                  <a:pt x="106961" y="0"/>
                </a:moveTo>
                <a:lnTo>
                  <a:pt x="106961" y="0"/>
                </a:lnTo>
                <a:cubicBezTo>
                  <a:pt x="51187" y="0"/>
                  <a:pt x="51187" y="0"/>
                  <a:pt x="51187" y="0"/>
                </a:cubicBezTo>
                <a:cubicBezTo>
                  <a:pt x="47082" y="0"/>
                  <a:pt x="44909" y="0"/>
                  <a:pt x="42736" y="2774"/>
                </a:cubicBezTo>
                <a:cubicBezTo>
                  <a:pt x="2173" y="55144"/>
                  <a:pt x="2173" y="55144"/>
                  <a:pt x="2173" y="55144"/>
                </a:cubicBezTo>
                <a:cubicBezTo>
                  <a:pt x="0" y="58265"/>
                  <a:pt x="0" y="61387"/>
                  <a:pt x="2173" y="64508"/>
                </a:cubicBezTo>
                <a:cubicBezTo>
                  <a:pt x="42736" y="113410"/>
                  <a:pt x="42736" y="113410"/>
                  <a:pt x="42736" y="113410"/>
                </a:cubicBezTo>
                <a:cubicBezTo>
                  <a:pt x="44909" y="116531"/>
                  <a:pt x="47082" y="119653"/>
                  <a:pt x="51187" y="119653"/>
                </a:cubicBezTo>
                <a:cubicBezTo>
                  <a:pt x="106961" y="119653"/>
                  <a:pt x="106961" y="119653"/>
                  <a:pt x="106961" y="119653"/>
                </a:cubicBezTo>
                <a:cubicBezTo>
                  <a:pt x="113239" y="119653"/>
                  <a:pt x="119758" y="110635"/>
                  <a:pt x="119758" y="101271"/>
                </a:cubicBezTo>
                <a:cubicBezTo>
                  <a:pt x="119758" y="15260"/>
                  <a:pt x="119758" y="15260"/>
                  <a:pt x="119758" y="15260"/>
                </a:cubicBezTo>
                <a:cubicBezTo>
                  <a:pt x="119758" y="5895"/>
                  <a:pt x="113239" y="0"/>
                  <a:pt x="106961" y="0"/>
                </a:cubicBezTo>
                <a:close/>
                <a:moveTo>
                  <a:pt x="89818" y="95028"/>
                </a:moveTo>
                <a:lnTo>
                  <a:pt x="89818" y="95028"/>
                </a:lnTo>
                <a:cubicBezTo>
                  <a:pt x="74607" y="70751"/>
                  <a:pt x="74607" y="70751"/>
                  <a:pt x="74607" y="70751"/>
                </a:cubicBezTo>
                <a:cubicBezTo>
                  <a:pt x="59879" y="95028"/>
                  <a:pt x="59879" y="95028"/>
                  <a:pt x="59879" y="95028"/>
                </a:cubicBezTo>
                <a:cubicBezTo>
                  <a:pt x="51187" y="79768"/>
                  <a:pt x="51187" y="79768"/>
                  <a:pt x="51187" y="79768"/>
                </a:cubicBezTo>
                <a:cubicBezTo>
                  <a:pt x="66156" y="58265"/>
                  <a:pt x="66156" y="58265"/>
                  <a:pt x="66156" y="58265"/>
                </a:cubicBezTo>
                <a:cubicBezTo>
                  <a:pt x="51187" y="36763"/>
                  <a:pt x="51187" y="36763"/>
                  <a:pt x="51187" y="36763"/>
                </a:cubicBezTo>
                <a:cubicBezTo>
                  <a:pt x="59879" y="24277"/>
                  <a:pt x="59879" y="24277"/>
                  <a:pt x="59879" y="24277"/>
                </a:cubicBezTo>
                <a:cubicBezTo>
                  <a:pt x="74607" y="46127"/>
                  <a:pt x="74607" y="46127"/>
                  <a:pt x="74607" y="46127"/>
                </a:cubicBezTo>
                <a:cubicBezTo>
                  <a:pt x="89818" y="24277"/>
                  <a:pt x="89818" y="24277"/>
                  <a:pt x="89818" y="24277"/>
                </a:cubicBezTo>
                <a:cubicBezTo>
                  <a:pt x="100442" y="36763"/>
                  <a:pt x="100442" y="36763"/>
                  <a:pt x="100442" y="36763"/>
                </a:cubicBezTo>
                <a:cubicBezTo>
                  <a:pt x="83541" y="58265"/>
                  <a:pt x="83541" y="58265"/>
                  <a:pt x="83541" y="58265"/>
                </a:cubicBezTo>
                <a:cubicBezTo>
                  <a:pt x="100442" y="79768"/>
                  <a:pt x="100442" y="79768"/>
                  <a:pt x="100442" y="79768"/>
                </a:cubicBezTo>
                <a:lnTo>
                  <a:pt x="89818" y="9502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2" name="Shape 5186">
            <a:extLst>
              <a:ext uri="{FF2B5EF4-FFF2-40B4-BE49-F238E27FC236}">
                <a16:creationId xmlns:a16="http://schemas.microsoft.com/office/drawing/2014/main" xmlns="" id="{F533A33C-72D9-4E74-85D4-BE532C00A7FD}"/>
              </a:ext>
            </a:extLst>
          </p:cNvPr>
          <p:cNvSpPr/>
          <p:nvPr/>
        </p:nvSpPr>
        <p:spPr>
          <a:xfrm>
            <a:off x="8131028" y="39421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3" name="Shape 5187">
            <a:extLst>
              <a:ext uri="{FF2B5EF4-FFF2-40B4-BE49-F238E27FC236}">
                <a16:creationId xmlns:a16="http://schemas.microsoft.com/office/drawing/2014/main" xmlns="" id="{DFCE94D8-20A4-418E-AC19-E72376BB8956}"/>
              </a:ext>
            </a:extLst>
          </p:cNvPr>
          <p:cNvSpPr/>
          <p:nvPr/>
        </p:nvSpPr>
        <p:spPr>
          <a:xfrm>
            <a:off x="5995101" y="22551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4" name="Shape 5188">
            <a:extLst>
              <a:ext uri="{FF2B5EF4-FFF2-40B4-BE49-F238E27FC236}">
                <a16:creationId xmlns:a16="http://schemas.microsoft.com/office/drawing/2014/main" xmlns="" id="{6B3D8300-871C-4C1A-A871-584800C781BD}"/>
              </a:ext>
            </a:extLst>
          </p:cNvPr>
          <p:cNvSpPr/>
          <p:nvPr/>
        </p:nvSpPr>
        <p:spPr>
          <a:xfrm>
            <a:off x="10850542" y="4990891"/>
            <a:ext cx="213981" cy="245170"/>
          </a:xfrm>
          <a:custGeom>
            <a:avLst/>
            <a:gdLst/>
            <a:ahLst/>
            <a:cxnLst/>
            <a:rect l="0" t="0" r="0" b="0"/>
            <a:pathLst>
              <a:path w="120000" h="120000" extrusionOk="0">
                <a:moveTo>
                  <a:pt x="114153" y="0"/>
                </a:moveTo>
                <a:lnTo>
                  <a:pt x="114153" y="0"/>
                </a:lnTo>
                <a:cubicBezTo>
                  <a:pt x="95384" y="0"/>
                  <a:pt x="95384" y="0"/>
                  <a:pt x="95384" y="0"/>
                </a:cubicBezTo>
                <a:cubicBezTo>
                  <a:pt x="92615" y="0"/>
                  <a:pt x="89846" y="2696"/>
                  <a:pt x="89846" y="7550"/>
                </a:cubicBezTo>
                <a:cubicBezTo>
                  <a:pt x="89846" y="119730"/>
                  <a:pt x="89846" y="119730"/>
                  <a:pt x="89846" y="119730"/>
                </a:cubicBezTo>
                <a:cubicBezTo>
                  <a:pt x="119692" y="119730"/>
                  <a:pt x="119692" y="119730"/>
                  <a:pt x="119692" y="119730"/>
                </a:cubicBezTo>
                <a:cubicBezTo>
                  <a:pt x="119692" y="7550"/>
                  <a:pt x="119692" y="7550"/>
                  <a:pt x="119692" y="7550"/>
                </a:cubicBezTo>
                <a:cubicBezTo>
                  <a:pt x="119692" y="2696"/>
                  <a:pt x="116923" y="0"/>
                  <a:pt x="114153" y="0"/>
                </a:cubicBezTo>
                <a:close/>
                <a:moveTo>
                  <a:pt x="68000" y="40719"/>
                </a:moveTo>
                <a:lnTo>
                  <a:pt x="68000" y="40719"/>
                </a:lnTo>
                <a:cubicBezTo>
                  <a:pt x="51692" y="40719"/>
                  <a:pt x="51692" y="40719"/>
                  <a:pt x="51692" y="40719"/>
                </a:cubicBezTo>
                <a:cubicBezTo>
                  <a:pt x="46153" y="40719"/>
                  <a:pt x="43384" y="43146"/>
                  <a:pt x="43384" y="48000"/>
                </a:cubicBezTo>
                <a:cubicBezTo>
                  <a:pt x="43384" y="119730"/>
                  <a:pt x="43384" y="119730"/>
                  <a:pt x="43384" y="119730"/>
                </a:cubicBezTo>
                <a:cubicBezTo>
                  <a:pt x="76307" y="119730"/>
                  <a:pt x="76307" y="119730"/>
                  <a:pt x="76307" y="119730"/>
                </a:cubicBezTo>
                <a:cubicBezTo>
                  <a:pt x="76307" y="48000"/>
                  <a:pt x="76307" y="48000"/>
                  <a:pt x="76307" y="48000"/>
                </a:cubicBezTo>
                <a:cubicBezTo>
                  <a:pt x="76307" y="43146"/>
                  <a:pt x="70769" y="40719"/>
                  <a:pt x="68000" y="40719"/>
                </a:cubicBezTo>
                <a:close/>
                <a:moveTo>
                  <a:pt x="21538" y="81438"/>
                </a:moveTo>
                <a:lnTo>
                  <a:pt x="21538" y="81438"/>
                </a:lnTo>
                <a:cubicBezTo>
                  <a:pt x="5230" y="81438"/>
                  <a:pt x="5230" y="81438"/>
                  <a:pt x="5230" y="81438"/>
                </a:cubicBezTo>
                <a:cubicBezTo>
                  <a:pt x="0" y="81438"/>
                  <a:pt x="0" y="83595"/>
                  <a:pt x="0" y="86022"/>
                </a:cubicBezTo>
                <a:cubicBezTo>
                  <a:pt x="0" y="119730"/>
                  <a:pt x="0" y="119730"/>
                  <a:pt x="0" y="119730"/>
                </a:cubicBezTo>
                <a:cubicBezTo>
                  <a:pt x="29846" y="119730"/>
                  <a:pt x="29846" y="119730"/>
                  <a:pt x="29846" y="119730"/>
                </a:cubicBezTo>
                <a:cubicBezTo>
                  <a:pt x="29846" y="86022"/>
                  <a:pt x="29846" y="86022"/>
                  <a:pt x="29846" y="86022"/>
                </a:cubicBezTo>
                <a:cubicBezTo>
                  <a:pt x="29846" y="83595"/>
                  <a:pt x="27076" y="81438"/>
                  <a:pt x="21538" y="81438"/>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5" name="Shape 5189">
            <a:extLst>
              <a:ext uri="{FF2B5EF4-FFF2-40B4-BE49-F238E27FC236}">
                <a16:creationId xmlns:a16="http://schemas.microsoft.com/office/drawing/2014/main" xmlns="" id="{4FD4240A-F527-4310-BFD9-B81B9C51962B}"/>
              </a:ext>
            </a:extLst>
          </p:cNvPr>
          <p:cNvSpPr/>
          <p:nvPr/>
        </p:nvSpPr>
        <p:spPr>
          <a:xfrm>
            <a:off x="9243733" y="51134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6" name="Shape 5190">
            <a:extLst>
              <a:ext uri="{FF2B5EF4-FFF2-40B4-BE49-F238E27FC236}">
                <a16:creationId xmlns:a16="http://schemas.microsoft.com/office/drawing/2014/main" xmlns="" id="{ECFDB0E5-0DFE-45CD-B40B-B6C3D5BC601F}"/>
              </a:ext>
            </a:extLst>
          </p:cNvPr>
          <p:cNvSpPr/>
          <p:nvPr/>
        </p:nvSpPr>
        <p:spPr>
          <a:xfrm>
            <a:off x="10790238" y="4512225"/>
            <a:ext cx="274285" cy="235441"/>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7" name="Shape 5191">
            <a:extLst>
              <a:ext uri="{FF2B5EF4-FFF2-40B4-BE49-F238E27FC236}">
                <a16:creationId xmlns:a16="http://schemas.microsoft.com/office/drawing/2014/main" xmlns="" id="{5A3F7E9F-7E0E-4CD1-8E0B-C1924AA9A02E}"/>
              </a:ext>
            </a:extLst>
          </p:cNvPr>
          <p:cNvSpPr/>
          <p:nvPr/>
        </p:nvSpPr>
        <p:spPr>
          <a:xfrm>
            <a:off x="9191211" y="23329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8" name="Shape 5192">
            <a:extLst>
              <a:ext uri="{FF2B5EF4-FFF2-40B4-BE49-F238E27FC236}">
                <a16:creationId xmlns:a16="http://schemas.microsoft.com/office/drawing/2014/main" xmlns="" id="{ABB8FD62-97BA-4FBA-B9C2-FA9D078D5497}"/>
              </a:ext>
            </a:extLst>
          </p:cNvPr>
          <p:cNvSpPr/>
          <p:nvPr/>
        </p:nvSpPr>
        <p:spPr>
          <a:xfrm>
            <a:off x="1604585" y="28368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9" name="Shape 5193">
            <a:extLst>
              <a:ext uri="{FF2B5EF4-FFF2-40B4-BE49-F238E27FC236}">
                <a16:creationId xmlns:a16="http://schemas.microsoft.com/office/drawing/2014/main" xmlns="" id="{EB26D259-B0BE-41CC-BAD5-4AB887F79965}"/>
              </a:ext>
            </a:extLst>
          </p:cNvPr>
          <p:cNvSpPr/>
          <p:nvPr/>
        </p:nvSpPr>
        <p:spPr>
          <a:xfrm>
            <a:off x="2151212" y="28466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6231600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453</Words>
  <Application>Microsoft Office PowerPoint</Application>
  <PresentationFormat>Custom</PresentationFormat>
  <Paragraphs>34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28</cp:revision>
  <dcterms:created xsi:type="dcterms:W3CDTF">2021-04-26T17:16:25Z</dcterms:created>
  <dcterms:modified xsi:type="dcterms:W3CDTF">2022-11-10T15:11:29Z</dcterms:modified>
</cp:coreProperties>
</file>