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422" r:id="rId3"/>
    <p:sldId id="424" r:id="rId4"/>
    <p:sldId id="423" r:id="rId5"/>
    <p:sldId id="270" r:id="rId6"/>
    <p:sldId id="293" r:id="rId7"/>
    <p:sldId id="294" r:id="rId8"/>
    <p:sldId id="480" r:id="rId9"/>
    <p:sldId id="443" r:id="rId10"/>
    <p:sldId id="44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E6D3"/>
    <a:srgbClr val="987230"/>
    <a:srgbClr val="C0BFBE"/>
    <a:srgbClr val="48000C"/>
    <a:srgbClr val="0335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674" autoAdjust="0"/>
    <p:restoredTop sz="94660"/>
  </p:normalViewPr>
  <p:slideViewPr>
    <p:cSldViewPr snapToGrid="0" showGuides="1">
      <p:cViewPr varScale="1">
        <p:scale>
          <a:sx n="74" d="100"/>
          <a:sy n="74" d="100"/>
        </p:scale>
        <p:origin x="-28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d-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chemeClr val="tx1">
                <a:lumMod val="85000"/>
                <a:lumOff val="15000"/>
              </a:schemeClr>
            </a:solidFill>
            <a:ln>
              <a:noFill/>
            </a:ln>
            <a:effectLst/>
          </c:spPr>
          <c:invertIfNegative val="0"/>
          <c:cat>
            <c:strRef>
              <c:f>Sheet1!$A$2:$A$4</c:f>
              <c:strCache>
                <c:ptCount val="3"/>
                <c:pt idx="0">
                  <c:v>Category 1</c:v>
                </c:pt>
                <c:pt idx="1">
                  <c:v>Category 3</c:v>
                </c:pt>
                <c:pt idx="2">
                  <c:v>Category 4</c:v>
                </c:pt>
              </c:strCache>
            </c:strRef>
          </c:cat>
          <c:val>
            <c:numRef>
              <c:f>Sheet1!$B$2:$B$4</c:f>
              <c:numCache>
                <c:formatCode>General</c:formatCode>
                <c:ptCount val="3"/>
                <c:pt idx="0">
                  <c:v>4.3</c:v>
                </c:pt>
                <c:pt idx="1">
                  <c:v>3.5</c:v>
                </c:pt>
                <c:pt idx="2">
                  <c:v>4.5</c:v>
                </c:pt>
              </c:numCache>
            </c:numRef>
          </c:val>
          <c:extLst xmlns:c16r2="http://schemas.microsoft.com/office/drawing/2015/06/chart">
            <c:ext xmlns:c16="http://schemas.microsoft.com/office/drawing/2014/chart" uri="{C3380CC4-5D6E-409C-BE32-E72D297353CC}">
              <c16:uniqueId val="{00000000-0287-4CBD-8557-DFEFCBAE0E20}"/>
            </c:ext>
          </c:extLst>
        </c:ser>
        <c:ser>
          <c:idx val="1"/>
          <c:order val="1"/>
          <c:tx>
            <c:strRef>
              <c:f>Sheet1!$C$1</c:f>
              <c:strCache>
                <c:ptCount val="1"/>
                <c:pt idx="0">
                  <c:v>Series 2</c:v>
                </c:pt>
              </c:strCache>
            </c:strRef>
          </c:tx>
          <c:spPr>
            <a:solidFill>
              <a:srgbClr val="C0BFBE"/>
            </a:solidFill>
            <a:ln>
              <a:noFill/>
            </a:ln>
            <a:effectLst/>
          </c:spPr>
          <c:invertIfNegative val="0"/>
          <c:cat>
            <c:strRef>
              <c:f>Sheet1!$A$2:$A$4</c:f>
              <c:strCache>
                <c:ptCount val="3"/>
                <c:pt idx="0">
                  <c:v>Category 1</c:v>
                </c:pt>
                <c:pt idx="1">
                  <c:v>Category 3</c:v>
                </c:pt>
                <c:pt idx="2">
                  <c:v>Category 4</c:v>
                </c:pt>
              </c:strCache>
            </c:strRef>
          </c:cat>
          <c:val>
            <c:numRef>
              <c:f>Sheet1!$C$2:$C$4</c:f>
              <c:numCache>
                <c:formatCode>General</c:formatCode>
                <c:ptCount val="3"/>
                <c:pt idx="0">
                  <c:v>2.4</c:v>
                </c:pt>
                <c:pt idx="1">
                  <c:v>1.8</c:v>
                </c:pt>
                <c:pt idx="2">
                  <c:v>2.8</c:v>
                </c:pt>
              </c:numCache>
            </c:numRef>
          </c:val>
          <c:extLst xmlns:c16r2="http://schemas.microsoft.com/office/drawing/2015/06/chart">
            <c:ext xmlns:c16="http://schemas.microsoft.com/office/drawing/2014/chart" uri="{C3380CC4-5D6E-409C-BE32-E72D297353CC}">
              <c16:uniqueId val="{00000001-0287-4CBD-8557-DFEFCBAE0E20}"/>
            </c:ext>
          </c:extLst>
        </c:ser>
        <c:ser>
          <c:idx val="2"/>
          <c:order val="2"/>
          <c:tx>
            <c:strRef>
              <c:f>Sheet1!$D$1</c:f>
              <c:strCache>
                <c:ptCount val="1"/>
                <c:pt idx="0">
                  <c:v>Series 3</c:v>
                </c:pt>
              </c:strCache>
            </c:strRef>
          </c:tx>
          <c:spPr>
            <a:solidFill>
              <a:schemeClr val="bg1"/>
            </a:solidFill>
            <a:ln>
              <a:noFill/>
            </a:ln>
            <a:effectLst/>
          </c:spPr>
          <c:invertIfNegative val="0"/>
          <c:cat>
            <c:strRef>
              <c:f>Sheet1!$A$2:$A$4</c:f>
              <c:strCache>
                <c:ptCount val="3"/>
                <c:pt idx="0">
                  <c:v>Category 1</c:v>
                </c:pt>
                <c:pt idx="1">
                  <c:v>Category 3</c:v>
                </c:pt>
                <c:pt idx="2">
                  <c:v>Category 4</c:v>
                </c:pt>
              </c:strCache>
            </c:strRef>
          </c:cat>
          <c:val>
            <c:numRef>
              <c:f>Sheet1!$D$2:$D$4</c:f>
              <c:numCache>
                <c:formatCode>General</c:formatCode>
                <c:ptCount val="3"/>
                <c:pt idx="0">
                  <c:v>2</c:v>
                </c:pt>
                <c:pt idx="1">
                  <c:v>3</c:v>
                </c:pt>
                <c:pt idx="2">
                  <c:v>5</c:v>
                </c:pt>
              </c:numCache>
            </c:numRef>
          </c:val>
          <c:extLst xmlns:c16r2="http://schemas.microsoft.com/office/drawing/2015/06/chart">
            <c:ext xmlns:c16="http://schemas.microsoft.com/office/drawing/2014/chart" uri="{C3380CC4-5D6E-409C-BE32-E72D297353CC}">
              <c16:uniqueId val="{00000002-0287-4CBD-8557-DFEFCBAE0E20}"/>
            </c:ext>
          </c:extLst>
        </c:ser>
        <c:dLbls>
          <c:showLegendKey val="0"/>
          <c:showVal val="0"/>
          <c:showCatName val="0"/>
          <c:showSerName val="0"/>
          <c:showPercent val="0"/>
          <c:showBubbleSize val="0"/>
        </c:dLbls>
        <c:gapWidth val="150"/>
        <c:overlap val="100"/>
        <c:axId val="123927936"/>
        <c:axId val="124339328"/>
      </c:barChart>
      <c:catAx>
        <c:axId val="123927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id-ID"/>
          </a:p>
        </c:txPr>
        <c:crossAx val="124339328"/>
        <c:crosses val="autoZero"/>
        <c:auto val="1"/>
        <c:lblAlgn val="ctr"/>
        <c:lblOffset val="100"/>
        <c:noMultiLvlLbl val="0"/>
      </c:catAx>
      <c:valAx>
        <c:axId val="1243393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id-ID"/>
          </a:p>
        </c:txPr>
        <c:crossAx val="12392793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d-ID"/>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2442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63E36107-0CAE-4DCE-8805-5B0BF172255F}"/>
              </a:ext>
            </a:extLst>
          </p:cNvPr>
          <p:cNvSpPr>
            <a:spLocks noGrp="1"/>
          </p:cNvSpPr>
          <p:nvPr>
            <p:ph type="pic" sz="quarter" idx="10"/>
          </p:nvPr>
        </p:nvSpPr>
        <p:spPr>
          <a:xfrm>
            <a:off x="0" y="0"/>
            <a:ext cx="5924550" cy="6858000"/>
          </a:xfrm>
        </p:spPr>
        <p:txBody>
          <a:bodyPr/>
          <a:lstStyle/>
          <a:p>
            <a:endParaRPr lang="en-ID"/>
          </a:p>
        </p:txBody>
      </p:sp>
    </p:spTree>
    <p:extLst>
      <p:ext uri="{BB962C8B-B14F-4D97-AF65-F5344CB8AC3E}">
        <p14:creationId xmlns:p14="http://schemas.microsoft.com/office/powerpoint/2010/main" val="1279851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B2F3366C-257E-4A60-A02B-3EF45E3BFD4B}"/>
              </a:ext>
            </a:extLst>
          </p:cNvPr>
          <p:cNvSpPr>
            <a:spLocks noGrp="1"/>
          </p:cNvSpPr>
          <p:nvPr>
            <p:ph type="pic" sz="quarter" idx="10"/>
          </p:nvPr>
        </p:nvSpPr>
        <p:spPr>
          <a:xfrm>
            <a:off x="0" y="0"/>
            <a:ext cx="12192000" cy="6113417"/>
          </a:xfrm>
          <a:prstGeom prst="rect">
            <a:avLst/>
          </a:prstGeom>
        </p:spPr>
        <p:txBody>
          <a:bodyPr/>
          <a:lstStyle/>
          <a:p>
            <a:endParaRPr lang="en-ID"/>
          </a:p>
        </p:txBody>
      </p:sp>
    </p:spTree>
    <p:extLst>
      <p:ext uri="{BB962C8B-B14F-4D97-AF65-F5344CB8AC3E}">
        <p14:creationId xmlns:p14="http://schemas.microsoft.com/office/powerpoint/2010/main" val="1437816672"/>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E57A9018-D371-4E0E-A60C-AFB9CA344569}"/>
              </a:ext>
            </a:extLst>
          </p:cNvPr>
          <p:cNvSpPr>
            <a:spLocks noGrp="1"/>
          </p:cNvSpPr>
          <p:nvPr>
            <p:ph type="pic" sz="quarter" idx="10"/>
          </p:nvPr>
        </p:nvSpPr>
        <p:spPr>
          <a:xfrm>
            <a:off x="0" y="0"/>
            <a:ext cx="12192000" cy="6858000"/>
          </a:xfrm>
        </p:spPr>
        <p:txBody>
          <a:bodyPr/>
          <a:lstStyle/>
          <a:p>
            <a:endParaRPr lang="en-ID"/>
          </a:p>
        </p:txBody>
      </p:sp>
    </p:spTree>
    <p:extLst>
      <p:ext uri="{BB962C8B-B14F-4D97-AF65-F5344CB8AC3E}">
        <p14:creationId xmlns:p14="http://schemas.microsoft.com/office/powerpoint/2010/main" val="2936554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876300" y="927100"/>
            <a:ext cx="5219700" cy="5003800"/>
          </a:xfrm>
        </p:spPr>
        <p:txBody>
          <a:bodyPr/>
          <a:lstStyle/>
          <a:p>
            <a:endParaRPr lang="en-US"/>
          </a:p>
        </p:txBody>
      </p:sp>
    </p:spTree>
    <p:extLst>
      <p:ext uri="{BB962C8B-B14F-4D97-AF65-F5344CB8AC3E}">
        <p14:creationId xmlns:p14="http://schemas.microsoft.com/office/powerpoint/2010/main" val="4291737954"/>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xmlns="" id="{28EC2586-6628-4DAC-A260-82711AE87E8C}"/>
              </a:ext>
            </a:extLst>
          </p:cNvPr>
          <p:cNvSpPr>
            <a:spLocks noGrp="1"/>
          </p:cNvSpPr>
          <p:nvPr>
            <p:ph type="pic" sz="quarter" idx="10"/>
          </p:nvPr>
        </p:nvSpPr>
        <p:spPr>
          <a:xfrm>
            <a:off x="6096000" y="855098"/>
            <a:ext cx="4705350" cy="6002902"/>
          </a:xfrm>
          <a:custGeom>
            <a:avLst/>
            <a:gdLst>
              <a:gd name="connsiteX0" fmla="*/ 2352675 w 4705350"/>
              <a:gd name="connsiteY0" fmla="*/ 0 h 6002902"/>
              <a:gd name="connsiteX1" fmla="*/ 4693203 w 4705350"/>
              <a:gd name="connsiteY1" fmla="*/ 2112128 h 6002902"/>
              <a:gd name="connsiteX2" fmla="*/ 4702247 w 4705350"/>
              <a:gd name="connsiteY2" fmla="*/ 2291227 h 6002902"/>
              <a:gd name="connsiteX3" fmla="*/ 4705350 w 4705350"/>
              <a:gd name="connsiteY3" fmla="*/ 2291227 h 6002902"/>
              <a:gd name="connsiteX4" fmla="*/ 4705350 w 4705350"/>
              <a:gd name="connsiteY4" fmla="*/ 2352675 h 6002902"/>
              <a:gd name="connsiteX5" fmla="*/ 4705350 w 4705350"/>
              <a:gd name="connsiteY5" fmla="*/ 6002902 h 6002902"/>
              <a:gd name="connsiteX6" fmla="*/ 0 w 4705350"/>
              <a:gd name="connsiteY6" fmla="*/ 6002902 h 6002902"/>
              <a:gd name="connsiteX7" fmla="*/ 0 w 4705350"/>
              <a:gd name="connsiteY7" fmla="*/ 2352675 h 6002902"/>
              <a:gd name="connsiteX8" fmla="*/ 0 w 4705350"/>
              <a:gd name="connsiteY8" fmla="*/ 2291227 h 6002902"/>
              <a:gd name="connsiteX9" fmla="*/ 3103 w 4705350"/>
              <a:gd name="connsiteY9" fmla="*/ 2291227 h 6002902"/>
              <a:gd name="connsiteX10" fmla="*/ 12147 w 4705350"/>
              <a:gd name="connsiteY10" fmla="*/ 2112128 h 6002902"/>
              <a:gd name="connsiteX11" fmla="*/ 2352675 w 4705350"/>
              <a:gd name="connsiteY11" fmla="*/ 0 h 60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05350" h="6002902">
                <a:moveTo>
                  <a:pt x="2352675" y="0"/>
                </a:moveTo>
                <a:cubicBezTo>
                  <a:pt x="3570813" y="0"/>
                  <a:pt x="4572723" y="925777"/>
                  <a:pt x="4693203" y="2112128"/>
                </a:cubicBezTo>
                <a:lnTo>
                  <a:pt x="4702247" y="2291227"/>
                </a:lnTo>
                <a:lnTo>
                  <a:pt x="4705350" y="2291227"/>
                </a:lnTo>
                <a:lnTo>
                  <a:pt x="4705350" y="2352675"/>
                </a:lnTo>
                <a:lnTo>
                  <a:pt x="4705350" y="6002902"/>
                </a:lnTo>
                <a:lnTo>
                  <a:pt x="0" y="6002902"/>
                </a:lnTo>
                <a:lnTo>
                  <a:pt x="0" y="2352675"/>
                </a:lnTo>
                <a:lnTo>
                  <a:pt x="0" y="2291227"/>
                </a:lnTo>
                <a:lnTo>
                  <a:pt x="3103" y="2291227"/>
                </a:lnTo>
                <a:lnTo>
                  <a:pt x="12147" y="2112128"/>
                </a:lnTo>
                <a:cubicBezTo>
                  <a:pt x="132627" y="925777"/>
                  <a:pt x="1134538" y="0"/>
                  <a:pt x="2352675" y="0"/>
                </a:cubicBezTo>
                <a:close/>
              </a:path>
            </a:pathLst>
          </a:custGeom>
        </p:spPr>
        <p:txBody>
          <a:bodyPr wrap="square">
            <a:noAutofit/>
          </a:bodyPr>
          <a:lstStyle/>
          <a:p>
            <a:endParaRPr lang="en-ID" dirty="0"/>
          </a:p>
        </p:txBody>
      </p:sp>
    </p:spTree>
    <p:extLst>
      <p:ext uri="{BB962C8B-B14F-4D97-AF65-F5344CB8AC3E}">
        <p14:creationId xmlns:p14="http://schemas.microsoft.com/office/powerpoint/2010/main" val="2086170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 y="0"/>
            <a:ext cx="5073445" cy="6858000"/>
          </a:xfrm>
          <a:custGeom>
            <a:avLst/>
            <a:gdLst>
              <a:gd name="connsiteX0" fmla="*/ 0 w 5372100"/>
              <a:gd name="connsiteY0" fmla="*/ 0 h 3276600"/>
              <a:gd name="connsiteX1" fmla="*/ 5372100 w 5372100"/>
              <a:gd name="connsiteY1" fmla="*/ 0 h 3276600"/>
              <a:gd name="connsiteX2" fmla="*/ 5372100 w 5372100"/>
              <a:gd name="connsiteY2" fmla="*/ 3276600 h 3276600"/>
              <a:gd name="connsiteX3" fmla="*/ 0 w 5372100"/>
              <a:gd name="connsiteY3" fmla="*/ 3276600 h 3276600"/>
            </a:gdLst>
            <a:ahLst/>
            <a:cxnLst>
              <a:cxn ang="0">
                <a:pos x="connsiteX0" y="connsiteY0"/>
              </a:cxn>
              <a:cxn ang="0">
                <a:pos x="connsiteX1" y="connsiteY1"/>
              </a:cxn>
              <a:cxn ang="0">
                <a:pos x="connsiteX2" y="connsiteY2"/>
              </a:cxn>
              <a:cxn ang="0">
                <a:pos x="connsiteX3" y="connsiteY3"/>
              </a:cxn>
            </a:cxnLst>
            <a:rect l="l" t="t" r="r" b="b"/>
            <a:pathLst>
              <a:path w="5372100" h="3276600">
                <a:moveTo>
                  <a:pt x="0" y="0"/>
                </a:moveTo>
                <a:lnTo>
                  <a:pt x="5372100" y="0"/>
                </a:lnTo>
                <a:lnTo>
                  <a:pt x="5372100" y="3276600"/>
                </a:lnTo>
                <a:lnTo>
                  <a:pt x="0" y="3276600"/>
                </a:lnTo>
                <a:close/>
              </a:path>
            </a:pathLst>
          </a:custGeom>
          <a:no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2172400841"/>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1_Custom Layout">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xmlns="" id="{EDA2F447-74F4-4A33-A44E-05E31FFE7B3F}"/>
              </a:ext>
            </a:extLst>
          </p:cNvPr>
          <p:cNvSpPr>
            <a:spLocks noGrp="1"/>
          </p:cNvSpPr>
          <p:nvPr>
            <p:ph type="pic" sz="quarter" idx="11"/>
          </p:nvPr>
        </p:nvSpPr>
        <p:spPr>
          <a:xfrm>
            <a:off x="2127071" y="703032"/>
            <a:ext cx="3587930" cy="7684596"/>
          </a:xfrm>
          <a:custGeom>
            <a:avLst/>
            <a:gdLst>
              <a:gd name="connsiteX0" fmla="*/ 241302 w 2042159"/>
              <a:gd name="connsiteY0" fmla="*/ 0 h 4373880"/>
              <a:gd name="connsiteX1" fmla="*/ 1800857 w 2042159"/>
              <a:gd name="connsiteY1" fmla="*/ 0 h 4373880"/>
              <a:gd name="connsiteX2" fmla="*/ 2042159 w 2042159"/>
              <a:gd name="connsiteY2" fmla="*/ 241302 h 4373880"/>
              <a:gd name="connsiteX3" fmla="*/ 2042159 w 2042159"/>
              <a:gd name="connsiteY3" fmla="*/ 4132578 h 4373880"/>
              <a:gd name="connsiteX4" fmla="*/ 1800857 w 2042159"/>
              <a:gd name="connsiteY4" fmla="*/ 4373880 h 4373880"/>
              <a:gd name="connsiteX5" fmla="*/ 241302 w 2042159"/>
              <a:gd name="connsiteY5" fmla="*/ 4373880 h 4373880"/>
              <a:gd name="connsiteX6" fmla="*/ 0 w 2042159"/>
              <a:gd name="connsiteY6" fmla="*/ 4132578 h 4373880"/>
              <a:gd name="connsiteX7" fmla="*/ 0 w 2042159"/>
              <a:gd name="connsiteY7" fmla="*/ 241302 h 4373880"/>
              <a:gd name="connsiteX8" fmla="*/ 241302 w 2042159"/>
              <a:gd name="connsiteY8" fmla="*/ 0 h 4373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2159" h="4373880">
                <a:moveTo>
                  <a:pt x="241302" y="0"/>
                </a:moveTo>
                <a:lnTo>
                  <a:pt x="1800857" y="0"/>
                </a:lnTo>
                <a:cubicBezTo>
                  <a:pt x="1934124" y="0"/>
                  <a:pt x="2042159" y="108035"/>
                  <a:pt x="2042159" y="241302"/>
                </a:cubicBezTo>
                <a:lnTo>
                  <a:pt x="2042159" y="4132578"/>
                </a:lnTo>
                <a:cubicBezTo>
                  <a:pt x="2042159" y="4265845"/>
                  <a:pt x="1934124" y="4373880"/>
                  <a:pt x="1800857" y="4373880"/>
                </a:cubicBezTo>
                <a:lnTo>
                  <a:pt x="241302" y="4373880"/>
                </a:lnTo>
                <a:cubicBezTo>
                  <a:pt x="108035" y="4373880"/>
                  <a:pt x="0" y="4265845"/>
                  <a:pt x="0" y="4132578"/>
                </a:cubicBezTo>
                <a:lnTo>
                  <a:pt x="0" y="241302"/>
                </a:lnTo>
                <a:cubicBezTo>
                  <a:pt x="0" y="108035"/>
                  <a:pt x="108035" y="0"/>
                  <a:pt x="241302" y="0"/>
                </a:cubicBezTo>
                <a:close/>
              </a:path>
            </a:pathLst>
          </a:custGeom>
          <a:noFill/>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08677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6096000" y="1520122"/>
            <a:ext cx="4804229" cy="2770006"/>
          </a:xfrm>
          <a:custGeom>
            <a:avLst/>
            <a:gdLst>
              <a:gd name="connsiteX0" fmla="*/ 0 w 3383280"/>
              <a:gd name="connsiteY0" fmla="*/ 0 h 1950720"/>
              <a:gd name="connsiteX1" fmla="*/ 3383280 w 3383280"/>
              <a:gd name="connsiteY1" fmla="*/ 0 h 1950720"/>
              <a:gd name="connsiteX2" fmla="*/ 3383280 w 3383280"/>
              <a:gd name="connsiteY2" fmla="*/ 1950720 h 1950720"/>
              <a:gd name="connsiteX3" fmla="*/ 0 w 3383280"/>
              <a:gd name="connsiteY3" fmla="*/ 1950720 h 1950720"/>
            </a:gdLst>
            <a:ahLst/>
            <a:cxnLst>
              <a:cxn ang="0">
                <a:pos x="connsiteX0" y="connsiteY0"/>
              </a:cxn>
              <a:cxn ang="0">
                <a:pos x="connsiteX1" y="connsiteY1"/>
              </a:cxn>
              <a:cxn ang="0">
                <a:pos x="connsiteX2" y="connsiteY2"/>
              </a:cxn>
              <a:cxn ang="0">
                <a:pos x="connsiteX3" y="connsiteY3"/>
              </a:cxn>
            </a:cxnLst>
            <a:rect l="l" t="t" r="r" b="b"/>
            <a:pathLst>
              <a:path w="3383280" h="1950720">
                <a:moveTo>
                  <a:pt x="0" y="0"/>
                </a:moveTo>
                <a:lnTo>
                  <a:pt x="3383280" y="0"/>
                </a:lnTo>
                <a:lnTo>
                  <a:pt x="3383280" y="1950720"/>
                </a:lnTo>
                <a:lnTo>
                  <a:pt x="0" y="1950720"/>
                </a:lnTo>
                <a:close/>
              </a:path>
            </a:pathLst>
          </a:custGeom>
          <a:no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600066942"/>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455DF4FC-3A47-4422-A48A-01B06C16B038}"/>
              </a:ext>
            </a:extLst>
          </p:cNvPr>
          <p:cNvSpPr>
            <a:spLocks noGrp="1"/>
          </p:cNvSpPr>
          <p:nvPr>
            <p:ph type="pic" sz="quarter" idx="10"/>
          </p:nvPr>
        </p:nvSpPr>
        <p:spPr>
          <a:xfrm>
            <a:off x="0" y="0"/>
            <a:ext cx="12192000" cy="2152650"/>
          </a:xfrm>
        </p:spPr>
        <p:txBody>
          <a:bodyPr/>
          <a:lstStyle/>
          <a:p>
            <a:endParaRPr lang="en-ID"/>
          </a:p>
        </p:txBody>
      </p:sp>
    </p:spTree>
    <p:extLst>
      <p:ext uri="{BB962C8B-B14F-4D97-AF65-F5344CB8AC3E}">
        <p14:creationId xmlns:p14="http://schemas.microsoft.com/office/powerpoint/2010/main" val="2473649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9A57943D-5D1C-4B31-8FFE-2DE5426BD0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xmlns="" id="{C772E1C8-E023-4510-9FFE-6F0F4A1C3F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xmlns="" id="{B295B84D-3F60-46E0-8F3F-6247D8BEE94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6C727D-516B-4084-B2B3-0C20D4BA7CB8}" type="datetimeFigureOut">
              <a:rPr lang="en-ID" smtClean="0"/>
              <a:t>11/12/2022</a:t>
            </a:fld>
            <a:endParaRPr lang="en-ID"/>
          </a:p>
        </p:txBody>
      </p:sp>
      <p:sp>
        <p:nvSpPr>
          <p:cNvPr id="5" name="Footer Placeholder 4">
            <a:extLst>
              <a:ext uri="{FF2B5EF4-FFF2-40B4-BE49-F238E27FC236}">
                <a16:creationId xmlns:a16="http://schemas.microsoft.com/office/drawing/2014/main" xmlns="" id="{2CECA3E1-B392-4F9F-8976-135BFC0E14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xmlns="" id="{570B03CE-7D3D-41F7-A1FE-1A6A6F47540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52384E-EDA0-4E95-9D44-3E8765D78C2D}" type="slidenum">
              <a:rPr lang="en-ID" smtClean="0"/>
              <a:t>‹#›</a:t>
            </a:fld>
            <a:endParaRPr lang="en-ID"/>
          </a:p>
        </p:txBody>
      </p:sp>
    </p:spTree>
    <p:extLst>
      <p:ext uri="{BB962C8B-B14F-4D97-AF65-F5344CB8AC3E}">
        <p14:creationId xmlns:p14="http://schemas.microsoft.com/office/powerpoint/2010/main" val="37711946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5" r:id="rId3"/>
    <p:sldLayoutId id="2147483651" r:id="rId4"/>
    <p:sldLayoutId id="2147483652" r:id="rId5"/>
    <p:sldLayoutId id="2147483653" r:id="rId6"/>
    <p:sldLayoutId id="2147483661" r:id="rId7"/>
    <p:sldLayoutId id="2147483665" r:id="rId8"/>
    <p:sldLayoutId id="2147483673" r:id="rId9"/>
    <p:sldLayoutId id="2147483674"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5E6D3"/>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xmlns="" id="{15287E9D-C1D8-475F-AD86-60C27ECA76A7}"/>
              </a:ext>
            </a:extLst>
          </p:cNvPr>
          <p:cNvSpPr/>
          <p:nvPr/>
        </p:nvSpPr>
        <p:spPr>
          <a:xfrm>
            <a:off x="2005633" y="3675815"/>
            <a:ext cx="8180733" cy="142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6600" b="1" i="1" kern="1700" dirty="0">
                <a:ln w="0"/>
                <a:solidFill>
                  <a:schemeClr val="bg1"/>
                </a:solidFill>
                <a:latin typeface="Roxborough CF Bold Italic" panose="00000800000000000000" pitchFamily="2" charset="0"/>
                <a:ea typeface="Roboto Slab" pitchFamily="2" charset="0"/>
                <a:cs typeface="Lato Heavy" panose="020F0502020204030203" pitchFamily="34" charset="0"/>
              </a:rPr>
              <a:t>CRÓSSER</a:t>
            </a:r>
          </a:p>
        </p:txBody>
      </p:sp>
      <p:sp>
        <p:nvSpPr>
          <p:cNvPr id="17" name="TextBox 16">
            <a:extLst>
              <a:ext uri="{FF2B5EF4-FFF2-40B4-BE49-F238E27FC236}">
                <a16:creationId xmlns:a16="http://schemas.microsoft.com/office/drawing/2014/main" xmlns="" id="{CEFDF581-A11D-43AB-806A-922C82C1240F}"/>
              </a:ext>
            </a:extLst>
          </p:cNvPr>
          <p:cNvSpPr txBox="1"/>
          <p:nvPr/>
        </p:nvSpPr>
        <p:spPr>
          <a:xfrm>
            <a:off x="3048000" y="5104563"/>
            <a:ext cx="6096000" cy="461665"/>
          </a:xfrm>
          <a:prstGeom prst="rect">
            <a:avLst/>
          </a:prstGeom>
          <a:noFill/>
        </p:spPr>
        <p:txBody>
          <a:bodyPr wrap="square">
            <a:spAutoFit/>
          </a:bodyPr>
          <a:lstStyle/>
          <a:p>
            <a:pPr algn="ctr"/>
            <a:r>
              <a:rPr lang="en-US" sz="1200" b="0" i="0" dirty="0">
                <a:solidFill>
                  <a:schemeClr val="bg1"/>
                </a:solidFill>
                <a:effectLst/>
                <a:latin typeface="Montserrat Light" panose="00000400000000000000" pitchFamily="50" charset="0"/>
              </a:rPr>
              <a:t>What you wear is how you present yourself to the world, especially today when human contacts go so fast. Fashion is instant language.</a:t>
            </a:r>
            <a:endParaRPr lang="en-ID" sz="1200" dirty="0">
              <a:solidFill>
                <a:schemeClr val="bg1"/>
              </a:solidFill>
              <a:latin typeface="Montserrat Light" panose="00000400000000000000" pitchFamily="50" charset="0"/>
            </a:endParaRPr>
          </a:p>
        </p:txBody>
      </p:sp>
      <p:sp>
        <p:nvSpPr>
          <p:cNvPr id="3" name="Picture Placeholder 2">
            <a:extLst>
              <a:ext uri="{FF2B5EF4-FFF2-40B4-BE49-F238E27FC236}">
                <a16:creationId xmlns:a16="http://schemas.microsoft.com/office/drawing/2014/main" xmlns="" id="{5970C966-6F8C-4B1F-A8BB-42524675FF81}"/>
              </a:ext>
            </a:extLst>
          </p:cNvPr>
          <p:cNvSpPr>
            <a:spLocks noGrp="1"/>
          </p:cNvSpPr>
          <p:nvPr>
            <p:ph type="pic" sz="quarter" idx="10"/>
          </p:nvPr>
        </p:nvSpPr>
        <p:spPr/>
      </p:sp>
    </p:spTree>
    <p:extLst>
      <p:ext uri="{BB962C8B-B14F-4D97-AF65-F5344CB8AC3E}">
        <p14:creationId xmlns:p14="http://schemas.microsoft.com/office/powerpoint/2010/main" val="1985057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747">
            <a:extLst>
              <a:ext uri="{FF2B5EF4-FFF2-40B4-BE49-F238E27FC236}">
                <a16:creationId xmlns:a16="http://schemas.microsoft.com/office/drawing/2014/main" xmlns="" id="{02F581F3-D8B3-49AA-B0DE-C9917573FDAF}"/>
              </a:ext>
            </a:extLst>
          </p:cNvPr>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 name="Shape 4748">
            <a:extLst>
              <a:ext uri="{FF2B5EF4-FFF2-40B4-BE49-F238E27FC236}">
                <a16:creationId xmlns:a16="http://schemas.microsoft.com/office/drawing/2014/main" xmlns="" id="{E2360F51-30C1-475E-9F40-4860C5FBCBB1}"/>
              </a:ext>
            </a:extLst>
          </p:cNvPr>
          <p:cNvSpPr/>
          <p:nvPr/>
        </p:nvSpPr>
        <p:spPr>
          <a:xfrm>
            <a:off x="10119844" y="3775438"/>
            <a:ext cx="292024" cy="173567"/>
          </a:xfrm>
          <a:custGeom>
            <a:avLst/>
            <a:gdLst/>
            <a:ahLst/>
            <a:cxnLst/>
            <a:rect l="0" t="0" r="0" b="0"/>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 name="Shape 4749">
            <a:extLst>
              <a:ext uri="{FF2B5EF4-FFF2-40B4-BE49-F238E27FC236}">
                <a16:creationId xmlns:a16="http://schemas.microsoft.com/office/drawing/2014/main" xmlns="" id="{5A93473A-6D3E-414F-B523-205C7FB38F3C}"/>
              </a:ext>
            </a:extLst>
          </p:cNvPr>
          <p:cNvSpPr/>
          <p:nvPr/>
        </p:nvSpPr>
        <p:spPr>
          <a:xfrm>
            <a:off x="10194048" y="4800070"/>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 name="Shape 4750">
            <a:extLst>
              <a:ext uri="{FF2B5EF4-FFF2-40B4-BE49-F238E27FC236}">
                <a16:creationId xmlns:a16="http://schemas.microsoft.com/office/drawing/2014/main" xmlns="" id="{43F1BF00-5B6B-4C3C-B113-F8D6F2639C00}"/>
              </a:ext>
            </a:extLst>
          </p:cNvPr>
          <p:cNvSpPr/>
          <p:nvPr/>
        </p:nvSpPr>
        <p:spPr>
          <a:xfrm>
            <a:off x="10675465" y="4411735"/>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 name="Shape 4751">
            <a:extLst>
              <a:ext uri="{FF2B5EF4-FFF2-40B4-BE49-F238E27FC236}">
                <a16:creationId xmlns:a16="http://schemas.microsoft.com/office/drawing/2014/main" xmlns="" id="{F7348A1C-2626-4F82-ADFF-8295C078B648}"/>
              </a:ext>
            </a:extLst>
          </p:cNvPr>
          <p:cNvSpPr/>
          <p:nvPr/>
        </p:nvSpPr>
        <p:spPr>
          <a:xfrm>
            <a:off x="10228964" y="4344002"/>
            <a:ext cx="110038" cy="190500"/>
          </a:xfrm>
          <a:custGeom>
            <a:avLst/>
            <a:gdLst/>
            <a:ahLst/>
            <a:cxnLst/>
            <a:rect l="0" t="0" r="0" b="0"/>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 name="Shape 4752">
            <a:extLst>
              <a:ext uri="{FF2B5EF4-FFF2-40B4-BE49-F238E27FC236}">
                <a16:creationId xmlns:a16="http://schemas.microsoft.com/office/drawing/2014/main" xmlns="" id="{4246C4F7-891E-43CC-952B-0E56124FC111}"/>
              </a:ext>
            </a:extLst>
          </p:cNvPr>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 name="Shape 4753">
            <a:extLst>
              <a:ext uri="{FF2B5EF4-FFF2-40B4-BE49-F238E27FC236}">
                <a16:creationId xmlns:a16="http://schemas.microsoft.com/office/drawing/2014/main" xmlns="" id="{35CF7833-3A10-4DDC-9250-CEC4A17CBB2C}"/>
              </a:ext>
            </a:extLst>
          </p:cNvPr>
          <p:cNvSpPr/>
          <p:nvPr/>
        </p:nvSpPr>
        <p:spPr>
          <a:xfrm>
            <a:off x="10119844" y="3306838"/>
            <a:ext cx="190450" cy="110067"/>
          </a:xfrm>
          <a:custGeom>
            <a:avLst/>
            <a:gdLst/>
            <a:ahLst/>
            <a:cxnLst/>
            <a:rect l="0" t="0" r="0" b="0"/>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 name="Shape 4754">
            <a:extLst>
              <a:ext uri="{FF2B5EF4-FFF2-40B4-BE49-F238E27FC236}">
                <a16:creationId xmlns:a16="http://schemas.microsoft.com/office/drawing/2014/main" xmlns="" id="{BFA0CBC8-7A01-456B-AD7C-687D56578E62}"/>
              </a:ext>
            </a:extLst>
          </p:cNvPr>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 name="Shape 4755">
            <a:extLst>
              <a:ext uri="{FF2B5EF4-FFF2-40B4-BE49-F238E27FC236}">
                <a16:creationId xmlns:a16="http://schemas.microsoft.com/office/drawing/2014/main" xmlns="" id="{E5A70AF9-6C0C-475E-A52D-C11F5C6C7DDD}"/>
              </a:ext>
            </a:extLst>
          </p:cNvPr>
          <p:cNvSpPr/>
          <p:nvPr/>
        </p:nvSpPr>
        <p:spPr>
          <a:xfrm>
            <a:off x="9127385" y="3287787"/>
            <a:ext cx="152361" cy="152400"/>
          </a:xfrm>
          <a:custGeom>
            <a:avLst/>
            <a:gdLst/>
            <a:ahLst/>
            <a:cxnLst/>
            <a:rect l="0" t="0" r="0" b="0"/>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 name="Shape 4756">
            <a:extLst>
              <a:ext uri="{FF2B5EF4-FFF2-40B4-BE49-F238E27FC236}">
                <a16:creationId xmlns:a16="http://schemas.microsoft.com/office/drawing/2014/main" xmlns="" id="{6E9036EF-AC24-4B56-8198-0ECEC5F9448F}"/>
              </a:ext>
            </a:extLst>
          </p:cNvPr>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 name="Shape 4757">
            <a:extLst>
              <a:ext uri="{FF2B5EF4-FFF2-40B4-BE49-F238E27FC236}">
                <a16:creationId xmlns:a16="http://schemas.microsoft.com/office/drawing/2014/main" xmlns="" id="{EC6E286C-B85E-4EDF-8029-C6D731FAE055}"/>
              </a:ext>
            </a:extLst>
          </p:cNvPr>
          <p:cNvSpPr/>
          <p:nvPr/>
        </p:nvSpPr>
        <p:spPr>
          <a:xfrm>
            <a:off x="8086257" y="3347054"/>
            <a:ext cx="211611" cy="27518"/>
          </a:xfrm>
          <a:custGeom>
            <a:avLst/>
            <a:gdLst/>
            <a:ahLst/>
            <a:cxnLst/>
            <a:rect l="0" t="0" r="0" b="0"/>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 name="Shape 4758">
            <a:extLst>
              <a:ext uri="{FF2B5EF4-FFF2-40B4-BE49-F238E27FC236}">
                <a16:creationId xmlns:a16="http://schemas.microsoft.com/office/drawing/2014/main" xmlns="" id="{CC2EA89C-8B7A-4B77-A8E6-D76A753D8D87}"/>
              </a:ext>
            </a:extLst>
          </p:cNvPr>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4" name="Shape 4759">
            <a:extLst>
              <a:ext uri="{FF2B5EF4-FFF2-40B4-BE49-F238E27FC236}">
                <a16:creationId xmlns:a16="http://schemas.microsoft.com/office/drawing/2014/main" xmlns="" id="{95103DF9-9C19-43D7-85C9-5297B78670CD}"/>
              </a:ext>
            </a:extLst>
          </p:cNvPr>
          <p:cNvSpPr/>
          <p:nvPr/>
        </p:nvSpPr>
        <p:spPr>
          <a:xfrm>
            <a:off x="9702969" y="4744411"/>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5" name="Shape 4760">
            <a:extLst>
              <a:ext uri="{FF2B5EF4-FFF2-40B4-BE49-F238E27FC236}">
                <a16:creationId xmlns:a16="http://schemas.microsoft.com/office/drawing/2014/main" xmlns="" id="{424E3A74-6401-4163-9758-2521834441E9}"/>
              </a:ext>
            </a:extLst>
          </p:cNvPr>
          <p:cNvSpPr/>
          <p:nvPr/>
        </p:nvSpPr>
        <p:spPr>
          <a:xfrm>
            <a:off x="9104108" y="4744411"/>
            <a:ext cx="292024" cy="29210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6" name="Shape 4761">
            <a:extLst>
              <a:ext uri="{FF2B5EF4-FFF2-40B4-BE49-F238E27FC236}">
                <a16:creationId xmlns:a16="http://schemas.microsoft.com/office/drawing/2014/main" xmlns="" id="{093A089E-C59C-4498-9EB5-259E85ABE74A}"/>
              </a:ext>
            </a:extLst>
          </p:cNvPr>
          <p:cNvSpPr/>
          <p:nvPr/>
        </p:nvSpPr>
        <p:spPr>
          <a:xfrm>
            <a:off x="8600473" y="4744411"/>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7" name="Shape 4762">
            <a:extLst>
              <a:ext uri="{FF2B5EF4-FFF2-40B4-BE49-F238E27FC236}">
                <a16:creationId xmlns:a16="http://schemas.microsoft.com/office/drawing/2014/main" xmlns="" id="{7C743E59-6933-4358-8220-797B623BDEDB}"/>
              </a:ext>
            </a:extLst>
          </p:cNvPr>
          <p:cNvSpPr/>
          <p:nvPr/>
        </p:nvSpPr>
        <p:spPr>
          <a:xfrm>
            <a:off x="8124348" y="4759227"/>
            <a:ext cx="228541" cy="264584"/>
          </a:xfrm>
          <a:custGeom>
            <a:avLst/>
            <a:gdLst/>
            <a:ahLst/>
            <a:cxnLst/>
            <a:rect l="0" t="0" r="0" b="0"/>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8" name="Shape 4763">
            <a:extLst>
              <a:ext uri="{FF2B5EF4-FFF2-40B4-BE49-F238E27FC236}">
                <a16:creationId xmlns:a16="http://schemas.microsoft.com/office/drawing/2014/main" xmlns="" id="{E216AC95-0AC6-4B21-8CF2-D4E2FD5263D5}"/>
              </a:ext>
            </a:extLst>
          </p:cNvPr>
          <p:cNvSpPr/>
          <p:nvPr/>
        </p:nvSpPr>
        <p:spPr>
          <a:xfrm>
            <a:off x="7633409" y="4754994"/>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9" name="Shape 4764">
            <a:extLst>
              <a:ext uri="{FF2B5EF4-FFF2-40B4-BE49-F238E27FC236}">
                <a16:creationId xmlns:a16="http://schemas.microsoft.com/office/drawing/2014/main" xmlns="" id="{CAC7F20E-C5E7-4FCE-827A-687703DEFB94}"/>
              </a:ext>
            </a:extLst>
          </p:cNvPr>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0" name="Shape 4765">
            <a:extLst>
              <a:ext uri="{FF2B5EF4-FFF2-40B4-BE49-F238E27FC236}">
                <a16:creationId xmlns:a16="http://schemas.microsoft.com/office/drawing/2014/main" xmlns="" id="{198AF7CE-FDC7-4014-A7C6-CA180A703046}"/>
              </a:ext>
            </a:extLst>
          </p:cNvPr>
          <p:cNvSpPr/>
          <p:nvPr/>
        </p:nvSpPr>
        <p:spPr>
          <a:xfrm>
            <a:off x="10117727" y="2720520"/>
            <a:ext cx="245470" cy="275167"/>
          </a:xfrm>
          <a:custGeom>
            <a:avLst/>
            <a:gdLst/>
            <a:ahLst/>
            <a:cxnLst/>
            <a:rect l="0" t="0" r="0" b="0"/>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1" name="Shape 4766">
            <a:extLst>
              <a:ext uri="{FF2B5EF4-FFF2-40B4-BE49-F238E27FC236}">
                <a16:creationId xmlns:a16="http://schemas.microsoft.com/office/drawing/2014/main" xmlns="" id="{BBC95BDE-BFD3-436D-8CB3-FC8A97BA6C05}"/>
              </a:ext>
            </a:extLst>
          </p:cNvPr>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2" name="Shape 4767">
            <a:extLst>
              <a:ext uri="{FF2B5EF4-FFF2-40B4-BE49-F238E27FC236}">
                <a16:creationId xmlns:a16="http://schemas.microsoft.com/office/drawing/2014/main" xmlns="" id="{E576C077-4A2E-4F7B-A243-259BB8E05E00}"/>
              </a:ext>
            </a:extLst>
          </p:cNvPr>
          <p:cNvSpPr/>
          <p:nvPr/>
        </p:nvSpPr>
        <p:spPr>
          <a:xfrm>
            <a:off x="9104108" y="2720520"/>
            <a:ext cx="241237" cy="262466"/>
          </a:xfrm>
          <a:custGeom>
            <a:avLst/>
            <a:gdLst/>
            <a:ahLst/>
            <a:cxnLst/>
            <a:rect l="0" t="0" r="0" b="0"/>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3" name="Shape 4768">
            <a:extLst>
              <a:ext uri="{FF2B5EF4-FFF2-40B4-BE49-F238E27FC236}">
                <a16:creationId xmlns:a16="http://schemas.microsoft.com/office/drawing/2014/main" xmlns="" id="{E4EE175A-266A-4E5C-9C80-03CF9B2973AD}"/>
              </a:ext>
            </a:extLst>
          </p:cNvPr>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4" name="Shape 4769">
            <a:extLst>
              <a:ext uri="{FF2B5EF4-FFF2-40B4-BE49-F238E27FC236}">
                <a16:creationId xmlns:a16="http://schemas.microsoft.com/office/drawing/2014/main" xmlns="" id="{DC094558-D7FC-4E34-9E02-89389589DB30}"/>
              </a:ext>
            </a:extLst>
          </p:cNvPr>
          <p:cNvSpPr/>
          <p:nvPr/>
        </p:nvSpPr>
        <p:spPr>
          <a:xfrm>
            <a:off x="8079909" y="2709938"/>
            <a:ext cx="224308" cy="292100"/>
          </a:xfrm>
          <a:custGeom>
            <a:avLst/>
            <a:gdLst/>
            <a:ahLst/>
            <a:cxnLst/>
            <a:rect l="0" t="0" r="0" b="0"/>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5" name="Shape 4770">
            <a:extLst>
              <a:ext uri="{FF2B5EF4-FFF2-40B4-BE49-F238E27FC236}">
                <a16:creationId xmlns:a16="http://schemas.microsoft.com/office/drawing/2014/main" xmlns="" id="{9D792435-8407-4AE4-8871-47185C570339}"/>
              </a:ext>
            </a:extLst>
          </p:cNvPr>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6" name="Shape 4771">
            <a:extLst>
              <a:ext uri="{FF2B5EF4-FFF2-40B4-BE49-F238E27FC236}">
                <a16:creationId xmlns:a16="http://schemas.microsoft.com/office/drawing/2014/main" xmlns="" id="{40F9D623-9308-4152-9333-7F15AB8BF59E}"/>
              </a:ext>
            </a:extLst>
          </p:cNvPr>
          <p:cNvSpPr/>
          <p:nvPr/>
        </p:nvSpPr>
        <p:spPr>
          <a:xfrm>
            <a:off x="9614093" y="4270278"/>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7" name="Shape 4772">
            <a:extLst>
              <a:ext uri="{FF2B5EF4-FFF2-40B4-BE49-F238E27FC236}">
                <a16:creationId xmlns:a16="http://schemas.microsoft.com/office/drawing/2014/main" xmlns="" id="{4B7837DB-F209-4761-A981-8DC254BB85E1}"/>
              </a:ext>
            </a:extLst>
          </p:cNvPr>
          <p:cNvSpPr/>
          <p:nvPr/>
        </p:nvSpPr>
        <p:spPr>
          <a:xfrm>
            <a:off x="9104108" y="4270278"/>
            <a:ext cx="292024" cy="251882"/>
          </a:xfrm>
          <a:custGeom>
            <a:avLst/>
            <a:gdLst/>
            <a:ahLst/>
            <a:cxnLst/>
            <a:rect l="0" t="0" r="0" b="0"/>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8" name="Shape 4773">
            <a:extLst>
              <a:ext uri="{FF2B5EF4-FFF2-40B4-BE49-F238E27FC236}">
                <a16:creationId xmlns:a16="http://schemas.microsoft.com/office/drawing/2014/main" xmlns="" id="{0A7A8FF8-0A3E-462A-97FA-204E665A6596}"/>
              </a:ext>
            </a:extLst>
          </p:cNvPr>
          <p:cNvSpPr/>
          <p:nvPr/>
        </p:nvSpPr>
        <p:spPr>
          <a:xfrm>
            <a:off x="8600473" y="4270278"/>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9" name="Shape 4774">
            <a:extLst>
              <a:ext uri="{FF2B5EF4-FFF2-40B4-BE49-F238E27FC236}">
                <a16:creationId xmlns:a16="http://schemas.microsoft.com/office/drawing/2014/main" xmlns="" id="{C83DB73C-BC98-4B7C-B39B-ABEEEBA848F8}"/>
              </a:ext>
            </a:extLst>
          </p:cNvPr>
          <p:cNvSpPr/>
          <p:nvPr/>
        </p:nvSpPr>
        <p:spPr>
          <a:xfrm>
            <a:off x="8094722" y="4270278"/>
            <a:ext cx="287792" cy="258233"/>
          </a:xfrm>
          <a:custGeom>
            <a:avLst/>
            <a:gdLst/>
            <a:ahLst/>
            <a:cxnLst/>
            <a:rect l="0" t="0" r="0" b="0"/>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0" name="Shape 4775">
            <a:extLst>
              <a:ext uri="{FF2B5EF4-FFF2-40B4-BE49-F238E27FC236}">
                <a16:creationId xmlns:a16="http://schemas.microsoft.com/office/drawing/2014/main" xmlns="" id="{A9E52939-1ECC-46FE-B90E-45FEA8103781}"/>
              </a:ext>
            </a:extLst>
          </p:cNvPr>
          <p:cNvSpPr/>
          <p:nvPr/>
        </p:nvSpPr>
        <p:spPr>
          <a:xfrm>
            <a:off x="7586855" y="4270278"/>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4776">
            <a:extLst>
              <a:ext uri="{FF2B5EF4-FFF2-40B4-BE49-F238E27FC236}">
                <a16:creationId xmlns:a16="http://schemas.microsoft.com/office/drawing/2014/main" xmlns="" id="{4B444C50-F801-467C-AF61-5E00954B4228}"/>
              </a:ext>
            </a:extLst>
          </p:cNvPr>
          <p:cNvSpPr/>
          <p:nvPr/>
        </p:nvSpPr>
        <p:spPr>
          <a:xfrm>
            <a:off x="10579040" y="2204054"/>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2" name="Shape 4777">
            <a:extLst>
              <a:ext uri="{FF2B5EF4-FFF2-40B4-BE49-F238E27FC236}">
                <a16:creationId xmlns:a16="http://schemas.microsoft.com/office/drawing/2014/main" xmlns="" id="{58FEE865-6802-433C-B66A-C3ED62CD200D}"/>
              </a:ext>
            </a:extLst>
          </p:cNvPr>
          <p:cNvSpPr/>
          <p:nvPr/>
        </p:nvSpPr>
        <p:spPr>
          <a:xfrm>
            <a:off x="10073289" y="2204054"/>
            <a:ext cx="287792" cy="289984"/>
          </a:xfrm>
          <a:custGeom>
            <a:avLst/>
            <a:gdLst/>
            <a:ahLst/>
            <a:cxnLst/>
            <a:rect l="0" t="0" r="0" b="0"/>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3" name="Shape 4778">
            <a:extLst>
              <a:ext uri="{FF2B5EF4-FFF2-40B4-BE49-F238E27FC236}">
                <a16:creationId xmlns:a16="http://schemas.microsoft.com/office/drawing/2014/main" xmlns="" id="{0441E875-180D-4370-BB8A-87087E64502A}"/>
              </a:ext>
            </a:extLst>
          </p:cNvPr>
          <p:cNvSpPr/>
          <p:nvPr/>
        </p:nvSpPr>
        <p:spPr>
          <a:xfrm>
            <a:off x="9565422" y="2204054"/>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4" name="Shape 4779">
            <a:extLst>
              <a:ext uri="{FF2B5EF4-FFF2-40B4-BE49-F238E27FC236}">
                <a16:creationId xmlns:a16="http://schemas.microsoft.com/office/drawing/2014/main" xmlns="" id="{C1DF710E-911C-49B2-BDC6-4114AF27EC6B}"/>
              </a:ext>
            </a:extLst>
          </p:cNvPr>
          <p:cNvSpPr/>
          <p:nvPr/>
        </p:nvSpPr>
        <p:spPr>
          <a:xfrm>
            <a:off x="9059669" y="2204054"/>
            <a:ext cx="289909" cy="289984"/>
          </a:xfrm>
          <a:custGeom>
            <a:avLst/>
            <a:gdLst/>
            <a:ahLst/>
            <a:cxnLst/>
            <a:rect l="0" t="0" r="0" b="0"/>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5" name="Shape 4780">
            <a:extLst>
              <a:ext uri="{FF2B5EF4-FFF2-40B4-BE49-F238E27FC236}">
                <a16:creationId xmlns:a16="http://schemas.microsoft.com/office/drawing/2014/main" xmlns="" id="{756DFA69-58DC-4385-BC9B-038AFF273D77}"/>
              </a:ext>
            </a:extLst>
          </p:cNvPr>
          <p:cNvSpPr/>
          <p:nvPr/>
        </p:nvSpPr>
        <p:spPr>
          <a:xfrm>
            <a:off x="8553919" y="2204054"/>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6" name="Shape 4781">
            <a:extLst>
              <a:ext uri="{FF2B5EF4-FFF2-40B4-BE49-F238E27FC236}">
                <a16:creationId xmlns:a16="http://schemas.microsoft.com/office/drawing/2014/main" xmlns="" id="{536CCE84-EE42-4936-A78A-9C58704784C7}"/>
              </a:ext>
            </a:extLst>
          </p:cNvPr>
          <p:cNvSpPr/>
          <p:nvPr/>
        </p:nvSpPr>
        <p:spPr>
          <a:xfrm>
            <a:off x="8046051" y="2204054"/>
            <a:ext cx="292024" cy="289984"/>
          </a:xfrm>
          <a:custGeom>
            <a:avLst/>
            <a:gdLst/>
            <a:ahLst/>
            <a:cxnLst/>
            <a:rect l="0" t="0" r="0" b="0"/>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7" name="Shape 4782">
            <a:extLst>
              <a:ext uri="{FF2B5EF4-FFF2-40B4-BE49-F238E27FC236}">
                <a16:creationId xmlns:a16="http://schemas.microsoft.com/office/drawing/2014/main" xmlns="" id="{CDF7488E-04A1-4F41-92D9-959EF9538346}"/>
              </a:ext>
            </a:extLst>
          </p:cNvPr>
          <p:cNvSpPr/>
          <p:nvPr/>
        </p:nvSpPr>
        <p:spPr>
          <a:xfrm>
            <a:off x="7540299" y="2204054"/>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8" name="Shape 4783">
            <a:extLst>
              <a:ext uri="{FF2B5EF4-FFF2-40B4-BE49-F238E27FC236}">
                <a16:creationId xmlns:a16="http://schemas.microsoft.com/office/drawing/2014/main" xmlns="" id="{BD077185-E5CA-4B8B-8804-0F89BEDF88CA}"/>
              </a:ext>
            </a:extLst>
          </p:cNvPr>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9" name="Shape 4784">
            <a:extLst>
              <a:ext uri="{FF2B5EF4-FFF2-40B4-BE49-F238E27FC236}">
                <a16:creationId xmlns:a16="http://schemas.microsoft.com/office/drawing/2014/main" xmlns="" id="{C20E913F-FD54-4FD5-8CB7-1B5153476B7A}"/>
              </a:ext>
            </a:extLst>
          </p:cNvPr>
          <p:cNvSpPr/>
          <p:nvPr/>
        </p:nvSpPr>
        <p:spPr>
          <a:xfrm>
            <a:off x="9104108" y="3734760"/>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0" name="Shape 4785">
            <a:extLst>
              <a:ext uri="{FF2B5EF4-FFF2-40B4-BE49-F238E27FC236}">
                <a16:creationId xmlns:a16="http://schemas.microsoft.com/office/drawing/2014/main" xmlns="" id="{5875CEB5-C359-4FB6-92E5-7C1398036D1F}"/>
              </a:ext>
            </a:extLst>
          </p:cNvPr>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1" name="Shape 4786">
            <a:extLst>
              <a:ext uri="{FF2B5EF4-FFF2-40B4-BE49-F238E27FC236}">
                <a16:creationId xmlns:a16="http://schemas.microsoft.com/office/drawing/2014/main" xmlns="" id="{3959A908-8CF0-409B-89D6-C6BD37643B28}"/>
              </a:ext>
            </a:extLst>
          </p:cNvPr>
          <p:cNvSpPr/>
          <p:nvPr/>
        </p:nvSpPr>
        <p:spPr>
          <a:xfrm>
            <a:off x="8096837" y="3741111"/>
            <a:ext cx="281444" cy="273050"/>
          </a:xfrm>
          <a:custGeom>
            <a:avLst/>
            <a:gdLst/>
            <a:ahLst/>
            <a:cxnLst/>
            <a:rect l="0" t="0" r="0" b="0"/>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2" name="Shape 4787">
            <a:extLst>
              <a:ext uri="{FF2B5EF4-FFF2-40B4-BE49-F238E27FC236}">
                <a16:creationId xmlns:a16="http://schemas.microsoft.com/office/drawing/2014/main" xmlns="" id="{81AA2025-E1FB-4DC9-9356-05613868EFDB}"/>
              </a:ext>
            </a:extLst>
          </p:cNvPr>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3" name="Shape 4788">
            <a:extLst>
              <a:ext uri="{FF2B5EF4-FFF2-40B4-BE49-F238E27FC236}">
                <a16:creationId xmlns:a16="http://schemas.microsoft.com/office/drawing/2014/main" xmlns="" id="{4CFD64DF-F149-4915-9082-9D0FEE9D3929}"/>
              </a:ext>
            </a:extLst>
          </p:cNvPr>
          <p:cNvSpPr/>
          <p:nvPr/>
        </p:nvSpPr>
        <p:spPr>
          <a:xfrm>
            <a:off x="10581157"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4" name="Shape 4789">
            <a:extLst>
              <a:ext uri="{FF2B5EF4-FFF2-40B4-BE49-F238E27FC236}">
                <a16:creationId xmlns:a16="http://schemas.microsoft.com/office/drawing/2014/main" xmlns="" id="{A7A73236-EA3A-4465-AF88-2FD02212A953}"/>
              </a:ext>
            </a:extLst>
          </p:cNvPr>
          <p:cNvSpPr/>
          <p:nvPr/>
        </p:nvSpPr>
        <p:spPr>
          <a:xfrm>
            <a:off x="10077522"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5" name="Shape 4790">
            <a:extLst>
              <a:ext uri="{FF2B5EF4-FFF2-40B4-BE49-F238E27FC236}">
                <a16:creationId xmlns:a16="http://schemas.microsoft.com/office/drawing/2014/main" xmlns="" id="{E03BA408-8792-4F53-9725-9AA37432CC9A}"/>
              </a:ext>
            </a:extLst>
          </p:cNvPr>
          <p:cNvSpPr/>
          <p:nvPr/>
        </p:nvSpPr>
        <p:spPr>
          <a:xfrm>
            <a:off x="9571769" y="1725687"/>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6" name="Shape 4791">
            <a:extLst>
              <a:ext uri="{FF2B5EF4-FFF2-40B4-BE49-F238E27FC236}">
                <a16:creationId xmlns:a16="http://schemas.microsoft.com/office/drawing/2014/main" xmlns="" id="{E193FCE8-9558-415C-A39C-7A11473CCD49}"/>
              </a:ext>
            </a:extLst>
          </p:cNvPr>
          <p:cNvSpPr/>
          <p:nvPr/>
        </p:nvSpPr>
        <p:spPr>
          <a:xfrm>
            <a:off x="9061787" y="1725687"/>
            <a:ext cx="281442" cy="251884"/>
          </a:xfrm>
          <a:custGeom>
            <a:avLst/>
            <a:gdLst/>
            <a:ahLst/>
            <a:cxnLst/>
            <a:rect l="0" t="0" r="0" b="0"/>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7" name="Shape 4792">
            <a:extLst>
              <a:ext uri="{FF2B5EF4-FFF2-40B4-BE49-F238E27FC236}">
                <a16:creationId xmlns:a16="http://schemas.microsoft.com/office/drawing/2014/main" xmlns="" id="{D0D0A2DB-B3BB-4E0F-ADB1-7DE85F2CA378}"/>
              </a:ext>
            </a:extLst>
          </p:cNvPr>
          <p:cNvSpPr/>
          <p:nvPr/>
        </p:nvSpPr>
        <p:spPr>
          <a:xfrm>
            <a:off x="8553919" y="1753205"/>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8" name="Shape 4793">
            <a:extLst>
              <a:ext uri="{FF2B5EF4-FFF2-40B4-BE49-F238E27FC236}">
                <a16:creationId xmlns:a16="http://schemas.microsoft.com/office/drawing/2014/main" xmlns="" id="{28252A66-A1BF-4762-9D78-0B19C9FDF0AD}"/>
              </a:ext>
            </a:extLst>
          </p:cNvPr>
          <p:cNvSpPr/>
          <p:nvPr/>
        </p:nvSpPr>
        <p:spPr>
          <a:xfrm>
            <a:off x="8079909" y="1712987"/>
            <a:ext cx="224308" cy="262466"/>
          </a:xfrm>
          <a:custGeom>
            <a:avLst/>
            <a:gdLst/>
            <a:ahLst/>
            <a:cxnLst/>
            <a:rect l="0" t="0" r="0" b="0"/>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9" name="Shape 4794">
            <a:extLst>
              <a:ext uri="{FF2B5EF4-FFF2-40B4-BE49-F238E27FC236}">
                <a16:creationId xmlns:a16="http://schemas.microsoft.com/office/drawing/2014/main" xmlns="" id="{8903F414-C608-43EF-83F9-E7A5E6796E04}"/>
              </a:ext>
            </a:extLst>
          </p:cNvPr>
          <p:cNvSpPr/>
          <p:nvPr/>
        </p:nvSpPr>
        <p:spPr>
          <a:xfrm>
            <a:off x="7608015" y="1712987"/>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0" name="Shape 4795">
            <a:extLst>
              <a:ext uri="{FF2B5EF4-FFF2-40B4-BE49-F238E27FC236}">
                <a16:creationId xmlns:a16="http://schemas.microsoft.com/office/drawing/2014/main" xmlns="" id="{BF74C1CA-EEBC-4A4D-AC00-5D0C39CBB1E7}"/>
              </a:ext>
            </a:extLst>
          </p:cNvPr>
          <p:cNvSpPr/>
          <p:nvPr/>
        </p:nvSpPr>
        <p:spPr>
          <a:xfrm>
            <a:off x="7136501" y="4767336"/>
            <a:ext cx="217961" cy="237067"/>
          </a:xfrm>
          <a:custGeom>
            <a:avLst/>
            <a:gdLst/>
            <a:ahLst/>
            <a:cxnLst/>
            <a:rect l="0" t="0" r="0" b="0"/>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1" name="Shape 4796">
            <a:extLst>
              <a:ext uri="{FF2B5EF4-FFF2-40B4-BE49-F238E27FC236}">
                <a16:creationId xmlns:a16="http://schemas.microsoft.com/office/drawing/2014/main" xmlns="" id="{68E93507-3CAD-434E-BD92-63F5D97AB227}"/>
              </a:ext>
            </a:extLst>
          </p:cNvPr>
          <p:cNvSpPr/>
          <p:nvPr/>
        </p:nvSpPr>
        <p:spPr>
          <a:xfrm>
            <a:off x="6622286" y="4767336"/>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2" name="Shape 4797">
            <a:extLst>
              <a:ext uri="{FF2B5EF4-FFF2-40B4-BE49-F238E27FC236}">
                <a16:creationId xmlns:a16="http://schemas.microsoft.com/office/drawing/2014/main" xmlns="" id="{B80032BF-46B2-42B0-8ADB-61E179206226}"/>
              </a:ext>
            </a:extLst>
          </p:cNvPr>
          <p:cNvSpPr/>
          <p:nvPr/>
        </p:nvSpPr>
        <p:spPr>
          <a:xfrm>
            <a:off x="6108069" y="4777920"/>
            <a:ext cx="234889" cy="218016"/>
          </a:xfrm>
          <a:custGeom>
            <a:avLst/>
            <a:gdLst/>
            <a:ahLst/>
            <a:cxnLst/>
            <a:rect l="0" t="0" r="0" b="0"/>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3" name="Shape 4798">
            <a:extLst>
              <a:ext uri="{FF2B5EF4-FFF2-40B4-BE49-F238E27FC236}">
                <a16:creationId xmlns:a16="http://schemas.microsoft.com/office/drawing/2014/main" xmlns="" id="{2D968570-B3AE-491D-92B3-6336E18B764A}"/>
              </a:ext>
            </a:extLst>
          </p:cNvPr>
          <p:cNvSpPr/>
          <p:nvPr/>
        </p:nvSpPr>
        <p:spPr>
          <a:xfrm>
            <a:off x="5604434" y="4777920"/>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4" name="Shape 4799">
            <a:extLst>
              <a:ext uri="{FF2B5EF4-FFF2-40B4-BE49-F238E27FC236}">
                <a16:creationId xmlns:a16="http://schemas.microsoft.com/office/drawing/2014/main" xmlns="" id="{FE53C867-680E-4A6D-B69B-BFD270131557}"/>
              </a:ext>
            </a:extLst>
          </p:cNvPr>
          <p:cNvSpPr/>
          <p:nvPr/>
        </p:nvSpPr>
        <p:spPr>
          <a:xfrm>
            <a:off x="5069058" y="4739820"/>
            <a:ext cx="292024" cy="292100"/>
          </a:xfrm>
          <a:custGeom>
            <a:avLst/>
            <a:gdLst/>
            <a:ahLst/>
            <a:cxnLst/>
            <a:rect l="0" t="0" r="0" b="0"/>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5" name="Shape 4800">
            <a:extLst>
              <a:ext uri="{FF2B5EF4-FFF2-40B4-BE49-F238E27FC236}">
                <a16:creationId xmlns:a16="http://schemas.microsoft.com/office/drawing/2014/main" xmlns="" id="{9DDDA606-F4F0-4062-8375-54214933619E}"/>
              </a:ext>
            </a:extLst>
          </p:cNvPr>
          <p:cNvSpPr/>
          <p:nvPr/>
        </p:nvSpPr>
        <p:spPr>
          <a:xfrm>
            <a:off x="456330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6" name="Shape 4801">
            <a:extLst>
              <a:ext uri="{FF2B5EF4-FFF2-40B4-BE49-F238E27FC236}">
                <a16:creationId xmlns:a16="http://schemas.microsoft.com/office/drawing/2014/main" xmlns="" id="{0DE3738C-0853-41B6-BFA1-7773371B6B55}"/>
              </a:ext>
            </a:extLst>
          </p:cNvPr>
          <p:cNvSpPr/>
          <p:nvPr/>
        </p:nvSpPr>
        <p:spPr>
          <a:xfrm>
            <a:off x="405755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7" name="Shape 4802">
            <a:extLst>
              <a:ext uri="{FF2B5EF4-FFF2-40B4-BE49-F238E27FC236}">
                <a16:creationId xmlns:a16="http://schemas.microsoft.com/office/drawing/2014/main" xmlns="" id="{1B2A426E-5E61-4108-9D34-873E66DA1693}"/>
              </a:ext>
            </a:extLst>
          </p:cNvPr>
          <p:cNvSpPr/>
          <p:nvPr/>
        </p:nvSpPr>
        <p:spPr>
          <a:xfrm>
            <a:off x="3562384" y="4739820"/>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8" name="Shape 4803">
            <a:extLst>
              <a:ext uri="{FF2B5EF4-FFF2-40B4-BE49-F238E27FC236}">
                <a16:creationId xmlns:a16="http://schemas.microsoft.com/office/drawing/2014/main" xmlns="" id="{03A65619-B4CE-47E6-9945-C3AF9B506AB8}"/>
              </a:ext>
            </a:extLst>
          </p:cNvPr>
          <p:cNvSpPr/>
          <p:nvPr/>
        </p:nvSpPr>
        <p:spPr>
          <a:xfrm>
            <a:off x="3056631" y="4739820"/>
            <a:ext cx="275095" cy="292100"/>
          </a:xfrm>
          <a:custGeom>
            <a:avLst/>
            <a:gdLst/>
            <a:ahLst/>
            <a:cxnLst/>
            <a:rect l="0" t="0" r="0" b="0"/>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9" name="Shape 4804">
            <a:extLst>
              <a:ext uri="{FF2B5EF4-FFF2-40B4-BE49-F238E27FC236}">
                <a16:creationId xmlns:a16="http://schemas.microsoft.com/office/drawing/2014/main" xmlns="" id="{5F12ED2B-FD0D-4B10-AD49-84062E562820}"/>
              </a:ext>
            </a:extLst>
          </p:cNvPr>
          <p:cNvSpPr/>
          <p:nvPr/>
        </p:nvSpPr>
        <p:spPr>
          <a:xfrm>
            <a:off x="2552997" y="4737703"/>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0" name="Shape 4805">
            <a:extLst>
              <a:ext uri="{FF2B5EF4-FFF2-40B4-BE49-F238E27FC236}">
                <a16:creationId xmlns:a16="http://schemas.microsoft.com/office/drawing/2014/main" xmlns="" id="{81AEAEED-E3FC-452A-9269-693BDDF0151F}"/>
              </a:ext>
            </a:extLst>
          </p:cNvPr>
          <p:cNvSpPr/>
          <p:nvPr/>
        </p:nvSpPr>
        <p:spPr>
          <a:xfrm>
            <a:off x="2043014" y="4739820"/>
            <a:ext cx="279327" cy="292100"/>
          </a:xfrm>
          <a:custGeom>
            <a:avLst/>
            <a:gdLst/>
            <a:ahLst/>
            <a:cxnLst/>
            <a:rect l="0" t="0" r="0" b="0"/>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1" name="Shape 4806">
            <a:extLst>
              <a:ext uri="{FF2B5EF4-FFF2-40B4-BE49-F238E27FC236}">
                <a16:creationId xmlns:a16="http://schemas.microsoft.com/office/drawing/2014/main" xmlns="" id="{1ED9DB24-AA0F-4F4F-A5BA-F28DF175DA88}"/>
              </a:ext>
            </a:extLst>
          </p:cNvPr>
          <p:cNvSpPr/>
          <p:nvPr/>
        </p:nvSpPr>
        <p:spPr>
          <a:xfrm>
            <a:off x="1537261" y="4739820"/>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2" name="Shape 4807">
            <a:extLst>
              <a:ext uri="{FF2B5EF4-FFF2-40B4-BE49-F238E27FC236}">
                <a16:creationId xmlns:a16="http://schemas.microsoft.com/office/drawing/2014/main" xmlns="" id="{A76EBF13-CF96-4F25-A87F-02CE2908C359}"/>
              </a:ext>
            </a:extLst>
          </p:cNvPr>
          <p:cNvSpPr/>
          <p:nvPr/>
        </p:nvSpPr>
        <p:spPr>
          <a:xfrm>
            <a:off x="7140733" y="4233937"/>
            <a:ext cx="201031" cy="289984"/>
          </a:xfrm>
          <a:custGeom>
            <a:avLst/>
            <a:gdLst/>
            <a:ahLst/>
            <a:cxnLst/>
            <a:rect l="0" t="0" r="0" b="0"/>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3" name="Shape 4808">
            <a:extLst>
              <a:ext uri="{FF2B5EF4-FFF2-40B4-BE49-F238E27FC236}">
                <a16:creationId xmlns:a16="http://schemas.microsoft.com/office/drawing/2014/main" xmlns="" id="{BFC0CAB9-36F4-45F5-9A4C-C4DA60AA44DC}"/>
              </a:ext>
            </a:extLst>
          </p:cNvPr>
          <p:cNvSpPr/>
          <p:nvPr/>
        </p:nvSpPr>
        <p:spPr>
          <a:xfrm>
            <a:off x="6607473" y="4233937"/>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4" name="Shape 4809">
            <a:extLst>
              <a:ext uri="{FF2B5EF4-FFF2-40B4-BE49-F238E27FC236}">
                <a16:creationId xmlns:a16="http://schemas.microsoft.com/office/drawing/2014/main" xmlns="" id="{84DEF941-5A21-477A-8A1F-C21428FE2103}"/>
              </a:ext>
            </a:extLst>
          </p:cNvPr>
          <p:cNvSpPr/>
          <p:nvPr/>
        </p:nvSpPr>
        <p:spPr>
          <a:xfrm>
            <a:off x="6122883" y="4257221"/>
            <a:ext cx="207380" cy="247649"/>
          </a:xfrm>
          <a:custGeom>
            <a:avLst/>
            <a:gdLst/>
            <a:ahLst/>
            <a:cxnLst/>
            <a:rect l="0" t="0" r="0" b="0"/>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5" name="Shape 4810">
            <a:extLst>
              <a:ext uri="{FF2B5EF4-FFF2-40B4-BE49-F238E27FC236}">
                <a16:creationId xmlns:a16="http://schemas.microsoft.com/office/drawing/2014/main" xmlns="" id="{02E3C60D-00FC-4112-B0EA-7D4E17486754}"/>
              </a:ext>
            </a:extLst>
          </p:cNvPr>
          <p:cNvSpPr/>
          <p:nvPr/>
        </p:nvSpPr>
        <p:spPr>
          <a:xfrm>
            <a:off x="5661570" y="4312253"/>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6" name="Shape 4811">
            <a:extLst>
              <a:ext uri="{FF2B5EF4-FFF2-40B4-BE49-F238E27FC236}">
                <a16:creationId xmlns:a16="http://schemas.microsoft.com/office/drawing/2014/main" xmlns="" id="{1BFEAE1A-A5FF-47E4-A5BC-832D3A8AEE57}"/>
              </a:ext>
            </a:extLst>
          </p:cNvPr>
          <p:cNvSpPr/>
          <p:nvPr/>
        </p:nvSpPr>
        <p:spPr>
          <a:xfrm>
            <a:off x="5160050" y="4318603"/>
            <a:ext cx="110038" cy="118533"/>
          </a:xfrm>
          <a:custGeom>
            <a:avLst/>
            <a:gdLst/>
            <a:ahLst/>
            <a:cxnLst/>
            <a:rect l="0" t="0" r="0" b="0"/>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7" name="Shape 4812">
            <a:extLst>
              <a:ext uri="{FF2B5EF4-FFF2-40B4-BE49-F238E27FC236}">
                <a16:creationId xmlns:a16="http://schemas.microsoft.com/office/drawing/2014/main" xmlns="" id="{0D2E766D-96F9-4450-B731-CD7B39735480}"/>
              </a:ext>
            </a:extLst>
          </p:cNvPr>
          <p:cNvSpPr/>
          <p:nvPr/>
        </p:nvSpPr>
        <p:spPr>
          <a:xfrm>
            <a:off x="4654299" y="4318603"/>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8" name="Shape 4813">
            <a:extLst>
              <a:ext uri="{FF2B5EF4-FFF2-40B4-BE49-F238E27FC236}">
                <a16:creationId xmlns:a16="http://schemas.microsoft.com/office/drawing/2014/main" xmlns="" id="{48FD63CD-9805-499A-BB39-EB684CE96682}"/>
              </a:ext>
            </a:extLst>
          </p:cNvPr>
          <p:cNvSpPr/>
          <p:nvPr/>
        </p:nvSpPr>
        <p:spPr>
          <a:xfrm>
            <a:off x="4114689" y="4318603"/>
            <a:ext cx="173522" cy="118533"/>
          </a:xfrm>
          <a:custGeom>
            <a:avLst/>
            <a:gdLst/>
            <a:ahLst/>
            <a:cxnLst/>
            <a:rect l="0" t="0" r="0" b="0"/>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9" name="Shape 4814">
            <a:extLst>
              <a:ext uri="{FF2B5EF4-FFF2-40B4-BE49-F238E27FC236}">
                <a16:creationId xmlns:a16="http://schemas.microsoft.com/office/drawing/2014/main" xmlns="" id="{B336E337-AE0A-42B0-AA6D-33151AFC8C14}"/>
              </a:ext>
            </a:extLst>
          </p:cNvPr>
          <p:cNvSpPr/>
          <p:nvPr/>
        </p:nvSpPr>
        <p:spPr>
          <a:xfrm>
            <a:off x="3611054" y="4318603"/>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0" name="Shape 4815">
            <a:extLst>
              <a:ext uri="{FF2B5EF4-FFF2-40B4-BE49-F238E27FC236}">
                <a16:creationId xmlns:a16="http://schemas.microsoft.com/office/drawing/2014/main" xmlns="" id="{46E95D51-37FE-4E0C-987E-D076E2F8B3CD}"/>
              </a:ext>
            </a:extLst>
          </p:cNvPr>
          <p:cNvSpPr/>
          <p:nvPr/>
        </p:nvSpPr>
        <p:spPr>
          <a:xfrm>
            <a:off x="3147625" y="4318603"/>
            <a:ext cx="82528" cy="118533"/>
          </a:xfrm>
          <a:custGeom>
            <a:avLst/>
            <a:gdLst/>
            <a:ahLst/>
            <a:cxnLst/>
            <a:rect l="0" t="0" r="0" b="0"/>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1" name="Shape 4816">
            <a:extLst>
              <a:ext uri="{FF2B5EF4-FFF2-40B4-BE49-F238E27FC236}">
                <a16:creationId xmlns:a16="http://schemas.microsoft.com/office/drawing/2014/main" xmlns="" id="{3BD13B5A-CD32-4571-8BAE-4FF4ADB51DC8}"/>
              </a:ext>
            </a:extLst>
          </p:cNvPr>
          <p:cNvSpPr/>
          <p:nvPr/>
        </p:nvSpPr>
        <p:spPr>
          <a:xfrm>
            <a:off x="2620712" y="4316487"/>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2" name="Shape 4817">
            <a:extLst>
              <a:ext uri="{FF2B5EF4-FFF2-40B4-BE49-F238E27FC236}">
                <a16:creationId xmlns:a16="http://schemas.microsoft.com/office/drawing/2014/main" xmlns="" id="{46A425E9-CC7B-4636-A410-35086886E896}"/>
              </a:ext>
            </a:extLst>
          </p:cNvPr>
          <p:cNvSpPr/>
          <p:nvPr/>
        </p:nvSpPr>
        <p:spPr>
          <a:xfrm>
            <a:off x="2110729" y="4316487"/>
            <a:ext cx="129083" cy="124883"/>
          </a:xfrm>
          <a:custGeom>
            <a:avLst/>
            <a:gdLst/>
            <a:ahLst/>
            <a:cxnLst/>
            <a:rect l="0" t="0" r="0" b="0"/>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3" name="Shape 4818">
            <a:extLst>
              <a:ext uri="{FF2B5EF4-FFF2-40B4-BE49-F238E27FC236}">
                <a16:creationId xmlns:a16="http://schemas.microsoft.com/office/drawing/2014/main" xmlns="" id="{9D96357F-F336-485E-A7BC-639B4CEA8A39}"/>
              </a:ext>
            </a:extLst>
          </p:cNvPr>
          <p:cNvSpPr/>
          <p:nvPr/>
        </p:nvSpPr>
        <p:spPr>
          <a:xfrm>
            <a:off x="1604977" y="4305903"/>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4" name="Shape 4819">
            <a:extLst>
              <a:ext uri="{FF2B5EF4-FFF2-40B4-BE49-F238E27FC236}">
                <a16:creationId xmlns:a16="http://schemas.microsoft.com/office/drawing/2014/main" xmlns="" id="{2D61CDA0-C0B3-40DA-A28D-E5D5D97D401D}"/>
              </a:ext>
            </a:extLst>
          </p:cNvPr>
          <p:cNvSpPr/>
          <p:nvPr/>
        </p:nvSpPr>
        <p:spPr>
          <a:xfrm>
            <a:off x="7096295" y="3730169"/>
            <a:ext cx="289907" cy="289984"/>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5" name="Shape 4820">
            <a:extLst>
              <a:ext uri="{FF2B5EF4-FFF2-40B4-BE49-F238E27FC236}">
                <a16:creationId xmlns:a16="http://schemas.microsoft.com/office/drawing/2014/main" xmlns="" id="{BD894CAB-0ED4-4990-8035-C616A0B5F0A7}"/>
              </a:ext>
            </a:extLst>
          </p:cNvPr>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6" name="Shape 4821">
            <a:extLst>
              <a:ext uri="{FF2B5EF4-FFF2-40B4-BE49-F238E27FC236}">
                <a16:creationId xmlns:a16="http://schemas.microsoft.com/office/drawing/2014/main" xmlns="" id="{20761CF7-1FE0-4CFA-8C5B-F5B47A259167}"/>
              </a:ext>
            </a:extLst>
          </p:cNvPr>
          <p:cNvSpPr/>
          <p:nvPr/>
        </p:nvSpPr>
        <p:spPr>
          <a:xfrm>
            <a:off x="6082676" y="3749221"/>
            <a:ext cx="289909" cy="245534"/>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7" name="Shape 4822">
            <a:extLst>
              <a:ext uri="{FF2B5EF4-FFF2-40B4-BE49-F238E27FC236}">
                <a16:creationId xmlns:a16="http://schemas.microsoft.com/office/drawing/2014/main" xmlns="" id="{398B6CF9-209D-4CEC-A6B3-E8FCA82D3019}"/>
              </a:ext>
            </a:extLst>
          </p:cNvPr>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8" name="Shape 4823">
            <a:extLst>
              <a:ext uri="{FF2B5EF4-FFF2-40B4-BE49-F238E27FC236}">
                <a16:creationId xmlns:a16="http://schemas.microsoft.com/office/drawing/2014/main" xmlns="" id="{A8911B56-0EA7-4A66-B004-50B23BB0E0D1}"/>
              </a:ext>
            </a:extLst>
          </p:cNvPr>
          <p:cNvSpPr/>
          <p:nvPr/>
        </p:nvSpPr>
        <p:spPr>
          <a:xfrm>
            <a:off x="5069058" y="3730169"/>
            <a:ext cx="292024" cy="289984"/>
          </a:xfrm>
          <a:custGeom>
            <a:avLst/>
            <a:gdLst/>
            <a:ahLst/>
            <a:cxnLst/>
            <a:rect l="0" t="0" r="0" b="0"/>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9" name="Shape 4824">
            <a:extLst>
              <a:ext uri="{FF2B5EF4-FFF2-40B4-BE49-F238E27FC236}">
                <a16:creationId xmlns:a16="http://schemas.microsoft.com/office/drawing/2014/main" xmlns="" id="{8F06C8F6-E16F-4D0E-9C50-47C3EF21DAFE}"/>
              </a:ext>
            </a:extLst>
          </p:cNvPr>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0" name="Shape 4825">
            <a:extLst>
              <a:ext uri="{FF2B5EF4-FFF2-40B4-BE49-F238E27FC236}">
                <a16:creationId xmlns:a16="http://schemas.microsoft.com/office/drawing/2014/main" xmlns="" id="{7438C352-BBE3-4819-A19F-C95772E9FF80}"/>
              </a:ext>
            </a:extLst>
          </p:cNvPr>
          <p:cNvSpPr/>
          <p:nvPr/>
        </p:nvSpPr>
        <p:spPr>
          <a:xfrm>
            <a:off x="4057555" y="3730169"/>
            <a:ext cx="287792" cy="289984"/>
          </a:xfrm>
          <a:custGeom>
            <a:avLst/>
            <a:gdLst/>
            <a:ahLst/>
            <a:cxnLst/>
            <a:rect l="0" t="0" r="0" b="0"/>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1" name="Shape 4826">
            <a:extLst>
              <a:ext uri="{FF2B5EF4-FFF2-40B4-BE49-F238E27FC236}">
                <a16:creationId xmlns:a16="http://schemas.microsoft.com/office/drawing/2014/main" xmlns="" id="{0DB8891E-8C6A-46FD-B49A-3D9D1420FCEB}"/>
              </a:ext>
            </a:extLst>
          </p:cNvPr>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2" name="Shape 4827">
            <a:extLst>
              <a:ext uri="{FF2B5EF4-FFF2-40B4-BE49-F238E27FC236}">
                <a16:creationId xmlns:a16="http://schemas.microsoft.com/office/drawing/2014/main" xmlns="" id="{3B6C06A9-F5E7-4952-BEC3-4F5CD9C68379}"/>
              </a:ext>
            </a:extLst>
          </p:cNvPr>
          <p:cNvSpPr/>
          <p:nvPr/>
        </p:nvSpPr>
        <p:spPr>
          <a:xfrm>
            <a:off x="3043935" y="3730169"/>
            <a:ext cx="289909" cy="289984"/>
          </a:xfrm>
          <a:custGeom>
            <a:avLst/>
            <a:gdLst/>
            <a:ahLst/>
            <a:cxnLst/>
            <a:rect l="0" t="0" r="0" b="0"/>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3" name="Shape 4828">
            <a:extLst>
              <a:ext uri="{FF2B5EF4-FFF2-40B4-BE49-F238E27FC236}">
                <a16:creationId xmlns:a16="http://schemas.microsoft.com/office/drawing/2014/main" xmlns="" id="{C1DF9C8A-AC98-4074-B7C0-127AA73DB4C9}"/>
              </a:ext>
            </a:extLst>
          </p:cNvPr>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4" name="Shape 4829">
            <a:extLst>
              <a:ext uri="{FF2B5EF4-FFF2-40B4-BE49-F238E27FC236}">
                <a16:creationId xmlns:a16="http://schemas.microsoft.com/office/drawing/2014/main" xmlns="" id="{8F44A752-085F-4F46-B8EE-BB65C30A827B}"/>
              </a:ext>
            </a:extLst>
          </p:cNvPr>
          <p:cNvSpPr/>
          <p:nvPr/>
        </p:nvSpPr>
        <p:spPr>
          <a:xfrm>
            <a:off x="2036664" y="3730169"/>
            <a:ext cx="289909"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5" name="Shape 4830">
            <a:extLst>
              <a:ext uri="{FF2B5EF4-FFF2-40B4-BE49-F238E27FC236}">
                <a16:creationId xmlns:a16="http://schemas.microsoft.com/office/drawing/2014/main" xmlns="" id="{F832CA36-8C12-432F-A76A-A569EB522C73}"/>
              </a:ext>
            </a:extLst>
          </p:cNvPr>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6" name="Shape 4831">
            <a:extLst>
              <a:ext uri="{FF2B5EF4-FFF2-40B4-BE49-F238E27FC236}">
                <a16:creationId xmlns:a16="http://schemas.microsoft.com/office/drawing/2014/main" xmlns="" id="{5AC3376F-2974-493C-AB68-D3F2342C0200}"/>
              </a:ext>
            </a:extLst>
          </p:cNvPr>
          <p:cNvSpPr/>
          <p:nvPr/>
        </p:nvSpPr>
        <p:spPr>
          <a:xfrm>
            <a:off x="7108993" y="3220053"/>
            <a:ext cx="275095" cy="292100"/>
          </a:xfrm>
          <a:custGeom>
            <a:avLst/>
            <a:gdLst/>
            <a:ahLst/>
            <a:cxnLst/>
            <a:rect l="0" t="0" r="0" b="0"/>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7" name="Shape 4832">
            <a:extLst>
              <a:ext uri="{FF2B5EF4-FFF2-40B4-BE49-F238E27FC236}">
                <a16:creationId xmlns:a16="http://schemas.microsoft.com/office/drawing/2014/main" xmlns="" id="{049379F1-1EF8-417A-B6AF-9BAF439E791C}"/>
              </a:ext>
            </a:extLst>
          </p:cNvPr>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8" name="Shape 4833">
            <a:extLst>
              <a:ext uri="{FF2B5EF4-FFF2-40B4-BE49-F238E27FC236}">
                <a16:creationId xmlns:a16="http://schemas.microsoft.com/office/drawing/2014/main" xmlns="" id="{B756E304-AEB0-40BB-A741-736FE0153C32}"/>
              </a:ext>
            </a:extLst>
          </p:cNvPr>
          <p:cNvSpPr/>
          <p:nvPr/>
        </p:nvSpPr>
        <p:spPr>
          <a:xfrm>
            <a:off x="6082676" y="3220053"/>
            <a:ext cx="289909" cy="292100"/>
          </a:xfrm>
          <a:custGeom>
            <a:avLst/>
            <a:gdLst/>
            <a:ahLst/>
            <a:cxnLst/>
            <a:rect l="0" t="0" r="0" b="0"/>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9" name="Shape 4834">
            <a:extLst>
              <a:ext uri="{FF2B5EF4-FFF2-40B4-BE49-F238E27FC236}">
                <a16:creationId xmlns:a16="http://schemas.microsoft.com/office/drawing/2014/main" xmlns="" id="{46E2F138-E32B-4AD5-9A5A-F4F99CAE5BCC}"/>
              </a:ext>
            </a:extLst>
          </p:cNvPr>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0" name="Shape 4835">
            <a:extLst>
              <a:ext uri="{FF2B5EF4-FFF2-40B4-BE49-F238E27FC236}">
                <a16:creationId xmlns:a16="http://schemas.microsoft.com/office/drawing/2014/main" xmlns="" id="{675C298B-4122-4E46-9323-B94E357D1C50}"/>
              </a:ext>
            </a:extLst>
          </p:cNvPr>
          <p:cNvSpPr/>
          <p:nvPr/>
        </p:nvSpPr>
        <p:spPr>
          <a:xfrm>
            <a:off x="5069058" y="3302603"/>
            <a:ext cx="292024" cy="203200"/>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1" name="Shape 4836">
            <a:extLst>
              <a:ext uri="{FF2B5EF4-FFF2-40B4-BE49-F238E27FC236}">
                <a16:creationId xmlns:a16="http://schemas.microsoft.com/office/drawing/2014/main" xmlns="" id="{FF1E0FBD-187D-49AE-91E2-29F40B1D8B33}"/>
              </a:ext>
            </a:extLst>
          </p:cNvPr>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2" name="Shape 4837">
            <a:extLst>
              <a:ext uri="{FF2B5EF4-FFF2-40B4-BE49-F238E27FC236}">
                <a16:creationId xmlns:a16="http://schemas.microsoft.com/office/drawing/2014/main" xmlns="" id="{0C228486-1F77-4DF7-92C3-854A67E35F8E}"/>
              </a:ext>
            </a:extLst>
          </p:cNvPr>
          <p:cNvSpPr/>
          <p:nvPr/>
        </p:nvSpPr>
        <p:spPr>
          <a:xfrm>
            <a:off x="4057555" y="3226403"/>
            <a:ext cx="287792" cy="279400"/>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3" name="Shape 4838">
            <a:extLst>
              <a:ext uri="{FF2B5EF4-FFF2-40B4-BE49-F238E27FC236}">
                <a16:creationId xmlns:a16="http://schemas.microsoft.com/office/drawing/2014/main" xmlns="" id="{91ECAB05-06A4-4974-BF17-3F264E62084E}"/>
              </a:ext>
            </a:extLst>
          </p:cNvPr>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4" name="Shape 4839">
            <a:extLst>
              <a:ext uri="{FF2B5EF4-FFF2-40B4-BE49-F238E27FC236}">
                <a16:creationId xmlns:a16="http://schemas.microsoft.com/office/drawing/2014/main" xmlns="" id="{92BA53C5-891F-406C-8B1F-8B46A3298F50}"/>
              </a:ext>
            </a:extLst>
          </p:cNvPr>
          <p:cNvSpPr/>
          <p:nvPr/>
        </p:nvSpPr>
        <p:spPr>
          <a:xfrm>
            <a:off x="3043935" y="3226403"/>
            <a:ext cx="289909" cy="279400"/>
          </a:xfrm>
          <a:custGeom>
            <a:avLst/>
            <a:gdLst/>
            <a:ahLst/>
            <a:cxnLst/>
            <a:rect l="0" t="0" r="0" b="0"/>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5" name="Shape 4840">
            <a:extLst>
              <a:ext uri="{FF2B5EF4-FFF2-40B4-BE49-F238E27FC236}">
                <a16:creationId xmlns:a16="http://schemas.microsoft.com/office/drawing/2014/main" xmlns="" id="{CA592802-10CA-4244-8D4F-807204358952}"/>
              </a:ext>
            </a:extLst>
          </p:cNvPr>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6" name="Shape 4841">
            <a:extLst>
              <a:ext uri="{FF2B5EF4-FFF2-40B4-BE49-F238E27FC236}">
                <a16:creationId xmlns:a16="http://schemas.microsoft.com/office/drawing/2014/main" xmlns="" id="{352F8E17-FF51-474D-A0A0-95EF8574DF73}"/>
              </a:ext>
            </a:extLst>
          </p:cNvPr>
          <p:cNvSpPr/>
          <p:nvPr/>
        </p:nvSpPr>
        <p:spPr>
          <a:xfrm>
            <a:off x="2030317" y="3226403"/>
            <a:ext cx="292024" cy="279400"/>
          </a:xfrm>
          <a:custGeom>
            <a:avLst/>
            <a:gdLst/>
            <a:ahLst/>
            <a:cxnLst/>
            <a:rect l="0" t="0" r="0" b="0"/>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7" name="Shape 4842">
            <a:extLst>
              <a:ext uri="{FF2B5EF4-FFF2-40B4-BE49-F238E27FC236}">
                <a16:creationId xmlns:a16="http://schemas.microsoft.com/office/drawing/2014/main" xmlns="" id="{59CE6583-3D22-4B38-801B-A760CFD8583F}"/>
              </a:ext>
            </a:extLst>
          </p:cNvPr>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8" name="Shape 4843">
            <a:extLst>
              <a:ext uri="{FF2B5EF4-FFF2-40B4-BE49-F238E27FC236}">
                <a16:creationId xmlns:a16="http://schemas.microsoft.com/office/drawing/2014/main" xmlns="" id="{E486FFA6-1D59-47BA-B20C-EE17A87248DB}"/>
              </a:ext>
            </a:extLst>
          </p:cNvPr>
          <p:cNvSpPr/>
          <p:nvPr/>
        </p:nvSpPr>
        <p:spPr>
          <a:xfrm>
            <a:off x="7096295" y="2731103"/>
            <a:ext cx="289907" cy="254000"/>
          </a:xfrm>
          <a:custGeom>
            <a:avLst/>
            <a:gdLst/>
            <a:ahLst/>
            <a:cxnLst/>
            <a:rect l="0" t="0" r="0" b="0"/>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9" name="Shape 4844">
            <a:extLst>
              <a:ext uri="{FF2B5EF4-FFF2-40B4-BE49-F238E27FC236}">
                <a16:creationId xmlns:a16="http://schemas.microsoft.com/office/drawing/2014/main" xmlns="" id="{BFFFBD13-800B-4E86-B284-969B340BD4C8}"/>
              </a:ext>
            </a:extLst>
          </p:cNvPr>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0" name="Shape 4845">
            <a:extLst>
              <a:ext uri="{FF2B5EF4-FFF2-40B4-BE49-F238E27FC236}">
                <a16:creationId xmlns:a16="http://schemas.microsoft.com/office/drawing/2014/main" xmlns="" id="{E0B82C74-5564-4534-824F-E0983F110760}"/>
              </a:ext>
            </a:extLst>
          </p:cNvPr>
          <p:cNvSpPr/>
          <p:nvPr/>
        </p:nvSpPr>
        <p:spPr>
          <a:xfrm>
            <a:off x="6091140" y="2728987"/>
            <a:ext cx="279327" cy="262466"/>
          </a:xfrm>
          <a:custGeom>
            <a:avLst/>
            <a:gdLst/>
            <a:ahLst/>
            <a:cxnLst/>
            <a:rect l="0" t="0" r="0" b="0"/>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1" name="Shape 4846">
            <a:extLst>
              <a:ext uri="{FF2B5EF4-FFF2-40B4-BE49-F238E27FC236}">
                <a16:creationId xmlns:a16="http://schemas.microsoft.com/office/drawing/2014/main" xmlns="" id="{187C7639-E73F-4E41-8308-3CC72B64C288}"/>
              </a:ext>
            </a:extLst>
          </p:cNvPr>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2" name="Shape 4847">
            <a:extLst>
              <a:ext uri="{FF2B5EF4-FFF2-40B4-BE49-F238E27FC236}">
                <a16:creationId xmlns:a16="http://schemas.microsoft.com/office/drawing/2014/main" xmlns="" id="{13CEBAD8-5263-498B-9A28-D2A5D8C40E09}"/>
              </a:ext>
            </a:extLst>
          </p:cNvPr>
          <p:cNvSpPr/>
          <p:nvPr/>
        </p:nvSpPr>
        <p:spPr>
          <a:xfrm>
            <a:off x="5077522" y="2728987"/>
            <a:ext cx="281442"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3" name="Shape 4848">
            <a:extLst>
              <a:ext uri="{FF2B5EF4-FFF2-40B4-BE49-F238E27FC236}">
                <a16:creationId xmlns:a16="http://schemas.microsoft.com/office/drawing/2014/main" xmlns="" id="{27BEED39-8A6B-4BCE-994D-0D5A9528B597}"/>
              </a:ext>
            </a:extLst>
          </p:cNvPr>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4" name="Shape 4849">
            <a:extLst>
              <a:ext uri="{FF2B5EF4-FFF2-40B4-BE49-F238E27FC236}">
                <a16:creationId xmlns:a16="http://schemas.microsoft.com/office/drawing/2014/main" xmlns="" id="{F47E881A-53A1-46F2-A720-7C9A86C3B11D}"/>
              </a:ext>
            </a:extLst>
          </p:cNvPr>
          <p:cNvSpPr/>
          <p:nvPr/>
        </p:nvSpPr>
        <p:spPr>
          <a:xfrm>
            <a:off x="4057555" y="2714169"/>
            <a:ext cx="287792" cy="289984"/>
          </a:xfrm>
          <a:custGeom>
            <a:avLst/>
            <a:gdLst/>
            <a:ahLst/>
            <a:cxnLst/>
            <a:rect l="0" t="0" r="0" b="0"/>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5" name="Shape 4850">
            <a:extLst>
              <a:ext uri="{FF2B5EF4-FFF2-40B4-BE49-F238E27FC236}">
                <a16:creationId xmlns:a16="http://schemas.microsoft.com/office/drawing/2014/main" xmlns="" id="{569C1547-C519-49B7-9FBB-CF4C201AD7BC}"/>
              </a:ext>
            </a:extLst>
          </p:cNvPr>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6" name="Shape 4851">
            <a:extLst>
              <a:ext uri="{FF2B5EF4-FFF2-40B4-BE49-F238E27FC236}">
                <a16:creationId xmlns:a16="http://schemas.microsoft.com/office/drawing/2014/main" xmlns="" id="{2877A26E-B714-410F-BA96-D254DF0903D8}"/>
              </a:ext>
            </a:extLst>
          </p:cNvPr>
          <p:cNvSpPr/>
          <p:nvPr/>
        </p:nvSpPr>
        <p:spPr>
          <a:xfrm>
            <a:off x="3043935" y="2714169"/>
            <a:ext cx="289909" cy="289984"/>
          </a:xfrm>
          <a:custGeom>
            <a:avLst/>
            <a:gdLst/>
            <a:ahLst/>
            <a:cxnLst/>
            <a:rect l="0" t="0" r="0" b="0"/>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7" name="Shape 4852">
            <a:extLst>
              <a:ext uri="{FF2B5EF4-FFF2-40B4-BE49-F238E27FC236}">
                <a16:creationId xmlns:a16="http://schemas.microsoft.com/office/drawing/2014/main" xmlns="" id="{BBBB8CD4-2551-4E93-B7D3-0697D5DD6C1B}"/>
              </a:ext>
            </a:extLst>
          </p:cNvPr>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8" name="Shape 4853">
            <a:extLst>
              <a:ext uri="{FF2B5EF4-FFF2-40B4-BE49-F238E27FC236}">
                <a16:creationId xmlns:a16="http://schemas.microsoft.com/office/drawing/2014/main" xmlns="" id="{E271FB19-183A-474F-894A-A9C71A89DC00}"/>
              </a:ext>
            </a:extLst>
          </p:cNvPr>
          <p:cNvSpPr/>
          <p:nvPr/>
        </p:nvSpPr>
        <p:spPr>
          <a:xfrm>
            <a:off x="2038781"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9" name="Shape 4854">
            <a:extLst>
              <a:ext uri="{FF2B5EF4-FFF2-40B4-BE49-F238E27FC236}">
                <a16:creationId xmlns:a16="http://schemas.microsoft.com/office/drawing/2014/main" xmlns="" id="{FAB44A45-2126-4F48-8B5C-A40A7A166F7A}"/>
              </a:ext>
            </a:extLst>
          </p:cNvPr>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0" name="Shape 4855">
            <a:extLst>
              <a:ext uri="{FF2B5EF4-FFF2-40B4-BE49-F238E27FC236}">
                <a16:creationId xmlns:a16="http://schemas.microsoft.com/office/drawing/2014/main" xmlns="" id="{34307EEF-90EB-4675-AD97-0193AEFCDE4C}"/>
              </a:ext>
            </a:extLst>
          </p:cNvPr>
          <p:cNvSpPr/>
          <p:nvPr/>
        </p:nvSpPr>
        <p:spPr>
          <a:xfrm>
            <a:off x="7096295" y="2208287"/>
            <a:ext cx="289907" cy="289982"/>
          </a:xfrm>
          <a:custGeom>
            <a:avLst/>
            <a:gdLst/>
            <a:ahLst/>
            <a:cxnLst/>
            <a:rect l="0" t="0" r="0" b="0"/>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1" name="Shape 4856">
            <a:extLst>
              <a:ext uri="{FF2B5EF4-FFF2-40B4-BE49-F238E27FC236}">
                <a16:creationId xmlns:a16="http://schemas.microsoft.com/office/drawing/2014/main" xmlns="" id="{B259EFDB-F42A-4640-96DE-DF6437EF84A2}"/>
              </a:ext>
            </a:extLst>
          </p:cNvPr>
          <p:cNvSpPr/>
          <p:nvPr/>
        </p:nvSpPr>
        <p:spPr>
          <a:xfrm>
            <a:off x="6586312" y="2208287"/>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2" name="Shape 4857">
            <a:extLst>
              <a:ext uri="{FF2B5EF4-FFF2-40B4-BE49-F238E27FC236}">
                <a16:creationId xmlns:a16="http://schemas.microsoft.com/office/drawing/2014/main" xmlns="" id="{8B965D2B-F1C0-47AE-B24A-0EEA6D95BA3F}"/>
              </a:ext>
            </a:extLst>
          </p:cNvPr>
          <p:cNvSpPr/>
          <p:nvPr/>
        </p:nvSpPr>
        <p:spPr>
          <a:xfrm>
            <a:off x="6082676" y="2208287"/>
            <a:ext cx="289909" cy="289982"/>
          </a:xfrm>
          <a:custGeom>
            <a:avLst/>
            <a:gdLst/>
            <a:ahLst/>
            <a:cxnLst/>
            <a:rect l="0" t="0" r="0" b="0"/>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3" name="Shape 4858">
            <a:extLst>
              <a:ext uri="{FF2B5EF4-FFF2-40B4-BE49-F238E27FC236}">
                <a16:creationId xmlns:a16="http://schemas.microsoft.com/office/drawing/2014/main" xmlns="" id="{4105AC7B-A941-4D65-AC15-807623343F07}"/>
              </a:ext>
            </a:extLst>
          </p:cNvPr>
          <p:cNvSpPr/>
          <p:nvPr/>
        </p:nvSpPr>
        <p:spPr>
          <a:xfrm>
            <a:off x="5576925" y="2208287"/>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4" name="Shape 4859">
            <a:extLst>
              <a:ext uri="{FF2B5EF4-FFF2-40B4-BE49-F238E27FC236}">
                <a16:creationId xmlns:a16="http://schemas.microsoft.com/office/drawing/2014/main" xmlns="" id="{9409449A-F4C1-43F7-BFC8-6919ABEAE3C3}"/>
              </a:ext>
            </a:extLst>
          </p:cNvPr>
          <p:cNvSpPr/>
          <p:nvPr/>
        </p:nvSpPr>
        <p:spPr>
          <a:xfrm>
            <a:off x="5069058" y="2208287"/>
            <a:ext cx="292024" cy="289982"/>
          </a:xfrm>
          <a:custGeom>
            <a:avLst/>
            <a:gdLst/>
            <a:ahLst/>
            <a:cxnLst/>
            <a:rect l="0" t="0" r="0" b="0"/>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5" name="Shape 4860">
            <a:extLst>
              <a:ext uri="{FF2B5EF4-FFF2-40B4-BE49-F238E27FC236}">
                <a16:creationId xmlns:a16="http://schemas.microsoft.com/office/drawing/2014/main" xmlns="" id="{7D6F8812-AD10-41F5-A078-0E27CE943613}"/>
              </a:ext>
            </a:extLst>
          </p:cNvPr>
          <p:cNvSpPr/>
          <p:nvPr/>
        </p:nvSpPr>
        <p:spPr>
          <a:xfrm>
            <a:off x="4563305" y="2208287"/>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6" name="Shape 4861">
            <a:extLst>
              <a:ext uri="{FF2B5EF4-FFF2-40B4-BE49-F238E27FC236}">
                <a16:creationId xmlns:a16="http://schemas.microsoft.com/office/drawing/2014/main" xmlns="" id="{5C7388B5-FC19-413F-A4BE-B139E0204942}"/>
              </a:ext>
            </a:extLst>
          </p:cNvPr>
          <p:cNvSpPr/>
          <p:nvPr/>
        </p:nvSpPr>
        <p:spPr>
          <a:xfrm>
            <a:off x="4057555" y="2208287"/>
            <a:ext cx="287792" cy="289982"/>
          </a:xfrm>
          <a:custGeom>
            <a:avLst/>
            <a:gdLst/>
            <a:ahLst/>
            <a:cxnLst/>
            <a:rect l="0" t="0" r="0" b="0"/>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7" name="Shape 4862">
            <a:extLst>
              <a:ext uri="{FF2B5EF4-FFF2-40B4-BE49-F238E27FC236}">
                <a16:creationId xmlns:a16="http://schemas.microsoft.com/office/drawing/2014/main" xmlns="" id="{F48F26F3-7626-4D3C-B4C0-C37F8D919395}"/>
              </a:ext>
            </a:extLst>
          </p:cNvPr>
          <p:cNvSpPr/>
          <p:nvPr/>
        </p:nvSpPr>
        <p:spPr>
          <a:xfrm>
            <a:off x="3549687" y="2208287"/>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8" name="Shape 4863">
            <a:extLst>
              <a:ext uri="{FF2B5EF4-FFF2-40B4-BE49-F238E27FC236}">
                <a16:creationId xmlns:a16="http://schemas.microsoft.com/office/drawing/2014/main" xmlns="" id="{DE800CB6-87BE-4DFA-90A5-866FC21ACF60}"/>
              </a:ext>
            </a:extLst>
          </p:cNvPr>
          <p:cNvSpPr/>
          <p:nvPr/>
        </p:nvSpPr>
        <p:spPr>
          <a:xfrm>
            <a:off x="3043935" y="2208287"/>
            <a:ext cx="289909" cy="289982"/>
          </a:xfrm>
          <a:custGeom>
            <a:avLst/>
            <a:gdLst/>
            <a:ahLst/>
            <a:cxnLst/>
            <a:rect l="0" t="0" r="0" b="0"/>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9" name="Shape 4864">
            <a:extLst>
              <a:ext uri="{FF2B5EF4-FFF2-40B4-BE49-F238E27FC236}">
                <a16:creationId xmlns:a16="http://schemas.microsoft.com/office/drawing/2014/main" xmlns="" id="{E694931D-CE15-4375-A436-EEDE2E105168}"/>
              </a:ext>
            </a:extLst>
          </p:cNvPr>
          <p:cNvSpPr/>
          <p:nvPr/>
        </p:nvSpPr>
        <p:spPr>
          <a:xfrm>
            <a:off x="2538184" y="2208287"/>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0" name="Shape 4865">
            <a:extLst>
              <a:ext uri="{FF2B5EF4-FFF2-40B4-BE49-F238E27FC236}">
                <a16:creationId xmlns:a16="http://schemas.microsoft.com/office/drawing/2014/main" xmlns="" id="{F9D50E82-5F0E-414D-A4F0-0251B7548C24}"/>
              </a:ext>
            </a:extLst>
          </p:cNvPr>
          <p:cNvSpPr/>
          <p:nvPr/>
        </p:nvSpPr>
        <p:spPr>
          <a:xfrm>
            <a:off x="2030317" y="2208287"/>
            <a:ext cx="292024" cy="289982"/>
          </a:xfrm>
          <a:custGeom>
            <a:avLst/>
            <a:gdLst/>
            <a:ahLst/>
            <a:cxnLst/>
            <a:rect l="0" t="0" r="0" b="0"/>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1" name="Shape 4866">
            <a:extLst>
              <a:ext uri="{FF2B5EF4-FFF2-40B4-BE49-F238E27FC236}">
                <a16:creationId xmlns:a16="http://schemas.microsoft.com/office/drawing/2014/main" xmlns="" id="{6A80C7E1-60C6-4EBC-BED5-4CDFF90EBA15}"/>
              </a:ext>
            </a:extLst>
          </p:cNvPr>
          <p:cNvSpPr/>
          <p:nvPr/>
        </p:nvSpPr>
        <p:spPr>
          <a:xfrm>
            <a:off x="1524564" y="2208287"/>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2" name="Shape 4867">
            <a:extLst>
              <a:ext uri="{FF2B5EF4-FFF2-40B4-BE49-F238E27FC236}">
                <a16:creationId xmlns:a16="http://schemas.microsoft.com/office/drawing/2014/main" xmlns="" id="{9D9C4C32-48A0-4140-B3EB-3B68B22A4B9E}"/>
              </a:ext>
            </a:extLst>
          </p:cNvPr>
          <p:cNvSpPr/>
          <p:nvPr/>
        </p:nvSpPr>
        <p:spPr>
          <a:xfrm>
            <a:off x="7096295" y="1700287"/>
            <a:ext cx="289907"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3" name="Shape 4868">
            <a:extLst>
              <a:ext uri="{FF2B5EF4-FFF2-40B4-BE49-F238E27FC236}">
                <a16:creationId xmlns:a16="http://schemas.microsoft.com/office/drawing/2014/main" xmlns="" id="{CD44495B-0E5B-4FB8-9934-11B077BD11F7}"/>
              </a:ext>
            </a:extLst>
          </p:cNvPr>
          <p:cNvSpPr/>
          <p:nvPr/>
        </p:nvSpPr>
        <p:spPr>
          <a:xfrm>
            <a:off x="6586312" y="1700287"/>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4" name="Shape 4869">
            <a:extLst>
              <a:ext uri="{FF2B5EF4-FFF2-40B4-BE49-F238E27FC236}">
                <a16:creationId xmlns:a16="http://schemas.microsoft.com/office/drawing/2014/main" xmlns="" id="{2B413451-F59E-4E24-B88A-478B26DCA0D5}"/>
              </a:ext>
            </a:extLst>
          </p:cNvPr>
          <p:cNvSpPr/>
          <p:nvPr/>
        </p:nvSpPr>
        <p:spPr>
          <a:xfrm>
            <a:off x="6082676" y="1700287"/>
            <a:ext cx="289909" cy="292100"/>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5" name="Shape 4870">
            <a:extLst>
              <a:ext uri="{FF2B5EF4-FFF2-40B4-BE49-F238E27FC236}">
                <a16:creationId xmlns:a16="http://schemas.microsoft.com/office/drawing/2014/main" xmlns="" id="{D167D675-0314-444E-94E0-6A0A68D4BD40}"/>
              </a:ext>
            </a:extLst>
          </p:cNvPr>
          <p:cNvSpPr/>
          <p:nvPr/>
        </p:nvSpPr>
        <p:spPr>
          <a:xfrm>
            <a:off x="5610783"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6" name="Shape 4871">
            <a:extLst>
              <a:ext uri="{FF2B5EF4-FFF2-40B4-BE49-F238E27FC236}">
                <a16:creationId xmlns:a16="http://schemas.microsoft.com/office/drawing/2014/main" xmlns="" id="{FFCAF2B7-91BF-4E05-936F-BDBB85436E37}"/>
              </a:ext>
            </a:extLst>
          </p:cNvPr>
          <p:cNvSpPr/>
          <p:nvPr/>
        </p:nvSpPr>
        <p:spPr>
          <a:xfrm>
            <a:off x="5105031" y="1700287"/>
            <a:ext cx="217961"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7" name="Shape 4872">
            <a:extLst>
              <a:ext uri="{FF2B5EF4-FFF2-40B4-BE49-F238E27FC236}">
                <a16:creationId xmlns:a16="http://schemas.microsoft.com/office/drawing/2014/main" xmlns="" id="{AF6C34BB-3598-44D9-8E2B-EAA89F50024A}"/>
              </a:ext>
            </a:extLst>
          </p:cNvPr>
          <p:cNvSpPr/>
          <p:nvPr/>
        </p:nvSpPr>
        <p:spPr>
          <a:xfrm>
            <a:off x="4599280"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8" name="Shape 4873">
            <a:extLst>
              <a:ext uri="{FF2B5EF4-FFF2-40B4-BE49-F238E27FC236}">
                <a16:creationId xmlns:a16="http://schemas.microsoft.com/office/drawing/2014/main" xmlns="" id="{227472A4-882E-4B95-886A-B2AA2D2E471D}"/>
              </a:ext>
            </a:extLst>
          </p:cNvPr>
          <p:cNvSpPr/>
          <p:nvPr/>
        </p:nvSpPr>
        <p:spPr>
          <a:xfrm>
            <a:off x="4091412" y="1700287"/>
            <a:ext cx="217959" cy="292100"/>
          </a:xfrm>
          <a:custGeom>
            <a:avLst/>
            <a:gdLst/>
            <a:ahLst/>
            <a:cxnLst/>
            <a:rect l="0" t="0" r="0" b="0"/>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9" name="Shape 4874">
            <a:extLst>
              <a:ext uri="{FF2B5EF4-FFF2-40B4-BE49-F238E27FC236}">
                <a16:creationId xmlns:a16="http://schemas.microsoft.com/office/drawing/2014/main" xmlns="" id="{8BC4354B-4C17-4A03-87D0-F67ECF27B676}"/>
              </a:ext>
            </a:extLst>
          </p:cNvPr>
          <p:cNvSpPr/>
          <p:nvPr/>
        </p:nvSpPr>
        <p:spPr>
          <a:xfrm>
            <a:off x="3549687" y="1740503"/>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0" name="Shape 4875">
            <a:extLst>
              <a:ext uri="{FF2B5EF4-FFF2-40B4-BE49-F238E27FC236}">
                <a16:creationId xmlns:a16="http://schemas.microsoft.com/office/drawing/2014/main" xmlns="" id="{69A5456E-88A8-4866-A014-50B1B34DB24C}"/>
              </a:ext>
            </a:extLst>
          </p:cNvPr>
          <p:cNvSpPr/>
          <p:nvPr/>
        </p:nvSpPr>
        <p:spPr>
          <a:xfrm>
            <a:off x="3043935" y="1740503"/>
            <a:ext cx="289909" cy="251884"/>
          </a:xfrm>
          <a:custGeom>
            <a:avLst/>
            <a:gdLst/>
            <a:ahLst/>
            <a:cxnLst/>
            <a:rect l="0" t="0" r="0" b="0"/>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1" name="Shape 4876">
            <a:extLst>
              <a:ext uri="{FF2B5EF4-FFF2-40B4-BE49-F238E27FC236}">
                <a16:creationId xmlns:a16="http://schemas.microsoft.com/office/drawing/2014/main" xmlns="" id="{82901FD2-D12E-4861-AA9A-89D4A6441E90}"/>
              </a:ext>
            </a:extLst>
          </p:cNvPr>
          <p:cNvSpPr/>
          <p:nvPr/>
        </p:nvSpPr>
        <p:spPr>
          <a:xfrm>
            <a:off x="2538184" y="1740503"/>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2" name="Shape 4877">
            <a:extLst>
              <a:ext uri="{FF2B5EF4-FFF2-40B4-BE49-F238E27FC236}">
                <a16:creationId xmlns:a16="http://schemas.microsoft.com/office/drawing/2014/main" xmlns="" id="{E57DDA5E-1875-4578-9AB2-49B38A69264F}"/>
              </a:ext>
            </a:extLst>
          </p:cNvPr>
          <p:cNvSpPr/>
          <p:nvPr/>
        </p:nvSpPr>
        <p:spPr>
          <a:xfrm>
            <a:off x="2030317" y="1740503"/>
            <a:ext cx="292024" cy="237067"/>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3" name="Shape 4878">
            <a:extLst>
              <a:ext uri="{FF2B5EF4-FFF2-40B4-BE49-F238E27FC236}">
                <a16:creationId xmlns:a16="http://schemas.microsoft.com/office/drawing/2014/main" xmlns="" id="{D5A82698-E6A6-4747-B534-55A709924891}"/>
              </a:ext>
            </a:extLst>
          </p:cNvPr>
          <p:cNvSpPr/>
          <p:nvPr/>
        </p:nvSpPr>
        <p:spPr>
          <a:xfrm>
            <a:off x="1524564" y="1740503"/>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tx1">
              <a:lumMod val="85000"/>
              <a:lumOff val="1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9515666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0259B191-DD61-4E34-B238-1C0F31F137F5}"/>
              </a:ext>
            </a:extLst>
          </p:cNvPr>
          <p:cNvSpPr/>
          <p:nvPr/>
        </p:nvSpPr>
        <p:spPr>
          <a:xfrm>
            <a:off x="0" y="0"/>
            <a:ext cx="3143250" cy="6858000"/>
          </a:xfrm>
          <a:prstGeom prst="rect">
            <a:avLst/>
          </a:prstGeom>
          <a:solidFill>
            <a:srgbClr val="9872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a16="http://schemas.microsoft.com/office/drawing/2014/main" xmlns="" id="{283B06D3-AFAE-4182-80BB-CE6A661294EC}"/>
              </a:ext>
            </a:extLst>
          </p:cNvPr>
          <p:cNvSpPr/>
          <p:nvPr/>
        </p:nvSpPr>
        <p:spPr>
          <a:xfrm>
            <a:off x="6929772" y="1867891"/>
            <a:ext cx="4576428" cy="707886"/>
          </a:xfrm>
          <a:prstGeom prst="rect">
            <a:avLst/>
          </a:prstGeom>
        </p:spPr>
        <p:txBody>
          <a:bodyPr vert="horz" wrap="square">
            <a:spAutoFit/>
          </a:bodyPr>
          <a:lstStyle/>
          <a:p>
            <a:r>
              <a:rPr lang="en-US" sz="4000" kern="1700" dirty="0">
                <a:ln w="0"/>
                <a:solidFill>
                  <a:srgbClr val="987230"/>
                </a:solidFill>
                <a:latin typeface="Montserrat ExtraLight" panose="00000300000000000000" pitchFamily="50" charset="0"/>
                <a:ea typeface="Roboto Slab" pitchFamily="2" charset="0"/>
                <a:cs typeface="Lato Heavy" panose="020F0502020204030203" pitchFamily="34" charset="0"/>
              </a:rPr>
              <a:t>Hello World</a:t>
            </a:r>
          </a:p>
        </p:txBody>
      </p:sp>
      <p:sp>
        <p:nvSpPr>
          <p:cNvPr id="12" name="TextBox 11">
            <a:extLst>
              <a:ext uri="{FF2B5EF4-FFF2-40B4-BE49-F238E27FC236}">
                <a16:creationId xmlns:a16="http://schemas.microsoft.com/office/drawing/2014/main" xmlns="" id="{179BFEF1-C6B0-43CC-AC5F-2B87AC6FE6FF}"/>
              </a:ext>
            </a:extLst>
          </p:cNvPr>
          <p:cNvSpPr txBox="1"/>
          <p:nvPr/>
        </p:nvSpPr>
        <p:spPr>
          <a:xfrm>
            <a:off x="6929772" y="3542090"/>
            <a:ext cx="4119228" cy="1569660"/>
          </a:xfrm>
          <a:prstGeom prst="rect">
            <a:avLst/>
          </a:prstGeom>
          <a:noFill/>
        </p:spPr>
        <p:txBody>
          <a:bodyPr wrap="square">
            <a:spAutoFit/>
          </a:bodyPr>
          <a:lstStyle/>
          <a:p>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2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or </a:t>
            </a:r>
            <a:r>
              <a:rPr lang="en-US" sz="12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ID" sz="12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42F2C9FE-78FB-4852-8687-11B18BE9062B}"/>
              </a:ext>
            </a:extLst>
          </p:cNvPr>
          <p:cNvSpPr/>
          <p:nvPr/>
        </p:nvSpPr>
        <p:spPr>
          <a:xfrm>
            <a:off x="6929772" y="5423069"/>
            <a:ext cx="2214228" cy="480453"/>
          </a:xfrm>
          <a:prstGeom prst="rect">
            <a:avLst/>
          </a:prstGeom>
        </p:spPr>
        <p:txBody>
          <a:bodyPr wrap="square">
            <a:spAutoFit/>
          </a:bodyPr>
          <a:lstStyle/>
          <a:p>
            <a:pPr>
              <a:lnSpc>
                <a:spcPct val="150000"/>
              </a:lnSpc>
            </a:pPr>
            <a:r>
              <a:rPr lang="en-US" sz="90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a:t>
            </a:r>
            <a:endParaRPr lang="en-ID" sz="9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xmlns="" id="{2E75DD1C-2CC3-4A3E-AB64-804735F6D779}"/>
              </a:ext>
            </a:extLst>
          </p:cNvPr>
          <p:cNvSpPr>
            <a:spLocks noGrp="1"/>
          </p:cNvSpPr>
          <p:nvPr>
            <p:ph type="pic" sz="quarter" idx="10"/>
          </p:nvPr>
        </p:nvSpPr>
        <p:spPr/>
      </p:sp>
    </p:spTree>
    <p:extLst>
      <p:ext uri="{BB962C8B-B14F-4D97-AF65-F5344CB8AC3E}">
        <p14:creationId xmlns:p14="http://schemas.microsoft.com/office/powerpoint/2010/main" val="1744822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xmlns="" id="{B5FB1CE0-9916-4E38-A852-7F709DAA2BA6}"/>
              </a:ext>
            </a:extLst>
          </p:cNvPr>
          <p:cNvSpPr txBox="1"/>
          <p:nvPr/>
        </p:nvSpPr>
        <p:spPr>
          <a:xfrm>
            <a:off x="5845755" y="2774257"/>
            <a:ext cx="5073445" cy="2123658"/>
          </a:xfrm>
          <a:prstGeom prst="rect">
            <a:avLst/>
          </a:prstGeom>
          <a:noFill/>
        </p:spPr>
        <p:txBody>
          <a:bodyPr wrap="square">
            <a:spAutoFit/>
          </a:bodyPr>
          <a:lstStyle/>
          <a:p>
            <a:pPr algn="just"/>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2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or </a:t>
            </a:r>
            <a:r>
              <a:rPr lang="en-US" sz="12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 making this the first true generator on the Internet. It uses a dictionary of over 200 Latin words, combined with a handful of model sentence structures, to generate Lorem Ipsum which looks reasonable. The generated Lorem Ipsum is therefore always free from repetition, injected </a:t>
            </a:r>
            <a:r>
              <a:rPr lang="en-US" sz="12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or non-characteristic words etc.</a:t>
            </a:r>
            <a:endParaRPr lang="en-ID" sz="12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a:extLst>
              <a:ext uri="{FF2B5EF4-FFF2-40B4-BE49-F238E27FC236}">
                <a16:creationId xmlns:a16="http://schemas.microsoft.com/office/drawing/2014/main" xmlns="" id="{0F069114-D938-49A9-8445-037B621FEB47}"/>
              </a:ext>
            </a:extLst>
          </p:cNvPr>
          <p:cNvSpPr/>
          <p:nvPr/>
        </p:nvSpPr>
        <p:spPr>
          <a:xfrm>
            <a:off x="5845755" y="1533596"/>
            <a:ext cx="5073444" cy="707886"/>
          </a:xfrm>
          <a:prstGeom prst="rect">
            <a:avLst/>
          </a:prstGeom>
        </p:spPr>
        <p:txBody>
          <a:bodyPr vert="horz" wrap="square">
            <a:spAutoFit/>
          </a:bodyPr>
          <a:lstStyle/>
          <a:p>
            <a:r>
              <a:rPr lang="en-US" sz="4000" kern="1700" dirty="0">
                <a:ln w="0"/>
                <a:solidFill>
                  <a:srgbClr val="987230"/>
                </a:solidFill>
                <a:latin typeface="Montserrat ExtraLight" panose="00000300000000000000" pitchFamily="50" charset="0"/>
                <a:ea typeface="Roboto Slab" pitchFamily="2" charset="0"/>
                <a:cs typeface="Lato Heavy" panose="020F0502020204030203" pitchFamily="34" charset="0"/>
              </a:rPr>
              <a:t>Welcome Message</a:t>
            </a:r>
          </a:p>
        </p:txBody>
      </p:sp>
      <p:grpSp>
        <p:nvGrpSpPr>
          <p:cNvPr id="7" name="Group 6">
            <a:extLst>
              <a:ext uri="{FF2B5EF4-FFF2-40B4-BE49-F238E27FC236}">
                <a16:creationId xmlns:a16="http://schemas.microsoft.com/office/drawing/2014/main" xmlns="" id="{82F18A36-8E03-4F00-B76A-AAC6872629A3}"/>
              </a:ext>
            </a:extLst>
          </p:cNvPr>
          <p:cNvGrpSpPr/>
          <p:nvPr/>
        </p:nvGrpSpPr>
        <p:grpSpPr>
          <a:xfrm>
            <a:off x="5936243" y="5251785"/>
            <a:ext cx="1563757" cy="357809"/>
            <a:chOff x="5751443" y="5936974"/>
            <a:chExt cx="1563757" cy="357809"/>
          </a:xfrm>
        </p:grpSpPr>
        <p:sp>
          <p:nvSpPr>
            <p:cNvPr id="6" name="Rectangle 5">
              <a:extLst>
                <a:ext uri="{FF2B5EF4-FFF2-40B4-BE49-F238E27FC236}">
                  <a16:creationId xmlns:a16="http://schemas.microsoft.com/office/drawing/2014/main" xmlns="" id="{C4FBF642-E07A-44F2-9905-899EC8C00835}"/>
                </a:ext>
              </a:extLst>
            </p:cNvPr>
            <p:cNvSpPr/>
            <p:nvPr/>
          </p:nvSpPr>
          <p:spPr>
            <a:xfrm>
              <a:off x="5751443" y="5936974"/>
              <a:ext cx="1563757" cy="357809"/>
            </a:xfrm>
            <a:prstGeom prst="rect">
              <a:avLst/>
            </a:prstGeom>
            <a:solidFill>
              <a:srgbClr val="9872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TextBox 17">
              <a:extLst>
                <a:ext uri="{FF2B5EF4-FFF2-40B4-BE49-F238E27FC236}">
                  <a16:creationId xmlns:a16="http://schemas.microsoft.com/office/drawing/2014/main" xmlns="" id="{4FF2EF0D-82FA-4407-A3EE-F9DB2AB7D350}"/>
                </a:ext>
              </a:extLst>
            </p:cNvPr>
            <p:cNvSpPr txBox="1"/>
            <p:nvPr/>
          </p:nvSpPr>
          <p:spPr>
            <a:xfrm>
              <a:off x="5845755" y="5982514"/>
              <a:ext cx="1188752" cy="246221"/>
            </a:xfrm>
            <a:prstGeom prst="rect">
              <a:avLst/>
            </a:prstGeom>
            <a:noFill/>
          </p:spPr>
          <p:txBody>
            <a:bodyPr wrap="square" rtlCol="0">
              <a:spAutoFit/>
            </a:bodyPr>
            <a:lstStyle/>
            <a:p>
              <a:r>
                <a:rPr lang="en-US" sz="1000" b="1" i="0" dirty="0">
                  <a:solidFill>
                    <a:schemeClr val="bg1"/>
                  </a:solidFill>
                  <a:effectLst/>
                  <a:latin typeface="Montserrat ExtraLight" panose="00000300000000000000" pitchFamily="50" charset="0"/>
                </a:rPr>
                <a:t>Read more</a:t>
              </a:r>
              <a:endParaRPr lang="id-ID" sz="1000" b="1" dirty="0">
                <a:solidFill>
                  <a:schemeClr val="bg1"/>
                </a:solidFill>
                <a:latin typeface="Montserrat ExtraLight" panose="00000300000000000000" pitchFamily="50" charset="0"/>
              </a:endParaRPr>
            </a:p>
          </p:txBody>
        </p:sp>
      </p:grpSp>
      <p:sp>
        <p:nvSpPr>
          <p:cNvPr id="3" name="Picture Placeholder 2">
            <a:extLst>
              <a:ext uri="{FF2B5EF4-FFF2-40B4-BE49-F238E27FC236}">
                <a16:creationId xmlns:a16="http://schemas.microsoft.com/office/drawing/2014/main" xmlns="" id="{28167152-FA14-498F-9C08-98A4B926CC60}"/>
              </a:ext>
            </a:extLst>
          </p:cNvPr>
          <p:cNvSpPr>
            <a:spLocks noGrp="1"/>
          </p:cNvSpPr>
          <p:nvPr>
            <p:ph type="pic" sz="quarter" idx="10"/>
          </p:nvPr>
        </p:nvSpPr>
        <p:spPr/>
      </p:sp>
    </p:spTree>
    <p:extLst>
      <p:ext uri="{BB962C8B-B14F-4D97-AF65-F5344CB8AC3E}">
        <p14:creationId xmlns:p14="http://schemas.microsoft.com/office/powerpoint/2010/main" val="3662889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7F0E493E-21E2-49EA-A78A-4E4524363995}"/>
              </a:ext>
            </a:extLst>
          </p:cNvPr>
          <p:cNvSpPr/>
          <p:nvPr/>
        </p:nvSpPr>
        <p:spPr>
          <a:xfrm>
            <a:off x="6095999" y="0"/>
            <a:ext cx="4705349" cy="6858000"/>
          </a:xfrm>
          <a:prstGeom prst="rect">
            <a:avLst/>
          </a:prstGeom>
          <a:solidFill>
            <a:srgbClr val="9872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Rectangle 16">
            <a:extLst>
              <a:ext uri="{FF2B5EF4-FFF2-40B4-BE49-F238E27FC236}">
                <a16:creationId xmlns:a16="http://schemas.microsoft.com/office/drawing/2014/main" xmlns="" id="{9B8B6621-4A1F-4CA9-A72D-2439E7BD81F3}"/>
              </a:ext>
            </a:extLst>
          </p:cNvPr>
          <p:cNvSpPr/>
          <p:nvPr/>
        </p:nvSpPr>
        <p:spPr>
          <a:xfrm>
            <a:off x="1059914" y="2044871"/>
            <a:ext cx="4576428" cy="707886"/>
          </a:xfrm>
          <a:prstGeom prst="rect">
            <a:avLst/>
          </a:prstGeom>
        </p:spPr>
        <p:txBody>
          <a:bodyPr vert="horz" wrap="square">
            <a:spAutoFit/>
          </a:bodyPr>
          <a:lstStyle/>
          <a:p>
            <a:r>
              <a:rPr lang="en-US" sz="4000" kern="1700" dirty="0">
                <a:ln w="0"/>
                <a:solidFill>
                  <a:srgbClr val="987230"/>
                </a:solidFill>
                <a:latin typeface="Montserrat ExtraLight" panose="00000300000000000000" pitchFamily="50" charset="0"/>
                <a:ea typeface="Roboto Slab" pitchFamily="2" charset="0"/>
                <a:cs typeface="Lato Heavy" panose="020F0502020204030203" pitchFamily="34" charset="0"/>
              </a:rPr>
              <a:t>About Company</a:t>
            </a:r>
          </a:p>
        </p:txBody>
      </p:sp>
      <p:sp>
        <p:nvSpPr>
          <p:cNvPr id="18" name="TextBox 17">
            <a:extLst>
              <a:ext uri="{FF2B5EF4-FFF2-40B4-BE49-F238E27FC236}">
                <a16:creationId xmlns:a16="http://schemas.microsoft.com/office/drawing/2014/main" xmlns="" id="{F480B334-9C27-492C-8352-D1FDE6B2DE2F}"/>
              </a:ext>
            </a:extLst>
          </p:cNvPr>
          <p:cNvSpPr txBox="1"/>
          <p:nvPr/>
        </p:nvSpPr>
        <p:spPr>
          <a:xfrm>
            <a:off x="1059914" y="3719070"/>
            <a:ext cx="4119228" cy="1569660"/>
          </a:xfrm>
          <a:prstGeom prst="rect">
            <a:avLst/>
          </a:prstGeom>
          <a:noFill/>
        </p:spPr>
        <p:txBody>
          <a:bodyPr wrap="square">
            <a:spAutoFit/>
          </a:bodyPr>
          <a:lstStyle/>
          <a:p>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2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or </a:t>
            </a:r>
            <a:r>
              <a:rPr lang="en-US" sz="12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ID" sz="12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xmlns="" id="{860BD717-A9CA-4C6E-A82F-3E4243D9F5B1}"/>
              </a:ext>
            </a:extLst>
          </p:cNvPr>
          <p:cNvSpPr>
            <a:spLocks noGrp="1"/>
          </p:cNvSpPr>
          <p:nvPr>
            <p:ph type="pic" sz="quarter" idx="10"/>
          </p:nvPr>
        </p:nvSpPr>
        <p:spPr/>
      </p:sp>
    </p:spTree>
    <p:extLst>
      <p:ext uri="{BB962C8B-B14F-4D97-AF65-F5344CB8AC3E}">
        <p14:creationId xmlns:p14="http://schemas.microsoft.com/office/powerpoint/2010/main" val="3569869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927DDDAA-22D7-4C28-A356-96AA362E3558}"/>
              </a:ext>
            </a:extLst>
          </p:cNvPr>
          <p:cNvSpPr/>
          <p:nvPr/>
        </p:nvSpPr>
        <p:spPr>
          <a:xfrm>
            <a:off x="6965414" y="2121071"/>
            <a:ext cx="4576428" cy="707886"/>
          </a:xfrm>
          <a:prstGeom prst="rect">
            <a:avLst/>
          </a:prstGeom>
        </p:spPr>
        <p:txBody>
          <a:bodyPr vert="horz" wrap="square">
            <a:spAutoFit/>
          </a:bodyPr>
          <a:lstStyle/>
          <a:p>
            <a:r>
              <a:rPr lang="en-US" sz="4000" kern="1700" dirty="0">
                <a:ln w="0"/>
                <a:solidFill>
                  <a:srgbClr val="987230"/>
                </a:solidFill>
                <a:latin typeface="Montserrat ExtraLight" panose="00000300000000000000" pitchFamily="50" charset="0"/>
                <a:ea typeface="Roboto Slab" pitchFamily="2" charset="0"/>
                <a:cs typeface="Lato Heavy" panose="020F0502020204030203" pitchFamily="34" charset="0"/>
              </a:rPr>
              <a:t>What we do</a:t>
            </a:r>
          </a:p>
        </p:txBody>
      </p:sp>
      <p:sp>
        <p:nvSpPr>
          <p:cNvPr id="11" name="TextBox 10">
            <a:extLst>
              <a:ext uri="{FF2B5EF4-FFF2-40B4-BE49-F238E27FC236}">
                <a16:creationId xmlns:a16="http://schemas.microsoft.com/office/drawing/2014/main" xmlns="" id="{A0128B69-4827-419B-94D4-12CE21FA4E56}"/>
              </a:ext>
            </a:extLst>
          </p:cNvPr>
          <p:cNvSpPr txBox="1"/>
          <p:nvPr/>
        </p:nvSpPr>
        <p:spPr>
          <a:xfrm>
            <a:off x="6965414" y="3795270"/>
            <a:ext cx="4119228" cy="1569660"/>
          </a:xfrm>
          <a:prstGeom prst="rect">
            <a:avLst/>
          </a:prstGeom>
          <a:noFill/>
        </p:spPr>
        <p:txBody>
          <a:bodyPr wrap="square">
            <a:spAutoFit/>
          </a:bodyPr>
          <a:lstStyle/>
          <a:p>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2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or </a:t>
            </a:r>
            <a:r>
              <a:rPr lang="en-US" sz="12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ID" sz="12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a:extLst>
              <a:ext uri="{FF2B5EF4-FFF2-40B4-BE49-F238E27FC236}">
                <a16:creationId xmlns:a16="http://schemas.microsoft.com/office/drawing/2014/main" xmlns="" id="{FC3F17D8-E798-4BF9-869F-1432818DBEBA}"/>
              </a:ext>
            </a:extLst>
          </p:cNvPr>
          <p:cNvSpPr/>
          <p:nvPr/>
        </p:nvSpPr>
        <p:spPr>
          <a:xfrm>
            <a:off x="3831770" y="5524804"/>
            <a:ext cx="2264229" cy="406096"/>
          </a:xfrm>
          <a:prstGeom prst="rect">
            <a:avLst/>
          </a:prstGeom>
          <a:solidFill>
            <a:srgbClr val="9872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xmlns="" id="{8C77C497-8E1F-418C-9608-0FDD5EF6FBD1}"/>
              </a:ext>
            </a:extLst>
          </p:cNvPr>
          <p:cNvSpPr txBox="1"/>
          <p:nvPr/>
        </p:nvSpPr>
        <p:spPr>
          <a:xfrm>
            <a:off x="4060368" y="5604741"/>
            <a:ext cx="1807032" cy="246221"/>
          </a:xfrm>
          <a:prstGeom prst="rect">
            <a:avLst/>
          </a:prstGeom>
          <a:noFill/>
        </p:spPr>
        <p:txBody>
          <a:bodyPr wrap="square" rtlCol="0">
            <a:spAutoFit/>
          </a:bodyPr>
          <a:lstStyle/>
          <a:p>
            <a:pPr algn="ctr"/>
            <a:r>
              <a:rPr lang="en-US" sz="1000" b="1" i="0" dirty="0">
                <a:solidFill>
                  <a:schemeClr val="bg1"/>
                </a:solidFill>
                <a:effectLst/>
                <a:latin typeface="Montserrat ExtraLight" panose="00000300000000000000" pitchFamily="50" charset="0"/>
              </a:rPr>
              <a:t>Something Here</a:t>
            </a:r>
            <a:endParaRPr lang="id-ID" sz="1000" b="1" dirty="0">
              <a:solidFill>
                <a:schemeClr val="bg1"/>
              </a:solidFill>
              <a:latin typeface="Montserrat ExtraLight" panose="00000300000000000000" pitchFamily="50" charset="0"/>
            </a:endParaRPr>
          </a:p>
        </p:txBody>
      </p:sp>
      <p:sp>
        <p:nvSpPr>
          <p:cNvPr id="3" name="Picture Placeholder 2">
            <a:extLst>
              <a:ext uri="{FF2B5EF4-FFF2-40B4-BE49-F238E27FC236}">
                <a16:creationId xmlns:a16="http://schemas.microsoft.com/office/drawing/2014/main" xmlns="" id="{CDB8EF29-6B1B-4B69-AB56-1B3FB6876324}"/>
              </a:ext>
            </a:extLst>
          </p:cNvPr>
          <p:cNvSpPr>
            <a:spLocks noGrp="1"/>
          </p:cNvSpPr>
          <p:nvPr>
            <p:ph type="pic" sz="quarter" idx="10"/>
          </p:nvPr>
        </p:nvSpPr>
        <p:spPr/>
      </p:sp>
    </p:spTree>
    <p:extLst>
      <p:ext uri="{BB962C8B-B14F-4D97-AF65-F5344CB8AC3E}">
        <p14:creationId xmlns:p14="http://schemas.microsoft.com/office/powerpoint/2010/main" val="23249821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xmlns="" id="{3F82334D-C5B4-47E5-BFEB-83CFE6C2004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917522" y="520068"/>
            <a:ext cx="4007028" cy="8083268"/>
          </a:xfrm>
          <a:prstGeom prst="rect">
            <a:avLst/>
          </a:prstGeom>
        </p:spPr>
      </p:pic>
      <p:sp>
        <p:nvSpPr>
          <p:cNvPr id="12" name="Rectangle 11">
            <a:extLst>
              <a:ext uri="{FF2B5EF4-FFF2-40B4-BE49-F238E27FC236}">
                <a16:creationId xmlns:a16="http://schemas.microsoft.com/office/drawing/2014/main" xmlns="" id="{2AE6F3E3-69EF-4C8A-9E06-7248EB3385F3}"/>
              </a:ext>
            </a:extLst>
          </p:cNvPr>
          <p:cNvSpPr/>
          <p:nvPr/>
        </p:nvSpPr>
        <p:spPr>
          <a:xfrm>
            <a:off x="7196736" y="1710135"/>
            <a:ext cx="4576428" cy="707886"/>
          </a:xfrm>
          <a:prstGeom prst="rect">
            <a:avLst/>
          </a:prstGeom>
        </p:spPr>
        <p:txBody>
          <a:bodyPr vert="horz" wrap="square">
            <a:spAutoFit/>
          </a:bodyPr>
          <a:lstStyle/>
          <a:p>
            <a:r>
              <a:rPr lang="en-US" sz="4000" kern="1700" dirty="0">
                <a:ln w="0"/>
                <a:solidFill>
                  <a:srgbClr val="987230"/>
                </a:solidFill>
                <a:latin typeface="Montserrat ExtraLight" panose="00000300000000000000" pitchFamily="50" charset="0"/>
                <a:ea typeface="Roboto Slab" pitchFamily="2" charset="0"/>
                <a:cs typeface="Lato Heavy" panose="020F0502020204030203" pitchFamily="34" charset="0"/>
              </a:rPr>
              <a:t>Phone</a:t>
            </a:r>
          </a:p>
        </p:txBody>
      </p:sp>
      <p:sp>
        <p:nvSpPr>
          <p:cNvPr id="13" name="TextBox 12">
            <a:extLst>
              <a:ext uri="{FF2B5EF4-FFF2-40B4-BE49-F238E27FC236}">
                <a16:creationId xmlns:a16="http://schemas.microsoft.com/office/drawing/2014/main" xmlns="" id="{5C725A7C-0045-4B02-A829-B5FD2E3A946F}"/>
              </a:ext>
            </a:extLst>
          </p:cNvPr>
          <p:cNvSpPr txBox="1"/>
          <p:nvPr/>
        </p:nvSpPr>
        <p:spPr>
          <a:xfrm>
            <a:off x="7196736" y="3776872"/>
            <a:ext cx="4119228" cy="1569660"/>
          </a:xfrm>
          <a:prstGeom prst="rect">
            <a:avLst/>
          </a:prstGeom>
          <a:noFill/>
        </p:spPr>
        <p:txBody>
          <a:bodyPr wrap="square">
            <a:spAutoFit/>
          </a:bodyPr>
          <a:lstStyle/>
          <a:p>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2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or </a:t>
            </a:r>
            <a:r>
              <a:rPr lang="en-US" sz="1200" b="0" i="0" dirty="0" err="1">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200" b="0" i="0" dirty="0">
                <a:solidFill>
                  <a:schemeClr val="tx1">
                    <a:lumMod val="65000"/>
                    <a:lumOff val="3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ID" sz="1200" dirty="0">
              <a:solidFill>
                <a:schemeClr val="tx1">
                  <a:lumMod val="65000"/>
                  <a:lumOff val="3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xmlns="" id="{EDC6E48E-6270-447D-826E-515E219CF992}"/>
              </a:ext>
            </a:extLst>
          </p:cNvPr>
          <p:cNvSpPr/>
          <p:nvPr/>
        </p:nvSpPr>
        <p:spPr>
          <a:xfrm>
            <a:off x="7196736" y="2189106"/>
            <a:ext cx="4576428" cy="707886"/>
          </a:xfrm>
          <a:prstGeom prst="rect">
            <a:avLst/>
          </a:prstGeom>
        </p:spPr>
        <p:txBody>
          <a:bodyPr vert="horz" wrap="square">
            <a:spAutoFit/>
          </a:bodyPr>
          <a:lstStyle/>
          <a:p>
            <a:r>
              <a:rPr lang="en-US" sz="4000" kern="1700" dirty="0">
                <a:ln w="0"/>
                <a:solidFill>
                  <a:srgbClr val="987230"/>
                </a:solidFill>
                <a:latin typeface="Montserrat ExtraLight" panose="00000300000000000000" pitchFamily="50" charset="0"/>
                <a:ea typeface="Roboto Slab" pitchFamily="2" charset="0"/>
                <a:cs typeface="Lato Heavy" panose="020F0502020204030203" pitchFamily="34" charset="0"/>
              </a:rPr>
              <a:t>Mockup</a:t>
            </a:r>
          </a:p>
        </p:txBody>
      </p:sp>
      <p:sp>
        <p:nvSpPr>
          <p:cNvPr id="3" name="Picture Placeholder 2">
            <a:extLst>
              <a:ext uri="{FF2B5EF4-FFF2-40B4-BE49-F238E27FC236}">
                <a16:creationId xmlns:a16="http://schemas.microsoft.com/office/drawing/2014/main" xmlns="" id="{3285B204-A2CC-40D0-9AC7-E63E0504B77C}"/>
              </a:ext>
            </a:extLst>
          </p:cNvPr>
          <p:cNvSpPr>
            <a:spLocks noGrp="1"/>
          </p:cNvSpPr>
          <p:nvPr>
            <p:ph type="pic" sz="quarter" idx="11"/>
          </p:nvPr>
        </p:nvSpPr>
        <p:spPr/>
      </p:sp>
    </p:spTree>
    <p:extLst>
      <p:ext uri="{BB962C8B-B14F-4D97-AF65-F5344CB8AC3E}">
        <p14:creationId xmlns:p14="http://schemas.microsoft.com/office/powerpoint/2010/main" val="4154647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45428" y="535043"/>
            <a:ext cx="5324474" cy="5428488"/>
          </a:xfrm>
          <a:prstGeom prst="rect">
            <a:avLst/>
          </a:prstGeom>
        </p:spPr>
      </p:pic>
      <p:sp>
        <p:nvSpPr>
          <p:cNvPr id="13" name="TextBox 12">
            <a:extLst>
              <a:ext uri="{FF2B5EF4-FFF2-40B4-BE49-F238E27FC236}">
                <a16:creationId xmlns:a16="http://schemas.microsoft.com/office/drawing/2014/main" xmlns="" id="{65E8F371-01E7-4B24-9428-0D56BEE5A833}"/>
              </a:ext>
            </a:extLst>
          </p:cNvPr>
          <p:cNvSpPr txBox="1"/>
          <p:nvPr/>
        </p:nvSpPr>
        <p:spPr>
          <a:xfrm flipH="1">
            <a:off x="1365716" y="4516203"/>
            <a:ext cx="2652530" cy="400110"/>
          </a:xfrm>
          <a:prstGeom prst="rect">
            <a:avLst/>
          </a:prstGeom>
          <a:noFill/>
        </p:spPr>
        <p:txBody>
          <a:bodyPr wrap="square" rtlCol="0">
            <a:spAutoFit/>
          </a:bodyPr>
          <a:lstStyle/>
          <a:p>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consectetun</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asnainlisi</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volutpat</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orcisi</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nonasa</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duisal</a:t>
            </a:r>
            <a:r>
              <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neil</a:t>
            </a:r>
            <a:endParaRPr lang="en-US" sz="10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TextBox 13">
            <a:extLst>
              <a:ext uri="{FF2B5EF4-FFF2-40B4-BE49-F238E27FC236}">
                <a16:creationId xmlns:a16="http://schemas.microsoft.com/office/drawing/2014/main" xmlns="" id="{79446EDA-5B8B-4900-BE0E-1CDD70A62B20}"/>
              </a:ext>
            </a:extLst>
          </p:cNvPr>
          <p:cNvSpPr txBox="1"/>
          <p:nvPr/>
        </p:nvSpPr>
        <p:spPr>
          <a:xfrm>
            <a:off x="1384763" y="4260639"/>
            <a:ext cx="1967461" cy="276999"/>
          </a:xfrm>
          <a:prstGeom prst="rect">
            <a:avLst/>
          </a:prstGeom>
          <a:noFill/>
        </p:spPr>
        <p:txBody>
          <a:bodyPr wrap="square" rtlCol="0">
            <a:spAutoFit/>
          </a:bodyPr>
          <a:lstStyle/>
          <a:p>
            <a:r>
              <a:rPr lang="en-US" sz="1200" b="1" i="0" dirty="0">
                <a:solidFill>
                  <a:schemeClr val="tx1">
                    <a:lumMod val="50000"/>
                    <a:lumOff val="50000"/>
                  </a:schemeClr>
                </a:solidFill>
                <a:effectLst/>
                <a:latin typeface="Montserrat ExtraLight" panose="00000300000000000000" pitchFamily="50" charset="0"/>
              </a:rPr>
              <a:t>Option 01</a:t>
            </a:r>
            <a:endParaRPr lang="id-ID" sz="1200" b="1" dirty="0">
              <a:solidFill>
                <a:schemeClr val="tx1">
                  <a:lumMod val="50000"/>
                  <a:lumOff val="50000"/>
                </a:schemeClr>
              </a:solidFill>
              <a:latin typeface="Montserrat ExtraLight" panose="00000300000000000000" pitchFamily="50" charset="0"/>
            </a:endParaRPr>
          </a:p>
        </p:txBody>
      </p:sp>
      <p:sp>
        <p:nvSpPr>
          <p:cNvPr id="15" name="Rectangle 14">
            <a:extLst>
              <a:ext uri="{FF2B5EF4-FFF2-40B4-BE49-F238E27FC236}">
                <a16:creationId xmlns:a16="http://schemas.microsoft.com/office/drawing/2014/main" xmlns="" id="{B8C4E76D-6704-42E8-AAAE-961D1C09FC5E}"/>
              </a:ext>
            </a:extLst>
          </p:cNvPr>
          <p:cNvSpPr/>
          <p:nvPr/>
        </p:nvSpPr>
        <p:spPr>
          <a:xfrm>
            <a:off x="1365716" y="3138383"/>
            <a:ext cx="3219455" cy="923330"/>
          </a:xfrm>
          <a:prstGeom prst="rect">
            <a:avLst/>
          </a:prstGeom>
        </p:spPr>
        <p:txBody>
          <a:bodyPr wrap="square">
            <a:spAutoFit/>
          </a:bodyPr>
          <a:lstStyle/>
          <a:p>
            <a:pPr algn="just"/>
            <a:r>
              <a:rPr lang="id-ID" sz="90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a:t>
            </a:r>
            <a:r>
              <a:rPr lang="en-US" sz="90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 </a:t>
            </a:r>
            <a:r>
              <a:rPr lang="id-ID"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lacus nulla ac netus nibh aliquet, porttitor ligula justo libero vivamus porttitor dolor, conubia mollit. Sapien nam suspendisse, tincidunt eget ante tincidunt</a:t>
            </a:r>
          </a:p>
        </p:txBody>
      </p:sp>
      <p:sp>
        <p:nvSpPr>
          <p:cNvPr id="16" name="Rectangle 15">
            <a:extLst>
              <a:ext uri="{FF2B5EF4-FFF2-40B4-BE49-F238E27FC236}">
                <a16:creationId xmlns:a16="http://schemas.microsoft.com/office/drawing/2014/main" xmlns="" id="{104DA900-2E25-4640-A761-A42802E760B4}"/>
              </a:ext>
            </a:extLst>
          </p:cNvPr>
          <p:cNvSpPr/>
          <p:nvPr/>
        </p:nvSpPr>
        <p:spPr>
          <a:xfrm>
            <a:off x="1384763" y="1752600"/>
            <a:ext cx="4576428" cy="707886"/>
          </a:xfrm>
          <a:prstGeom prst="rect">
            <a:avLst/>
          </a:prstGeom>
        </p:spPr>
        <p:txBody>
          <a:bodyPr vert="horz" wrap="square">
            <a:spAutoFit/>
          </a:bodyPr>
          <a:lstStyle/>
          <a:p>
            <a:r>
              <a:rPr lang="en-US" sz="4000" kern="1700" dirty="0">
                <a:ln w="0"/>
                <a:solidFill>
                  <a:srgbClr val="987230"/>
                </a:solidFill>
                <a:latin typeface="Montserrat ExtraLight" panose="00000300000000000000" pitchFamily="50" charset="0"/>
                <a:ea typeface="Roboto Slab" pitchFamily="2" charset="0"/>
                <a:cs typeface="Lato Heavy" panose="020F0502020204030203" pitchFamily="34" charset="0"/>
              </a:rPr>
              <a:t>Desktop</a:t>
            </a:r>
          </a:p>
        </p:txBody>
      </p:sp>
      <p:sp>
        <p:nvSpPr>
          <p:cNvPr id="17" name="Rectangle 16">
            <a:extLst>
              <a:ext uri="{FF2B5EF4-FFF2-40B4-BE49-F238E27FC236}">
                <a16:creationId xmlns:a16="http://schemas.microsoft.com/office/drawing/2014/main" xmlns="" id="{7CD3324A-6444-486D-91EE-817DED2900B2}"/>
              </a:ext>
            </a:extLst>
          </p:cNvPr>
          <p:cNvSpPr/>
          <p:nvPr/>
        </p:nvSpPr>
        <p:spPr>
          <a:xfrm>
            <a:off x="1365716" y="2231571"/>
            <a:ext cx="4576428" cy="707886"/>
          </a:xfrm>
          <a:prstGeom prst="rect">
            <a:avLst/>
          </a:prstGeom>
        </p:spPr>
        <p:txBody>
          <a:bodyPr vert="horz" wrap="square">
            <a:spAutoFit/>
          </a:bodyPr>
          <a:lstStyle/>
          <a:p>
            <a:r>
              <a:rPr lang="en-US" sz="4000" kern="1700" dirty="0">
                <a:ln w="0"/>
                <a:solidFill>
                  <a:srgbClr val="987230"/>
                </a:solidFill>
                <a:latin typeface="Montserrat ExtraLight" panose="00000300000000000000" pitchFamily="50" charset="0"/>
                <a:ea typeface="Roboto Slab" pitchFamily="2" charset="0"/>
                <a:cs typeface="Lato Heavy" panose="020F0502020204030203" pitchFamily="34" charset="0"/>
              </a:rPr>
              <a:t>Mockup</a:t>
            </a:r>
          </a:p>
        </p:txBody>
      </p:sp>
      <p:sp>
        <p:nvSpPr>
          <p:cNvPr id="3" name="Picture Placeholder 2">
            <a:extLst>
              <a:ext uri="{FF2B5EF4-FFF2-40B4-BE49-F238E27FC236}">
                <a16:creationId xmlns:a16="http://schemas.microsoft.com/office/drawing/2014/main" xmlns="" id="{4301B12F-9545-49CD-8AB5-7C483AA7EB4E}"/>
              </a:ext>
            </a:extLst>
          </p:cNvPr>
          <p:cNvSpPr>
            <a:spLocks noGrp="1"/>
          </p:cNvSpPr>
          <p:nvPr>
            <p:ph type="pic" sz="quarter" idx="10"/>
          </p:nvPr>
        </p:nvSpPr>
        <p:spPr/>
      </p:sp>
    </p:spTree>
    <p:extLst>
      <p:ext uri="{BB962C8B-B14F-4D97-AF65-F5344CB8AC3E}">
        <p14:creationId xmlns:p14="http://schemas.microsoft.com/office/powerpoint/2010/main" val="1762885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xmlns="" id="{5E2FDE86-5079-4F89-B4E7-2EA9C4717D3A}"/>
              </a:ext>
            </a:extLst>
          </p:cNvPr>
          <p:cNvSpPr/>
          <p:nvPr/>
        </p:nvSpPr>
        <p:spPr>
          <a:xfrm>
            <a:off x="7281538" y="3821385"/>
            <a:ext cx="478971" cy="478971"/>
          </a:xfrm>
          <a:prstGeom prst="roundRect">
            <a:avLst/>
          </a:prstGeom>
          <a:solidFill>
            <a:srgbClr val="9872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50000"/>
                  <a:lumOff val="50000"/>
                </a:schemeClr>
              </a:solidFill>
            </a:endParaRPr>
          </a:p>
        </p:txBody>
      </p:sp>
      <p:sp>
        <p:nvSpPr>
          <p:cNvPr id="10" name="Rectangle: Rounded Corners 9">
            <a:extLst>
              <a:ext uri="{FF2B5EF4-FFF2-40B4-BE49-F238E27FC236}">
                <a16:creationId xmlns:a16="http://schemas.microsoft.com/office/drawing/2014/main" xmlns="" id="{3206A657-C545-402A-9B2F-A67C5741C1CB}"/>
              </a:ext>
            </a:extLst>
          </p:cNvPr>
          <p:cNvSpPr/>
          <p:nvPr/>
        </p:nvSpPr>
        <p:spPr>
          <a:xfrm>
            <a:off x="7281538" y="4638511"/>
            <a:ext cx="478971" cy="478971"/>
          </a:xfrm>
          <a:prstGeom prst="roundRect">
            <a:avLst/>
          </a:prstGeom>
          <a:solidFill>
            <a:srgbClr val="9872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50000"/>
                  <a:lumOff val="50000"/>
                </a:schemeClr>
              </a:solidFill>
            </a:endParaRPr>
          </a:p>
        </p:txBody>
      </p:sp>
      <p:sp>
        <p:nvSpPr>
          <p:cNvPr id="12" name="Rectangle: Rounded Corners 11">
            <a:extLst>
              <a:ext uri="{FF2B5EF4-FFF2-40B4-BE49-F238E27FC236}">
                <a16:creationId xmlns:a16="http://schemas.microsoft.com/office/drawing/2014/main" xmlns="" id="{148EF405-D47C-47E0-A88D-11ABA03B47FE}"/>
              </a:ext>
            </a:extLst>
          </p:cNvPr>
          <p:cNvSpPr/>
          <p:nvPr/>
        </p:nvSpPr>
        <p:spPr>
          <a:xfrm>
            <a:off x="7281538" y="5455637"/>
            <a:ext cx="478971" cy="478971"/>
          </a:xfrm>
          <a:prstGeom prst="roundRect">
            <a:avLst/>
          </a:prstGeom>
          <a:solidFill>
            <a:srgbClr val="9872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50000"/>
                  <a:lumOff val="50000"/>
                </a:schemeClr>
              </a:solidFill>
            </a:endParaRPr>
          </a:p>
        </p:txBody>
      </p:sp>
      <p:sp>
        <p:nvSpPr>
          <p:cNvPr id="7" name="Rectangle 6">
            <a:extLst>
              <a:ext uri="{FF2B5EF4-FFF2-40B4-BE49-F238E27FC236}">
                <a16:creationId xmlns:a16="http://schemas.microsoft.com/office/drawing/2014/main" xmlns="" id="{226B6660-D8F4-43A4-889D-D05CF46DCA03}"/>
              </a:ext>
            </a:extLst>
          </p:cNvPr>
          <p:cNvSpPr/>
          <p:nvPr/>
        </p:nvSpPr>
        <p:spPr>
          <a:xfrm>
            <a:off x="7264447" y="3810570"/>
            <a:ext cx="513151"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kern="1700" dirty="0">
                <a:ln w="0"/>
                <a:solidFill>
                  <a:schemeClr val="bg1"/>
                </a:solidFill>
                <a:latin typeface="Playfair Display" panose="00000500000000000000" pitchFamily="50" charset="0"/>
                <a:ea typeface="Roboto Slab" pitchFamily="2" charset="0"/>
                <a:cs typeface="Lato Heavy" panose="020F0502020204030203" pitchFamily="34" charset="0"/>
              </a:rPr>
              <a:t>01.</a:t>
            </a:r>
          </a:p>
        </p:txBody>
      </p:sp>
      <p:sp>
        <p:nvSpPr>
          <p:cNvPr id="11" name="Rectangle 10">
            <a:extLst>
              <a:ext uri="{FF2B5EF4-FFF2-40B4-BE49-F238E27FC236}">
                <a16:creationId xmlns:a16="http://schemas.microsoft.com/office/drawing/2014/main" xmlns="" id="{8601DFBD-8101-48F7-B2E8-B2017EFC798B}"/>
              </a:ext>
            </a:extLst>
          </p:cNvPr>
          <p:cNvSpPr/>
          <p:nvPr/>
        </p:nvSpPr>
        <p:spPr>
          <a:xfrm>
            <a:off x="7264447" y="4627696"/>
            <a:ext cx="513151"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kern="1700" dirty="0">
                <a:ln w="0"/>
                <a:solidFill>
                  <a:schemeClr val="bg1"/>
                </a:solidFill>
                <a:latin typeface="Playfair Display" panose="00000500000000000000" pitchFamily="50" charset="0"/>
                <a:ea typeface="Roboto Slab" pitchFamily="2" charset="0"/>
                <a:cs typeface="Lato Heavy" panose="020F0502020204030203" pitchFamily="34" charset="0"/>
              </a:rPr>
              <a:t>02.</a:t>
            </a:r>
          </a:p>
        </p:txBody>
      </p:sp>
      <p:sp>
        <p:nvSpPr>
          <p:cNvPr id="13" name="Rectangle 12">
            <a:extLst>
              <a:ext uri="{FF2B5EF4-FFF2-40B4-BE49-F238E27FC236}">
                <a16:creationId xmlns:a16="http://schemas.microsoft.com/office/drawing/2014/main" xmlns="" id="{4EBBF44F-E9BE-4018-93F0-7F04DD7CF75F}"/>
              </a:ext>
            </a:extLst>
          </p:cNvPr>
          <p:cNvSpPr/>
          <p:nvPr/>
        </p:nvSpPr>
        <p:spPr>
          <a:xfrm>
            <a:off x="7264447" y="5444822"/>
            <a:ext cx="513151"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kern="1700" dirty="0">
                <a:ln w="0"/>
                <a:solidFill>
                  <a:schemeClr val="bg1"/>
                </a:solidFill>
                <a:latin typeface="Playfair Display" panose="00000500000000000000" pitchFamily="50" charset="0"/>
                <a:ea typeface="Roboto Slab" pitchFamily="2" charset="0"/>
                <a:cs typeface="Lato Heavy" panose="020F0502020204030203" pitchFamily="34" charset="0"/>
              </a:rPr>
              <a:t>03.</a:t>
            </a:r>
          </a:p>
        </p:txBody>
      </p:sp>
      <p:sp>
        <p:nvSpPr>
          <p:cNvPr id="3" name="Rectangle 2">
            <a:extLst>
              <a:ext uri="{FF2B5EF4-FFF2-40B4-BE49-F238E27FC236}">
                <a16:creationId xmlns:a16="http://schemas.microsoft.com/office/drawing/2014/main" xmlns="" id="{A86DD88B-6D2B-4DB9-A45A-77FC519902A1}"/>
              </a:ext>
            </a:extLst>
          </p:cNvPr>
          <p:cNvSpPr/>
          <p:nvPr/>
        </p:nvSpPr>
        <p:spPr>
          <a:xfrm>
            <a:off x="0" y="0"/>
            <a:ext cx="6096000" cy="6858000"/>
          </a:xfrm>
          <a:prstGeom prst="rect">
            <a:avLst/>
          </a:prstGeom>
          <a:solidFill>
            <a:srgbClr val="9872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aphicFrame>
        <p:nvGraphicFramePr>
          <p:cNvPr id="2" name="Chart 1">
            <a:extLst>
              <a:ext uri="{FF2B5EF4-FFF2-40B4-BE49-F238E27FC236}">
                <a16:creationId xmlns:a16="http://schemas.microsoft.com/office/drawing/2014/main" xmlns="" id="{88AD461C-AF8F-4E40-AA87-727AEE35BA48}"/>
              </a:ext>
            </a:extLst>
          </p:cNvPr>
          <p:cNvGraphicFramePr/>
          <p:nvPr>
            <p:extLst>
              <p:ext uri="{D42A27DB-BD31-4B8C-83A1-F6EECF244321}">
                <p14:modId xmlns:p14="http://schemas.microsoft.com/office/powerpoint/2010/main" val="2073223408"/>
              </p:ext>
            </p:extLst>
          </p:nvPr>
        </p:nvGraphicFramePr>
        <p:xfrm>
          <a:off x="1425024" y="1151112"/>
          <a:ext cx="3245952" cy="4555776"/>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a:extLst>
              <a:ext uri="{FF2B5EF4-FFF2-40B4-BE49-F238E27FC236}">
                <a16:creationId xmlns:a16="http://schemas.microsoft.com/office/drawing/2014/main" xmlns="" id="{A2A9134E-C15A-4775-BB08-394D0C7A7A95}"/>
              </a:ext>
            </a:extLst>
          </p:cNvPr>
          <p:cNvSpPr/>
          <p:nvPr/>
        </p:nvSpPr>
        <p:spPr>
          <a:xfrm>
            <a:off x="7281538" y="2620219"/>
            <a:ext cx="3338628" cy="784830"/>
          </a:xfrm>
          <a:prstGeom prst="rect">
            <a:avLst/>
          </a:prstGeom>
        </p:spPr>
        <p:txBody>
          <a:bodyPr wrap="square">
            <a:spAutoFit/>
          </a:bodyPr>
          <a:lstStyle/>
          <a:p>
            <a:pPr algn="just"/>
            <a:r>
              <a:rPr lang="en-US" sz="90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 standard dummy text ever since the 1500s, when an unknown printer took a galley of type and scrambled it to make a type specimen book. It has survived not only five centuries,</a:t>
            </a:r>
            <a:endParaRPr lang="en-ID"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4EE551EB-2EB8-4382-A9B6-4F89E5CF6D2E}"/>
              </a:ext>
            </a:extLst>
          </p:cNvPr>
          <p:cNvSpPr/>
          <p:nvPr/>
        </p:nvSpPr>
        <p:spPr>
          <a:xfrm>
            <a:off x="7311611" y="1397572"/>
            <a:ext cx="4029080"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4000" kern="1700" dirty="0">
                <a:ln w="0"/>
                <a:solidFill>
                  <a:srgbClr val="987230"/>
                </a:solidFill>
                <a:latin typeface="Montserrat ExtraLight" panose="00000300000000000000" pitchFamily="50" charset="0"/>
                <a:ea typeface="Roboto Slab" pitchFamily="2" charset="0"/>
                <a:cs typeface="Lato Heavy" panose="020F0502020204030203" pitchFamily="34" charset="0"/>
              </a:rPr>
              <a:t>Sales</a:t>
            </a:r>
          </a:p>
        </p:txBody>
      </p:sp>
      <p:sp>
        <p:nvSpPr>
          <p:cNvPr id="6" name="Rectangle 5">
            <a:extLst>
              <a:ext uri="{FF2B5EF4-FFF2-40B4-BE49-F238E27FC236}">
                <a16:creationId xmlns:a16="http://schemas.microsoft.com/office/drawing/2014/main" xmlns="" id="{DFCB8AFC-4EFF-4A12-9C9B-0D669BC93688}"/>
              </a:ext>
            </a:extLst>
          </p:cNvPr>
          <p:cNvSpPr/>
          <p:nvPr/>
        </p:nvSpPr>
        <p:spPr>
          <a:xfrm>
            <a:off x="7311611" y="1873823"/>
            <a:ext cx="3614853"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4000" kern="1700" dirty="0">
                <a:ln w="0"/>
                <a:solidFill>
                  <a:srgbClr val="987230"/>
                </a:solidFill>
                <a:latin typeface="Montserrat ExtraLight" panose="00000300000000000000" pitchFamily="50" charset="0"/>
                <a:ea typeface="Roboto Slab" pitchFamily="2" charset="0"/>
                <a:cs typeface="Lato Heavy" panose="020F0502020204030203" pitchFamily="34" charset="0"/>
              </a:rPr>
              <a:t>Product</a:t>
            </a:r>
          </a:p>
        </p:txBody>
      </p:sp>
      <p:sp>
        <p:nvSpPr>
          <p:cNvPr id="14" name="Rectangle 13">
            <a:extLst>
              <a:ext uri="{FF2B5EF4-FFF2-40B4-BE49-F238E27FC236}">
                <a16:creationId xmlns:a16="http://schemas.microsoft.com/office/drawing/2014/main" xmlns="" id="{75439391-08BC-4836-A6C2-528FAD1A2B85}"/>
              </a:ext>
            </a:extLst>
          </p:cNvPr>
          <p:cNvSpPr/>
          <p:nvPr/>
        </p:nvSpPr>
        <p:spPr>
          <a:xfrm>
            <a:off x="8093884" y="3864029"/>
            <a:ext cx="3338628" cy="369332"/>
          </a:xfrm>
          <a:prstGeom prst="rect">
            <a:avLst/>
          </a:prstGeom>
        </p:spPr>
        <p:txBody>
          <a:bodyPr wrap="square">
            <a:spAutoFit/>
          </a:bodyPr>
          <a:lstStyle/>
          <a:p>
            <a:pPr algn="just"/>
            <a:r>
              <a:rPr lang="en-US" sz="90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a:t>
            </a:r>
            <a:endParaRPr lang="en-ID"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ectangle 14">
            <a:extLst>
              <a:ext uri="{FF2B5EF4-FFF2-40B4-BE49-F238E27FC236}">
                <a16:creationId xmlns:a16="http://schemas.microsoft.com/office/drawing/2014/main" xmlns="" id="{5950D7E3-7E71-4DB7-8E62-3BC3F834B48B}"/>
              </a:ext>
            </a:extLst>
          </p:cNvPr>
          <p:cNvSpPr/>
          <p:nvPr/>
        </p:nvSpPr>
        <p:spPr>
          <a:xfrm>
            <a:off x="8093884" y="4627696"/>
            <a:ext cx="3338628" cy="369332"/>
          </a:xfrm>
          <a:prstGeom prst="rect">
            <a:avLst/>
          </a:prstGeom>
        </p:spPr>
        <p:txBody>
          <a:bodyPr wrap="square">
            <a:spAutoFit/>
          </a:bodyPr>
          <a:lstStyle/>
          <a:p>
            <a:pPr algn="just"/>
            <a:r>
              <a:rPr lang="en-US" sz="90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a:t>
            </a:r>
            <a:endParaRPr lang="en-ID"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a:extLst>
              <a:ext uri="{FF2B5EF4-FFF2-40B4-BE49-F238E27FC236}">
                <a16:creationId xmlns:a16="http://schemas.microsoft.com/office/drawing/2014/main" xmlns="" id="{3620525E-50FB-4F8A-B96E-399C787B7AC5}"/>
              </a:ext>
            </a:extLst>
          </p:cNvPr>
          <p:cNvSpPr/>
          <p:nvPr/>
        </p:nvSpPr>
        <p:spPr>
          <a:xfrm>
            <a:off x="8093884" y="5391363"/>
            <a:ext cx="3338628" cy="369332"/>
          </a:xfrm>
          <a:prstGeom prst="rect">
            <a:avLst/>
          </a:prstGeom>
        </p:spPr>
        <p:txBody>
          <a:bodyPr wrap="square">
            <a:spAutoFit/>
          </a:bodyPr>
          <a:lstStyle/>
          <a:p>
            <a:pPr algn="just"/>
            <a:r>
              <a:rPr lang="en-US" sz="900" i="0" dirty="0">
                <a:solidFill>
                  <a:schemeClr val="tx1">
                    <a:lumMod val="50000"/>
                    <a:lumOff val="50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a:t>
            </a:r>
            <a:endParaRPr lang="en-ID" sz="9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543234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056">
            <a:extLst>
              <a:ext uri="{FF2B5EF4-FFF2-40B4-BE49-F238E27FC236}">
                <a16:creationId xmlns:a16="http://schemas.microsoft.com/office/drawing/2014/main" xmlns="" id="{10395BCF-3190-4457-8104-ECB6E61A980E}"/>
              </a:ext>
            </a:extLst>
          </p:cNvPr>
          <p:cNvSpPr/>
          <p:nvPr/>
        </p:nvSpPr>
        <p:spPr>
          <a:xfrm>
            <a:off x="7590238" y="2210851"/>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 name="Shape 5057">
            <a:extLst>
              <a:ext uri="{FF2B5EF4-FFF2-40B4-BE49-F238E27FC236}">
                <a16:creationId xmlns:a16="http://schemas.microsoft.com/office/drawing/2014/main" xmlns="" id="{66476F0F-7D62-4620-8E9F-E382AF5B20F9}"/>
              </a:ext>
            </a:extLst>
          </p:cNvPr>
          <p:cNvSpPr/>
          <p:nvPr/>
        </p:nvSpPr>
        <p:spPr>
          <a:xfrm>
            <a:off x="3279478" y="2201121"/>
            <a:ext cx="136170" cy="219875"/>
          </a:xfrm>
          <a:custGeom>
            <a:avLst/>
            <a:gdLst/>
            <a:ahLst/>
            <a:cxnLst/>
            <a:rect l="0" t="0" r="0" b="0"/>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 name="Shape 5058">
            <a:extLst>
              <a:ext uri="{FF2B5EF4-FFF2-40B4-BE49-F238E27FC236}">
                <a16:creationId xmlns:a16="http://schemas.microsoft.com/office/drawing/2014/main" xmlns="" id="{82981D9E-FE1C-4407-B982-54B8652C25A3}"/>
              </a:ext>
            </a:extLst>
          </p:cNvPr>
          <p:cNvSpPr/>
          <p:nvPr/>
        </p:nvSpPr>
        <p:spPr>
          <a:xfrm>
            <a:off x="3758019" y="2201121"/>
            <a:ext cx="274286" cy="219875"/>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 name="Shape 5059">
            <a:extLst>
              <a:ext uri="{FF2B5EF4-FFF2-40B4-BE49-F238E27FC236}">
                <a16:creationId xmlns:a16="http://schemas.microsoft.com/office/drawing/2014/main" xmlns="" id="{F5879E83-D614-45D4-93DF-9211D4A3E4F2}"/>
              </a:ext>
            </a:extLst>
          </p:cNvPr>
          <p:cNvSpPr/>
          <p:nvPr/>
        </p:nvSpPr>
        <p:spPr>
          <a:xfrm>
            <a:off x="2122032" y="2201122"/>
            <a:ext cx="272340" cy="215983"/>
          </a:xfrm>
          <a:custGeom>
            <a:avLst/>
            <a:gdLst/>
            <a:ahLst/>
            <a:cxnLst/>
            <a:rect l="0" t="0" r="0" b="0"/>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 name="Shape 5060">
            <a:extLst>
              <a:ext uri="{FF2B5EF4-FFF2-40B4-BE49-F238E27FC236}">
                <a16:creationId xmlns:a16="http://schemas.microsoft.com/office/drawing/2014/main" xmlns="" id="{65E5C174-4496-4202-BA95-1D5EC85936F2}"/>
              </a:ext>
            </a:extLst>
          </p:cNvPr>
          <p:cNvSpPr/>
          <p:nvPr/>
        </p:nvSpPr>
        <p:spPr>
          <a:xfrm>
            <a:off x="4308537" y="2175826"/>
            <a:ext cx="264560" cy="264628"/>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 name="Shape 5061">
            <a:extLst>
              <a:ext uri="{FF2B5EF4-FFF2-40B4-BE49-F238E27FC236}">
                <a16:creationId xmlns:a16="http://schemas.microsoft.com/office/drawing/2014/main" xmlns="" id="{15117EBA-666D-4E15-9B70-52F5414E6688}"/>
              </a:ext>
            </a:extLst>
          </p:cNvPr>
          <p:cNvSpPr/>
          <p:nvPr/>
        </p:nvSpPr>
        <p:spPr>
          <a:xfrm>
            <a:off x="4868780" y="2185555"/>
            <a:ext cx="243161" cy="241278"/>
          </a:xfrm>
          <a:custGeom>
            <a:avLst/>
            <a:gdLst/>
            <a:ahLst/>
            <a:cxnLst/>
            <a:rect l="0" t="0" r="0" b="0"/>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 name="Shape 5062">
            <a:extLst>
              <a:ext uri="{FF2B5EF4-FFF2-40B4-BE49-F238E27FC236}">
                <a16:creationId xmlns:a16="http://schemas.microsoft.com/office/drawing/2014/main" xmlns="" id="{A9C4451F-0776-4CDD-B9B7-1FA6D8A2E823}"/>
              </a:ext>
            </a:extLst>
          </p:cNvPr>
          <p:cNvSpPr/>
          <p:nvPr/>
        </p:nvSpPr>
        <p:spPr>
          <a:xfrm>
            <a:off x="6514494" y="2185556"/>
            <a:ext cx="213981" cy="245170"/>
          </a:xfrm>
          <a:custGeom>
            <a:avLst/>
            <a:gdLst/>
            <a:ahLst/>
            <a:cxnLst/>
            <a:rect l="0" t="0" r="0" b="0"/>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 name="Shape 5063">
            <a:extLst>
              <a:ext uri="{FF2B5EF4-FFF2-40B4-BE49-F238E27FC236}">
                <a16:creationId xmlns:a16="http://schemas.microsoft.com/office/drawing/2014/main" xmlns="" id="{0D99E729-12E5-4AEF-9258-6A860BCA3B0D}"/>
              </a:ext>
            </a:extLst>
          </p:cNvPr>
          <p:cNvSpPr/>
          <p:nvPr/>
        </p:nvSpPr>
        <p:spPr>
          <a:xfrm>
            <a:off x="1030724" y="2185556"/>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 name="Shape 5064">
            <a:extLst>
              <a:ext uri="{FF2B5EF4-FFF2-40B4-BE49-F238E27FC236}">
                <a16:creationId xmlns:a16="http://schemas.microsoft.com/office/drawing/2014/main" xmlns="" id="{13927916-2CB8-4BE4-B338-A5F38BEC87D3}"/>
              </a:ext>
            </a:extLst>
          </p:cNvPr>
          <p:cNvSpPr/>
          <p:nvPr/>
        </p:nvSpPr>
        <p:spPr>
          <a:xfrm>
            <a:off x="5413461" y="2191393"/>
            <a:ext cx="235380" cy="235441"/>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 name="Shape 5065">
            <a:extLst>
              <a:ext uri="{FF2B5EF4-FFF2-40B4-BE49-F238E27FC236}">
                <a16:creationId xmlns:a16="http://schemas.microsoft.com/office/drawing/2014/main" xmlns="" id="{B5C8E851-4A28-4333-9441-FB82D3300CDE}"/>
              </a:ext>
            </a:extLst>
          </p:cNvPr>
          <p:cNvSpPr/>
          <p:nvPr/>
        </p:nvSpPr>
        <p:spPr>
          <a:xfrm>
            <a:off x="9794250" y="2222525"/>
            <a:ext cx="229543" cy="231548"/>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 name="Shape 5066">
            <a:extLst>
              <a:ext uri="{FF2B5EF4-FFF2-40B4-BE49-F238E27FC236}">
                <a16:creationId xmlns:a16="http://schemas.microsoft.com/office/drawing/2014/main" xmlns="" id="{2DF26B25-4702-44A4-AC78-5EB33C9F60FB}"/>
              </a:ext>
            </a:extLst>
          </p:cNvPr>
          <p:cNvSpPr/>
          <p:nvPr/>
        </p:nvSpPr>
        <p:spPr>
          <a:xfrm>
            <a:off x="2660876" y="2759565"/>
            <a:ext cx="254834" cy="25489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 name="Shape 5067">
            <a:extLst>
              <a:ext uri="{FF2B5EF4-FFF2-40B4-BE49-F238E27FC236}">
                <a16:creationId xmlns:a16="http://schemas.microsoft.com/office/drawing/2014/main" xmlns="" id="{9D74B57E-C840-4DE1-A44C-F1314776FC94}"/>
              </a:ext>
            </a:extLst>
          </p:cNvPr>
          <p:cNvSpPr/>
          <p:nvPr/>
        </p:nvSpPr>
        <p:spPr>
          <a:xfrm>
            <a:off x="2697837" y="2140802"/>
            <a:ext cx="128388" cy="272411"/>
          </a:xfrm>
          <a:custGeom>
            <a:avLst/>
            <a:gdLst/>
            <a:ahLst/>
            <a:cxnLst/>
            <a:rect l="0" t="0" r="0" b="0"/>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4" name="Shape 5068">
            <a:extLst>
              <a:ext uri="{FF2B5EF4-FFF2-40B4-BE49-F238E27FC236}">
                <a16:creationId xmlns:a16="http://schemas.microsoft.com/office/drawing/2014/main" xmlns="" id="{585AC876-4F80-4566-B4E2-468335D00F8D}"/>
              </a:ext>
            </a:extLst>
          </p:cNvPr>
          <p:cNvSpPr/>
          <p:nvPr/>
        </p:nvSpPr>
        <p:spPr>
          <a:xfrm>
            <a:off x="9210663" y="2759566"/>
            <a:ext cx="231489" cy="229603"/>
          </a:xfrm>
          <a:custGeom>
            <a:avLst/>
            <a:gdLst/>
            <a:ahLst/>
            <a:cxnLst/>
            <a:rect l="0" t="0" r="0" b="0"/>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5" name="Shape 5069">
            <a:extLst>
              <a:ext uri="{FF2B5EF4-FFF2-40B4-BE49-F238E27FC236}">
                <a16:creationId xmlns:a16="http://schemas.microsoft.com/office/drawing/2014/main" xmlns="" id="{8A9E0B55-E126-4EA5-9A6C-4EC92D693389}"/>
              </a:ext>
            </a:extLst>
          </p:cNvPr>
          <p:cNvSpPr/>
          <p:nvPr/>
        </p:nvSpPr>
        <p:spPr>
          <a:xfrm>
            <a:off x="4862943" y="2732324"/>
            <a:ext cx="254834" cy="254898"/>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6" name="Shape 5070">
            <a:extLst>
              <a:ext uri="{FF2B5EF4-FFF2-40B4-BE49-F238E27FC236}">
                <a16:creationId xmlns:a16="http://schemas.microsoft.com/office/drawing/2014/main" xmlns="" id="{21346E9D-C4E2-40D0-93CC-B8825BFDDC87}"/>
              </a:ext>
            </a:extLst>
          </p:cNvPr>
          <p:cNvSpPr/>
          <p:nvPr/>
        </p:nvSpPr>
        <p:spPr>
          <a:xfrm>
            <a:off x="10340876" y="2792642"/>
            <a:ext cx="157569" cy="163447"/>
          </a:xfrm>
          <a:custGeom>
            <a:avLst/>
            <a:gdLst/>
            <a:ahLst/>
            <a:cxnLst/>
            <a:rect l="0" t="0" r="0" b="0"/>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7" name="Shape 5071">
            <a:extLst>
              <a:ext uri="{FF2B5EF4-FFF2-40B4-BE49-F238E27FC236}">
                <a16:creationId xmlns:a16="http://schemas.microsoft.com/office/drawing/2014/main" xmlns="" id="{122F1C90-0474-4154-A8E5-FF214A6E1F61}"/>
              </a:ext>
            </a:extLst>
          </p:cNvPr>
          <p:cNvSpPr/>
          <p:nvPr/>
        </p:nvSpPr>
        <p:spPr>
          <a:xfrm>
            <a:off x="9796195" y="2860747"/>
            <a:ext cx="155623" cy="25295"/>
          </a:xfrm>
          <a:custGeom>
            <a:avLst/>
            <a:gdLst/>
            <a:ahLst/>
            <a:cxnLst/>
            <a:rect l="0" t="0" r="0" b="0"/>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8" name="Shape 5072">
            <a:extLst>
              <a:ext uri="{FF2B5EF4-FFF2-40B4-BE49-F238E27FC236}">
                <a16:creationId xmlns:a16="http://schemas.microsoft.com/office/drawing/2014/main" xmlns="" id="{99A637C3-0FA2-4A59-8504-1A0A7E87AB13}"/>
              </a:ext>
            </a:extLst>
          </p:cNvPr>
          <p:cNvSpPr/>
          <p:nvPr/>
        </p:nvSpPr>
        <p:spPr>
          <a:xfrm>
            <a:off x="3217229" y="3263526"/>
            <a:ext cx="274286" cy="278249"/>
          </a:xfrm>
          <a:custGeom>
            <a:avLst/>
            <a:gdLst/>
            <a:ahLst/>
            <a:cxnLst/>
            <a:rect l="0" t="0" r="0" b="0"/>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9" name="Shape 5073">
            <a:extLst>
              <a:ext uri="{FF2B5EF4-FFF2-40B4-BE49-F238E27FC236}">
                <a16:creationId xmlns:a16="http://schemas.microsoft.com/office/drawing/2014/main" xmlns="" id="{5A5667F3-B482-472E-AD53-C2FBACE61B0E}"/>
              </a:ext>
            </a:extLst>
          </p:cNvPr>
          <p:cNvSpPr/>
          <p:nvPr/>
        </p:nvSpPr>
        <p:spPr>
          <a:xfrm>
            <a:off x="3211394" y="3870613"/>
            <a:ext cx="274285" cy="153719"/>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0" name="Shape 5074">
            <a:extLst>
              <a:ext uri="{FF2B5EF4-FFF2-40B4-BE49-F238E27FC236}">
                <a16:creationId xmlns:a16="http://schemas.microsoft.com/office/drawing/2014/main" xmlns="" id="{3F4F57B7-88E9-4C6F-9C76-F99C71612767}"/>
              </a:ext>
            </a:extLst>
          </p:cNvPr>
          <p:cNvSpPr/>
          <p:nvPr/>
        </p:nvSpPr>
        <p:spPr>
          <a:xfrm>
            <a:off x="2676439" y="3818077"/>
            <a:ext cx="254834" cy="254898"/>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1" name="Shape 5075">
            <a:extLst>
              <a:ext uri="{FF2B5EF4-FFF2-40B4-BE49-F238E27FC236}">
                <a16:creationId xmlns:a16="http://schemas.microsoft.com/office/drawing/2014/main" xmlns="" id="{64529063-AF5F-4A83-AFE8-F8EF3286F38C}"/>
              </a:ext>
            </a:extLst>
          </p:cNvPr>
          <p:cNvSpPr/>
          <p:nvPr/>
        </p:nvSpPr>
        <p:spPr>
          <a:xfrm>
            <a:off x="1594858" y="3831699"/>
            <a:ext cx="235380" cy="231550"/>
          </a:xfrm>
          <a:custGeom>
            <a:avLst/>
            <a:gdLst/>
            <a:ahLst/>
            <a:cxnLst/>
            <a:rect l="0" t="0" r="0" b="0"/>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2" name="Shape 5076">
            <a:extLst>
              <a:ext uri="{FF2B5EF4-FFF2-40B4-BE49-F238E27FC236}">
                <a16:creationId xmlns:a16="http://schemas.microsoft.com/office/drawing/2014/main" xmlns="" id="{C5CBF2F6-5EE4-4DFC-8A60-FC20685CD0D1}"/>
              </a:ext>
            </a:extLst>
          </p:cNvPr>
          <p:cNvSpPr/>
          <p:nvPr/>
        </p:nvSpPr>
        <p:spPr>
          <a:xfrm>
            <a:off x="3758019" y="3292713"/>
            <a:ext cx="274286" cy="217929"/>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3" name="Shape 5077">
            <a:extLst>
              <a:ext uri="{FF2B5EF4-FFF2-40B4-BE49-F238E27FC236}">
                <a16:creationId xmlns:a16="http://schemas.microsoft.com/office/drawing/2014/main" xmlns="" id="{117E6D8F-3DBE-4EBC-9320-70C51152B4A4}"/>
              </a:ext>
            </a:extLst>
          </p:cNvPr>
          <p:cNvSpPr/>
          <p:nvPr/>
        </p:nvSpPr>
        <p:spPr>
          <a:xfrm>
            <a:off x="6537837" y="3273255"/>
            <a:ext cx="190639" cy="262681"/>
          </a:xfrm>
          <a:custGeom>
            <a:avLst/>
            <a:gdLst/>
            <a:ahLst/>
            <a:cxnLst/>
            <a:rect l="0" t="0" r="0" b="0"/>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4" name="Shape 5078">
            <a:extLst>
              <a:ext uri="{FF2B5EF4-FFF2-40B4-BE49-F238E27FC236}">
                <a16:creationId xmlns:a16="http://schemas.microsoft.com/office/drawing/2014/main" xmlns="" id="{AF312E13-BC5A-4919-9D95-C60613153565}"/>
              </a:ext>
            </a:extLst>
          </p:cNvPr>
          <p:cNvSpPr/>
          <p:nvPr/>
        </p:nvSpPr>
        <p:spPr>
          <a:xfrm>
            <a:off x="4872670" y="3286876"/>
            <a:ext cx="235380" cy="239333"/>
          </a:xfrm>
          <a:custGeom>
            <a:avLst/>
            <a:gdLst/>
            <a:ahLst/>
            <a:cxnLst/>
            <a:rect l="0" t="0" r="0" b="0"/>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5" name="Shape 5079">
            <a:extLst>
              <a:ext uri="{FF2B5EF4-FFF2-40B4-BE49-F238E27FC236}">
                <a16:creationId xmlns:a16="http://schemas.microsoft.com/office/drawing/2014/main" xmlns="" id="{4E3254F6-2B8E-4BCA-9CD6-586BB0039463}"/>
              </a:ext>
            </a:extLst>
          </p:cNvPr>
          <p:cNvSpPr/>
          <p:nvPr/>
        </p:nvSpPr>
        <p:spPr>
          <a:xfrm>
            <a:off x="5394007" y="3286875"/>
            <a:ext cx="278176" cy="217929"/>
          </a:xfrm>
          <a:custGeom>
            <a:avLst/>
            <a:gdLst/>
            <a:ahLst/>
            <a:cxnLst/>
            <a:rect l="0" t="0" r="0" b="0"/>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6" name="Shape 5080">
            <a:extLst>
              <a:ext uri="{FF2B5EF4-FFF2-40B4-BE49-F238E27FC236}">
                <a16:creationId xmlns:a16="http://schemas.microsoft.com/office/drawing/2014/main" xmlns="" id="{8E750A28-9F49-4A95-AC9E-FC0A0215257E}"/>
              </a:ext>
            </a:extLst>
          </p:cNvPr>
          <p:cNvSpPr/>
          <p:nvPr/>
        </p:nvSpPr>
        <p:spPr>
          <a:xfrm>
            <a:off x="5944524" y="3277147"/>
            <a:ext cx="274286" cy="229603"/>
          </a:xfrm>
          <a:custGeom>
            <a:avLst/>
            <a:gdLst/>
            <a:ahLst/>
            <a:cxnLst/>
            <a:rect l="0" t="0" r="0" b="0"/>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7" name="Shape 5081">
            <a:extLst>
              <a:ext uri="{FF2B5EF4-FFF2-40B4-BE49-F238E27FC236}">
                <a16:creationId xmlns:a16="http://schemas.microsoft.com/office/drawing/2014/main" xmlns="" id="{8698AD20-C454-4E01-85B1-55BD30D58F56}"/>
              </a:ext>
            </a:extLst>
          </p:cNvPr>
          <p:cNvSpPr/>
          <p:nvPr/>
        </p:nvSpPr>
        <p:spPr>
          <a:xfrm>
            <a:off x="2680330" y="3273256"/>
            <a:ext cx="245107" cy="25295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8" name="Shape 5082">
            <a:extLst>
              <a:ext uri="{FF2B5EF4-FFF2-40B4-BE49-F238E27FC236}">
                <a16:creationId xmlns:a16="http://schemas.microsoft.com/office/drawing/2014/main" xmlns="" id="{070A5FF3-869F-4777-8A49-9A88433FF541}"/>
              </a:ext>
            </a:extLst>
          </p:cNvPr>
          <p:cNvSpPr/>
          <p:nvPr/>
        </p:nvSpPr>
        <p:spPr>
          <a:xfrm>
            <a:off x="2122032" y="3818079"/>
            <a:ext cx="272340" cy="258790"/>
          </a:xfrm>
          <a:custGeom>
            <a:avLst/>
            <a:gdLst/>
            <a:ahLst/>
            <a:cxnLst/>
            <a:rect l="0" t="0" r="0" b="0"/>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29" name="Shape 5083">
            <a:extLst>
              <a:ext uri="{FF2B5EF4-FFF2-40B4-BE49-F238E27FC236}">
                <a16:creationId xmlns:a16="http://schemas.microsoft.com/office/drawing/2014/main" xmlns="" id="{26BE322C-7071-4508-8130-A8091F100CE3}"/>
              </a:ext>
            </a:extLst>
          </p:cNvPr>
          <p:cNvGrpSpPr/>
          <p:nvPr/>
        </p:nvGrpSpPr>
        <p:grpSpPr>
          <a:xfrm>
            <a:off x="3767746" y="3821969"/>
            <a:ext cx="254833" cy="251008"/>
            <a:chOff x="7197121" y="8332915"/>
            <a:chExt cx="553829" cy="543285"/>
          </a:xfrm>
          <a:solidFill>
            <a:schemeClr val="tx1">
              <a:lumMod val="85000"/>
              <a:lumOff val="15000"/>
            </a:schemeClr>
          </a:solidFill>
        </p:grpSpPr>
        <p:sp>
          <p:nvSpPr>
            <p:cNvPr id="30" name="Shape 5084">
              <a:extLst>
                <a:ext uri="{FF2B5EF4-FFF2-40B4-BE49-F238E27FC236}">
                  <a16:creationId xmlns:a16="http://schemas.microsoft.com/office/drawing/2014/main" xmlns="" id="{2FFA2140-46AA-4746-9861-259FF71556DB}"/>
                </a:ext>
              </a:extLst>
            </p:cNvPr>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5085">
              <a:extLst>
                <a:ext uri="{FF2B5EF4-FFF2-40B4-BE49-F238E27FC236}">
                  <a16:creationId xmlns:a16="http://schemas.microsoft.com/office/drawing/2014/main" xmlns="" id="{0643F762-640E-4960-84BB-9808DA6521C7}"/>
                </a:ext>
              </a:extLst>
            </p:cNvPr>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grpSp>
      <p:sp>
        <p:nvSpPr>
          <p:cNvPr id="32" name="Shape 5086">
            <a:extLst>
              <a:ext uri="{FF2B5EF4-FFF2-40B4-BE49-F238E27FC236}">
                <a16:creationId xmlns:a16="http://schemas.microsoft.com/office/drawing/2014/main" xmlns="" id="{CC13526B-8A34-4395-9FE4-6FD681C5128F}"/>
              </a:ext>
            </a:extLst>
          </p:cNvPr>
          <p:cNvSpPr/>
          <p:nvPr/>
        </p:nvSpPr>
        <p:spPr>
          <a:xfrm>
            <a:off x="9794250" y="4942748"/>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3" name="Shape 5087">
            <a:extLst>
              <a:ext uri="{FF2B5EF4-FFF2-40B4-BE49-F238E27FC236}">
                <a16:creationId xmlns:a16="http://schemas.microsoft.com/office/drawing/2014/main" xmlns="" id="{15B2F027-3152-4238-94DC-9F5F65FC18DD}"/>
              </a:ext>
            </a:extLst>
          </p:cNvPr>
          <p:cNvSpPr/>
          <p:nvPr/>
        </p:nvSpPr>
        <p:spPr>
          <a:xfrm>
            <a:off x="8724341" y="3808347"/>
            <a:ext cx="155623" cy="274357"/>
          </a:xfrm>
          <a:custGeom>
            <a:avLst/>
            <a:gdLst/>
            <a:ahLst/>
            <a:cxnLst/>
            <a:rect l="0" t="0" r="0" b="0"/>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4" name="Shape 5088">
            <a:extLst>
              <a:ext uri="{FF2B5EF4-FFF2-40B4-BE49-F238E27FC236}">
                <a16:creationId xmlns:a16="http://schemas.microsoft.com/office/drawing/2014/main" xmlns="" id="{B5080520-9654-4A9C-B3BC-D96A8FF504FC}"/>
              </a:ext>
            </a:extLst>
          </p:cNvPr>
          <p:cNvSpPr/>
          <p:nvPr/>
        </p:nvSpPr>
        <p:spPr>
          <a:xfrm>
            <a:off x="10321423" y="2214743"/>
            <a:ext cx="196474" cy="229603"/>
          </a:xfrm>
          <a:custGeom>
            <a:avLst/>
            <a:gdLst/>
            <a:ahLst/>
            <a:cxnLst/>
            <a:rect l="0" t="0" r="0" b="0"/>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5" name="Shape 5089">
            <a:extLst>
              <a:ext uri="{FF2B5EF4-FFF2-40B4-BE49-F238E27FC236}">
                <a16:creationId xmlns:a16="http://schemas.microsoft.com/office/drawing/2014/main" xmlns="" id="{34709764-AB33-4949-8D1F-E28A0B7AB7C2}"/>
              </a:ext>
            </a:extLst>
          </p:cNvPr>
          <p:cNvSpPr/>
          <p:nvPr/>
        </p:nvSpPr>
        <p:spPr>
          <a:xfrm>
            <a:off x="9208718" y="4368738"/>
            <a:ext cx="264560" cy="239333"/>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6" name="Shape 5090">
            <a:extLst>
              <a:ext uri="{FF2B5EF4-FFF2-40B4-BE49-F238E27FC236}">
                <a16:creationId xmlns:a16="http://schemas.microsoft.com/office/drawing/2014/main" xmlns="" id="{832637FE-8728-4FB0-B5D3-EBF06EC7D1D1}"/>
              </a:ext>
            </a:extLst>
          </p:cNvPr>
          <p:cNvSpPr/>
          <p:nvPr/>
        </p:nvSpPr>
        <p:spPr>
          <a:xfrm>
            <a:off x="10364219" y="4968042"/>
            <a:ext cx="130335" cy="147881"/>
          </a:xfrm>
          <a:custGeom>
            <a:avLst/>
            <a:gdLst/>
            <a:ahLst/>
            <a:cxnLst/>
            <a:rect l="0" t="0" r="0" b="0"/>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7" name="Shape 5091">
            <a:extLst>
              <a:ext uri="{FF2B5EF4-FFF2-40B4-BE49-F238E27FC236}">
                <a16:creationId xmlns:a16="http://schemas.microsoft.com/office/drawing/2014/main" xmlns="" id="{21C4E1C9-FFB5-4CEB-BF0D-9FD110F138D9}"/>
              </a:ext>
            </a:extLst>
          </p:cNvPr>
          <p:cNvSpPr/>
          <p:nvPr/>
        </p:nvSpPr>
        <p:spPr>
          <a:xfrm>
            <a:off x="5471819" y="3821969"/>
            <a:ext cx="110881" cy="251008"/>
          </a:xfrm>
          <a:custGeom>
            <a:avLst/>
            <a:gdLst/>
            <a:ahLst/>
            <a:cxnLst/>
            <a:rect l="0" t="0" r="0" b="0"/>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8" name="Shape 5092">
            <a:extLst>
              <a:ext uri="{FF2B5EF4-FFF2-40B4-BE49-F238E27FC236}">
                <a16:creationId xmlns:a16="http://schemas.microsoft.com/office/drawing/2014/main" xmlns="" id="{F93A30FF-663A-47D0-B65A-DE44C87D89CD}"/>
              </a:ext>
            </a:extLst>
          </p:cNvPr>
          <p:cNvSpPr/>
          <p:nvPr/>
        </p:nvSpPr>
        <p:spPr>
          <a:xfrm>
            <a:off x="4862943" y="3821969"/>
            <a:ext cx="245107" cy="245170"/>
          </a:xfrm>
          <a:custGeom>
            <a:avLst/>
            <a:gdLst/>
            <a:ahLst/>
            <a:cxnLst/>
            <a:rect l="0" t="0" r="0" b="0"/>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39" name="Shape 5093">
            <a:extLst>
              <a:ext uri="{FF2B5EF4-FFF2-40B4-BE49-F238E27FC236}">
                <a16:creationId xmlns:a16="http://schemas.microsoft.com/office/drawing/2014/main" xmlns="" id="{19E57387-B469-4044-B700-CAC569063D3C}"/>
              </a:ext>
            </a:extLst>
          </p:cNvPr>
          <p:cNvGrpSpPr/>
          <p:nvPr/>
        </p:nvGrpSpPr>
        <p:grpSpPr>
          <a:xfrm>
            <a:off x="4351333" y="3808349"/>
            <a:ext cx="177021" cy="274357"/>
            <a:chOff x="8527946" y="7535335"/>
            <a:chExt cx="385131" cy="596900"/>
          </a:xfrm>
          <a:solidFill>
            <a:schemeClr val="tx1">
              <a:lumMod val="85000"/>
              <a:lumOff val="15000"/>
            </a:schemeClr>
          </a:solidFill>
        </p:grpSpPr>
        <p:sp>
          <p:nvSpPr>
            <p:cNvPr id="40" name="Shape 5094">
              <a:extLst>
                <a:ext uri="{FF2B5EF4-FFF2-40B4-BE49-F238E27FC236}">
                  <a16:creationId xmlns:a16="http://schemas.microsoft.com/office/drawing/2014/main" xmlns="" id="{D40AD1A3-70DF-44D0-9751-CD55B6DCE999}"/>
                </a:ext>
              </a:extLst>
            </p:cNvPr>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1" name="Shape 5095">
              <a:extLst>
                <a:ext uri="{FF2B5EF4-FFF2-40B4-BE49-F238E27FC236}">
                  <a16:creationId xmlns:a16="http://schemas.microsoft.com/office/drawing/2014/main" xmlns="" id="{3BB96BD2-402C-46B2-995B-0108803961C1}"/>
                </a:ext>
              </a:extLst>
            </p:cNvPr>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2" name="Shape 5096">
              <a:extLst>
                <a:ext uri="{FF2B5EF4-FFF2-40B4-BE49-F238E27FC236}">
                  <a16:creationId xmlns:a16="http://schemas.microsoft.com/office/drawing/2014/main" xmlns="" id="{B28CDF49-2D27-4D44-A6CE-B66DC9CFB0EE}"/>
                </a:ext>
              </a:extLst>
            </p:cNvPr>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sp>
        <p:nvSpPr>
          <p:cNvPr id="43" name="Shape 5097">
            <a:extLst>
              <a:ext uri="{FF2B5EF4-FFF2-40B4-BE49-F238E27FC236}">
                <a16:creationId xmlns:a16="http://schemas.microsoft.com/office/drawing/2014/main" xmlns="" id="{C3416BDA-5EDC-402A-AE2D-603BA102D17F}"/>
              </a:ext>
            </a:extLst>
          </p:cNvPr>
          <p:cNvSpPr/>
          <p:nvPr/>
        </p:nvSpPr>
        <p:spPr>
          <a:xfrm>
            <a:off x="10868050" y="2205013"/>
            <a:ext cx="196474" cy="249062"/>
          </a:xfrm>
          <a:custGeom>
            <a:avLst/>
            <a:gdLst/>
            <a:ahLst/>
            <a:cxnLst/>
            <a:rect l="0" t="0" r="0" b="0"/>
            <a:pathLst>
              <a:path w="120000" h="120000" extrusionOk="0">
                <a:moveTo>
                  <a:pt x="107830" y="46887"/>
                </a:moveTo>
                <a:lnTo>
                  <a:pt x="107830" y="46887"/>
                </a:lnTo>
                <a:cubicBezTo>
                  <a:pt x="92957" y="46887"/>
                  <a:pt x="92957" y="46887"/>
                  <a:pt x="92957" y="46887"/>
                </a:cubicBezTo>
                <a:cubicBezTo>
                  <a:pt x="92957" y="30463"/>
                  <a:pt x="92957" y="30463"/>
                  <a:pt x="92957" y="30463"/>
                </a:cubicBezTo>
                <a:cubicBezTo>
                  <a:pt x="92957" y="11655"/>
                  <a:pt x="80450" y="0"/>
                  <a:pt x="59830" y="0"/>
                </a:cubicBezTo>
                <a:cubicBezTo>
                  <a:pt x="35830" y="0"/>
                  <a:pt x="26704" y="11655"/>
                  <a:pt x="26704" y="30463"/>
                </a:cubicBezTo>
                <a:cubicBezTo>
                  <a:pt x="26704" y="32847"/>
                  <a:pt x="26704" y="32847"/>
                  <a:pt x="26704" y="32847"/>
                </a:cubicBezTo>
                <a:cubicBezTo>
                  <a:pt x="41915" y="32847"/>
                  <a:pt x="41915" y="32847"/>
                  <a:pt x="41915" y="32847"/>
                </a:cubicBezTo>
                <a:cubicBezTo>
                  <a:pt x="41915" y="28079"/>
                  <a:pt x="41915" y="28079"/>
                  <a:pt x="41915" y="28079"/>
                </a:cubicBezTo>
                <a:cubicBezTo>
                  <a:pt x="41915" y="18807"/>
                  <a:pt x="50704" y="14039"/>
                  <a:pt x="59830" y="14039"/>
                </a:cubicBezTo>
                <a:cubicBezTo>
                  <a:pt x="68619" y="14039"/>
                  <a:pt x="77746" y="18807"/>
                  <a:pt x="77746" y="28079"/>
                </a:cubicBezTo>
                <a:cubicBezTo>
                  <a:pt x="77746" y="46887"/>
                  <a:pt x="77746" y="46887"/>
                  <a:pt x="77746" y="46887"/>
                </a:cubicBezTo>
                <a:cubicBezTo>
                  <a:pt x="8788" y="46887"/>
                  <a:pt x="8788" y="46887"/>
                  <a:pt x="8788" y="46887"/>
                </a:cubicBezTo>
                <a:cubicBezTo>
                  <a:pt x="5746" y="46887"/>
                  <a:pt x="0" y="51655"/>
                  <a:pt x="0" y="54039"/>
                </a:cubicBezTo>
                <a:cubicBezTo>
                  <a:pt x="0" y="105695"/>
                  <a:pt x="0" y="105695"/>
                  <a:pt x="0" y="105695"/>
                </a:cubicBezTo>
                <a:cubicBezTo>
                  <a:pt x="0" y="108079"/>
                  <a:pt x="5746" y="112582"/>
                  <a:pt x="8788" y="114966"/>
                </a:cubicBezTo>
                <a:cubicBezTo>
                  <a:pt x="17915" y="117350"/>
                  <a:pt x="17915" y="117350"/>
                  <a:pt x="17915" y="117350"/>
                </a:cubicBezTo>
                <a:cubicBezTo>
                  <a:pt x="24000" y="117350"/>
                  <a:pt x="29746" y="119735"/>
                  <a:pt x="35830" y="119735"/>
                </a:cubicBezTo>
                <a:cubicBezTo>
                  <a:pt x="83830" y="119735"/>
                  <a:pt x="83830" y="119735"/>
                  <a:pt x="83830" y="119735"/>
                </a:cubicBezTo>
                <a:cubicBezTo>
                  <a:pt x="89915" y="119735"/>
                  <a:pt x="95661" y="117350"/>
                  <a:pt x="101746" y="117350"/>
                </a:cubicBezTo>
                <a:cubicBezTo>
                  <a:pt x="110873" y="114966"/>
                  <a:pt x="110873" y="114966"/>
                  <a:pt x="110873" y="114966"/>
                </a:cubicBezTo>
                <a:cubicBezTo>
                  <a:pt x="113577" y="112582"/>
                  <a:pt x="119661" y="108079"/>
                  <a:pt x="119661" y="105695"/>
                </a:cubicBezTo>
                <a:cubicBezTo>
                  <a:pt x="119661" y="54039"/>
                  <a:pt x="119661" y="54039"/>
                  <a:pt x="119661" y="54039"/>
                </a:cubicBezTo>
                <a:cubicBezTo>
                  <a:pt x="119661" y="51655"/>
                  <a:pt x="113577" y="46887"/>
                  <a:pt x="107830" y="46887"/>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4" name="Shape 5098">
            <a:extLst>
              <a:ext uri="{FF2B5EF4-FFF2-40B4-BE49-F238E27FC236}">
                <a16:creationId xmlns:a16="http://schemas.microsoft.com/office/drawing/2014/main" xmlns="" id="{184B6CCD-88D6-4397-B51C-EBA7A1DD469B}"/>
              </a:ext>
            </a:extLst>
          </p:cNvPr>
          <p:cNvSpPr/>
          <p:nvPr/>
        </p:nvSpPr>
        <p:spPr>
          <a:xfrm>
            <a:off x="4331880" y="1656299"/>
            <a:ext cx="215926" cy="214037"/>
          </a:xfrm>
          <a:custGeom>
            <a:avLst/>
            <a:gdLst/>
            <a:ahLst/>
            <a:cxnLst/>
            <a:rect l="0" t="0" r="0" b="0"/>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5" name="Shape 5099">
            <a:extLst>
              <a:ext uri="{FF2B5EF4-FFF2-40B4-BE49-F238E27FC236}">
                <a16:creationId xmlns:a16="http://schemas.microsoft.com/office/drawing/2014/main" xmlns="" id="{75C29FCB-A3EA-4D51-B1A6-FFA403DEE0F8}"/>
              </a:ext>
            </a:extLst>
          </p:cNvPr>
          <p:cNvSpPr/>
          <p:nvPr/>
        </p:nvSpPr>
        <p:spPr>
          <a:xfrm>
            <a:off x="8131028" y="1640732"/>
            <a:ext cx="254834" cy="243225"/>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6" name="Shape 5100">
            <a:extLst>
              <a:ext uri="{FF2B5EF4-FFF2-40B4-BE49-F238E27FC236}">
                <a16:creationId xmlns:a16="http://schemas.microsoft.com/office/drawing/2014/main" xmlns="" id="{87E77910-E291-45EF-BA35-69395FF63479}"/>
              </a:ext>
            </a:extLst>
          </p:cNvPr>
          <p:cNvSpPr/>
          <p:nvPr/>
        </p:nvSpPr>
        <p:spPr>
          <a:xfrm>
            <a:off x="8667927" y="1646569"/>
            <a:ext cx="272340" cy="239332"/>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7" name="Shape 5101">
            <a:extLst>
              <a:ext uri="{FF2B5EF4-FFF2-40B4-BE49-F238E27FC236}">
                <a16:creationId xmlns:a16="http://schemas.microsoft.com/office/drawing/2014/main" xmlns="" id="{5BD46F34-8C31-405F-9305-FD0B8B40C775}"/>
              </a:ext>
            </a:extLst>
          </p:cNvPr>
          <p:cNvSpPr/>
          <p:nvPr/>
        </p:nvSpPr>
        <p:spPr>
          <a:xfrm>
            <a:off x="6498932" y="1669920"/>
            <a:ext cx="245107" cy="184850"/>
          </a:xfrm>
          <a:custGeom>
            <a:avLst/>
            <a:gdLst/>
            <a:ahLst/>
            <a:cxnLst/>
            <a:rect l="0" t="0" r="0" b="0"/>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8" name="Shape 5102">
            <a:extLst>
              <a:ext uri="{FF2B5EF4-FFF2-40B4-BE49-F238E27FC236}">
                <a16:creationId xmlns:a16="http://schemas.microsoft.com/office/drawing/2014/main" xmlns="" id="{DD164A8E-BA09-4729-833A-1B19A8D750AD}"/>
              </a:ext>
            </a:extLst>
          </p:cNvPr>
          <p:cNvSpPr/>
          <p:nvPr/>
        </p:nvSpPr>
        <p:spPr>
          <a:xfrm>
            <a:off x="7590238" y="1669920"/>
            <a:ext cx="245107" cy="184850"/>
          </a:xfrm>
          <a:custGeom>
            <a:avLst/>
            <a:gdLst/>
            <a:ahLst/>
            <a:cxnLst/>
            <a:rect l="0" t="0" r="0" b="0"/>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9" name="Shape 5103">
            <a:extLst>
              <a:ext uri="{FF2B5EF4-FFF2-40B4-BE49-F238E27FC236}">
                <a16:creationId xmlns:a16="http://schemas.microsoft.com/office/drawing/2014/main" xmlns="" id="{2F2A778D-DDD2-4959-B71E-D0D3CDA160A5}"/>
              </a:ext>
            </a:extLst>
          </p:cNvPr>
          <p:cNvSpPr/>
          <p:nvPr/>
        </p:nvSpPr>
        <p:spPr>
          <a:xfrm>
            <a:off x="1040452" y="1640732"/>
            <a:ext cx="245107" cy="243225"/>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0" name="Shape 5104">
            <a:extLst>
              <a:ext uri="{FF2B5EF4-FFF2-40B4-BE49-F238E27FC236}">
                <a16:creationId xmlns:a16="http://schemas.microsoft.com/office/drawing/2014/main" xmlns="" id="{4FA3AC1D-DCD7-42AB-BA81-C4E004CB6BD5}"/>
              </a:ext>
            </a:extLst>
          </p:cNvPr>
          <p:cNvSpPr/>
          <p:nvPr/>
        </p:nvSpPr>
        <p:spPr>
          <a:xfrm>
            <a:off x="3221119" y="1683540"/>
            <a:ext cx="254834" cy="157609"/>
          </a:xfrm>
          <a:custGeom>
            <a:avLst/>
            <a:gdLst/>
            <a:ahLst/>
            <a:cxnLst/>
            <a:rect l="0" t="0" r="0" b="0"/>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1" name="Shape 5105">
            <a:extLst>
              <a:ext uri="{FF2B5EF4-FFF2-40B4-BE49-F238E27FC236}">
                <a16:creationId xmlns:a16="http://schemas.microsoft.com/office/drawing/2014/main" xmlns="" id="{B0F68419-AE8F-40D9-A2B2-A83D45BA1D29}"/>
              </a:ext>
            </a:extLst>
          </p:cNvPr>
          <p:cNvSpPr/>
          <p:nvPr/>
        </p:nvSpPr>
        <p:spPr>
          <a:xfrm>
            <a:off x="5394008" y="1627112"/>
            <a:ext cx="264560" cy="272411"/>
          </a:xfrm>
          <a:custGeom>
            <a:avLst/>
            <a:gdLst/>
            <a:ahLst/>
            <a:cxnLst/>
            <a:rect l="0" t="0" r="0" b="0"/>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2" name="Shape 5106">
            <a:extLst>
              <a:ext uri="{FF2B5EF4-FFF2-40B4-BE49-F238E27FC236}">
                <a16:creationId xmlns:a16="http://schemas.microsoft.com/office/drawing/2014/main" xmlns="" id="{F01E5954-7E96-4D4C-A0BC-795187B43209}"/>
              </a:ext>
            </a:extLst>
          </p:cNvPr>
          <p:cNvSpPr/>
          <p:nvPr/>
        </p:nvSpPr>
        <p:spPr>
          <a:xfrm>
            <a:off x="7029994" y="1669920"/>
            <a:ext cx="274286" cy="184850"/>
          </a:xfrm>
          <a:custGeom>
            <a:avLst/>
            <a:gdLst/>
            <a:ahLst/>
            <a:cxnLst/>
            <a:rect l="0" t="0" r="0" b="0"/>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3" name="Shape 5107">
            <a:extLst>
              <a:ext uri="{FF2B5EF4-FFF2-40B4-BE49-F238E27FC236}">
                <a16:creationId xmlns:a16="http://schemas.microsoft.com/office/drawing/2014/main" xmlns="" id="{B94D0714-DD26-4C4A-8B83-928D53F351A2}"/>
              </a:ext>
            </a:extLst>
          </p:cNvPr>
          <p:cNvSpPr/>
          <p:nvPr/>
        </p:nvSpPr>
        <p:spPr>
          <a:xfrm>
            <a:off x="2666713" y="1640732"/>
            <a:ext cx="274285" cy="243225"/>
          </a:xfrm>
          <a:custGeom>
            <a:avLst/>
            <a:gdLst/>
            <a:ahLst/>
            <a:cxnLst/>
            <a:rect l="0" t="0" r="0" b="0"/>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4" name="Shape 5108">
            <a:extLst>
              <a:ext uri="{FF2B5EF4-FFF2-40B4-BE49-F238E27FC236}">
                <a16:creationId xmlns:a16="http://schemas.microsoft.com/office/drawing/2014/main" xmlns="" id="{7DEBB6E7-B26B-4F69-8793-17864DE26A30}"/>
              </a:ext>
            </a:extLst>
          </p:cNvPr>
          <p:cNvSpPr/>
          <p:nvPr/>
        </p:nvSpPr>
        <p:spPr>
          <a:xfrm>
            <a:off x="2174555" y="1627112"/>
            <a:ext cx="167295" cy="282140"/>
          </a:xfrm>
          <a:custGeom>
            <a:avLst/>
            <a:gdLst/>
            <a:ahLst/>
            <a:cxnLst/>
            <a:rect l="0" t="0" r="0" b="0"/>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5" name="Shape 5109">
            <a:extLst>
              <a:ext uri="{FF2B5EF4-FFF2-40B4-BE49-F238E27FC236}">
                <a16:creationId xmlns:a16="http://schemas.microsoft.com/office/drawing/2014/main" xmlns="" id="{5D694447-B216-482F-B30A-6DD90C141AC5}"/>
              </a:ext>
            </a:extLst>
          </p:cNvPr>
          <p:cNvSpPr/>
          <p:nvPr/>
        </p:nvSpPr>
        <p:spPr>
          <a:xfrm>
            <a:off x="10317533" y="3339413"/>
            <a:ext cx="206200" cy="159556"/>
          </a:xfrm>
          <a:custGeom>
            <a:avLst/>
            <a:gdLst/>
            <a:ahLst/>
            <a:cxnLst/>
            <a:rect l="0" t="0" r="0" b="0"/>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6" name="Shape 5110">
            <a:extLst>
              <a:ext uri="{FF2B5EF4-FFF2-40B4-BE49-F238E27FC236}">
                <a16:creationId xmlns:a16="http://schemas.microsoft.com/office/drawing/2014/main" xmlns="" id="{595B1335-AD60-449D-89C2-C56C49B409A8}"/>
              </a:ext>
            </a:extLst>
          </p:cNvPr>
          <p:cNvSpPr/>
          <p:nvPr/>
        </p:nvSpPr>
        <p:spPr>
          <a:xfrm>
            <a:off x="8695163" y="2742053"/>
            <a:ext cx="213981" cy="225713"/>
          </a:xfrm>
          <a:custGeom>
            <a:avLst/>
            <a:gdLst/>
            <a:ahLst/>
            <a:cxnLst/>
            <a:rect l="0" t="0" r="0" b="0"/>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7" name="Shape 5111">
            <a:extLst>
              <a:ext uri="{FF2B5EF4-FFF2-40B4-BE49-F238E27FC236}">
                <a16:creationId xmlns:a16="http://schemas.microsoft.com/office/drawing/2014/main" xmlns="" id="{4498361E-CB09-4A8A-8769-841858A741FC}"/>
              </a:ext>
            </a:extLst>
          </p:cNvPr>
          <p:cNvSpPr/>
          <p:nvPr/>
        </p:nvSpPr>
        <p:spPr>
          <a:xfrm>
            <a:off x="3787199" y="2761510"/>
            <a:ext cx="212036" cy="188742"/>
          </a:xfrm>
          <a:custGeom>
            <a:avLst/>
            <a:gdLst/>
            <a:ahLst/>
            <a:cxnLst/>
            <a:rect l="0" t="0" r="0" b="0"/>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8" name="Shape 5112">
            <a:extLst>
              <a:ext uri="{FF2B5EF4-FFF2-40B4-BE49-F238E27FC236}">
                <a16:creationId xmlns:a16="http://schemas.microsoft.com/office/drawing/2014/main" xmlns="" id="{31730030-F469-4047-BEE7-527A4338C3BD}"/>
              </a:ext>
            </a:extLst>
          </p:cNvPr>
          <p:cNvSpPr/>
          <p:nvPr/>
        </p:nvSpPr>
        <p:spPr>
          <a:xfrm>
            <a:off x="8681545" y="2191393"/>
            <a:ext cx="245107" cy="239332"/>
          </a:xfrm>
          <a:custGeom>
            <a:avLst/>
            <a:gdLst/>
            <a:ahLst/>
            <a:cxnLst/>
            <a:rect l="0" t="0" r="0" b="0"/>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9" name="Shape 5113">
            <a:extLst>
              <a:ext uri="{FF2B5EF4-FFF2-40B4-BE49-F238E27FC236}">
                <a16:creationId xmlns:a16="http://schemas.microsoft.com/office/drawing/2014/main" xmlns="" id="{7C06AA6F-3924-41C9-A6D7-128B5BDB2BCF}"/>
              </a:ext>
            </a:extLst>
          </p:cNvPr>
          <p:cNvSpPr/>
          <p:nvPr/>
        </p:nvSpPr>
        <p:spPr>
          <a:xfrm>
            <a:off x="1594858" y="3286876"/>
            <a:ext cx="231491" cy="229603"/>
          </a:xfrm>
          <a:custGeom>
            <a:avLst/>
            <a:gdLst/>
            <a:ahLst/>
            <a:cxnLst/>
            <a:rect l="0" t="0" r="0" b="0"/>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0" name="Shape 5114">
            <a:extLst>
              <a:ext uri="{FF2B5EF4-FFF2-40B4-BE49-F238E27FC236}">
                <a16:creationId xmlns:a16="http://schemas.microsoft.com/office/drawing/2014/main" xmlns="" id="{1D47327A-5977-429C-ADF2-278AC334F80F}"/>
              </a:ext>
            </a:extLst>
          </p:cNvPr>
          <p:cNvSpPr/>
          <p:nvPr/>
        </p:nvSpPr>
        <p:spPr>
          <a:xfrm>
            <a:off x="7039722" y="2726487"/>
            <a:ext cx="254833" cy="254900"/>
          </a:xfrm>
          <a:custGeom>
            <a:avLst/>
            <a:gdLst/>
            <a:ahLst/>
            <a:cxnLst/>
            <a:rect l="0" t="0" r="0" b="0"/>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1" name="Shape 5115">
            <a:extLst>
              <a:ext uri="{FF2B5EF4-FFF2-40B4-BE49-F238E27FC236}">
                <a16:creationId xmlns:a16="http://schemas.microsoft.com/office/drawing/2014/main" xmlns="" id="{82DDA704-B3FC-4729-BB21-C9091C580D76}"/>
              </a:ext>
            </a:extLst>
          </p:cNvPr>
          <p:cNvSpPr/>
          <p:nvPr/>
        </p:nvSpPr>
        <p:spPr>
          <a:xfrm>
            <a:off x="1044342" y="3224611"/>
            <a:ext cx="250941" cy="291869"/>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2" name="Shape 5116">
            <a:extLst>
              <a:ext uri="{FF2B5EF4-FFF2-40B4-BE49-F238E27FC236}">
                <a16:creationId xmlns:a16="http://schemas.microsoft.com/office/drawing/2014/main" xmlns="" id="{095FFA38-52DE-493B-86C8-0D74626D5AC0}"/>
              </a:ext>
            </a:extLst>
          </p:cNvPr>
          <p:cNvSpPr/>
          <p:nvPr/>
        </p:nvSpPr>
        <p:spPr>
          <a:xfrm>
            <a:off x="8140756" y="2732324"/>
            <a:ext cx="235380" cy="254898"/>
          </a:xfrm>
          <a:custGeom>
            <a:avLst/>
            <a:gdLst/>
            <a:ahLst/>
            <a:cxnLst/>
            <a:rect l="0" t="0" r="0" b="0"/>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3" name="Shape 5117">
            <a:extLst>
              <a:ext uri="{FF2B5EF4-FFF2-40B4-BE49-F238E27FC236}">
                <a16:creationId xmlns:a16="http://schemas.microsoft.com/office/drawing/2014/main" xmlns="" id="{F667BDE4-9578-41B5-A557-C8F65EE49C67}"/>
              </a:ext>
            </a:extLst>
          </p:cNvPr>
          <p:cNvSpPr/>
          <p:nvPr/>
        </p:nvSpPr>
        <p:spPr>
          <a:xfrm>
            <a:off x="7580512" y="2736216"/>
            <a:ext cx="264560" cy="235441"/>
          </a:xfrm>
          <a:custGeom>
            <a:avLst/>
            <a:gdLst/>
            <a:ahLst/>
            <a:cxnLst/>
            <a:rect l="0" t="0" r="0" b="0"/>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4" name="Shape 5118">
            <a:extLst>
              <a:ext uri="{FF2B5EF4-FFF2-40B4-BE49-F238E27FC236}">
                <a16:creationId xmlns:a16="http://schemas.microsoft.com/office/drawing/2014/main" xmlns="" id="{E2F62BCF-DE7B-4566-8CA8-F931D0A452CA}"/>
              </a:ext>
            </a:extLst>
          </p:cNvPr>
          <p:cNvSpPr/>
          <p:nvPr/>
        </p:nvSpPr>
        <p:spPr>
          <a:xfrm>
            <a:off x="3211394" y="2732325"/>
            <a:ext cx="274285" cy="24517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5" name="Shape 5119">
            <a:extLst>
              <a:ext uri="{FF2B5EF4-FFF2-40B4-BE49-F238E27FC236}">
                <a16:creationId xmlns:a16="http://schemas.microsoft.com/office/drawing/2014/main" xmlns="" id="{B625D9DB-6A81-4450-8292-C8BB191DB2C6}"/>
              </a:ext>
            </a:extLst>
          </p:cNvPr>
          <p:cNvSpPr/>
          <p:nvPr/>
        </p:nvSpPr>
        <p:spPr>
          <a:xfrm>
            <a:off x="4337715" y="2765402"/>
            <a:ext cx="245107" cy="182905"/>
          </a:xfrm>
          <a:custGeom>
            <a:avLst/>
            <a:gdLst/>
            <a:ahLst/>
            <a:cxnLst/>
            <a:rect l="0" t="0" r="0" b="0"/>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6" name="Shape 5120">
            <a:extLst>
              <a:ext uri="{FF2B5EF4-FFF2-40B4-BE49-F238E27FC236}">
                <a16:creationId xmlns:a16="http://schemas.microsoft.com/office/drawing/2014/main" xmlns="" id="{719598D5-2B4E-4297-B57A-BA372726334F}"/>
              </a:ext>
            </a:extLst>
          </p:cNvPr>
          <p:cNvSpPr/>
          <p:nvPr/>
        </p:nvSpPr>
        <p:spPr>
          <a:xfrm>
            <a:off x="5967867" y="2745945"/>
            <a:ext cx="215927" cy="221821"/>
          </a:xfrm>
          <a:custGeom>
            <a:avLst/>
            <a:gdLst/>
            <a:ahLst/>
            <a:cxnLst/>
            <a:rect l="0" t="0" r="0" b="0"/>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7" name="Shape 5121">
            <a:extLst>
              <a:ext uri="{FF2B5EF4-FFF2-40B4-BE49-F238E27FC236}">
                <a16:creationId xmlns:a16="http://schemas.microsoft.com/office/drawing/2014/main" xmlns="" id="{9716231F-9BE9-4BC4-9F45-548E1715B117}"/>
              </a:ext>
            </a:extLst>
          </p:cNvPr>
          <p:cNvSpPr/>
          <p:nvPr/>
        </p:nvSpPr>
        <p:spPr>
          <a:xfrm>
            <a:off x="9757289" y="3339413"/>
            <a:ext cx="235380" cy="159556"/>
          </a:xfrm>
          <a:custGeom>
            <a:avLst/>
            <a:gdLst/>
            <a:ahLst/>
            <a:cxnLst/>
            <a:rect l="0" t="0" r="0" b="0"/>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8" name="Shape 5122">
            <a:extLst>
              <a:ext uri="{FF2B5EF4-FFF2-40B4-BE49-F238E27FC236}">
                <a16:creationId xmlns:a16="http://schemas.microsoft.com/office/drawing/2014/main" xmlns="" id="{85361DDA-150B-4DD6-996E-D3A0A362E5C0}"/>
              </a:ext>
            </a:extLst>
          </p:cNvPr>
          <p:cNvSpPr/>
          <p:nvPr/>
        </p:nvSpPr>
        <p:spPr>
          <a:xfrm>
            <a:off x="5403733" y="2742053"/>
            <a:ext cx="254834" cy="225713"/>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9" name="Shape 5123">
            <a:extLst>
              <a:ext uri="{FF2B5EF4-FFF2-40B4-BE49-F238E27FC236}">
                <a16:creationId xmlns:a16="http://schemas.microsoft.com/office/drawing/2014/main" xmlns="" id="{4AC020F3-6F81-4506-A323-A181363EA821}"/>
              </a:ext>
            </a:extLst>
          </p:cNvPr>
          <p:cNvSpPr/>
          <p:nvPr/>
        </p:nvSpPr>
        <p:spPr>
          <a:xfrm>
            <a:off x="1575405" y="2201121"/>
            <a:ext cx="274286" cy="219875"/>
          </a:xfrm>
          <a:custGeom>
            <a:avLst/>
            <a:gdLst/>
            <a:ahLst/>
            <a:cxnLst/>
            <a:rect l="0" t="0" r="0" b="0"/>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0" name="Shape 5124">
            <a:extLst>
              <a:ext uri="{FF2B5EF4-FFF2-40B4-BE49-F238E27FC236}">
                <a16:creationId xmlns:a16="http://schemas.microsoft.com/office/drawing/2014/main" xmlns="" id="{8181958E-F8EC-4DB8-93C1-721B1D309A82}"/>
              </a:ext>
            </a:extLst>
          </p:cNvPr>
          <p:cNvSpPr/>
          <p:nvPr/>
        </p:nvSpPr>
        <p:spPr>
          <a:xfrm>
            <a:off x="1633764" y="1631004"/>
            <a:ext cx="155623" cy="268520"/>
          </a:xfrm>
          <a:custGeom>
            <a:avLst/>
            <a:gdLst/>
            <a:ahLst/>
            <a:cxnLst/>
            <a:rect l="0" t="0" r="0" b="0"/>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1" name="Shape 5125">
            <a:extLst>
              <a:ext uri="{FF2B5EF4-FFF2-40B4-BE49-F238E27FC236}">
                <a16:creationId xmlns:a16="http://schemas.microsoft.com/office/drawing/2014/main" xmlns="" id="{94817A5F-124D-4D2D-B86D-2AECB04714D8}"/>
              </a:ext>
            </a:extLst>
          </p:cNvPr>
          <p:cNvSpPr/>
          <p:nvPr/>
        </p:nvSpPr>
        <p:spPr>
          <a:xfrm>
            <a:off x="9191212" y="3304388"/>
            <a:ext cx="274285" cy="231548"/>
          </a:xfrm>
          <a:custGeom>
            <a:avLst/>
            <a:gdLst/>
            <a:ahLst/>
            <a:cxnLst/>
            <a:rect l="0" t="0" r="0" b="0"/>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2" name="Shape 5126">
            <a:extLst>
              <a:ext uri="{FF2B5EF4-FFF2-40B4-BE49-F238E27FC236}">
                <a16:creationId xmlns:a16="http://schemas.microsoft.com/office/drawing/2014/main" xmlns="" id="{13193FB9-322C-45BC-BE01-1C5CCDC04A54}"/>
              </a:ext>
            </a:extLst>
          </p:cNvPr>
          <p:cNvSpPr/>
          <p:nvPr/>
        </p:nvSpPr>
        <p:spPr>
          <a:xfrm>
            <a:off x="6514493" y="2745945"/>
            <a:ext cx="217872" cy="221821"/>
          </a:xfrm>
          <a:custGeom>
            <a:avLst/>
            <a:gdLst/>
            <a:ahLst/>
            <a:cxnLst/>
            <a:rect l="0" t="0" r="0" b="0"/>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3" name="Shape 5127">
            <a:extLst>
              <a:ext uri="{FF2B5EF4-FFF2-40B4-BE49-F238E27FC236}">
                <a16:creationId xmlns:a16="http://schemas.microsoft.com/office/drawing/2014/main" xmlns="" id="{BB0E8546-59B3-4D90-AEB4-A2541FE31E90}"/>
              </a:ext>
            </a:extLst>
          </p:cNvPr>
          <p:cNvSpPr/>
          <p:nvPr/>
        </p:nvSpPr>
        <p:spPr>
          <a:xfrm>
            <a:off x="8127138" y="4359009"/>
            <a:ext cx="262614" cy="264628"/>
          </a:xfrm>
          <a:custGeom>
            <a:avLst/>
            <a:gdLst/>
            <a:ahLst/>
            <a:cxnLst/>
            <a:rect l="0" t="0" r="0" b="0"/>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4" name="Shape 5128">
            <a:extLst>
              <a:ext uri="{FF2B5EF4-FFF2-40B4-BE49-F238E27FC236}">
                <a16:creationId xmlns:a16="http://schemas.microsoft.com/office/drawing/2014/main" xmlns="" id="{FD151BC3-165C-441A-A30A-E988CE8488C5}"/>
              </a:ext>
            </a:extLst>
          </p:cNvPr>
          <p:cNvSpPr/>
          <p:nvPr/>
        </p:nvSpPr>
        <p:spPr>
          <a:xfrm>
            <a:off x="8667927" y="4407653"/>
            <a:ext cx="272340" cy="167339"/>
          </a:xfrm>
          <a:custGeom>
            <a:avLst/>
            <a:gdLst/>
            <a:ahLst/>
            <a:cxnLst/>
            <a:rect l="0" t="0" r="0" b="0"/>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5" name="Shape 5129">
            <a:extLst>
              <a:ext uri="{FF2B5EF4-FFF2-40B4-BE49-F238E27FC236}">
                <a16:creationId xmlns:a16="http://schemas.microsoft.com/office/drawing/2014/main" xmlns="" id="{C116CBF4-F94C-4DC4-9BB7-01701900B170}"/>
              </a:ext>
            </a:extLst>
          </p:cNvPr>
          <p:cNvSpPr/>
          <p:nvPr/>
        </p:nvSpPr>
        <p:spPr>
          <a:xfrm>
            <a:off x="1030724" y="4929125"/>
            <a:ext cx="274286" cy="219875"/>
          </a:xfrm>
          <a:custGeom>
            <a:avLst/>
            <a:gdLst/>
            <a:ahLst/>
            <a:cxnLst/>
            <a:rect l="0" t="0" r="0" b="0"/>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6" name="Shape 5130">
            <a:extLst>
              <a:ext uri="{FF2B5EF4-FFF2-40B4-BE49-F238E27FC236}">
                <a16:creationId xmlns:a16="http://schemas.microsoft.com/office/drawing/2014/main" xmlns="" id="{DD514995-FB03-4F0E-B17F-C8F781899A53}"/>
              </a:ext>
            </a:extLst>
          </p:cNvPr>
          <p:cNvSpPr/>
          <p:nvPr/>
        </p:nvSpPr>
        <p:spPr>
          <a:xfrm>
            <a:off x="1575405" y="4913560"/>
            <a:ext cx="274286" cy="245170"/>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7" name="Shape 5131">
            <a:extLst>
              <a:ext uri="{FF2B5EF4-FFF2-40B4-BE49-F238E27FC236}">
                <a16:creationId xmlns:a16="http://schemas.microsoft.com/office/drawing/2014/main" xmlns="" id="{ED56B10D-0579-4C07-B4EE-64ED0DCF42DA}"/>
              </a:ext>
            </a:extLst>
          </p:cNvPr>
          <p:cNvSpPr/>
          <p:nvPr/>
        </p:nvSpPr>
        <p:spPr>
          <a:xfrm>
            <a:off x="4341606" y="4942747"/>
            <a:ext cx="196474" cy="190689"/>
          </a:xfrm>
          <a:custGeom>
            <a:avLst/>
            <a:gdLst/>
            <a:ahLst/>
            <a:cxnLst/>
            <a:rect l="0" t="0" r="0" b="0"/>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8" name="Shape 5132">
            <a:extLst>
              <a:ext uri="{FF2B5EF4-FFF2-40B4-BE49-F238E27FC236}">
                <a16:creationId xmlns:a16="http://schemas.microsoft.com/office/drawing/2014/main" xmlns="" id="{6B2C91E2-2D6F-4410-810A-921054AF8214}"/>
              </a:ext>
            </a:extLst>
          </p:cNvPr>
          <p:cNvSpPr/>
          <p:nvPr/>
        </p:nvSpPr>
        <p:spPr>
          <a:xfrm>
            <a:off x="4849326" y="4899940"/>
            <a:ext cx="272340" cy="272411"/>
          </a:xfrm>
          <a:custGeom>
            <a:avLst/>
            <a:gdLst/>
            <a:ahLst/>
            <a:cxnLst/>
            <a:rect l="0" t="0" r="0" b="0"/>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9" name="Shape 5133">
            <a:extLst>
              <a:ext uri="{FF2B5EF4-FFF2-40B4-BE49-F238E27FC236}">
                <a16:creationId xmlns:a16="http://schemas.microsoft.com/office/drawing/2014/main" xmlns="" id="{0BFE54F8-0454-4C92-8B1E-3C1048E1EEB8}"/>
              </a:ext>
            </a:extLst>
          </p:cNvPr>
          <p:cNvSpPr/>
          <p:nvPr/>
        </p:nvSpPr>
        <p:spPr>
          <a:xfrm>
            <a:off x="1044342" y="2736215"/>
            <a:ext cx="245107" cy="241278"/>
          </a:xfrm>
          <a:custGeom>
            <a:avLst/>
            <a:gdLst/>
            <a:ahLst/>
            <a:cxnLst/>
            <a:rect l="0" t="0" r="0" b="0"/>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0" name="Shape 5134">
            <a:extLst>
              <a:ext uri="{FF2B5EF4-FFF2-40B4-BE49-F238E27FC236}">
                <a16:creationId xmlns:a16="http://schemas.microsoft.com/office/drawing/2014/main" xmlns="" id="{13EA44E2-A29F-4A54-B627-DC4C756DBB0C}"/>
              </a:ext>
            </a:extLst>
          </p:cNvPr>
          <p:cNvSpPr/>
          <p:nvPr/>
        </p:nvSpPr>
        <p:spPr>
          <a:xfrm>
            <a:off x="8136865" y="2210851"/>
            <a:ext cx="241216" cy="196524"/>
          </a:xfrm>
          <a:custGeom>
            <a:avLst/>
            <a:gdLst/>
            <a:ahLst/>
            <a:cxnLst/>
            <a:rect l="0" t="0" r="0" b="0"/>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1" name="Shape 5135">
            <a:extLst>
              <a:ext uri="{FF2B5EF4-FFF2-40B4-BE49-F238E27FC236}">
                <a16:creationId xmlns:a16="http://schemas.microsoft.com/office/drawing/2014/main" xmlns="" id="{EEB10A50-78EF-4D9B-94C2-F9284526FADD}"/>
              </a:ext>
            </a:extLst>
          </p:cNvPr>
          <p:cNvSpPr/>
          <p:nvPr/>
        </p:nvSpPr>
        <p:spPr>
          <a:xfrm>
            <a:off x="2131758" y="4368736"/>
            <a:ext cx="252888" cy="249062"/>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2" name="Shape 5136">
            <a:extLst>
              <a:ext uri="{FF2B5EF4-FFF2-40B4-BE49-F238E27FC236}">
                <a16:creationId xmlns:a16="http://schemas.microsoft.com/office/drawing/2014/main" xmlns="" id="{55181F15-2CB6-4A4C-88AA-E13C9BDFEC4F}"/>
              </a:ext>
            </a:extLst>
          </p:cNvPr>
          <p:cNvSpPr/>
          <p:nvPr/>
        </p:nvSpPr>
        <p:spPr>
          <a:xfrm>
            <a:off x="5938688" y="4952477"/>
            <a:ext cx="274285" cy="167339"/>
          </a:xfrm>
          <a:custGeom>
            <a:avLst/>
            <a:gdLst/>
            <a:ahLst/>
            <a:cxnLst/>
            <a:rect l="0" t="0" r="0" b="0"/>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3" name="Shape 5137">
            <a:extLst>
              <a:ext uri="{FF2B5EF4-FFF2-40B4-BE49-F238E27FC236}">
                <a16:creationId xmlns:a16="http://schemas.microsoft.com/office/drawing/2014/main" xmlns="" id="{42A2E4A5-C66C-4EA0-9367-C2371A19A3BF}"/>
              </a:ext>
            </a:extLst>
          </p:cNvPr>
          <p:cNvSpPr/>
          <p:nvPr/>
        </p:nvSpPr>
        <p:spPr>
          <a:xfrm>
            <a:off x="7039722" y="3821969"/>
            <a:ext cx="254833" cy="251008"/>
          </a:xfrm>
          <a:custGeom>
            <a:avLst/>
            <a:gdLst/>
            <a:ahLst/>
            <a:cxnLst/>
            <a:rect l="0" t="0" r="0" b="0"/>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4" name="Shape 5138">
            <a:extLst>
              <a:ext uri="{FF2B5EF4-FFF2-40B4-BE49-F238E27FC236}">
                <a16:creationId xmlns:a16="http://schemas.microsoft.com/office/drawing/2014/main" xmlns="" id="{72F709A6-8ADC-46E0-A0FB-B0C050481CB2}"/>
              </a:ext>
            </a:extLst>
          </p:cNvPr>
          <p:cNvSpPr/>
          <p:nvPr/>
        </p:nvSpPr>
        <p:spPr>
          <a:xfrm>
            <a:off x="2122032" y="4968042"/>
            <a:ext cx="272340" cy="134261"/>
          </a:xfrm>
          <a:custGeom>
            <a:avLst/>
            <a:gdLst/>
            <a:ahLst/>
            <a:cxnLst/>
            <a:rect l="0" t="0" r="0" b="0"/>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5" name="Shape 5139">
            <a:extLst>
              <a:ext uri="{FF2B5EF4-FFF2-40B4-BE49-F238E27FC236}">
                <a16:creationId xmlns:a16="http://schemas.microsoft.com/office/drawing/2014/main" xmlns="" id="{15709A95-6D55-4D39-A920-6283950C18FC}"/>
              </a:ext>
            </a:extLst>
          </p:cNvPr>
          <p:cNvSpPr/>
          <p:nvPr/>
        </p:nvSpPr>
        <p:spPr>
          <a:xfrm>
            <a:off x="2666713"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6" name="Shape 5140">
            <a:extLst>
              <a:ext uri="{FF2B5EF4-FFF2-40B4-BE49-F238E27FC236}">
                <a16:creationId xmlns:a16="http://schemas.microsoft.com/office/drawing/2014/main" xmlns="" id="{1171C63D-3FE2-44C7-A487-D15BE58A0214}"/>
              </a:ext>
            </a:extLst>
          </p:cNvPr>
          <p:cNvSpPr/>
          <p:nvPr/>
        </p:nvSpPr>
        <p:spPr>
          <a:xfrm>
            <a:off x="3211394"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7" name="Shape 5141">
            <a:extLst>
              <a:ext uri="{FF2B5EF4-FFF2-40B4-BE49-F238E27FC236}">
                <a16:creationId xmlns:a16="http://schemas.microsoft.com/office/drawing/2014/main" xmlns="" id="{6FFAC066-6038-48D7-8FB2-9DB7F2E746A0}"/>
              </a:ext>
            </a:extLst>
          </p:cNvPr>
          <p:cNvSpPr/>
          <p:nvPr/>
        </p:nvSpPr>
        <p:spPr>
          <a:xfrm>
            <a:off x="3758019" y="4968042"/>
            <a:ext cx="274286" cy="134261"/>
          </a:xfrm>
          <a:custGeom>
            <a:avLst/>
            <a:gdLst/>
            <a:ahLst/>
            <a:cxnLst/>
            <a:rect l="0" t="0" r="0" b="0"/>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8" name="Shape 5142">
            <a:extLst>
              <a:ext uri="{FF2B5EF4-FFF2-40B4-BE49-F238E27FC236}">
                <a16:creationId xmlns:a16="http://schemas.microsoft.com/office/drawing/2014/main" xmlns="" id="{AFADEACC-D656-4FCA-89EF-52E303B0B54C}"/>
              </a:ext>
            </a:extLst>
          </p:cNvPr>
          <p:cNvSpPr/>
          <p:nvPr/>
        </p:nvSpPr>
        <p:spPr>
          <a:xfrm>
            <a:off x="5938688" y="1702997"/>
            <a:ext cx="274285" cy="124530"/>
          </a:xfrm>
          <a:custGeom>
            <a:avLst/>
            <a:gdLst/>
            <a:ahLst/>
            <a:cxnLst/>
            <a:rect l="0" t="0" r="0" b="0"/>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9" name="Shape 5143">
            <a:extLst>
              <a:ext uri="{FF2B5EF4-FFF2-40B4-BE49-F238E27FC236}">
                <a16:creationId xmlns:a16="http://schemas.microsoft.com/office/drawing/2014/main" xmlns="" id="{C6C49FD9-7229-42D8-912C-A50AFEBDD218}"/>
              </a:ext>
            </a:extLst>
          </p:cNvPr>
          <p:cNvSpPr/>
          <p:nvPr/>
        </p:nvSpPr>
        <p:spPr>
          <a:xfrm>
            <a:off x="6485314" y="4919398"/>
            <a:ext cx="274286" cy="239332"/>
          </a:xfrm>
          <a:custGeom>
            <a:avLst/>
            <a:gdLst/>
            <a:ahLst/>
            <a:cxnLst/>
            <a:rect l="0" t="0" r="0" b="0"/>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0" name="Shape 5144">
            <a:extLst>
              <a:ext uri="{FF2B5EF4-FFF2-40B4-BE49-F238E27FC236}">
                <a16:creationId xmlns:a16="http://schemas.microsoft.com/office/drawing/2014/main" xmlns="" id="{894B15F6-E16F-4518-B374-FF79D79881B4}"/>
              </a:ext>
            </a:extLst>
          </p:cNvPr>
          <p:cNvSpPr/>
          <p:nvPr/>
        </p:nvSpPr>
        <p:spPr>
          <a:xfrm>
            <a:off x="7576622" y="3827805"/>
            <a:ext cx="274285" cy="235442"/>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1" name="Shape 5145">
            <a:extLst>
              <a:ext uri="{FF2B5EF4-FFF2-40B4-BE49-F238E27FC236}">
                <a16:creationId xmlns:a16="http://schemas.microsoft.com/office/drawing/2014/main" xmlns="" id="{E5CBF496-8DE2-4E90-9EB6-ECA9FD766672}"/>
              </a:ext>
            </a:extLst>
          </p:cNvPr>
          <p:cNvSpPr/>
          <p:nvPr/>
        </p:nvSpPr>
        <p:spPr>
          <a:xfrm>
            <a:off x="3211394" y="4407653"/>
            <a:ext cx="274285" cy="167339"/>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2" name="Shape 5146">
            <a:extLst>
              <a:ext uri="{FF2B5EF4-FFF2-40B4-BE49-F238E27FC236}">
                <a16:creationId xmlns:a16="http://schemas.microsoft.com/office/drawing/2014/main" xmlns="" id="{F37D703D-0313-46C7-A69F-473CB2170238}"/>
              </a:ext>
            </a:extLst>
          </p:cNvPr>
          <p:cNvSpPr/>
          <p:nvPr/>
        </p:nvSpPr>
        <p:spPr>
          <a:xfrm>
            <a:off x="5938688" y="3856993"/>
            <a:ext cx="274285" cy="177067"/>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3" name="Shape 5147">
            <a:extLst>
              <a:ext uri="{FF2B5EF4-FFF2-40B4-BE49-F238E27FC236}">
                <a16:creationId xmlns:a16="http://schemas.microsoft.com/office/drawing/2014/main" xmlns="" id="{8A7CE83E-5FE5-4833-9796-729AD0E25724}"/>
              </a:ext>
            </a:extLst>
          </p:cNvPr>
          <p:cNvSpPr/>
          <p:nvPr/>
        </p:nvSpPr>
        <p:spPr>
          <a:xfrm>
            <a:off x="8121303" y="3296604"/>
            <a:ext cx="274285" cy="210146"/>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4" name="Shape 5148">
            <a:extLst>
              <a:ext uri="{FF2B5EF4-FFF2-40B4-BE49-F238E27FC236}">
                <a16:creationId xmlns:a16="http://schemas.microsoft.com/office/drawing/2014/main" xmlns="" id="{7CB312C6-917B-4675-B007-FEB23630537A}"/>
              </a:ext>
            </a:extLst>
          </p:cNvPr>
          <p:cNvSpPr/>
          <p:nvPr/>
        </p:nvSpPr>
        <p:spPr>
          <a:xfrm>
            <a:off x="2122032" y="3277147"/>
            <a:ext cx="272340" cy="245170"/>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5" name="Shape 5149">
            <a:extLst>
              <a:ext uri="{FF2B5EF4-FFF2-40B4-BE49-F238E27FC236}">
                <a16:creationId xmlns:a16="http://schemas.microsoft.com/office/drawing/2014/main" xmlns="" id="{74DD8C7E-566A-4B12-BB48-68CE1176BE35}"/>
              </a:ext>
            </a:extLst>
          </p:cNvPr>
          <p:cNvSpPr/>
          <p:nvPr/>
        </p:nvSpPr>
        <p:spPr>
          <a:xfrm>
            <a:off x="7059175" y="3267417"/>
            <a:ext cx="212036" cy="268520"/>
          </a:xfrm>
          <a:custGeom>
            <a:avLst/>
            <a:gdLst/>
            <a:ahLst/>
            <a:cxnLst/>
            <a:rect l="0" t="0" r="0" b="0"/>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6" name="Shape 5150">
            <a:extLst>
              <a:ext uri="{FF2B5EF4-FFF2-40B4-BE49-F238E27FC236}">
                <a16:creationId xmlns:a16="http://schemas.microsoft.com/office/drawing/2014/main" xmlns="" id="{A9CD7FA7-11A4-41D8-979F-0BD423159033}"/>
              </a:ext>
            </a:extLst>
          </p:cNvPr>
          <p:cNvSpPr/>
          <p:nvPr/>
        </p:nvSpPr>
        <p:spPr>
          <a:xfrm>
            <a:off x="1030724" y="4397925"/>
            <a:ext cx="274286" cy="182905"/>
          </a:xfrm>
          <a:custGeom>
            <a:avLst/>
            <a:gdLst/>
            <a:ahLst/>
            <a:cxnLst/>
            <a:rect l="0" t="0" r="0" b="0"/>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7" name="Shape 5151">
            <a:extLst>
              <a:ext uri="{FF2B5EF4-FFF2-40B4-BE49-F238E27FC236}">
                <a16:creationId xmlns:a16="http://schemas.microsoft.com/office/drawing/2014/main" xmlns="" id="{F528DE17-B322-40D4-97F6-68C9564D1F24}"/>
              </a:ext>
            </a:extLst>
          </p:cNvPr>
          <p:cNvSpPr/>
          <p:nvPr/>
        </p:nvSpPr>
        <p:spPr>
          <a:xfrm>
            <a:off x="1575405" y="4388195"/>
            <a:ext cx="278177" cy="210146"/>
          </a:xfrm>
          <a:custGeom>
            <a:avLst/>
            <a:gdLst/>
            <a:ahLst/>
            <a:cxnLst/>
            <a:rect l="0" t="0" r="0" b="0"/>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8" name="Shape 5152">
            <a:extLst>
              <a:ext uri="{FF2B5EF4-FFF2-40B4-BE49-F238E27FC236}">
                <a16:creationId xmlns:a16="http://schemas.microsoft.com/office/drawing/2014/main" xmlns="" id="{4109AFE3-5CF4-42CC-9B5F-500AFA925888}"/>
              </a:ext>
            </a:extLst>
          </p:cNvPr>
          <p:cNvSpPr/>
          <p:nvPr/>
        </p:nvSpPr>
        <p:spPr>
          <a:xfrm>
            <a:off x="4888232" y="1627112"/>
            <a:ext cx="196474" cy="278248"/>
          </a:xfrm>
          <a:custGeom>
            <a:avLst/>
            <a:gdLst/>
            <a:ahLst/>
            <a:cxnLst/>
            <a:rect l="0" t="0" r="0" b="0"/>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9" name="Shape 5153">
            <a:extLst>
              <a:ext uri="{FF2B5EF4-FFF2-40B4-BE49-F238E27FC236}">
                <a16:creationId xmlns:a16="http://schemas.microsoft.com/office/drawing/2014/main" xmlns="" id="{CB434AF6-145C-457A-86EE-1DA02425F46C}"/>
              </a:ext>
            </a:extLst>
          </p:cNvPr>
          <p:cNvSpPr/>
          <p:nvPr/>
        </p:nvSpPr>
        <p:spPr>
          <a:xfrm>
            <a:off x="7029994" y="4977771"/>
            <a:ext cx="274286" cy="120640"/>
          </a:xfrm>
          <a:custGeom>
            <a:avLst/>
            <a:gdLst/>
            <a:ahLst/>
            <a:cxnLst/>
            <a:rect l="0" t="0" r="0" b="0"/>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0" name="Shape 5154">
            <a:extLst>
              <a:ext uri="{FF2B5EF4-FFF2-40B4-BE49-F238E27FC236}">
                <a16:creationId xmlns:a16="http://schemas.microsoft.com/office/drawing/2014/main" xmlns="" id="{321081C2-6617-4B65-8BB3-960E0D5F60C8}"/>
              </a:ext>
            </a:extLst>
          </p:cNvPr>
          <p:cNvSpPr/>
          <p:nvPr/>
        </p:nvSpPr>
        <p:spPr>
          <a:xfrm>
            <a:off x="5394008" y="4899940"/>
            <a:ext cx="274285" cy="272411"/>
          </a:xfrm>
          <a:custGeom>
            <a:avLst/>
            <a:gdLst/>
            <a:ahLst/>
            <a:cxnLst/>
            <a:rect l="0" t="0" r="0" b="0"/>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1" name="Shape 5155">
            <a:extLst>
              <a:ext uri="{FF2B5EF4-FFF2-40B4-BE49-F238E27FC236}">
                <a16:creationId xmlns:a16="http://schemas.microsoft.com/office/drawing/2014/main" xmlns="" id="{4349B70C-09A3-4A1C-AD72-3D4DB2731589}"/>
              </a:ext>
            </a:extLst>
          </p:cNvPr>
          <p:cNvSpPr/>
          <p:nvPr/>
        </p:nvSpPr>
        <p:spPr>
          <a:xfrm>
            <a:off x="8121303" y="4942747"/>
            <a:ext cx="274285" cy="190689"/>
          </a:xfrm>
          <a:custGeom>
            <a:avLst/>
            <a:gdLst/>
            <a:ahLst/>
            <a:cxnLst/>
            <a:rect l="0" t="0" r="0" b="0"/>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2" name="Shape 5156">
            <a:extLst>
              <a:ext uri="{FF2B5EF4-FFF2-40B4-BE49-F238E27FC236}">
                <a16:creationId xmlns:a16="http://schemas.microsoft.com/office/drawing/2014/main" xmlns="" id="{E12784A5-020C-4936-82EE-F085B980D180}"/>
              </a:ext>
            </a:extLst>
          </p:cNvPr>
          <p:cNvSpPr/>
          <p:nvPr/>
        </p:nvSpPr>
        <p:spPr>
          <a:xfrm>
            <a:off x="3767746" y="1660190"/>
            <a:ext cx="254833" cy="20625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3" name="Shape 5157">
            <a:extLst>
              <a:ext uri="{FF2B5EF4-FFF2-40B4-BE49-F238E27FC236}">
                <a16:creationId xmlns:a16="http://schemas.microsoft.com/office/drawing/2014/main" xmlns="" id="{91CB50A1-501F-4127-9691-3BC054E5020E}"/>
              </a:ext>
            </a:extLst>
          </p:cNvPr>
          <p:cNvSpPr/>
          <p:nvPr/>
        </p:nvSpPr>
        <p:spPr>
          <a:xfrm>
            <a:off x="8704889" y="4919398"/>
            <a:ext cx="196474" cy="239332"/>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4" name="Shape 5158">
            <a:extLst>
              <a:ext uri="{FF2B5EF4-FFF2-40B4-BE49-F238E27FC236}">
                <a16:creationId xmlns:a16="http://schemas.microsoft.com/office/drawing/2014/main" xmlns="" id="{7FD13C16-E32B-4735-9CA1-287282AE7066}"/>
              </a:ext>
            </a:extLst>
          </p:cNvPr>
          <p:cNvSpPr/>
          <p:nvPr/>
        </p:nvSpPr>
        <p:spPr>
          <a:xfrm>
            <a:off x="1059904" y="3821969"/>
            <a:ext cx="212036" cy="245170"/>
          </a:xfrm>
          <a:custGeom>
            <a:avLst/>
            <a:gdLst/>
            <a:ahLst/>
            <a:cxnLst/>
            <a:rect l="0" t="0" r="0" b="0"/>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5" name="Shape 5159">
            <a:extLst>
              <a:ext uri="{FF2B5EF4-FFF2-40B4-BE49-F238E27FC236}">
                <a16:creationId xmlns:a16="http://schemas.microsoft.com/office/drawing/2014/main" xmlns="" id="{99B09EC5-25AD-4CD7-8FF3-05326BBF9315}"/>
              </a:ext>
            </a:extLst>
          </p:cNvPr>
          <p:cNvSpPr/>
          <p:nvPr/>
        </p:nvSpPr>
        <p:spPr>
          <a:xfrm>
            <a:off x="7586347" y="3267417"/>
            <a:ext cx="254834" cy="268520"/>
          </a:xfrm>
          <a:custGeom>
            <a:avLst/>
            <a:gdLst/>
            <a:ahLst/>
            <a:cxnLst/>
            <a:rect l="0" t="0" r="0" b="0"/>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6" name="Shape 5160">
            <a:extLst>
              <a:ext uri="{FF2B5EF4-FFF2-40B4-BE49-F238E27FC236}">
                <a16:creationId xmlns:a16="http://schemas.microsoft.com/office/drawing/2014/main" xmlns="" id="{4D0DE70F-6326-49B2-89A5-010EE0DD6AFA}"/>
              </a:ext>
            </a:extLst>
          </p:cNvPr>
          <p:cNvSpPr/>
          <p:nvPr/>
        </p:nvSpPr>
        <p:spPr>
          <a:xfrm>
            <a:off x="2695891" y="4353171"/>
            <a:ext cx="219819" cy="274357"/>
          </a:xfrm>
          <a:custGeom>
            <a:avLst/>
            <a:gdLst/>
            <a:ahLst/>
            <a:cxnLst/>
            <a:rect l="0" t="0" r="0" b="0"/>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7" name="Shape 5161">
            <a:extLst>
              <a:ext uri="{FF2B5EF4-FFF2-40B4-BE49-F238E27FC236}">
                <a16:creationId xmlns:a16="http://schemas.microsoft.com/office/drawing/2014/main" xmlns="" id="{AACCD240-A76F-4490-9B40-00D27BBD1B31}"/>
              </a:ext>
            </a:extLst>
          </p:cNvPr>
          <p:cNvSpPr/>
          <p:nvPr/>
        </p:nvSpPr>
        <p:spPr>
          <a:xfrm>
            <a:off x="4318263" y="3273256"/>
            <a:ext cx="245107" cy="252954"/>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8" name="Shape 5162">
            <a:extLst>
              <a:ext uri="{FF2B5EF4-FFF2-40B4-BE49-F238E27FC236}">
                <a16:creationId xmlns:a16="http://schemas.microsoft.com/office/drawing/2014/main" xmlns="" id="{7BCF5755-A35D-4E5E-B044-1DA2A8F939F1}"/>
              </a:ext>
            </a:extLst>
          </p:cNvPr>
          <p:cNvSpPr/>
          <p:nvPr/>
        </p:nvSpPr>
        <p:spPr>
          <a:xfrm>
            <a:off x="3767746" y="4372628"/>
            <a:ext cx="254833" cy="235442"/>
          </a:xfrm>
          <a:custGeom>
            <a:avLst/>
            <a:gdLst/>
            <a:ahLst/>
            <a:cxnLst/>
            <a:rect l="0" t="0" r="0" b="0"/>
            <a:pathLst>
              <a:path w="120000" h="120000" extrusionOk="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9" name="Shape 5163">
            <a:extLst>
              <a:ext uri="{FF2B5EF4-FFF2-40B4-BE49-F238E27FC236}">
                <a16:creationId xmlns:a16="http://schemas.microsoft.com/office/drawing/2014/main" xmlns="" id="{4454AAF9-8BFE-4F60-B8A8-F5FEA37EA6AF}"/>
              </a:ext>
            </a:extLst>
          </p:cNvPr>
          <p:cNvSpPr/>
          <p:nvPr/>
        </p:nvSpPr>
        <p:spPr>
          <a:xfrm>
            <a:off x="4327990" y="4372628"/>
            <a:ext cx="225654" cy="241278"/>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0" name="Shape 5164">
            <a:extLst>
              <a:ext uri="{FF2B5EF4-FFF2-40B4-BE49-F238E27FC236}">
                <a16:creationId xmlns:a16="http://schemas.microsoft.com/office/drawing/2014/main" xmlns="" id="{DDEEB3F7-CF5D-4A55-B859-1F93651D10E0}"/>
              </a:ext>
            </a:extLst>
          </p:cNvPr>
          <p:cNvSpPr/>
          <p:nvPr/>
        </p:nvSpPr>
        <p:spPr>
          <a:xfrm>
            <a:off x="7029994" y="4368738"/>
            <a:ext cx="274286" cy="245170"/>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1" name="Shape 5165">
            <a:extLst>
              <a:ext uri="{FF2B5EF4-FFF2-40B4-BE49-F238E27FC236}">
                <a16:creationId xmlns:a16="http://schemas.microsoft.com/office/drawing/2014/main" xmlns="" id="{52382C06-8D57-4A8C-9489-FDA4C02313DE}"/>
              </a:ext>
            </a:extLst>
          </p:cNvPr>
          <p:cNvSpPr/>
          <p:nvPr/>
        </p:nvSpPr>
        <p:spPr>
          <a:xfrm>
            <a:off x="6543673" y="3812239"/>
            <a:ext cx="155623" cy="264628"/>
          </a:xfrm>
          <a:custGeom>
            <a:avLst/>
            <a:gdLst/>
            <a:ahLst/>
            <a:cxnLst/>
            <a:rect l="0" t="0" r="0" b="0"/>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2" name="Shape 5166">
            <a:extLst>
              <a:ext uri="{FF2B5EF4-FFF2-40B4-BE49-F238E27FC236}">
                <a16:creationId xmlns:a16="http://schemas.microsoft.com/office/drawing/2014/main" xmlns="" id="{C4EA816E-D573-4C2F-92F1-7333F569C5FF}"/>
              </a:ext>
            </a:extLst>
          </p:cNvPr>
          <p:cNvSpPr/>
          <p:nvPr/>
        </p:nvSpPr>
        <p:spPr>
          <a:xfrm>
            <a:off x="4862943" y="4388195"/>
            <a:ext cx="245107" cy="206254"/>
          </a:xfrm>
          <a:custGeom>
            <a:avLst/>
            <a:gdLst/>
            <a:ahLst/>
            <a:cxnLst/>
            <a:rect l="0" t="0" r="0" b="0"/>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3" name="Shape 5167">
            <a:extLst>
              <a:ext uri="{FF2B5EF4-FFF2-40B4-BE49-F238E27FC236}">
                <a16:creationId xmlns:a16="http://schemas.microsoft.com/office/drawing/2014/main" xmlns="" id="{D54CF72E-C29C-4CD0-AE08-B57303D72390}"/>
              </a:ext>
            </a:extLst>
          </p:cNvPr>
          <p:cNvSpPr/>
          <p:nvPr/>
        </p:nvSpPr>
        <p:spPr>
          <a:xfrm>
            <a:off x="5954250" y="4359009"/>
            <a:ext cx="248997" cy="254898"/>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4" name="Shape 5168">
            <a:extLst>
              <a:ext uri="{FF2B5EF4-FFF2-40B4-BE49-F238E27FC236}">
                <a16:creationId xmlns:a16="http://schemas.microsoft.com/office/drawing/2014/main" xmlns="" id="{224F5729-66DC-462E-B36A-17D3A6F55DDE}"/>
              </a:ext>
            </a:extLst>
          </p:cNvPr>
          <p:cNvSpPr/>
          <p:nvPr/>
        </p:nvSpPr>
        <p:spPr>
          <a:xfrm>
            <a:off x="6479478" y="4353171"/>
            <a:ext cx="284012" cy="274357"/>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5" name="Shape 5169">
            <a:extLst>
              <a:ext uri="{FF2B5EF4-FFF2-40B4-BE49-F238E27FC236}">
                <a16:creationId xmlns:a16="http://schemas.microsoft.com/office/drawing/2014/main" xmlns="" id="{FF566483-4773-4F31-B583-06187D34378D}"/>
              </a:ext>
            </a:extLst>
          </p:cNvPr>
          <p:cNvSpPr/>
          <p:nvPr/>
        </p:nvSpPr>
        <p:spPr>
          <a:xfrm>
            <a:off x="7576622" y="4368736"/>
            <a:ext cx="274285" cy="249062"/>
          </a:xfrm>
          <a:custGeom>
            <a:avLst/>
            <a:gdLst/>
            <a:ahLst/>
            <a:cxnLst/>
            <a:rect l="0" t="0" r="0" b="0"/>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6" name="Shape 5170">
            <a:extLst>
              <a:ext uri="{FF2B5EF4-FFF2-40B4-BE49-F238E27FC236}">
                <a16:creationId xmlns:a16="http://schemas.microsoft.com/office/drawing/2014/main" xmlns="" id="{5C225418-844C-4C93-B2DE-C899BFF2DF5B}"/>
              </a:ext>
            </a:extLst>
          </p:cNvPr>
          <p:cNvSpPr/>
          <p:nvPr/>
        </p:nvSpPr>
        <p:spPr>
          <a:xfrm>
            <a:off x="7029994" y="2201121"/>
            <a:ext cx="274286" cy="219875"/>
          </a:xfrm>
          <a:custGeom>
            <a:avLst/>
            <a:gdLst/>
            <a:ahLst/>
            <a:cxnLst/>
            <a:rect l="0" t="0" r="0" b="0"/>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7" name="Shape 5171">
            <a:extLst>
              <a:ext uri="{FF2B5EF4-FFF2-40B4-BE49-F238E27FC236}">
                <a16:creationId xmlns:a16="http://schemas.microsoft.com/office/drawing/2014/main" xmlns="" id="{BFB20B36-0C6F-49E5-9836-6412E2080570}"/>
              </a:ext>
            </a:extLst>
          </p:cNvPr>
          <p:cNvSpPr/>
          <p:nvPr/>
        </p:nvSpPr>
        <p:spPr>
          <a:xfrm>
            <a:off x="5436803" y="4378466"/>
            <a:ext cx="184802" cy="225713"/>
          </a:xfrm>
          <a:custGeom>
            <a:avLst/>
            <a:gdLst/>
            <a:ahLst/>
            <a:cxnLst/>
            <a:rect l="0" t="0" r="0" b="0"/>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8" name="Shape 5172">
            <a:extLst>
              <a:ext uri="{FF2B5EF4-FFF2-40B4-BE49-F238E27FC236}">
                <a16:creationId xmlns:a16="http://schemas.microsoft.com/office/drawing/2014/main" xmlns="" id="{49B394A3-E60A-4317-89D5-7A7912B35628}"/>
              </a:ext>
            </a:extLst>
          </p:cNvPr>
          <p:cNvSpPr/>
          <p:nvPr/>
        </p:nvSpPr>
        <p:spPr>
          <a:xfrm>
            <a:off x="10829145" y="3831699"/>
            <a:ext cx="274285" cy="262683"/>
          </a:xfrm>
          <a:custGeom>
            <a:avLst/>
            <a:gdLst/>
            <a:ahLst/>
            <a:cxnLst/>
            <a:rect l="0" t="0" r="0" b="0"/>
            <a:pathLst>
              <a:path w="120000" h="120000" extrusionOk="0">
                <a:moveTo>
                  <a:pt x="102615" y="40000"/>
                </a:moveTo>
                <a:lnTo>
                  <a:pt x="102615" y="40000"/>
                </a:lnTo>
                <a:cubicBezTo>
                  <a:pt x="89818" y="4500"/>
                  <a:pt x="89818" y="4500"/>
                  <a:pt x="89818" y="4500"/>
                </a:cubicBezTo>
                <a:cubicBezTo>
                  <a:pt x="89818" y="2250"/>
                  <a:pt x="85472" y="0"/>
                  <a:pt x="83541" y="2250"/>
                </a:cubicBezTo>
                <a:cubicBezTo>
                  <a:pt x="2173" y="33500"/>
                  <a:pt x="2173" y="33500"/>
                  <a:pt x="2173" y="33500"/>
                </a:cubicBezTo>
                <a:cubicBezTo>
                  <a:pt x="0" y="33500"/>
                  <a:pt x="0" y="35750"/>
                  <a:pt x="0" y="40000"/>
                </a:cubicBezTo>
                <a:cubicBezTo>
                  <a:pt x="12796" y="75500"/>
                  <a:pt x="12796" y="75500"/>
                  <a:pt x="12796" y="75500"/>
                </a:cubicBezTo>
                <a:cubicBezTo>
                  <a:pt x="12796" y="55500"/>
                  <a:pt x="12796" y="55500"/>
                  <a:pt x="12796" y="55500"/>
                </a:cubicBezTo>
                <a:cubicBezTo>
                  <a:pt x="12796" y="46750"/>
                  <a:pt x="19315" y="40000"/>
                  <a:pt x="27766" y="40000"/>
                </a:cubicBezTo>
                <a:cubicBezTo>
                  <a:pt x="49014" y="40000"/>
                  <a:pt x="49014" y="40000"/>
                  <a:pt x="49014" y="40000"/>
                </a:cubicBezTo>
                <a:cubicBezTo>
                  <a:pt x="74607" y="22250"/>
                  <a:pt x="74607" y="22250"/>
                  <a:pt x="74607" y="22250"/>
                </a:cubicBezTo>
                <a:cubicBezTo>
                  <a:pt x="89818" y="40000"/>
                  <a:pt x="89818" y="40000"/>
                  <a:pt x="89818" y="40000"/>
                </a:cubicBezTo>
                <a:lnTo>
                  <a:pt x="102615" y="40000"/>
                </a:lnTo>
                <a:close/>
                <a:moveTo>
                  <a:pt x="115412" y="51000"/>
                </a:moveTo>
                <a:lnTo>
                  <a:pt x="115412" y="51000"/>
                </a:lnTo>
                <a:cubicBezTo>
                  <a:pt x="27766" y="51000"/>
                  <a:pt x="27766" y="51000"/>
                  <a:pt x="27766" y="51000"/>
                </a:cubicBezTo>
                <a:cubicBezTo>
                  <a:pt x="25593" y="51000"/>
                  <a:pt x="23420" y="53250"/>
                  <a:pt x="23420" y="55500"/>
                </a:cubicBezTo>
                <a:cubicBezTo>
                  <a:pt x="23420" y="115500"/>
                  <a:pt x="23420" y="115500"/>
                  <a:pt x="23420" y="115500"/>
                </a:cubicBezTo>
                <a:cubicBezTo>
                  <a:pt x="23420" y="117500"/>
                  <a:pt x="25593" y="119750"/>
                  <a:pt x="27766" y="119750"/>
                </a:cubicBezTo>
                <a:cubicBezTo>
                  <a:pt x="115412" y="119750"/>
                  <a:pt x="115412" y="119750"/>
                  <a:pt x="115412" y="119750"/>
                </a:cubicBezTo>
                <a:cubicBezTo>
                  <a:pt x="117585" y="119750"/>
                  <a:pt x="119758" y="117500"/>
                  <a:pt x="119758" y="115500"/>
                </a:cubicBezTo>
                <a:cubicBezTo>
                  <a:pt x="119758" y="55500"/>
                  <a:pt x="119758" y="55500"/>
                  <a:pt x="119758" y="55500"/>
                </a:cubicBezTo>
                <a:cubicBezTo>
                  <a:pt x="119758" y="53250"/>
                  <a:pt x="117585" y="51000"/>
                  <a:pt x="115412" y="51000"/>
                </a:cubicBezTo>
                <a:close/>
                <a:moveTo>
                  <a:pt x="109134" y="106500"/>
                </a:moveTo>
                <a:lnTo>
                  <a:pt x="109134" y="106500"/>
                </a:lnTo>
                <a:cubicBezTo>
                  <a:pt x="36217" y="106500"/>
                  <a:pt x="36217" y="106500"/>
                  <a:pt x="36217" y="106500"/>
                </a:cubicBezTo>
                <a:cubicBezTo>
                  <a:pt x="36217" y="97750"/>
                  <a:pt x="36217" y="97750"/>
                  <a:pt x="36217" y="97750"/>
                </a:cubicBezTo>
                <a:cubicBezTo>
                  <a:pt x="47082" y="68750"/>
                  <a:pt x="47082" y="68750"/>
                  <a:pt x="47082" y="68750"/>
                </a:cubicBezTo>
                <a:cubicBezTo>
                  <a:pt x="63983" y="91000"/>
                  <a:pt x="63983" y="91000"/>
                  <a:pt x="63983" y="91000"/>
                </a:cubicBezTo>
                <a:cubicBezTo>
                  <a:pt x="79195" y="75500"/>
                  <a:pt x="79195" y="75500"/>
                  <a:pt x="79195" y="75500"/>
                </a:cubicBezTo>
                <a:cubicBezTo>
                  <a:pt x="100442" y="66500"/>
                  <a:pt x="100442" y="66500"/>
                  <a:pt x="100442" y="66500"/>
                </a:cubicBezTo>
                <a:cubicBezTo>
                  <a:pt x="109134" y="86750"/>
                  <a:pt x="109134" y="86750"/>
                  <a:pt x="109134" y="86750"/>
                </a:cubicBezTo>
                <a:lnTo>
                  <a:pt x="109134" y="10650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9" name="Shape 5173">
            <a:extLst>
              <a:ext uri="{FF2B5EF4-FFF2-40B4-BE49-F238E27FC236}">
                <a16:creationId xmlns:a16="http://schemas.microsoft.com/office/drawing/2014/main" xmlns="" id="{B9FB269D-D613-48E7-84AF-AE3AB502A5F0}"/>
              </a:ext>
            </a:extLst>
          </p:cNvPr>
          <p:cNvSpPr/>
          <p:nvPr/>
        </p:nvSpPr>
        <p:spPr>
          <a:xfrm>
            <a:off x="9230117" y="3841426"/>
            <a:ext cx="196474" cy="249062"/>
          </a:xfrm>
          <a:custGeom>
            <a:avLst/>
            <a:gdLst/>
            <a:ahLst/>
            <a:cxnLst/>
            <a:rect l="0" t="0" r="0" b="0"/>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0" name="Shape 5174">
            <a:extLst>
              <a:ext uri="{FF2B5EF4-FFF2-40B4-BE49-F238E27FC236}">
                <a16:creationId xmlns:a16="http://schemas.microsoft.com/office/drawing/2014/main" xmlns="" id="{A60981DA-FCE5-48AA-ADCE-8776F91229AC}"/>
              </a:ext>
            </a:extLst>
          </p:cNvPr>
          <p:cNvSpPr/>
          <p:nvPr/>
        </p:nvSpPr>
        <p:spPr>
          <a:xfrm>
            <a:off x="10282517" y="3870613"/>
            <a:ext cx="274286" cy="188742"/>
          </a:xfrm>
          <a:custGeom>
            <a:avLst/>
            <a:gdLst/>
            <a:ahLst/>
            <a:cxnLst/>
            <a:rect l="0" t="0" r="0" b="0"/>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1" name="Shape 5175">
            <a:extLst>
              <a:ext uri="{FF2B5EF4-FFF2-40B4-BE49-F238E27FC236}">
                <a16:creationId xmlns:a16="http://schemas.microsoft.com/office/drawing/2014/main" xmlns="" id="{AF21BC0E-419D-4C74-86D5-8939E8530AC9}"/>
              </a:ext>
            </a:extLst>
          </p:cNvPr>
          <p:cNvSpPr/>
          <p:nvPr/>
        </p:nvSpPr>
        <p:spPr>
          <a:xfrm>
            <a:off x="9737836" y="3825861"/>
            <a:ext cx="274286" cy="278248"/>
          </a:xfrm>
          <a:custGeom>
            <a:avLst/>
            <a:gdLst/>
            <a:ahLst/>
            <a:cxnLst/>
            <a:rect l="0" t="0" r="0" b="0"/>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2" name="Shape 5176">
            <a:extLst>
              <a:ext uri="{FF2B5EF4-FFF2-40B4-BE49-F238E27FC236}">
                <a16:creationId xmlns:a16="http://schemas.microsoft.com/office/drawing/2014/main" xmlns="" id="{74164024-F0FA-4D95-8406-301AC5536EBE}"/>
              </a:ext>
            </a:extLst>
          </p:cNvPr>
          <p:cNvSpPr/>
          <p:nvPr/>
        </p:nvSpPr>
        <p:spPr>
          <a:xfrm>
            <a:off x="10842761" y="1673811"/>
            <a:ext cx="245107" cy="217929"/>
          </a:xfrm>
          <a:custGeom>
            <a:avLst/>
            <a:gdLst/>
            <a:ahLst/>
            <a:cxnLst/>
            <a:rect l="0" t="0" r="0" b="0"/>
            <a:pathLst>
              <a:path w="120000" h="120000" extrusionOk="0">
                <a:moveTo>
                  <a:pt x="115135" y="0"/>
                </a:moveTo>
                <a:lnTo>
                  <a:pt x="115135" y="0"/>
                </a:lnTo>
                <a:cubicBezTo>
                  <a:pt x="2432" y="0"/>
                  <a:pt x="2432" y="0"/>
                  <a:pt x="2432" y="0"/>
                </a:cubicBezTo>
                <a:cubicBezTo>
                  <a:pt x="0" y="0"/>
                  <a:pt x="0" y="2406"/>
                  <a:pt x="0" y="5112"/>
                </a:cubicBezTo>
                <a:cubicBezTo>
                  <a:pt x="0" y="21052"/>
                  <a:pt x="0" y="21052"/>
                  <a:pt x="0" y="21052"/>
                </a:cubicBezTo>
                <a:cubicBezTo>
                  <a:pt x="119729" y="21052"/>
                  <a:pt x="119729" y="21052"/>
                  <a:pt x="119729" y="21052"/>
                </a:cubicBezTo>
                <a:cubicBezTo>
                  <a:pt x="119729" y="5112"/>
                  <a:pt x="119729" y="5112"/>
                  <a:pt x="119729" y="5112"/>
                </a:cubicBezTo>
                <a:cubicBezTo>
                  <a:pt x="119729" y="2406"/>
                  <a:pt x="117297" y="0"/>
                  <a:pt x="115135" y="0"/>
                </a:cubicBezTo>
                <a:close/>
                <a:moveTo>
                  <a:pt x="7297" y="109172"/>
                </a:moveTo>
                <a:lnTo>
                  <a:pt x="7297" y="109172"/>
                </a:lnTo>
                <a:cubicBezTo>
                  <a:pt x="7297" y="114285"/>
                  <a:pt x="9729" y="119699"/>
                  <a:pt x="14594" y="119699"/>
                </a:cubicBezTo>
                <a:cubicBezTo>
                  <a:pt x="102972" y="119699"/>
                  <a:pt x="102972" y="119699"/>
                  <a:pt x="102972" y="119699"/>
                </a:cubicBezTo>
                <a:cubicBezTo>
                  <a:pt x="110270" y="119699"/>
                  <a:pt x="112702" y="114285"/>
                  <a:pt x="112702" y="109172"/>
                </a:cubicBezTo>
                <a:cubicBezTo>
                  <a:pt x="112702" y="29172"/>
                  <a:pt x="112702" y="29172"/>
                  <a:pt x="112702" y="29172"/>
                </a:cubicBezTo>
                <a:cubicBezTo>
                  <a:pt x="7297" y="29172"/>
                  <a:pt x="7297" y="29172"/>
                  <a:pt x="7297" y="29172"/>
                </a:cubicBezTo>
                <a:lnTo>
                  <a:pt x="7297" y="109172"/>
                </a:lnTo>
                <a:close/>
                <a:moveTo>
                  <a:pt x="40810" y="45112"/>
                </a:moveTo>
                <a:lnTo>
                  <a:pt x="40810" y="45112"/>
                </a:lnTo>
                <a:cubicBezTo>
                  <a:pt x="79189" y="45112"/>
                  <a:pt x="79189" y="45112"/>
                  <a:pt x="79189" y="45112"/>
                </a:cubicBezTo>
                <a:cubicBezTo>
                  <a:pt x="79189" y="58345"/>
                  <a:pt x="79189" y="58345"/>
                  <a:pt x="79189" y="58345"/>
                </a:cubicBezTo>
                <a:cubicBezTo>
                  <a:pt x="40810" y="58345"/>
                  <a:pt x="40810" y="58345"/>
                  <a:pt x="40810" y="58345"/>
                </a:cubicBezTo>
                <a:lnTo>
                  <a:pt x="40810" y="45112"/>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3" name="Shape 5177">
            <a:extLst>
              <a:ext uri="{FF2B5EF4-FFF2-40B4-BE49-F238E27FC236}">
                <a16:creationId xmlns:a16="http://schemas.microsoft.com/office/drawing/2014/main" xmlns="" id="{66F1B700-45FC-4363-B46A-49CCC20BCDEE}"/>
              </a:ext>
            </a:extLst>
          </p:cNvPr>
          <p:cNvSpPr/>
          <p:nvPr/>
        </p:nvSpPr>
        <p:spPr>
          <a:xfrm>
            <a:off x="10298080" y="1658245"/>
            <a:ext cx="245107" cy="245170"/>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4" name="Shape 5178">
            <a:extLst>
              <a:ext uri="{FF2B5EF4-FFF2-40B4-BE49-F238E27FC236}">
                <a16:creationId xmlns:a16="http://schemas.microsoft.com/office/drawing/2014/main" xmlns="" id="{64902A47-9FDE-461C-ABF0-E5EE6204FBE9}"/>
              </a:ext>
            </a:extLst>
          </p:cNvPr>
          <p:cNvSpPr/>
          <p:nvPr/>
        </p:nvSpPr>
        <p:spPr>
          <a:xfrm>
            <a:off x="9776742" y="1644623"/>
            <a:ext cx="196474" cy="272411"/>
          </a:xfrm>
          <a:custGeom>
            <a:avLst/>
            <a:gdLst/>
            <a:ahLst/>
            <a:cxnLst/>
            <a:rect l="0" t="0" r="0" b="0"/>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5" name="Shape 5179">
            <a:extLst>
              <a:ext uri="{FF2B5EF4-FFF2-40B4-BE49-F238E27FC236}">
                <a16:creationId xmlns:a16="http://schemas.microsoft.com/office/drawing/2014/main" xmlns="" id="{B266EC73-B26E-4E06-BDD9-59FA64BE30CE}"/>
              </a:ext>
            </a:extLst>
          </p:cNvPr>
          <p:cNvSpPr/>
          <p:nvPr/>
        </p:nvSpPr>
        <p:spPr>
          <a:xfrm>
            <a:off x="7615526" y="4899940"/>
            <a:ext cx="200364" cy="272411"/>
          </a:xfrm>
          <a:custGeom>
            <a:avLst/>
            <a:gdLst/>
            <a:ahLst/>
            <a:cxnLst/>
            <a:rect l="0" t="0" r="0" b="0"/>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6" name="Shape 5180">
            <a:extLst>
              <a:ext uri="{FF2B5EF4-FFF2-40B4-BE49-F238E27FC236}">
                <a16:creationId xmlns:a16="http://schemas.microsoft.com/office/drawing/2014/main" xmlns="" id="{59FA859B-68F2-4C66-ABEE-00D24DE13043}"/>
              </a:ext>
            </a:extLst>
          </p:cNvPr>
          <p:cNvSpPr/>
          <p:nvPr/>
        </p:nvSpPr>
        <p:spPr>
          <a:xfrm>
            <a:off x="10829145" y="3339413"/>
            <a:ext cx="274285" cy="159556"/>
          </a:xfrm>
          <a:custGeom>
            <a:avLst/>
            <a:gdLst/>
            <a:ahLst/>
            <a:cxnLst/>
            <a:rect l="0" t="0" r="0" b="0"/>
            <a:pathLst>
              <a:path w="120000" h="120000" extrusionOk="0">
                <a:moveTo>
                  <a:pt x="29939" y="90511"/>
                </a:moveTo>
                <a:lnTo>
                  <a:pt x="29939" y="90511"/>
                </a:lnTo>
                <a:cubicBezTo>
                  <a:pt x="29939" y="39726"/>
                  <a:pt x="29939" y="39726"/>
                  <a:pt x="29939" y="39726"/>
                </a:cubicBezTo>
                <a:cubicBezTo>
                  <a:pt x="42736" y="39726"/>
                  <a:pt x="42736" y="39726"/>
                  <a:pt x="42736" y="39726"/>
                </a:cubicBezTo>
                <a:cubicBezTo>
                  <a:pt x="21247" y="0"/>
                  <a:pt x="21247" y="0"/>
                  <a:pt x="21247" y="0"/>
                </a:cubicBezTo>
                <a:cubicBezTo>
                  <a:pt x="0" y="39726"/>
                  <a:pt x="0" y="39726"/>
                  <a:pt x="0" y="39726"/>
                </a:cubicBezTo>
                <a:cubicBezTo>
                  <a:pt x="12796" y="39726"/>
                  <a:pt x="12796" y="39726"/>
                  <a:pt x="12796" y="39726"/>
                </a:cubicBezTo>
                <a:cubicBezTo>
                  <a:pt x="12796" y="101569"/>
                  <a:pt x="12796" y="101569"/>
                  <a:pt x="12796" y="101569"/>
                </a:cubicBezTo>
                <a:cubicBezTo>
                  <a:pt x="12796" y="112218"/>
                  <a:pt x="17142" y="119590"/>
                  <a:pt x="23420" y="119590"/>
                </a:cubicBezTo>
                <a:cubicBezTo>
                  <a:pt x="77022" y="119590"/>
                  <a:pt x="77022" y="119590"/>
                  <a:pt x="77022" y="119590"/>
                </a:cubicBezTo>
                <a:cubicBezTo>
                  <a:pt x="61810" y="90511"/>
                  <a:pt x="61810" y="90511"/>
                  <a:pt x="61810" y="90511"/>
                </a:cubicBezTo>
                <a:lnTo>
                  <a:pt x="29939" y="90511"/>
                </a:lnTo>
                <a:close/>
                <a:moveTo>
                  <a:pt x="106961" y="79863"/>
                </a:moveTo>
                <a:lnTo>
                  <a:pt x="106961" y="79863"/>
                </a:lnTo>
                <a:cubicBezTo>
                  <a:pt x="106961" y="18020"/>
                  <a:pt x="106961" y="18020"/>
                  <a:pt x="106961" y="18020"/>
                </a:cubicBezTo>
                <a:cubicBezTo>
                  <a:pt x="106961" y="6962"/>
                  <a:pt x="102615" y="0"/>
                  <a:pt x="96338" y="0"/>
                </a:cubicBezTo>
                <a:cubicBezTo>
                  <a:pt x="42736" y="0"/>
                  <a:pt x="42736" y="0"/>
                  <a:pt x="42736" y="0"/>
                </a:cubicBezTo>
                <a:cubicBezTo>
                  <a:pt x="57706" y="24982"/>
                  <a:pt x="57706" y="24982"/>
                  <a:pt x="57706" y="24982"/>
                </a:cubicBezTo>
                <a:cubicBezTo>
                  <a:pt x="89818" y="24982"/>
                  <a:pt x="89818" y="24982"/>
                  <a:pt x="89818" y="24982"/>
                </a:cubicBezTo>
                <a:cubicBezTo>
                  <a:pt x="89818" y="79863"/>
                  <a:pt x="89818" y="79863"/>
                  <a:pt x="89818" y="79863"/>
                </a:cubicBezTo>
                <a:cubicBezTo>
                  <a:pt x="77022" y="79863"/>
                  <a:pt x="77022" y="79863"/>
                  <a:pt x="77022" y="79863"/>
                </a:cubicBezTo>
                <a:cubicBezTo>
                  <a:pt x="98269" y="119590"/>
                  <a:pt x="98269" y="119590"/>
                  <a:pt x="98269" y="119590"/>
                </a:cubicBezTo>
                <a:cubicBezTo>
                  <a:pt x="119758" y="79863"/>
                  <a:pt x="119758" y="79863"/>
                  <a:pt x="119758" y="79863"/>
                </a:cubicBezTo>
                <a:lnTo>
                  <a:pt x="106961" y="79863"/>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7" name="Shape 5181">
            <a:extLst>
              <a:ext uri="{FF2B5EF4-FFF2-40B4-BE49-F238E27FC236}">
                <a16:creationId xmlns:a16="http://schemas.microsoft.com/office/drawing/2014/main" xmlns="" id="{C4D81C57-64B6-498F-A811-BE89923E05A8}"/>
              </a:ext>
            </a:extLst>
          </p:cNvPr>
          <p:cNvSpPr/>
          <p:nvPr/>
        </p:nvSpPr>
        <p:spPr>
          <a:xfrm>
            <a:off x="8704889" y="3263525"/>
            <a:ext cx="196474" cy="266575"/>
          </a:xfrm>
          <a:custGeom>
            <a:avLst/>
            <a:gdLst/>
            <a:ahLst/>
            <a:cxnLst/>
            <a:rect l="0" t="0" r="0" b="0"/>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8" name="Shape 5182">
            <a:extLst>
              <a:ext uri="{FF2B5EF4-FFF2-40B4-BE49-F238E27FC236}">
                <a16:creationId xmlns:a16="http://schemas.microsoft.com/office/drawing/2014/main" xmlns="" id="{5895118A-7EDF-4914-A509-C2955F474D90}"/>
              </a:ext>
            </a:extLst>
          </p:cNvPr>
          <p:cNvSpPr/>
          <p:nvPr/>
        </p:nvSpPr>
        <p:spPr>
          <a:xfrm>
            <a:off x="10305861" y="4359009"/>
            <a:ext cx="252888" cy="274357"/>
          </a:xfrm>
          <a:custGeom>
            <a:avLst/>
            <a:gdLst/>
            <a:ahLst/>
            <a:cxnLst/>
            <a:rect l="0" t="0" r="0" b="0"/>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9" name="Shape 5183">
            <a:extLst>
              <a:ext uri="{FF2B5EF4-FFF2-40B4-BE49-F238E27FC236}">
                <a16:creationId xmlns:a16="http://schemas.microsoft.com/office/drawing/2014/main" xmlns="" id="{5F070826-45DF-43F0-A972-C0BA4EAE3F04}"/>
              </a:ext>
            </a:extLst>
          </p:cNvPr>
          <p:cNvSpPr/>
          <p:nvPr/>
        </p:nvSpPr>
        <p:spPr>
          <a:xfrm>
            <a:off x="9813703" y="4359009"/>
            <a:ext cx="143952" cy="274357"/>
          </a:xfrm>
          <a:custGeom>
            <a:avLst/>
            <a:gdLst/>
            <a:ahLst/>
            <a:cxnLst/>
            <a:rect l="0" t="0" r="0" b="0"/>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0" name="Shape 5184">
            <a:extLst>
              <a:ext uri="{FF2B5EF4-FFF2-40B4-BE49-F238E27FC236}">
                <a16:creationId xmlns:a16="http://schemas.microsoft.com/office/drawing/2014/main" xmlns="" id="{7215F473-C11C-41B8-A3EF-47D779076F9F}"/>
              </a:ext>
            </a:extLst>
          </p:cNvPr>
          <p:cNvSpPr/>
          <p:nvPr/>
        </p:nvSpPr>
        <p:spPr>
          <a:xfrm>
            <a:off x="9191212" y="1716619"/>
            <a:ext cx="274285" cy="128422"/>
          </a:xfrm>
          <a:custGeom>
            <a:avLst/>
            <a:gdLst/>
            <a:ahLst/>
            <a:cxnLst/>
            <a:rect l="0" t="0" r="0" b="0"/>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1" name="Shape 5185">
            <a:extLst>
              <a:ext uri="{FF2B5EF4-FFF2-40B4-BE49-F238E27FC236}">
                <a16:creationId xmlns:a16="http://schemas.microsoft.com/office/drawing/2014/main" xmlns="" id="{C32D65A8-D0C8-4D23-B292-0AFFADBEE807}"/>
              </a:ext>
            </a:extLst>
          </p:cNvPr>
          <p:cNvSpPr/>
          <p:nvPr/>
        </p:nvSpPr>
        <p:spPr>
          <a:xfrm>
            <a:off x="10829145" y="2779024"/>
            <a:ext cx="274285" cy="188742"/>
          </a:xfrm>
          <a:custGeom>
            <a:avLst/>
            <a:gdLst/>
            <a:ahLst/>
            <a:cxnLst/>
            <a:rect l="0" t="0" r="0" b="0"/>
            <a:pathLst>
              <a:path w="120000" h="120000" extrusionOk="0">
                <a:moveTo>
                  <a:pt x="106961" y="0"/>
                </a:moveTo>
                <a:lnTo>
                  <a:pt x="106961" y="0"/>
                </a:lnTo>
                <a:cubicBezTo>
                  <a:pt x="51187" y="0"/>
                  <a:pt x="51187" y="0"/>
                  <a:pt x="51187" y="0"/>
                </a:cubicBezTo>
                <a:cubicBezTo>
                  <a:pt x="47082" y="0"/>
                  <a:pt x="44909" y="0"/>
                  <a:pt x="42736" y="2774"/>
                </a:cubicBezTo>
                <a:cubicBezTo>
                  <a:pt x="2173" y="55144"/>
                  <a:pt x="2173" y="55144"/>
                  <a:pt x="2173" y="55144"/>
                </a:cubicBezTo>
                <a:cubicBezTo>
                  <a:pt x="0" y="58265"/>
                  <a:pt x="0" y="61387"/>
                  <a:pt x="2173" y="64508"/>
                </a:cubicBezTo>
                <a:cubicBezTo>
                  <a:pt x="42736" y="113410"/>
                  <a:pt x="42736" y="113410"/>
                  <a:pt x="42736" y="113410"/>
                </a:cubicBezTo>
                <a:cubicBezTo>
                  <a:pt x="44909" y="116531"/>
                  <a:pt x="47082" y="119653"/>
                  <a:pt x="51187" y="119653"/>
                </a:cubicBezTo>
                <a:cubicBezTo>
                  <a:pt x="106961" y="119653"/>
                  <a:pt x="106961" y="119653"/>
                  <a:pt x="106961" y="119653"/>
                </a:cubicBezTo>
                <a:cubicBezTo>
                  <a:pt x="113239" y="119653"/>
                  <a:pt x="119758" y="110635"/>
                  <a:pt x="119758" y="101271"/>
                </a:cubicBezTo>
                <a:cubicBezTo>
                  <a:pt x="119758" y="15260"/>
                  <a:pt x="119758" y="15260"/>
                  <a:pt x="119758" y="15260"/>
                </a:cubicBezTo>
                <a:cubicBezTo>
                  <a:pt x="119758" y="5895"/>
                  <a:pt x="113239" y="0"/>
                  <a:pt x="106961" y="0"/>
                </a:cubicBezTo>
                <a:close/>
                <a:moveTo>
                  <a:pt x="89818" y="95028"/>
                </a:moveTo>
                <a:lnTo>
                  <a:pt x="89818" y="95028"/>
                </a:lnTo>
                <a:cubicBezTo>
                  <a:pt x="74607" y="70751"/>
                  <a:pt x="74607" y="70751"/>
                  <a:pt x="74607" y="70751"/>
                </a:cubicBezTo>
                <a:cubicBezTo>
                  <a:pt x="59879" y="95028"/>
                  <a:pt x="59879" y="95028"/>
                  <a:pt x="59879" y="95028"/>
                </a:cubicBezTo>
                <a:cubicBezTo>
                  <a:pt x="51187" y="79768"/>
                  <a:pt x="51187" y="79768"/>
                  <a:pt x="51187" y="79768"/>
                </a:cubicBezTo>
                <a:cubicBezTo>
                  <a:pt x="66156" y="58265"/>
                  <a:pt x="66156" y="58265"/>
                  <a:pt x="66156" y="58265"/>
                </a:cubicBezTo>
                <a:cubicBezTo>
                  <a:pt x="51187" y="36763"/>
                  <a:pt x="51187" y="36763"/>
                  <a:pt x="51187" y="36763"/>
                </a:cubicBezTo>
                <a:cubicBezTo>
                  <a:pt x="59879" y="24277"/>
                  <a:pt x="59879" y="24277"/>
                  <a:pt x="59879" y="24277"/>
                </a:cubicBezTo>
                <a:cubicBezTo>
                  <a:pt x="74607" y="46127"/>
                  <a:pt x="74607" y="46127"/>
                  <a:pt x="74607" y="46127"/>
                </a:cubicBezTo>
                <a:cubicBezTo>
                  <a:pt x="89818" y="24277"/>
                  <a:pt x="89818" y="24277"/>
                  <a:pt x="89818" y="24277"/>
                </a:cubicBezTo>
                <a:cubicBezTo>
                  <a:pt x="100442" y="36763"/>
                  <a:pt x="100442" y="36763"/>
                  <a:pt x="100442" y="36763"/>
                </a:cubicBezTo>
                <a:cubicBezTo>
                  <a:pt x="83541" y="58265"/>
                  <a:pt x="83541" y="58265"/>
                  <a:pt x="83541" y="58265"/>
                </a:cubicBezTo>
                <a:cubicBezTo>
                  <a:pt x="100442" y="79768"/>
                  <a:pt x="100442" y="79768"/>
                  <a:pt x="100442" y="79768"/>
                </a:cubicBezTo>
                <a:lnTo>
                  <a:pt x="89818" y="95028"/>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2" name="Shape 5186">
            <a:extLst>
              <a:ext uri="{FF2B5EF4-FFF2-40B4-BE49-F238E27FC236}">
                <a16:creationId xmlns:a16="http://schemas.microsoft.com/office/drawing/2014/main" xmlns="" id="{AAF18F4C-4219-4A8F-9895-72B34CC0555D}"/>
              </a:ext>
            </a:extLst>
          </p:cNvPr>
          <p:cNvSpPr/>
          <p:nvPr/>
        </p:nvSpPr>
        <p:spPr>
          <a:xfrm>
            <a:off x="8131028" y="3827806"/>
            <a:ext cx="254834" cy="219875"/>
          </a:xfrm>
          <a:custGeom>
            <a:avLst/>
            <a:gdLst/>
            <a:ahLst/>
            <a:cxnLst/>
            <a:rect l="0" t="0" r="0" b="0"/>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3" name="Shape 5187">
            <a:extLst>
              <a:ext uri="{FF2B5EF4-FFF2-40B4-BE49-F238E27FC236}">
                <a16:creationId xmlns:a16="http://schemas.microsoft.com/office/drawing/2014/main" xmlns="" id="{F96A721F-C70D-4A0D-BEDA-4839E0DC308A}"/>
              </a:ext>
            </a:extLst>
          </p:cNvPr>
          <p:cNvSpPr/>
          <p:nvPr/>
        </p:nvSpPr>
        <p:spPr>
          <a:xfrm>
            <a:off x="5995101" y="2140803"/>
            <a:ext cx="264560" cy="229603"/>
          </a:xfrm>
          <a:custGeom>
            <a:avLst/>
            <a:gdLst/>
            <a:ahLst/>
            <a:cxnLst/>
            <a:rect l="0" t="0" r="0" b="0"/>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4" name="Shape 5188">
            <a:extLst>
              <a:ext uri="{FF2B5EF4-FFF2-40B4-BE49-F238E27FC236}">
                <a16:creationId xmlns:a16="http://schemas.microsoft.com/office/drawing/2014/main" xmlns="" id="{D0CC5633-7084-4CE6-9F82-3760D5413C0C}"/>
              </a:ext>
            </a:extLst>
          </p:cNvPr>
          <p:cNvSpPr/>
          <p:nvPr/>
        </p:nvSpPr>
        <p:spPr>
          <a:xfrm>
            <a:off x="10850542" y="4876591"/>
            <a:ext cx="213981" cy="245170"/>
          </a:xfrm>
          <a:custGeom>
            <a:avLst/>
            <a:gdLst/>
            <a:ahLst/>
            <a:cxnLst/>
            <a:rect l="0" t="0" r="0" b="0"/>
            <a:pathLst>
              <a:path w="120000" h="120000" extrusionOk="0">
                <a:moveTo>
                  <a:pt x="114153" y="0"/>
                </a:moveTo>
                <a:lnTo>
                  <a:pt x="114153" y="0"/>
                </a:lnTo>
                <a:cubicBezTo>
                  <a:pt x="95384" y="0"/>
                  <a:pt x="95384" y="0"/>
                  <a:pt x="95384" y="0"/>
                </a:cubicBezTo>
                <a:cubicBezTo>
                  <a:pt x="92615" y="0"/>
                  <a:pt x="89846" y="2696"/>
                  <a:pt x="89846" y="7550"/>
                </a:cubicBezTo>
                <a:cubicBezTo>
                  <a:pt x="89846" y="119730"/>
                  <a:pt x="89846" y="119730"/>
                  <a:pt x="89846" y="119730"/>
                </a:cubicBezTo>
                <a:cubicBezTo>
                  <a:pt x="119692" y="119730"/>
                  <a:pt x="119692" y="119730"/>
                  <a:pt x="119692" y="119730"/>
                </a:cubicBezTo>
                <a:cubicBezTo>
                  <a:pt x="119692" y="7550"/>
                  <a:pt x="119692" y="7550"/>
                  <a:pt x="119692" y="7550"/>
                </a:cubicBezTo>
                <a:cubicBezTo>
                  <a:pt x="119692" y="2696"/>
                  <a:pt x="116923" y="0"/>
                  <a:pt x="114153" y="0"/>
                </a:cubicBezTo>
                <a:close/>
                <a:moveTo>
                  <a:pt x="68000" y="40719"/>
                </a:moveTo>
                <a:lnTo>
                  <a:pt x="68000" y="40719"/>
                </a:lnTo>
                <a:cubicBezTo>
                  <a:pt x="51692" y="40719"/>
                  <a:pt x="51692" y="40719"/>
                  <a:pt x="51692" y="40719"/>
                </a:cubicBezTo>
                <a:cubicBezTo>
                  <a:pt x="46153" y="40719"/>
                  <a:pt x="43384" y="43146"/>
                  <a:pt x="43384" y="48000"/>
                </a:cubicBezTo>
                <a:cubicBezTo>
                  <a:pt x="43384" y="119730"/>
                  <a:pt x="43384" y="119730"/>
                  <a:pt x="43384" y="119730"/>
                </a:cubicBezTo>
                <a:cubicBezTo>
                  <a:pt x="76307" y="119730"/>
                  <a:pt x="76307" y="119730"/>
                  <a:pt x="76307" y="119730"/>
                </a:cubicBezTo>
                <a:cubicBezTo>
                  <a:pt x="76307" y="48000"/>
                  <a:pt x="76307" y="48000"/>
                  <a:pt x="76307" y="48000"/>
                </a:cubicBezTo>
                <a:cubicBezTo>
                  <a:pt x="76307" y="43146"/>
                  <a:pt x="70769" y="40719"/>
                  <a:pt x="68000" y="40719"/>
                </a:cubicBezTo>
                <a:close/>
                <a:moveTo>
                  <a:pt x="21538" y="81438"/>
                </a:moveTo>
                <a:lnTo>
                  <a:pt x="21538" y="81438"/>
                </a:lnTo>
                <a:cubicBezTo>
                  <a:pt x="5230" y="81438"/>
                  <a:pt x="5230" y="81438"/>
                  <a:pt x="5230" y="81438"/>
                </a:cubicBezTo>
                <a:cubicBezTo>
                  <a:pt x="0" y="81438"/>
                  <a:pt x="0" y="83595"/>
                  <a:pt x="0" y="86022"/>
                </a:cubicBezTo>
                <a:cubicBezTo>
                  <a:pt x="0" y="119730"/>
                  <a:pt x="0" y="119730"/>
                  <a:pt x="0" y="119730"/>
                </a:cubicBezTo>
                <a:cubicBezTo>
                  <a:pt x="29846" y="119730"/>
                  <a:pt x="29846" y="119730"/>
                  <a:pt x="29846" y="119730"/>
                </a:cubicBezTo>
                <a:cubicBezTo>
                  <a:pt x="29846" y="86022"/>
                  <a:pt x="29846" y="86022"/>
                  <a:pt x="29846" y="86022"/>
                </a:cubicBezTo>
                <a:cubicBezTo>
                  <a:pt x="29846" y="83595"/>
                  <a:pt x="27076" y="81438"/>
                  <a:pt x="21538" y="81438"/>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5" name="Shape 5189">
            <a:extLst>
              <a:ext uri="{FF2B5EF4-FFF2-40B4-BE49-F238E27FC236}">
                <a16:creationId xmlns:a16="http://schemas.microsoft.com/office/drawing/2014/main" xmlns="" id="{29E595E6-BABF-4596-A085-AF3A27A35102}"/>
              </a:ext>
            </a:extLst>
          </p:cNvPr>
          <p:cNvSpPr/>
          <p:nvPr/>
        </p:nvSpPr>
        <p:spPr>
          <a:xfrm>
            <a:off x="9243733" y="4999176"/>
            <a:ext cx="229543" cy="231550"/>
          </a:xfrm>
          <a:custGeom>
            <a:avLst/>
            <a:gdLst/>
            <a:ahLst/>
            <a:cxnLst/>
            <a:rect l="0" t="0" r="0" b="0"/>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6" name="Shape 5190">
            <a:extLst>
              <a:ext uri="{FF2B5EF4-FFF2-40B4-BE49-F238E27FC236}">
                <a16:creationId xmlns:a16="http://schemas.microsoft.com/office/drawing/2014/main" xmlns="" id="{5AA4BC70-93B4-4C1D-A153-FE2C8B42C749}"/>
              </a:ext>
            </a:extLst>
          </p:cNvPr>
          <p:cNvSpPr/>
          <p:nvPr/>
        </p:nvSpPr>
        <p:spPr>
          <a:xfrm>
            <a:off x="10790238" y="4397925"/>
            <a:ext cx="274285" cy="235441"/>
          </a:xfrm>
          <a:custGeom>
            <a:avLst/>
            <a:gdLst/>
            <a:ahLst/>
            <a:cxnLst/>
            <a:rect l="0" t="0" r="0" b="0"/>
            <a:pathLst>
              <a:path w="120000" h="120000" extrusionOk="0">
                <a:moveTo>
                  <a:pt x="4104" y="69577"/>
                </a:moveTo>
                <a:lnTo>
                  <a:pt x="4104" y="69577"/>
                </a:lnTo>
                <a:cubicBezTo>
                  <a:pt x="12796" y="72112"/>
                  <a:pt x="12796" y="72112"/>
                  <a:pt x="12796" y="72112"/>
                </a:cubicBezTo>
                <a:cubicBezTo>
                  <a:pt x="19315" y="59718"/>
                  <a:pt x="19315" y="59718"/>
                  <a:pt x="19315" y="59718"/>
                </a:cubicBezTo>
                <a:cubicBezTo>
                  <a:pt x="6277" y="57183"/>
                  <a:pt x="6277" y="57183"/>
                  <a:pt x="6277" y="57183"/>
                </a:cubicBezTo>
                <a:cubicBezTo>
                  <a:pt x="4104" y="57183"/>
                  <a:pt x="0" y="59718"/>
                  <a:pt x="0" y="62253"/>
                </a:cubicBezTo>
                <a:cubicBezTo>
                  <a:pt x="0" y="64788"/>
                  <a:pt x="2173" y="69577"/>
                  <a:pt x="4104" y="69577"/>
                </a:cubicBezTo>
                <a:close/>
                <a:moveTo>
                  <a:pt x="111066" y="72112"/>
                </a:moveTo>
                <a:lnTo>
                  <a:pt x="111066" y="72112"/>
                </a:lnTo>
                <a:cubicBezTo>
                  <a:pt x="83299" y="99718"/>
                  <a:pt x="83299" y="99718"/>
                  <a:pt x="83299" y="99718"/>
                </a:cubicBezTo>
                <a:cubicBezTo>
                  <a:pt x="53360" y="72112"/>
                  <a:pt x="53360" y="72112"/>
                  <a:pt x="53360" y="72112"/>
                </a:cubicBezTo>
                <a:cubicBezTo>
                  <a:pt x="51187" y="69577"/>
                  <a:pt x="51187" y="69577"/>
                  <a:pt x="51187" y="69577"/>
                </a:cubicBezTo>
                <a:cubicBezTo>
                  <a:pt x="46841" y="69577"/>
                  <a:pt x="46841" y="69577"/>
                  <a:pt x="46841" y="69577"/>
                </a:cubicBezTo>
                <a:cubicBezTo>
                  <a:pt x="40563" y="79718"/>
                  <a:pt x="40563" y="79718"/>
                  <a:pt x="40563" y="79718"/>
                </a:cubicBezTo>
                <a:cubicBezTo>
                  <a:pt x="46841" y="82253"/>
                  <a:pt x="46841" y="82253"/>
                  <a:pt x="46841" y="82253"/>
                </a:cubicBezTo>
                <a:cubicBezTo>
                  <a:pt x="81368" y="112112"/>
                  <a:pt x="81368" y="112112"/>
                  <a:pt x="81368" y="112112"/>
                </a:cubicBezTo>
                <a:cubicBezTo>
                  <a:pt x="81368" y="114647"/>
                  <a:pt x="83299" y="114647"/>
                  <a:pt x="83299" y="114647"/>
                </a:cubicBezTo>
                <a:cubicBezTo>
                  <a:pt x="85472" y="114647"/>
                  <a:pt x="87645" y="114647"/>
                  <a:pt x="87645" y="112112"/>
                </a:cubicBezTo>
                <a:cubicBezTo>
                  <a:pt x="117585" y="82253"/>
                  <a:pt x="117585" y="82253"/>
                  <a:pt x="117585" y="82253"/>
                </a:cubicBezTo>
                <a:cubicBezTo>
                  <a:pt x="119758" y="79718"/>
                  <a:pt x="119758" y="74647"/>
                  <a:pt x="117585" y="72112"/>
                </a:cubicBezTo>
                <a:cubicBezTo>
                  <a:pt x="115412" y="69577"/>
                  <a:pt x="113239" y="69577"/>
                  <a:pt x="111066" y="72112"/>
                </a:cubicBezTo>
                <a:close/>
                <a:moveTo>
                  <a:pt x="51187" y="39718"/>
                </a:moveTo>
                <a:lnTo>
                  <a:pt x="51187" y="39718"/>
                </a:lnTo>
                <a:cubicBezTo>
                  <a:pt x="81368" y="62253"/>
                  <a:pt x="81368" y="62253"/>
                  <a:pt x="81368" y="62253"/>
                </a:cubicBezTo>
                <a:cubicBezTo>
                  <a:pt x="83299" y="64788"/>
                  <a:pt x="87645" y="64788"/>
                  <a:pt x="89818" y="59718"/>
                </a:cubicBezTo>
                <a:cubicBezTo>
                  <a:pt x="119758" y="9859"/>
                  <a:pt x="119758" y="9859"/>
                  <a:pt x="119758" y="9859"/>
                </a:cubicBezTo>
                <a:cubicBezTo>
                  <a:pt x="119758" y="7323"/>
                  <a:pt x="119758" y="2535"/>
                  <a:pt x="117585" y="2535"/>
                </a:cubicBezTo>
                <a:cubicBezTo>
                  <a:pt x="115412" y="0"/>
                  <a:pt x="111066" y="0"/>
                  <a:pt x="109134" y="2535"/>
                </a:cubicBezTo>
                <a:cubicBezTo>
                  <a:pt x="83299" y="49859"/>
                  <a:pt x="83299" y="49859"/>
                  <a:pt x="83299" y="49859"/>
                </a:cubicBezTo>
                <a:cubicBezTo>
                  <a:pt x="53360" y="27323"/>
                  <a:pt x="53360" y="27323"/>
                  <a:pt x="53360" y="27323"/>
                </a:cubicBezTo>
                <a:cubicBezTo>
                  <a:pt x="51187" y="24788"/>
                  <a:pt x="51187" y="24788"/>
                  <a:pt x="49014" y="24788"/>
                </a:cubicBezTo>
                <a:cubicBezTo>
                  <a:pt x="46841" y="27323"/>
                  <a:pt x="46841" y="27323"/>
                  <a:pt x="44909" y="29859"/>
                </a:cubicBezTo>
                <a:cubicBezTo>
                  <a:pt x="0" y="109859"/>
                  <a:pt x="0" y="109859"/>
                  <a:pt x="0" y="109859"/>
                </a:cubicBezTo>
                <a:cubicBezTo>
                  <a:pt x="0" y="114647"/>
                  <a:pt x="0" y="117183"/>
                  <a:pt x="2173" y="119718"/>
                </a:cubicBezTo>
                <a:cubicBezTo>
                  <a:pt x="4104" y="119718"/>
                  <a:pt x="4104" y="119718"/>
                  <a:pt x="6277" y="119718"/>
                </a:cubicBezTo>
                <a:cubicBezTo>
                  <a:pt x="6277" y="119718"/>
                  <a:pt x="8450" y="119718"/>
                  <a:pt x="10623" y="117183"/>
                </a:cubicBezTo>
                <a:lnTo>
                  <a:pt x="51187" y="39718"/>
                </a:ln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7" name="Shape 5191">
            <a:extLst>
              <a:ext uri="{FF2B5EF4-FFF2-40B4-BE49-F238E27FC236}">
                <a16:creationId xmlns:a16="http://schemas.microsoft.com/office/drawing/2014/main" xmlns="" id="{297B8631-5057-4DFD-AF7E-82174DDDB5D1}"/>
              </a:ext>
            </a:extLst>
          </p:cNvPr>
          <p:cNvSpPr/>
          <p:nvPr/>
        </p:nvSpPr>
        <p:spPr>
          <a:xfrm>
            <a:off x="9191211" y="2218635"/>
            <a:ext cx="268450" cy="214037"/>
          </a:xfrm>
          <a:custGeom>
            <a:avLst/>
            <a:gdLst/>
            <a:ahLst/>
            <a:cxnLst/>
            <a:rect l="0" t="0" r="0" b="0"/>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8" name="Shape 5192">
            <a:extLst>
              <a:ext uri="{FF2B5EF4-FFF2-40B4-BE49-F238E27FC236}">
                <a16:creationId xmlns:a16="http://schemas.microsoft.com/office/drawing/2014/main" xmlns="" id="{83C473BE-C1B6-4E54-83A7-2D785D7BDE80}"/>
              </a:ext>
            </a:extLst>
          </p:cNvPr>
          <p:cNvSpPr/>
          <p:nvPr/>
        </p:nvSpPr>
        <p:spPr>
          <a:xfrm>
            <a:off x="1604585" y="2722595"/>
            <a:ext cx="215926" cy="254900"/>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9" name="Shape 5193">
            <a:extLst>
              <a:ext uri="{FF2B5EF4-FFF2-40B4-BE49-F238E27FC236}">
                <a16:creationId xmlns:a16="http://schemas.microsoft.com/office/drawing/2014/main" xmlns="" id="{F4A8F944-B92D-452F-B011-F9687A92C8F9}"/>
              </a:ext>
            </a:extLst>
          </p:cNvPr>
          <p:cNvSpPr/>
          <p:nvPr/>
        </p:nvSpPr>
        <p:spPr>
          <a:xfrm>
            <a:off x="2151212" y="2732324"/>
            <a:ext cx="213981" cy="254898"/>
          </a:xfrm>
          <a:custGeom>
            <a:avLst/>
            <a:gdLst/>
            <a:ahLst/>
            <a:cxnLst/>
            <a:rect l="0" t="0" r="0" b="0"/>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chemeClr val="tx1">
              <a:lumMod val="85000"/>
              <a:lumOff val="1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26339694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TotalTime>
  <Words>583</Words>
  <Application>Microsoft Office PowerPoint</Application>
  <PresentationFormat>Custom</PresentationFormat>
  <Paragraphs>30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VaiO</dc:creator>
  <cp:lastModifiedBy>Harist</cp:lastModifiedBy>
  <cp:revision>40</cp:revision>
  <dcterms:created xsi:type="dcterms:W3CDTF">2021-04-27T16:17:10Z</dcterms:created>
  <dcterms:modified xsi:type="dcterms:W3CDTF">2022-11-11T20:12:47Z</dcterms:modified>
</cp:coreProperties>
</file>