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7" r:id="rId2"/>
    <p:sldId id="270" r:id="rId3"/>
    <p:sldId id="259" r:id="rId4"/>
    <p:sldId id="258" r:id="rId5"/>
    <p:sldId id="437" r:id="rId6"/>
    <p:sldId id="429" r:id="rId7"/>
    <p:sldId id="444" r:id="rId8"/>
    <p:sldId id="443" r:id="rId9"/>
    <p:sldId id="261" r:id="rId10"/>
    <p:sldId id="262" r:id="rId1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15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p:cViewPr varScale="1">
        <p:scale>
          <a:sx n="74" d="100"/>
          <a:sy n="74" d="100"/>
        </p:scale>
        <p:origin x="-462" y="-90"/>
      </p:cViewPr>
      <p:guideLst>
        <p:guide orient="horz" pos="2160"/>
        <p:guide pos="3840"/>
      </p:guideLst>
    </p:cSldViewPr>
  </p:slideViewPr>
  <p:notesTextViewPr>
    <p:cViewPr>
      <p:scale>
        <a:sx n="1" d="1"/>
        <a:sy n="1" d="1"/>
      </p:scale>
      <p:origin x="0" y="0"/>
    </p:cViewPr>
  </p:notesTextViewPr>
  <p:notesViewPr>
    <p:cSldViewPr snapToGrid="0">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EDEBF87-95A0-4309-A732-D2BF3B3D2807}" type="datetimeFigureOut">
              <a:rPr lang="en-ID"/>
              <a:pPr>
                <a:defRPr/>
              </a:pPr>
              <a:t>11/15/2022</a:t>
            </a:fld>
            <a:endParaRPr lang="en-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F4263ACB-18E3-45A6-A240-B82AE893CF89}" type="slidenum">
              <a:rPr lang="en-ID"/>
              <a:pPr/>
              <a:t>‹#›</a:t>
            </a:fld>
            <a:endParaRPr lang="en-ID"/>
          </a:p>
        </p:txBody>
      </p:sp>
    </p:spTree>
    <p:extLst>
      <p:ext uri="{BB962C8B-B14F-4D97-AF65-F5344CB8AC3E}">
        <p14:creationId xmlns:p14="http://schemas.microsoft.com/office/powerpoint/2010/main" val="182571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77E287B5-CA64-4615-9E40-F9B734559B2B}" type="datetimeFigureOut">
              <a:rPr lang="en-ID"/>
              <a:pPr>
                <a:defRPr/>
              </a:pPr>
              <a:t>11/15/2022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ID"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ID"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097CBB30-23E5-4DAC-A659-C03E4EB7556D}" type="slidenum">
              <a:rPr lang="en-ID"/>
              <a:pPr/>
              <a:t>‹#›</a:t>
            </a:fld>
            <a:endParaRPr lang="en-ID"/>
          </a:p>
        </p:txBody>
      </p:sp>
    </p:spTree>
    <p:extLst>
      <p:ext uri="{BB962C8B-B14F-4D97-AF65-F5344CB8AC3E}">
        <p14:creationId xmlns:p14="http://schemas.microsoft.com/office/powerpoint/2010/main" val="21868508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2933700" cy="6858000"/>
          </a:xfrm>
        </p:spPr>
        <p:txBody>
          <a:bodyPr rtlCol="0">
            <a:normAutofit/>
          </a:bodyPr>
          <a:lstStyle/>
          <a:p>
            <a:pPr lvl="0"/>
            <a:endParaRPr lang="en-ID" noProof="0"/>
          </a:p>
        </p:txBody>
      </p:sp>
    </p:spTree>
    <p:extLst>
      <p:ext uri="{BB962C8B-B14F-4D97-AF65-F5344CB8AC3E}">
        <p14:creationId xmlns:p14="http://schemas.microsoft.com/office/powerpoint/2010/main" val="521255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667250" y="0"/>
            <a:ext cx="3657600" cy="3905250"/>
          </a:xfrm>
        </p:spPr>
        <p:txBody>
          <a:bodyPr rtlCol="0">
            <a:normAutofit/>
          </a:bodyPr>
          <a:lstStyle/>
          <a:p>
            <a:pPr lvl="0"/>
            <a:endParaRPr lang="en-ID" noProof="0"/>
          </a:p>
        </p:txBody>
      </p:sp>
      <p:sp>
        <p:nvSpPr>
          <p:cNvPr id="8" name="Picture Placeholder 6"/>
          <p:cNvSpPr>
            <a:spLocks noGrp="1"/>
          </p:cNvSpPr>
          <p:nvPr>
            <p:ph type="pic" sz="quarter" idx="11"/>
          </p:nvPr>
        </p:nvSpPr>
        <p:spPr>
          <a:xfrm>
            <a:off x="8324850" y="3124200"/>
            <a:ext cx="2781300" cy="1885950"/>
          </a:xfrm>
        </p:spPr>
        <p:txBody>
          <a:bodyPr rtlCol="0">
            <a:normAutofit/>
          </a:bodyPr>
          <a:lstStyle/>
          <a:p>
            <a:pPr lvl="0"/>
            <a:endParaRPr lang="en-ID" noProof="0"/>
          </a:p>
        </p:txBody>
      </p:sp>
      <p:sp>
        <p:nvSpPr>
          <p:cNvPr id="9" name="Picture Placeholder 6"/>
          <p:cNvSpPr>
            <a:spLocks noGrp="1"/>
          </p:cNvSpPr>
          <p:nvPr>
            <p:ph type="pic" sz="quarter" idx="12"/>
          </p:nvPr>
        </p:nvSpPr>
        <p:spPr>
          <a:xfrm>
            <a:off x="5543550" y="4972050"/>
            <a:ext cx="2781300" cy="1885950"/>
          </a:xfrm>
        </p:spPr>
        <p:txBody>
          <a:bodyPr rtlCol="0">
            <a:normAutofit/>
          </a:bodyPr>
          <a:lstStyle/>
          <a:p>
            <a:pPr lvl="0"/>
            <a:endParaRPr lang="en-ID" noProof="0"/>
          </a:p>
        </p:txBody>
      </p:sp>
    </p:spTree>
    <p:extLst>
      <p:ext uri="{BB962C8B-B14F-4D97-AF65-F5344CB8AC3E}">
        <p14:creationId xmlns:p14="http://schemas.microsoft.com/office/powerpoint/2010/main" val="2580139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781800" y="1600200"/>
            <a:ext cx="5410200" cy="3067050"/>
          </a:xfrm>
        </p:spPr>
        <p:txBody>
          <a:bodyPr rtlCol="0">
            <a:normAutofit/>
          </a:bodyPr>
          <a:lstStyle/>
          <a:p>
            <a:pPr lvl="0"/>
            <a:endParaRPr lang="en-ID" noProof="0"/>
          </a:p>
        </p:txBody>
      </p:sp>
      <p:sp>
        <p:nvSpPr>
          <p:cNvPr id="8" name="Picture Placeholder 6"/>
          <p:cNvSpPr>
            <a:spLocks noGrp="1"/>
          </p:cNvSpPr>
          <p:nvPr>
            <p:ph type="pic" sz="quarter" idx="11"/>
          </p:nvPr>
        </p:nvSpPr>
        <p:spPr>
          <a:xfrm>
            <a:off x="3752850" y="1600200"/>
            <a:ext cx="2781300" cy="5257800"/>
          </a:xfrm>
        </p:spPr>
        <p:txBody>
          <a:bodyPr rtlCol="0">
            <a:normAutofit/>
          </a:bodyPr>
          <a:lstStyle/>
          <a:p>
            <a:pPr lvl="0"/>
            <a:endParaRPr lang="en-ID" noProof="0" dirty="0"/>
          </a:p>
        </p:txBody>
      </p:sp>
      <p:sp>
        <p:nvSpPr>
          <p:cNvPr id="9" name="Picture Placeholder 6"/>
          <p:cNvSpPr>
            <a:spLocks noGrp="1"/>
          </p:cNvSpPr>
          <p:nvPr>
            <p:ph type="pic" sz="quarter" idx="12"/>
          </p:nvPr>
        </p:nvSpPr>
        <p:spPr>
          <a:xfrm>
            <a:off x="6781800" y="4914900"/>
            <a:ext cx="2781300" cy="1943100"/>
          </a:xfrm>
        </p:spPr>
        <p:txBody>
          <a:bodyPr rtlCol="0">
            <a:normAutofit/>
          </a:bodyPr>
          <a:lstStyle/>
          <a:p>
            <a:pPr lvl="0"/>
            <a:endParaRPr lang="en-ID" noProof="0" dirty="0"/>
          </a:p>
        </p:txBody>
      </p:sp>
      <p:sp>
        <p:nvSpPr>
          <p:cNvPr id="10" name="Picture Placeholder 6"/>
          <p:cNvSpPr>
            <a:spLocks noGrp="1"/>
          </p:cNvSpPr>
          <p:nvPr>
            <p:ph type="pic" sz="quarter" idx="13"/>
          </p:nvPr>
        </p:nvSpPr>
        <p:spPr>
          <a:xfrm>
            <a:off x="9810750" y="4914900"/>
            <a:ext cx="2381250" cy="1943100"/>
          </a:xfrm>
        </p:spPr>
        <p:txBody>
          <a:bodyPr rtlCol="0">
            <a:normAutofit/>
          </a:bodyPr>
          <a:lstStyle/>
          <a:p>
            <a:pPr lvl="0"/>
            <a:endParaRPr lang="en-ID" noProof="0" dirty="0"/>
          </a:p>
        </p:txBody>
      </p:sp>
    </p:spTree>
    <p:extLst>
      <p:ext uri="{BB962C8B-B14F-4D97-AF65-F5344CB8AC3E}">
        <p14:creationId xmlns:p14="http://schemas.microsoft.com/office/powerpoint/2010/main" val="1166766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5029200" y="876300"/>
            <a:ext cx="3867150" cy="3067050"/>
          </a:xfrm>
        </p:spPr>
        <p:txBody>
          <a:bodyPr rtlCol="0">
            <a:normAutofit/>
          </a:bodyPr>
          <a:lstStyle/>
          <a:p>
            <a:pPr lvl="0"/>
            <a:endParaRPr lang="en-ID" noProof="0"/>
          </a:p>
        </p:txBody>
      </p:sp>
      <p:sp>
        <p:nvSpPr>
          <p:cNvPr id="7" name="Picture Placeholder 6"/>
          <p:cNvSpPr>
            <a:spLocks noGrp="1"/>
          </p:cNvSpPr>
          <p:nvPr>
            <p:ph type="pic" sz="quarter" idx="11"/>
          </p:nvPr>
        </p:nvSpPr>
        <p:spPr>
          <a:xfrm>
            <a:off x="2247900" y="876300"/>
            <a:ext cx="2781300" cy="3810000"/>
          </a:xfrm>
        </p:spPr>
        <p:txBody>
          <a:bodyPr rtlCol="0">
            <a:normAutofit/>
          </a:bodyPr>
          <a:lstStyle/>
          <a:p>
            <a:pPr lvl="0"/>
            <a:endParaRPr lang="en-ID" noProof="0" dirty="0"/>
          </a:p>
        </p:txBody>
      </p:sp>
      <p:sp>
        <p:nvSpPr>
          <p:cNvPr id="8" name="Picture Placeholder 6"/>
          <p:cNvSpPr>
            <a:spLocks noGrp="1"/>
          </p:cNvSpPr>
          <p:nvPr>
            <p:ph type="pic" sz="quarter" idx="12"/>
          </p:nvPr>
        </p:nvSpPr>
        <p:spPr>
          <a:xfrm>
            <a:off x="5029200" y="3943350"/>
            <a:ext cx="2781300" cy="2190750"/>
          </a:xfrm>
        </p:spPr>
        <p:txBody>
          <a:bodyPr rtlCol="0">
            <a:normAutofit/>
          </a:bodyPr>
          <a:lstStyle/>
          <a:p>
            <a:pPr lvl="0"/>
            <a:endParaRPr lang="en-ID" noProof="0" dirty="0"/>
          </a:p>
        </p:txBody>
      </p:sp>
      <p:sp>
        <p:nvSpPr>
          <p:cNvPr id="9" name="Picture Placeholder 6"/>
          <p:cNvSpPr>
            <a:spLocks noGrp="1"/>
          </p:cNvSpPr>
          <p:nvPr>
            <p:ph type="pic" sz="quarter" idx="13"/>
          </p:nvPr>
        </p:nvSpPr>
        <p:spPr>
          <a:xfrm>
            <a:off x="7810500" y="3943350"/>
            <a:ext cx="2628900" cy="2190750"/>
          </a:xfrm>
        </p:spPr>
        <p:txBody>
          <a:bodyPr rtlCol="0">
            <a:normAutofit/>
          </a:bodyPr>
          <a:lstStyle/>
          <a:p>
            <a:pPr lvl="0"/>
            <a:endParaRPr lang="en-ID" noProof="0" dirty="0"/>
          </a:p>
        </p:txBody>
      </p:sp>
      <p:sp>
        <p:nvSpPr>
          <p:cNvPr id="10" name="Picture Placeholder 6"/>
          <p:cNvSpPr>
            <a:spLocks noGrp="1"/>
          </p:cNvSpPr>
          <p:nvPr>
            <p:ph type="pic" sz="quarter" idx="14"/>
          </p:nvPr>
        </p:nvSpPr>
        <p:spPr>
          <a:xfrm>
            <a:off x="8896350" y="876300"/>
            <a:ext cx="1543050" cy="3067050"/>
          </a:xfrm>
        </p:spPr>
        <p:txBody>
          <a:bodyPr rtlCol="0">
            <a:normAutofit/>
          </a:bodyPr>
          <a:lstStyle/>
          <a:p>
            <a:pPr lvl="0"/>
            <a:endParaRPr lang="en-ID" noProof="0"/>
          </a:p>
        </p:txBody>
      </p:sp>
      <p:sp>
        <p:nvSpPr>
          <p:cNvPr id="11" name="Picture Placeholder 6"/>
          <p:cNvSpPr>
            <a:spLocks noGrp="1"/>
          </p:cNvSpPr>
          <p:nvPr>
            <p:ph type="pic" sz="quarter" idx="15"/>
          </p:nvPr>
        </p:nvSpPr>
        <p:spPr>
          <a:xfrm>
            <a:off x="2247900" y="4686299"/>
            <a:ext cx="2781300" cy="1457325"/>
          </a:xfrm>
        </p:spPr>
        <p:txBody>
          <a:bodyPr rtlCol="0">
            <a:normAutofit/>
          </a:bodyPr>
          <a:lstStyle/>
          <a:p>
            <a:pPr lvl="0"/>
            <a:endParaRPr lang="en-ID" noProof="0" dirty="0"/>
          </a:p>
        </p:txBody>
      </p:sp>
    </p:spTree>
    <p:extLst>
      <p:ext uri="{BB962C8B-B14F-4D97-AF65-F5344CB8AC3E}">
        <p14:creationId xmlns:p14="http://schemas.microsoft.com/office/powerpoint/2010/main" val="1392385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1394828" y="1353984"/>
            <a:ext cx="4028072" cy="5717576"/>
          </a:xfrm>
          <a:prstGeom prst="roundRect">
            <a:avLst>
              <a:gd name="adj" fmla="val 2709"/>
            </a:avLst>
          </a:prstGeom>
        </p:spPr>
        <p:txBody>
          <a:bodyPr rtlCol="0">
            <a:normAutofit/>
          </a:bodyPr>
          <a:lstStyle/>
          <a:p>
            <a:pPr lvl="0"/>
            <a:endParaRPr lang="en-ID" noProof="0"/>
          </a:p>
        </p:txBody>
      </p:sp>
    </p:spTree>
    <p:extLst>
      <p:ext uri="{BB962C8B-B14F-4D97-AF65-F5344CB8AC3E}">
        <p14:creationId xmlns:p14="http://schemas.microsoft.com/office/powerpoint/2010/main" val="2327476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096000" y="602673"/>
            <a:ext cx="5370286" cy="5652653"/>
          </a:xfrm>
        </p:spPr>
        <p:txBody>
          <a:bodyPr rtlCol="0">
            <a:normAutofit/>
          </a:bodyPr>
          <a:lstStyle/>
          <a:p>
            <a:pPr lvl="0"/>
            <a:endParaRPr lang="en-ID" noProof="0"/>
          </a:p>
        </p:txBody>
      </p:sp>
    </p:spTree>
    <p:extLst>
      <p:ext uri="{BB962C8B-B14F-4D97-AF65-F5344CB8AC3E}">
        <p14:creationId xmlns:p14="http://schemas.microsoft.com/office/powerpoint/2010/main" val="3745899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095500" y="1219200"/>
            <a:ext cx="3390900" cy="4419600"/>
          </a:xfrm>
          <a:prstGeom prst="ellipse">
            <a:avLst/>
          </a:prstGeom>
        </p:spPr>
        <p:txBody>
          <a:bodyPr rtlCol="0">
            <a:normAutofit/>
          </a:bodyPr>
          <a:lstStyle/>
          <a:p>
            <a:pPr lvl="0"/>
            <a:endParaRPr lang="en-ID" noProof="0"/>
          </a:p>
        </p:txBody>
      </p:sp>
    </p:spTree>
    <p:extLst>
      <p:ext uri="{BB962C8B-B14F-4D97-AF65-F5344CB8AC3E}">
        <p14:creationId xmlns:p14="http://schemas.microsoft.com/office/powerpoint/2010/main" val="699598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017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09650" y="2362200"/>
            <a:ext cx="10172700" cy="3896542"/>
          </a:xfrm>
          <a:prstGeom prst="rect">
            <a:avLst/>
          </a:prstGeom>
        </p:spPr>
        <p:txBody>
          <a:bodyPr rtlCol="0">
            <a:normAutofit/>
          </a:bodyPr>
          <a:lstStyle/>
          <a:p>
            <a:pPr lvl="0"/>
            <a:endParaRPr lang="en-ID" noProof="0"/>
          </a:p>
        </p:txBody>
      </p:sp>
    </p:spTree>
    <p:extLst>
      <p:ext uri="{BB962C8B-B14F-4D97-AF65-F5344CB8AC3E}">
        <p14:creationId xmlns:p14="http://schemas.microsoft.com/office/powerpoint/2010/main" val="1947455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255122" y="-1"/>
            <a:ext cx="5219700" cy="5982789"/>
          </a:xfrm>
        </p:spPr>
        <p:txBody>
          <a:bodyPr rtlCol="0">
            <a:normAutofit/>
          </a:bodyPr>
          <a:lstStyle/>
          <a:p>
            <a:pPr lvl="0"/>
            <a:endParaRPr lang="en-US" noProof="0"/>
          </a:p>
        </p:txBody>
      </p:sp>
    </p:spTree>
    <p:extLst>
      <p:ext uri="{BB962C8B-B14F-4D97-AF65-F5344CB8AC3E}">
        <p14:creationId xmlns:p14="http://schemas.microsoft.com/office/powerpoint/2010/main" val="2378359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791450" y="1066800"/>
            <a:ext cx="4400550" cy="5791200"/>
          </a:xfrm>
        </p:spPr>
        <p:txBody>
          <a:bodyPr rtlCol="0">
            <a:normAutofit/>
          </a:bodyPr>
          <a:lstStyle/>
          <a:p>
            <a:pPr lvl="0"/>
            <a:endParaRPr lang="en-ID" noProof="0"/>
          </a:p>
        </p:txBody>
      </p:sp>
    </p:spTree>
    <p:extLst>
      <p:ext uri="{BB962C8B-B14F-4D97-AF65-F5344CB8AC3E}">
        <p14:creationId xmlns:p14="http://schemas.microsoft.com/office/powerpoint/2010/main" val="3871708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083077" y="811161"/>
            <a:ext cx="4025845" cy="5235678"/>
          </a:xfrm>
          <a:prstGeom prst="ellipse">
            <a:avLst/>
          </a:prstGeom>
        </p:spPr>
        <p:txBody>
          <a:bodyPr rtlCol="0">
            <a:normAutofit/>
          </a:bodyPr>
          <a:lstStyle/>
          <a:p>
            <a:pPr lvl="0"/>
            <a:endParaRPr lang="en-ID" noProof="0"/>
          </a:p>
        </p:txBody>
      </p:sp>
    </p:spTree>
    <p:extLst>
      <p:ext uri="{BB962C8B-B14F-4D97-AF65-F5344CB8AC3E}">
        <p14:creationId xmlns:p14="http://schemas.microsoft.com/office/powerpoint/2010/main" val="3339496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619500" y="1695450"/>
            <a:ext cx="5257800" cy="4686300"/>
          </a:xfrm>
        </p:spPr>
        <p:txBody>
          <a:bodyPr rtlCol="0">
            <a:normAutofit/>
          </a:bodyPr>
          <a:lstStyle/>
          <a:p>
            <a:pPr lvl="0"/>
            <a:endParaRPr lang="en-ID" noProof="0"/>
          </a:p>
        </p:txBody>
      </p:sp>
    </p:spTree>
    <p:extLst>
      <p:ext uri="{BB962C8B-B14F-4D97-AF65-F5344CB8AC3E}">
        <p14:creationId xmlns:p14="http://schemas.microsoft.com/office/powerpoint/2010/main" val="378473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096000" y="0"/>
            <a:ext cx="6096000" cy="6858000"/>
          </a:xfrm>
        </p:spPr>
        <p:txBody>
          <a:bodyPr rtlCol="0">
            <a:normAutofit/>
          </a:bodyPr>
          <a:lstStyle/>
          <a:p>
            <a:pPr lvl="0"/>
            <a:endParaRPr lang="en-ID" noProof="0"/>
          </a:p>
        </p:txBody>
      </p:sp>
    </p:spTree>
    <p:extLst>
      <p:ext uri="{BB962C8B-B14F-4D97-AF65-F5344CB8AC3E}">
        <p14:creationId xmlns:p14="http://schemas.microsoft.com/office/powerpoint/2010/main" val="1666711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1509"/>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ID" smtClean="0"/>
          </a:p>
        </p:txBody>
      </p:sp>
      <p:sp>
        <p:nvSpPr>
          <p:cNvPr id="1027" name="Text Placeholder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3D902908-9D3B-43E9-B0E9-56FC9053F44C}" type="datetimeFigureOut">
              <a:rPr lang="en-ID"/>
              <a:pPr>
                <a:defRPr/>
              </a:pPr>
              <a:t>11/15/2022</a:t>
            </a:fld>
            <a:endParaRPr lang="en-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F86521CF-EC63-458B-ACB1-F3789CD65E46}" type="slidenum">
              <a:rPr lang="en-ID"/>
              <a:pPr/>
              <a:t>‹#›</a:t>
            </a:fld>
            <a:endParaRPr lang="en-ID"/>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8" r:id="rId7"/>
    <p:sldLayoutId id="2147483709" r:id="rId8"/>
    <p:sldLayoutId id="2147483710" r:id="rId9"/>
    <p:sldLayoutId id="2147483711" r:id="rId10"/>
    <p:sldLayoutId id="2147483712" r:id="rId11"/>
    <p:sldLayoutId id="2147483713" r:id="rId12"/>
    <p:sldLayoutId id="2147483718" r:id="rId13"/>
    <p:sldLayoutId id="2147483725" r:id="rId14"/>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005013" y="441325"/>
            <a:ext cx="8181975"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9600" i="1" kern="1700" spc="600" dirty="0">
                <a:ln w="0"/>
                <a:solidFill>
                  <a:schemeClr val="bg1"/>
                </a:solidFill>
                <a:latin typeface="Playfair Display" panose="00000500000000000000" pitchFamily="50" charset="0"/>
                <a:ea typeface="Roboto Slab" pitchFamily="2" charset="0"/>
                <a:cs typeface="Lato Heavy" panose="020F0502020204030203" pitchFamily="34" charset="0"/>
              </a:rPr>
              <a:t>CROWN</a:t>
            </a:r>
          </a:p>
        </p:txBody>
      </p:sp>
      <p:sp>
        <p:nvSpPr>
          <p:cNvPr id="30723" name="Picture Placeholder 2"/>
          <p:cNvSpPr>
            <a:spLocks noGrp="1" noChangeArrowheads="1" noTextEdit="1"/>
          </p:cNvSpPr>
          <p:nvPr>
            <p:ph type="pic" sz="quarter" idx="10"/>
          </p:nvPr>
        </p:nvSpPr>
        <p:spPr>
          <a:xfrm>
            <a:off x="1009650" y="2362200"/>
            <a:ext cx="10172700" cy="3897313"/>
          </a:xfrm>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hape 4747"/>
          <p:cNvSpPr>
            <a:spLocks/>
          </p:cNvSpPr>
          <p:nvPr/>
        </p:nvSpPr>
        <p:spPr bwMode="auto">
          <a:xfrm>
            <a:off x="10623550" y="3816350"/>
            <a:ext cx="298450" cy="92075"/>
          </a:xfrm>
          <a:custGeom>
            <a:avLst/>
            <a:gdLst>
              <a:gd name="T0" fmla="*/ 118459 w 120000"/>
              <a:gd name="T1" fmla="*/ 26250 h 120000"/>
              <a:gd name="T2" fmla="*/ 118459 w 120000"/>
              <a:gd name="T3" fmla="*/ 26250 h 120000"/>
              <a:gd name="T4" fmla="*/ 104783 w 120000"/>
              <a:gd name="T5" fmla="*/ 52500 h 120000"/>
              <a:gd name="T6" fmla="*/ 76276 w 120000"/>
              <a:gd name="T7" fmla="*/ 0 h 120000"/>
              <a:gd name="T8" fmla="*/ 59903 w 120000"/>
              <a:gd name="T9" fmla="*/ 30625 h 120000"/>
              <a:gd name="T10" fmla="*/ 43531 w 120000"/>
              <a:gd name="T11" fmla="*/ 0 h 120000"/>
              <a:gd name="T12" fmla="*/ 15024 w 120000"/>
              <a:gd name="T13" fmla="*/ 52500 h 120000"/>
              <a:gd name="T14" fmla="*/ 2696 w 120000"/>
              <a:gd name="T15" fmla="*/ 26250 h 120000"/>
              <a:gd name="T16" fmla="*/ 32552 w 120000"/>
              <a:gd name="T17" fmla="*/ 119375 h 120000"/>
              <a:gd name="T18" fmla="*/ 59903 w 120000"/>
              <a:gd name="T19" fmla="*/ 75000 h 120000"/>
              <a:gd name="T20" fmla="*/ 88410 w 120000"/>
              <a:gd name="T21" fmla="*/ 119375 h 120000"/>
              <a:gd name="T22" fmla="*/ 118459 w 120000"/>
              <a:gd name="T23" fmla="*/ 26250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43" name="Shape 4748"/>
          <p:cNvSpPr>
            <a:spLocks/>
          </p:cNvSpPr>
          <p:nvPr/>
        </p:nvSpPr>
        <p:spPr bwMode="auto">
          <a:xfrm>
            <a:off x="10120313" y="3775075"/>
            <a:ext cx="292100" cy="174625"/>
          </a:xfrm>
          <a:custGeom>
            <a:avLst/>
            <a:gdLst>
              <a:gd name="T0" fmla="*/ 114088 w 120000"/>
              <a:gd name="T1" fmla="*/ 68144 h 120000"/>
              <a:gd name="T2" fmla="*/ 114088 w 120000"/>
              <a:gd name="T3" fmla="*/ 68144 h 120000"/>
              <a:gd name="T4" fmla="*/ 39014 w 120000"/>
              <a:gd name="T5" fmla="*/ 68144 h 120000"/>
              <a:gd name="T6" fmla="*/ 33300 w 120000"/>
              <a:gd name="T7" fmla="*/ 58504 h 120000"/>
              <a:gd name="T8" fmla="*/ 39014 w 120000"/>
              <a:gd name="T9" fmla="*/ 49196 h 120000"/>
              <a:gd name="T10" fmla="*/ 114088 w 120000"/>
              <a:gd name="T11" fmla="*/ 49196 h 120000"/>
              <a:gd name="T12" fmla="*/ 119802 w 120000"/>
              <a:gd name="T13" fmla="*/ 58504 h 120000"/>
              <a:gd name="T14" fmla="*/ 114088 w 120000"/>
              <a:gd name="T15" fmla="*/ 68144 h 120000"/>
              <a:gd name="T16" fmla="*/ 114088 w 120000"/>
              <a:gd name="T17" fmla="*/ 18614 h 120000"/>
              <a:gd name="T18" fmla="*/ 114088 w 120000"/>
              <a:gd name="T19" fmla="*/ 18614 h 120000"/>
              <a:gd name="T20" fmla="*/ 39014 w 120000"/>
              <a:gd name="T21" fmla="*/ 18614 h 120000"/>
              <a:gd name="T22" fmla="*/ 33300 w 120000"/>
              <a:gd name="T23" fmla="*/ 9307 h 120000"/>
              <a:gd name="T24" fmla="*/ 39014 w 120000"/>
              <a:gd name="T25" fmla="*/ 0 h 120000"/>
              <a:gd name="T26" fmla="*/ 114088 w 120000"/>
              <a:gd name="T27" fmla="*/ 0 h 120000"/>
              <a:gd name="T28" fmla="*/ 119802 w 120000"/>
              <a:gd name="T29" fmla="*/ 9307 h 120000"/>
              <a:gd name="T30" fmla="*/ 114088 w 120000"/>
              <a:gd name="T31" fmla="*/ 18614 h 120000"/>
              <a:gd name="T32" fmla="*/ 16748 w 120000"/>
              <a:gd name="T33" fmla="*/ 119667 h 120000"/>
              <a:gd name="T34" fmla="*/ 16748 w 120000"/>
              <a:gd name="T35" fmla="*/ 119667 h 120000"/>
              <a:gd name="T36" fmla="*/ 5517 w 120000"/>
              <a:gd name="T37" fmla="*/ 119667 h 120000"/>
              <a:gd name="T38" fmla="*/ 0 w 120000"/>
              <a:gd name="T39" fmla="*/ 110360 h 120000"/>
              <a:gd name="T40" fmla="*/ 5517 w 120000"/>
              <a:gd name="T41" fmla="*/ 101052 h 120000"/>
              <a:gd name="T42" fmla="*/ 16748 w 120000"/>
              <a:gd name="T43" fmla="*/ 101052 h 120000"/>
              <a:gd name="T44" fmla="*/ 22266 w 120000"/>
              <a:gd name="T45" fmla="*/ 110360 h 120000"/>
              <a:gd name="T46" fmla="*/ 16748 w 120000"/>
              <a:gd name="T47" fmla="*/ 119667 h 120000"/>
              <a:gd name="T48" fmla="*/ 16748 w 120000"/>
              <a:gd name="T49" fmla="*/ 68144 h 120000"/>
              <a:gd name="T50" fmla="*/ 16748 w 120000"/>
              <a:gd name="T51" fmla="*/ 68144 h 120000"/>
              <a:gd name="T52" fmla="*/ 5517 w 120000"/>
              <a:gd name="T53" fmla="*/ 68144 h 120000"/>
              <a:gd name="T54" fmla="*/ 0 w 120000"/>
              <a:gd name="T55" fmla="*/ 58504 h 120000"/>
              <a:gd name="T56" fmla="*/ 5517 w 120000"/>
              <a:gd name="T57" fmla="*/ 49196 h 120000"/>
              <a:gd name="T58" fmla="*/ 16748 w 120000"/>
              <a:gd name="T59" fmla="*/ 49196 h 120000"/>
              <a:gd name="T60" fmla="*/ 22266 w 120000"/>
              <a:gd name="T61" fmla="*/ 58504 h 120000"/>
              <a:gd name="T62" fmla="*/ 16748 w 120000"/>
              <a:gd name="T63" fmla="*/ 68144 h 120000"/>
              <a:gd name="T64" fmla="*/ 16748 w 120000"/>
              <a:gd name="T65" fmla="*/ 18614 h 120000"/>
              <a:gd name="T66" fmla="*/ 16748 w 120000"/>
              <a:gd name="T67" fmla="*/ 18614 h 120000"/>
              <a:gd name="T68" fmla="*/ 5517 w 120000"/>
              <a:gd name="T69" fmla="*/ 18614 h 120000"/>
              <a:gd name="T70" fmla="*/ 0 w 120000"/>
              <a:gd name="T71" fmla="*/ 9307 h 120000"/>
              <a:gd name="T72" fmla="*/ 5517 w 120000"/>
              <a:gd name="T73" fmla="*/ 0 h 120000"/>
              <a:gd name="T74" fmla="*/ 16748 w 120000"/>
              <a:gd name="T75" fmla="*/ 0 h 120000"/>
              <a:gd name="T76" fmla="*/ 22266 w 120000"/>
              <a:gd name="T77" fmla="*/ 9307 h 120000"/>
              <a:gd name="T78" fmla="*/ 16748 w 120000"/>
              <a:gd name="T79" fmla="*/ 18614 h 120000"/>
              <a:gd name="T80" fmla="*/ 39014 w 120000"/>
              <a:gd name="T81" fmla="*/ 119667 h 120000"/>
              <a:gd name="T82" fmla="*/ 39014 w 120000"/>
              <a:gd name="T83" fmla="*/ 119667 h 120000"/>
              <a:gd name="T84" fmla="*/ 33300 w 120000"/>
              <a:gd name="T85" fmla="*/ 110360 h 120000"/>
              <a:gd name="T86" fmla="*/ 39014 w 120000"/>
              <a:gd name="T87" fmla="*/ 101052 h 120000"/>
              <a:gd name="T88" fmla="*/ 114088 w 120000"/>
              <a:gd name="T89" fmla="*/ 101052 h 120000"/>
              <a:gd name="T90" fmla="*/ 119802 w 120000"/>
              <a:gd name="T91" fmla="*/ 110360 h 120000"/>
              <a:gd name="T92" fmla="*/ 114088 w 120000"/>
              <a:gd name="T93" fmla="*/ 119667 h 120000"/>
              <a:gd name="T94" fmla="*/ 39014 w 120000"/>
              <a:gd name="T95" fmla="*/ 119667 h 120000"/>
              <a:gd name="T96" fmla="*/ 0 w 120000"/>
              <a:gd name="T97" fmla="*/ 0 h 120000"/>
              <a:gd name="T98" fmla="*/ 120000 w 120000"/>
              <a:gd name="T9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44" name="Shape 4749"/>
          <p:cNvSpPr>
            <a:spLocks/>
          </p:cNvSpPr>
          <p:nvPr/>
        </p:nvSpPr>
        <p:spPr bwMode="auto">
          <a:xfrm>
            <a:off x="10193338" y="4800600"/>
            <a:ext cx="290512" cy="173038"/>
          </a:xfrm>
          <a:custGeom>
            <a:avLst/>
            <a:gdLst>
              <a:gd name="T0" fmla="*/ 114019 w 120000"/>
              <a:gd name="T1" fmla="*/ 68144 h 120000"/>
              <a:gd name="T2" fmla="*/ 114019 w 120000"/>
              <a:gd name="T3" fmla="*/ 68144 h 120000"/>
              <a:gd name="T4" fmla="*/ 5581 w 120000"/>
              <a:gd name="T5" fmla="*/ 68144 h 120000"/>
              <a:gd name="T6" fmla="*/ 0 w 120000"/>
              <a:gd name="T7" fmla="*/ 58504 h 120000"/>
              <a:gd name="T8" fmla="*/ 5581 w 120000"/>
              <a:gd name="T9" fmla="*/ 49196 h 120000"/>
              <a:gd name="T10" fmla="*/ 114019 w 120000"/>
              <a:gd name="T11" fmla="*/ 49196 h 120000"/>
              <a:gd name="T12" fmla="*/ 119800 w 120000"/>
              <a:gd name="T13" fmla="*/ 58504 h 120000"/>
              <a:gd name="T14" fmla="*/ 114019 w 120000"/>
              <a:gd name="T15" fmla="*/ 68144 h 120000"/>
              <a:gd name="T16" fmla="*/ 114019 w 120000"/>
              <a:gd name="T17" fmla="*/ 18614 h 120000"/>
              <a:gd name="T18" fmla="*/ 114019 w 120000"/>
              <a:gd name="T19" fmla="*/ 18614 h 120000"/>
              <a:gd name="T20" fmla="*/ 5581 w 120000"/>
              <a:gd name="T21" fmla="*/ 18614 h 120000"/>
              <a:gd name="T22" fmla="*/ 0 w 120000"/>
              <a:gd name="T23" fmla="*/ 9307 h 120000"/>
              <a:gd name="T24" fmla="*/ 5581 w 120000"/>
              <a:gd name="T25" fmla="*/ 0 h 120000"/>
              <a:gd name="T26" fmla="*/ 114019 w 120000"/>
              <a:gd name="T27" fmla="*/ 0 h 120000"/>
              <a:gd name="T28" fmla="*/ 119800 w 120000"/>
              <a:gd name="T29" fmla="*/ 9307 h 120000"/>
              <a:gd name="T30" fmla="*/ 114019 w 120000"/>
              <a:gd name="T31" fmla="*/ 18614 h 120000"/>
              <a:gd name="T32" fmla="*/ 5581 w 120000"/>
              <a:gd name="T33" fmla="*/ 101052 h 120000"/>
              <a:gd name="T34" fmla="*/ 5581 w 120000"/>
              <a:gd name="T35" fmla="*/ 101052 h 120000"/>
              <a:gd name="T36" fmla="*/ 114019 w 120000"/>
              <a:gd name="T37" fmla="*/ 101052 h 120000"/>
              <a:gd name="T38" fmla="*/ 119800 w 120000"/>
              <a:gd name="T39" fmla="*/ 110360 h 120000"/>
              <a:gd name="T40" fmla="*/ 114019 w 120000"/>
              <a:gd name="T41" fmla="*/ 119667 h 120000"/>
              <a:gd name="T42" fmla="*/ 5581 w 120000"/>
              <a:gd name="T43" fmla="*/ 119667 h 120000"/>
              <a:gd name="T44" fmla="*/ 0 w 120000"/>
              <a:gd name="T45" fmla="*/ 110360 h 120000"/>
              <a:gd name="T46" fmla="*/ 5581 w 120000"/>
              <a:gd name="T47" fmla="*/ 101052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45" name="Shape 4750"/>
          <p:cNvSpPr>
            <a:spLocks/>
          </p:cNvSpPr>
          <p:nvPr/>
        </p:nvSpPr>
        <p:spPr bwMode="auto">
          <a:xfrm>
            <a:off x="10675938" y="4411663"/>
            <a:ext cx="228600" cy="55562"/>
          </a:xfrm>
          <a:custGeom>
            <a:avLst/>
            <a:gdLst>
              <a:gd name="T0" fmla="*/ 105347 w 120000"/>
              <a:gd name="T1" fmla="*/ 118947 h 120000"/>
              <a:gd name="T2" fmla="*/ 105347 w 120000"/>
              <a:gd name="T3" fmla="*/ 118947 h 120000"/>
              <a:gd name="T4" fmla="*/ 91200 w 120000"/>
              <a:gd name="T5" fmla="*/ 58947 h 120000"/>
              <a:gd name="T6" fmla="*/ 105347 w 120000"/>
              <a:gd name="T7" fmla="*/ 0 h 120000"/>
              <a:gd name="T8" fmla="*/ 119747 w 120000"/>
              <a:gd name="T9" fmla="*/ 58947 h 120000"/>
              <a:gd name="T10" fmla="*/ 105347 w 120000"/>
              <a:gd name="T11" fmla="*/ 118947 h 120000"/>
              <a:gd name="T12" fmla="*/ 59115 w 120000"/>
              <a:gd name="T13" fmla="*/ 118947 h 120000"/>
              <a:gd name="T14" fmla="*/ 59115 w 120000"/>
              <a:gd name="T15" fmla="*/ 118947 h 120000"/>
              <a:gd name="T16" fmla="*/ 44715 w 120000"/>
              <a:gd name="T17" fmla="*/ 58947 h 120000"/>
              <a:gd name="T18" fmla="*/ 59115 w 120000"/>
              <a:gd name="T19" fmla="*/ 0 h 120000"/>
              <a:gd name="T20" fmla="*/ 73263 w 120000"/>
              <a:gd name="T21" fmla="*/ 58947 h 120000"/>
              <a:gd name="T22" fmla="*/ 59115 w 120000"/>
              <a:gd name="T23" fmla="*/ 118947 h 120000"/>
              <a:gd name="T24" fmla="*/ 14400 w 120000"/>
              <a:gd name="T25" fmla="*/ 118947 h 120000"/>
              <a:gd name="T26" fmla="*/ 14400 w 120000"/>
              <a:gd name="T27" fmla="*/ 118947 h 120000"/>
              <a:gd name="T28" fmla="*/ 0 w 120000"/>
              <a:gd name="T29" fmla="*/ 58947 h 120000"/>
              <a:gd name="T30" fmla="*/ 14400 w 120000"/>
              <a:gd name="T31" fmla="*/ 0 h 120000"/>
              <a:gd name="T32" fmla="*/ 28547 w 120000"/>
              <a:gd name="T33" fmla="*/ 58947 h 120000"/>
              <a:gd name="T34" fmla="*/ 14400 w 120000"/>
              <a:gd name="T35" fmla="*/ 118947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46" name="Shape 4751"/>
          <p:cNvSpPr>
            <a:spLocks/>
          </p:cNvSpPr>
          <p:nvPr/>
        </p:nvSpPr>
        <p:spPr bwMode="auto">
          <a:xfrm>
            <a:off x="10228263" y="4343400"/>
            <a:ext cx="111125" cy="190500"/>
          </a:xfrm>
          <a:custGeom>
            <a:avLst/>
            <a:gdLst>
              <a:gd name="T0" fmla="*/ 3684 w 120000"/>
              <a:gd name="T1" fmla="*/ 14848 h 120000"/>
              <a:gd name="T2" fmla="*/ 3684 w 120000"/>
              <a:gd name="T3" fmla="*/ 14848 h 120000"/>
              <a:gd name="T4" fmla="*/ 82105 w 120000"/>
              <a:gd name="T5" fmla="*/ 59696 h 120000"/>
              <a:gd name="T6" fmla="*/ 3684 w 120000"/>
              <a:gd name="T7" fmla="*/ 106969 h 120000"/>
              <a:gd name="T8" fmla="*/ 0 w 120000"/>
              <a:gd name="T9" fmla="*/ 111212 h 120000"/>
              <a:gd name="T10" fmla="*/ 15263 w 120000"/>
              <a:gd name="T11" fmla="*/ 119696 h 120000"/>
              <a:gd name="T12" fmla="*/ 26315 w 120000"/>
              <a:gd name="T13" fmla="*/ 117575 h 120000"/>
              <a:gd name="T14" fmla="*/ 115789 w 120000"/>
              <a:gd name="T15" fmla="*/ 66363 h 120000"/>
              <a:gd name="T16" fmla="*/ 119473 w 120000"/>
              <a:gd name="T17" fmla="*/ 59696 h 120000"/>
              <a:gd name="T18" fmla="*/ 115789 w 120000"/>
              <a:gd name="T19" fmla="*/ 53333 h 120000"/>
              <a:gd name="T20" fmla="*/ 26315 w 120000"/>
              <a:gd name="T21" fmla="*/ 2121 h 120000"/>
              <a:gd name="T22" fmla="*/ 15263 w 120000"/>
              <a:gd name="T23" fmla="*/ 0 h 120000"/>
              <a:gd name="T24" fmla="*/ 0 w 120000"/>
              <a:gd name="T25" fmla="*/ 8484 h 120000"/>
              <a:gd name="T26" fmla="*/ 3684 w 120000"/>
              <a:gd name="T27" fmla="*/ 14848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47" name="Shape 4752"/>
          <p:cNvSpPr>
            <a:spLocks/>
          </p:cNvSpPr>
          <p:nvPr/>
        </p:nvSpPr>
        <p:spPr bwMode="auto">
          <a:xfrm>
            <a:off x="10669588" y="3267075"/>
            <a:ext cx="111125" cy="190500"/>
          </a:xfrm>
          <a:custGeom>
            <a:avLst/>
            <a:gdLst>
              <a:gd name="T0" fmla="*/ 111578 w 120000"/>
              <a:gd name="T1" fmla="*/ 14848 h 120000"/>
              <a:gd name="T2" fmla="*/ 111578 w 120000"/>
              <a:gd name="T3" fmla="*/ 14848 h 120000"/>
              <a:gd name="T4" fmla="*/ 33684 w 120000"/>
              <a:gd name="T5" fmla="*/ 59696 h 120000"/>
              <a:gd name="T6" fmla="*/ 115789 w 120000"/>
              <a:gd name="T7" fmla="*/ 106969 h 120000"/>
              <a:gd name="T8" fmla="*/ 119473 w 120000"/>
              <a:gd name="T9" fmla="*/ 111212 h 120000"/>
              <a:gd name="T10" fmla="*/ 104210 w 120000"/>
              <a:gd name="T11" fmla="*/ 119696 h 120000"/>
              <a:gd name="T12" fmla="*/ 93157 w 120000"/>
              <a:gd name="T13" fmla="*/ 117575 h 120000"/>
              <a:gd name="T14" fmla="*/ 3684 w 120000"/>
              <a:gd name="T15" fmla="*/ 66363 h 120000"/>
              <a:gd name="T16" fmla="*/ 0 w 120000"/>
              <a:gd name="T17" fmla="*/ 59696 h 120000"/>
              <a:gd name="T18" fmla="*/ 3684 w 120000"/>
              <a:gd name="T19" fmla="*/ 53333 h 120000"/>
              <a:gd name="T20" fmla="*/ 93157 w 120000"/>
              <a:gd name="T21" fmla="*/ 2121 h 120000"/>
              <a:gd name="T22" fmla="*/ 104210 w 120000"/>
              <a:gd name="T23" fmla="*/ 0 h 120000"/>
              <a:gd name="T24" fmla="*/ 119473 w 120000"/>
              <a:gd name="T25" fmla="*/ 8484 h 120000"/>
              <a:gd name="T26" fmla="*/ 111578 w 120000"/>
              <a:gd name="T27" fmla="*/ 14848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48" name="Shape 4753"/>
          <p:cNvSpPr>
            <a:spLocks/>
          </p:cNvSpPr>
          <p:nvPr/>
        </p:nvSpPr>
        <p:spPr bwMode="auto">
          <a:xfrm>
            <a:off x="10120313" y="3306763"/>
            <a:ext cx="190500" cy="109537"/>
          </a:xfrm>
          <a:custGeom>
            <a:avLst/>
            <a:gdLst>
              <a:gd name="T0" fmla="*/ 15113 w 120000"/>
              <a:gd name="T1" fmla="*/ 115789 h 120000"/>
              <a:gd name="T2" fmla="*/ 15113 w 120000"/>
              <a:gd name="T3" fmla="*/ 115789 h 120000"/>
              <a:gd name="T4" fmla="*/ 59848 w 120000"/>
              <a:gd name="T5" fmla="*/ 37368 h 120000"/>
              <a:gd name="T6" fmla="*/ 107002 w 120000"/>
              <a:gd name="T7" fmla="*/ 115789 h 120000"/>
              <a:gd name="T8" fmla="*/ 111234 w 120000"/>
              <a:gd name="T9" fmla="*/ 119473 h 120000"/>
              <a:gd name="T10" fmla="*/ 119697 w 120000"/>
              <a:gd name="T11" fmla="*/ 104210 h 120000"/>
              <a:gd name="T12" fmla="*/ 117581 w 120000"/>
              <a:gd name="T13" fmla="*/ 96842 h 120000"/>
              <a:gd name="T14" fmla="*/ 66498 w 120000"/>
              <a:gd name="T15" fmla="*/ 7894 h 120000"/>
              <a:gd name="T16" fmla="*/ 59848 w 120000"/>
              <a:gd name="T17" fmla="*/ 0 h 120000"/>
              <a:gd name="T18" fmla="*/ 53501 w 120000"/>
              <a:gd name="T19" fmla="*/ 7894 h 120000"/>
              <a:gd name="T20" fmla="*/ 2418 w 120000"/>
              <a:gd name="T21" fmla="*/ 96842 h 120000"/>
              <a:gd name="T22" fmla="*/ 0 w 120000"/>
              <a:gd name="T23" fmla="*/ 104210 h 120000"/>
              <a:gd name="T24" fmla="*/ 8765 w 120000"/>
              <a:gd name="T25" fmla="*/ 119473 h 120000"/>
              <a:gd name="T26" fmla="*/ 15113 w 120000"/>
              <a:gd name="T27" fmla="*/ 115789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49" name="Shape 4754"/>
          <p:cNvSpPr>
            <a:spLocks/>
          </p:cNvSpPr>
          <p:nvPr/>
        </p:nvSpPr>
        <p:spPr bwMode="auto">
          <a:xfrm>
            <a:off x="9615488" y="3306763"/>
            <a:ext cx="190500" cy="109537"/>
          </a:xfrm>
          <a:custGeom>
            <a:avLst/>
            <a:gdLst>
              <a:gd name="T0" fmla="*/ 15113 w 120000"/>
              <a:gd name="T1" fmla="*/ 7894 h 120000"/>
              <a:gd name="T2" fmla="*/ 15113 w 120000"/>
              <a:gd name="T3" fmla="*/ 7894 h 120000"/>
              <a:gd name="T4" fmla="*/ 59848 w 120000"/>
              <a:gd name="T5" fmla="*/ 85789 h 120000"/>
              <a:gd name="T6" fmla="*/ 104886 w 120000"/>
              <a:gd name="T7" fmla="*/ 4210 h 120000"/>
              <a:gd name="T8" fmla="*/ 111234 w 120000"/>
              <a:gd name="T9" fmla="*/ 0 h 120000"/>
              <a:gd name="T10" fmla="*/ 119697 w 120000"/>
              <a:gd name="T11" fmla="*/ 15263 h 120000"/>
              <a:gd name="T12" fmla="*/ 117581 w 120000"/>
              <a:gd name="T13" fmla="*/ 26315 h 120000"/>
              <a:gd name="T14" fmla="*/ 66498 w 120000"/>
              <a:gd name="T15" fmla="*/ 115789 h 120000"/>
              <a:gd name="T16" fmla="*/ 59848 w 120000"/>
              <a:gd name="T17" fmla="*/ 119473 h 120000"/>
              <a:gd name="T18" fmla="*/ 53501 w 120000"/>
              <a:gd name="T19" fmla="*/ 115789 h 120000"/>
              <a:gd name="T20" fmla="*/ 2115 w 120000"/>
              <a:gd name="T21" fmla="*/ 26315 h 120000"/>
              <a:gd name="T22" fmla="*/ 0 w 120000"/>
              <a:gd name="T23" fmla="*/ 15263 h 120000"/>
              <a:gd name="T24" fmla="*/ 8765 w 120000"/>
              <a:gd name="T25" fmla="*/ 0 h 120000"/>
              <a:gd name="T26" fmla="*/ 15113 w 120000"/>
              <a:gd name="T27" fmla="*/ 7894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0" name="Shape 4755"/>
          <p:cNvSpPr>
            <a:spLocks/>
          </p:cNvSpPr>
          <p:nvPr/>
        </p:nvSpPr>
        <p:spPr bwMode="auto">
          <a:xfrm>
            <a:off x="9128125" y="3287713"/>
            <a:ext cx="152400" cy="152400"/>
          </a:xfrm>
          <a:custGeom>
            <a:avLst/>
            <a:gdLst>
              <a:gd name="T0" fmla="*/ 116990 w 120000"/>
              <a:gd name="T1" fmla="*/ 15799 h 120000"/>
              <a:gd name="T2" fmla="*/ 116990 w 120000"/>
              <a:gd name="T3" fmla="*/ 15799 h 120000"/>
              <a:gd name="T4" fmla="*/ 74482 w 120000"/>
              <a:gd name="T5" fmla="*/ 58307 h 120000"/>
              <a:gd name="T6" fmla="*/ 116990 w 120000"/>
              <a:gd name="T7" fmla="*/ 101191 h 120000"/>
              <a:gd name="T8" fmla="*/ 119623 w 120000"/>
              <a:gd name="T9" fmla="*/ 109090 h 120000"/>
              <a:gd name="T10" fmla="*/ 108714 w 120000"/>
              <a:gd name="T11" fmla="*/ 119623 h 120000"/>
              <a:gd name="T12" fmla="*/ 103448 w 120000"/>
              <a:gd name="T13" fmla="*/ 116990 h 120000"/>
              <a:gd name="T14" fmla="*/ 60940 w 120000"/>
              <a:gd name="T15" fmla="*/ 74482 h 120000"/>
              <a:gd name="T16" fmla="*/ 18432 w 120000"/>
              <a:gd name="T17" fmla="*/ 116990 h 120000"/>
              <a:gd name="T18" fmla="*/ 10532 w 120000"/>
              <a:gd name="T19" fmla="*/ 119623 h 120000"/>
              <a:gd name="T20" fmla="*/ 0 w 120000"/>
              <a:gd name="T21" fmla="*/ 109090 h 120000"/>
              <a:gd name="T22" fmla="*/ 2633 w 120000"/>
              <a:gd name="T23" fmla="*/ 101191 h 120000"/>
              <a:gd name="T24" fmla="*/ 45141 w 120000"/>
              <a:gd name="T25" fmla="*/ 58307 h 120000"/>
              <a:gd name="T26" fmla="*/ 2633 w 120000"/>
              <a:gd name="T27" fmla="*/ 15799 h 120000"/>
              <a:gd name="T28" fmla="*/ 0 w 120000"/>
              <a:gd name="T29" fmla="*/ 10532 h 120000"/>
              <a:gd name="T30" fmla="*/ 10532 w 120000"/>
              <a:gd name="T31" fmla="*/ 0 h 120000"/>
              <a:gd name="T32" fmla="*/ 18432 w 120000"/>
              <a:gd name="T33" fmla="*/ 2633 h 120000"/>
              <a:gd name="T34" fmla="*/ 60940 w 120000"/>
              <a:gd name="T35" fmla="*/ 45141 h 120000"/>
              <a:gd name="T36" fmla="*/ 103448 w 120000"/>
              <a:gd name="T37" fmla="*/ 2633 h 120000"/>
              <a:gd name="T38" fmla="*/ 108714 w 120000"/>
              <a:gd name="T39" fmla="*/ 0 h 120000"/>
              <a:gd name="T40" fmla="*/ 119623 w 120000"/>
              <a:gd name="T41" fmla="*/ 10532 h 120000"/>
              <a:gd name="T42" fmla="*/ 116990 w 120000"/>
              <a:gd name="T43" fmla="*/ 15799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1" name="Shape 4756"/>
          <p:cNvSpPr>
            <a:spLocks/>
          </p:cNvSpPr>
          <p:nvPr/>
        </p:nvSpPr>
        <p:spPr bwMode="auto">
          <a:xfrm>
            <a:off x="8601075" y="3300413"/>
            <a:ext cx="190500" cy="128587"/>
          </a:xfrm>
          <a:custGeom>
            <a:avLst/>
            <a:gdLst>
              <a:gd name="T0" fmla="*/ 117581 w 120000"/>
              <a:gd name="T1" fmla="*/ 19111 h 120000"/>
              <a:gd name="T2" fmla="*/ 117581 w 120000"/>
              <a:gd name="T3" fmla="*/ 19111 h 120000"/>
              <a:gd name="T4" fmla="*/ 51385 w 120000"/>
              <a:gd name="T5" fmla="*/ 116444 h 120000"/>
              <a:gd name="T6" fmla="*/ 47153 w 120000"/>
              <a:gd name="T7" fmla="*/ 119555 h 120000"/>
              <a:gd name="T8" fmla="*/ 40503 w 120000"/>
              <a:gd name="T9" fmla="*/ 116444 h 120000"/>
              <a:gd name="T10" fmla="*/ 4231 w 120000"/>
              <a:gd name="T11" fmla="*/ 63111 h 120000"/>
              <a:gd name="T12" fmla="*/ 0 w 120000"/>
              <a:gd name="T13" fmla="*/ 53333 h 120000"/>
              <a:gd name="T14" fmla="*/ 8463 w 120000"/>
              <a:gd name="T15" fmla="*/ 40888 h 120000"/>
              <a:gd name="T16" fmla="*/ 15113 w 120000"/>
              <a:gd name="T17" fmla="*/ 44000 h 120000"/>
              <a:gd name="T18" fmla="*/ 47153 w 120000"/>
              <a:gd name="T19" fmla="*/ 91111 h 120000"/>
              <a:gd name="T20" fmla="*/ 107002 w 120000"/>
              <a:gd name="T21" fmla="*/ 3111 h 120000"/>
              <a:gd name="T22" fmla="*/ 111234 w 120000"/>
              <a:gd name="T23" fmla="*/ 0 h 120000"/>
              <a:gd name="T24" fmla="*/ 119697 w 120000"/>
              <a:gd name="T25" fmla="*/ 12888 h 120000"/>
              <a:gd name="T26" fmla="*/ 117581 w 120000"/>
              <a:gd name="T27" fmla="*/ 19111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2" name="Shape 4757"/>
          <p:cNvSpPr>
            <a:spLocks/>
          </p:cNvSpPr>
          <p:nvPr/>
        </p:nvSpPr>
        <p:spPr bwMode="auto">
          <a:xfrm>
            <a:off x="8086725" y="3346450"/>
            <a:ext cx="211138" cy="28575"/>
          </a:xfrm>
          <a:custGeom>
            <a:avLst/>
            <a:gdLst>
              <a:gd name="T0" fmla="*/ 112072 w 120000"/>
              <a:gd name="T1" fmla="*/ 117931 h 120000"/>
              <a:gd name="T2" fmla="*/ 112072 w 120000"/>
              <a:gd name="T3" fmla="*/ 117931 h 120000"/>
              <a:gd name="T4" fmla="*/ 67517 w 120000"/>
              <a:gd name="T5" fmla="*/ 117931 h 120000"/>
              <a:gd name="T6" fmla="*/ 52209 w 120000"/>
              <a:gd name="T7" fmla="*/ 117931 h 120000"/>
              <a:gd name="T8" fmla="*/ 7653 w 120000"/>
              <a:gd name="T9" fmla="*/ 117931 h 120000"/>
              <a:gd name="T10" fmla="*/ 0 w 120000"/>
              <a:gd name="T11" fmla="*/ 57931 h 120000"/>
              <a:gd name="T12" fmla="*/ 7653 w 120000"/>
              <a:gd name="T13" fmla="*/ 0 h 120000"/>
              <a:gd name="T14" fmla="*/ 52209 w 120000"/>
              <a:gd name="T15" fmla="*/ 0 h 120000"/>
              <a:gd name="T16" fmla="*/ 67517 w 120000"/>
              <a:gd name="T17" fmla="*/ 0 h 120000"/>
              <a:gd name="T18" fmla="*/ 112072 w 120000"/>
              <a:gd name="T19" fmla="*/ 0 h 120000"/>
              <a:gd name="T20" fmla="*/ 119726 w 120000"/>
              <a:gd name="T21" fmla="*/ 57931 h 120000"/>
              <a:gd name="T22" fmla="*/ 112072 w 120000"/>
              <a:gd name="T23" fmla="*/ 117931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3" name="Shape 4758"/>
          <p:cNvSpPr>
            <a:spLocks/>
          </p:cNvSpPr>
          <p:nvPr/>
        </p:nvSpPr>
        <p:spPr bwMode="auto">
          <a:xfrm>
            <a:off x="7580313" y="3260725"/>
            <a:ext cx="207962" cy="206375"/>
          </a:xfrm>
          <a:custGeom>
            <a:avLst/>
            <a:gdLst>
              <a:gd name="T0" fmla="*/ 111944 w 120000"/>
              <a:gd name="T1" fmla="*/ 66666 h 120000"/>
              <a:gd name="T2" fmla="*/ 111944 w 120000"/>
              <a:gd name="T3" fmla="*/ 66666 h 120000"/>
              <a:gd name="T4" fmla="*/ 68611 w 120000"/>
              <a:gd name="T5" fmla="*/ 66666 h 120000"/>
              <a:gd name="T6" fmla="*/ 68611 w 120000"/>
              <a:gd name="T7" fmla="*/ 111666 h 120000"/>
              <a:gd name="T8" fmla="*/ 60833 w 120000"/>
              <a:gd name="T9" fmla="*/ 119722 h 120000"/>
              <a:gd name="T10" fmla="*/ 53055 w 120000"/>
              <a:gd name="T11" fmla="*/ 111666 h 120000"/>
              <a:gd name="T12" fmla="*/ 53055 w 120000"/>
              <a:gd name="T13" fmla="*/ 66666 h 120000"/>
              <a:gd name="T14" fmla="*/ 7777 w 120000"/>
              <a:gd name="T15" fmla="*/ 66666 h 120000"/>
              <a:gd name="T16" fmla="*/ 0 w 120000"/>
              <a:gd name="T17" fmla="*/ 58611 h 120000"/>
              <a:gd name="T18" fmla="*/ 7777 w 120000"/>
              <a:gd name="T19" fmla="*/ 50833 h 120000"/>
              <a:gd name="T20" fmla="*/ 53055 w 120000"/>
              <a:gd name="T21" fmla="*/ 50833 h 120000"/>
              <a:gd name="T22" fmla="*/ 53055 w 120000"/>
              <a:gd name="T23" fmla="*/ 7777 h 120000"/>
              <a:gd name="T24" fmla="*/ 60833 w 120000"/>
              <a:gd name="T25" fmla="*/ 0 h 120000"/>
              <a:gd name="T26" fmla="*/ 68611 w 120000"/>
              <a:gd name="T27" fmla="*/ 7777 h 120000"/>
              <a:gd name="T28" fmla="*/ 68611 w 120000"/>
              <a:gd name="T29" fmla="*/ 50833 h 120000"/>
              <a:gd name="T30" fmla="*/ 111944 w 120000"/>
              <a:gd name="T31" fmla="*/ 50833 h 120000"/>
              <a:gd name="T32" fmla="*/ 119722 w 120000"/>
              <a:gd name="T33" fmla="*/ 58611 h 120000"/>
              <a:gd name="T34" fmla="*/ 111944 w 120000"/>
              <a:gd name="T35" fmla="*/ 66666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4" name="Shape 4759"/>
          <p:cNvSpPr>
            <a:spLocks/>
          </p:cNvSpPr>
          <p:nvPr/>
        </p:nvSpPr>
        <p:spPr bwMode="auto">
          <a:xfrm>
            <a:off x="9702800" y="4745038"/>
            <a:ext cx="107950" cy="244475"/>
          </a:xfrm>
          <a:custGeom>
            <a:avLst/>
            <a:gdLst>
              <a:gd name="T0" fmla="*/ 59735 w 120000"/>
              <a:gd name="T1" fmla="*/ 93176 h 120000"/>
              <a:gd name="T2" fmla="*/ 59735 w 120000"/>
              <a:gd name="T3" fmla="*/ 93176 h 120000"/>
              <a:gd name="T4" fmla="*/ 0 w 120000"/>
              <a:gd name="T5" fmla="*/ 119764 h 120000"/>
              <a:gd name="T6" fmla="*/ 0 w 120000"/>
              <a:gd name="T7" fmla="*/ 86588 h 120000"/>
              <a:gd name="T8" fmla="*/ 0 w 120000"/>
              <a:gd name="T9" fmla="*/ 64941 h 120000"/>
              <a:gd name="T10" fmla="*/ 0 w 120000"/>
              <a:gd name="T11" fmla="*/ 40000 h 120000"/>
              <a:gd name="T12" fmla="*/ 0 w 120000"/>
              <a:gd name="T13" fmla="*/ 30117 h 120000"/>
              <a:gd name="T14" fmla="*/ 0 w 120000"/>
              <a:gd name="T15" fmla="*/ 6823 h 120000"/>
              <a:gd name="T16" fmla="*/ 14801 w 120000"/>
              <a:gd name="T17" fmla="*/ 0 h 120000"/>
              <a:gd name="T18" fmla="*/ 104669 w 120000"/>
              <a:gd name="T19" fmla="*/ 0 h 120000"/>
              <a:gd name="T20" fmla="*/ 119471 w 120000"/>
              <a:gd name="T21" fmla="*/ 6823 h 120000"/>
              <a:gd name="T22" fmla="*/ 119471 w 120000"/>
              <a:gd name="T23" fmla="*/ 30117 h 120000"/>
              <a:gd name="T24" fmla="*/ 119471 w 120000"/>
              <a:gd name="T25" fmla="*/ 40000 h 120000"/>
              <a:gd name="T26" fmla="*/ 119471 w 120000"/>
              <a:gd name="T27" fmla="*/ 64941 h 120000"/>
              <a:gd name="T28" fmla="*/ 119471 w 120000"/>
              <a:gd name="T29" fmla="*/ 86588 h 120000"/>
              <a:gd name="T30" fmla="*/ 119471 w 120000"/>
              <a:gd name="T31" fmla="*/ 119764 h 120000"/>
              <a:gd name="T32" fmla="*/ 59735 w 120000"/>
              <a:gd name="T33" fmla="*/ 93176 h 120000"/>
              <a:gd name="T34" fmla="*/ 0 w 120000"/>
              <a:gd name="T35" fmla="*/ 0 h 120000"/>
              <a:gd name="T36" fmla="*/ 120000 w 120000"/>
              <a:gd name="T3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T34" t="T35" r="T36" b="T37"/>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5" name="Shape 4760"/>
          <p:cNvSpPr>
            <a:spLocks/>
          </p:cNvSpPr>
          <p:nvPr/>
        </p:nvSpPr>
        <p:spPr bwMode="auto">
          <a:xfrm>
            <a:off x="9104313" y="4745038"/>
            <a:ext cx="292100" cy="292100"/>
          </a:xfrm>
          <a:custGeom>
            <a:avLst/>
            <a:gdLst>
              <a:gd name="T0" fmla="*/ 115665 w 120000"/>
              <a:gd name="T1" fmla="*/ 96157 h 120000"/>
              <a:gd name="T2" fmla="*/ 59901 w 120000"/>
              <a:gd name="T3" fmla="*/ 119802 h 120000"/>
              <a:gd name="T4" fmla="*/ 4137 w 120000"/>
              <a:gd name="T5" fmla="*/ 96157 h 120000"/>
              <a:gd name="T6" fmla="*/ 0 w 120000"/>
              <a:gd name="T7" fmla="*/ 5714 h 120000"/>
              <a:gd name="T8" fmla="*/ 8275 w 120000"/>
              <a:gd name="T9" fmla="*/ 1576 h 120000"/>
              <a:gd name="T10" fmla="*/ 111330 w 120000"/>
              <a:gd name="T11" fmla="*/ 1576 h 120000"/>
              <a:gd name="T12" fmla="*/ 119802 w 120000"/>
              <a:gd name="T13" fmla="*/ 5714 h 120000"/>
              <a:gd name="T14" fmla="*/ 115665 w 120000"/>
              <a:gd name="T15" fmla="*/ 96157 h 120000"/>
              <a:gd name="T16" fmla="*/ 54384 w 120000"/>
              <a:gd name="T17" fmla="*/ 32118 h 120000"/>
              <a:gd name="T18" fmla="*/ 11034 w 120000"/>
              <a:gd name="T19" fmla="*/ 87881 h 120000"/>
              <a:gd name="T20" fmla="*/ 54384 w 120000"/>
              <a:gd name="T21" fmla="*/ 32118 h 120000"/>
              <a:gd name="T22" fmla="*/ 108571 w 120000"/>
              <a:gd name="T23" fmla="*/ 13990 h 120000"/>
              <a:gd name="T24" fmla="*/ 65418 w 120000"/>
              <a:gd name="T25" fmla="*/ 106009 h 120000"/>
              <a:gd name="T26" fmla="*/ 108571 w 120000"/>
              <a:gd name="T27" fmla="*/ 13990 h 120000"/>
              <a:gd name="T28" fmla="*/ 73891 w 120000"/>
              <a:gd name="T29" fmla="*/ 40591 h 120000"/>
              <a:gd name="T30" fmla="*/ 97536 w 120000"/>
              <a:gd name="T31" fmla="*/ 30738 h 120000"/>
              <a:gd name="T32" fmla="*/ 98916 w 120000"/>
              <a:gd name="T33" fmla="*/ 40591 h 120000"/>
              <a:gd name="T34" fmla="*/ 76650 w 120000"/>
              <a:gd name="T35" fmla="*/ 50246 h 120000"/>
              <a:gd name="T36" fmla="*/ 73891 w 120000"/>
              <a:gd name="T37" fmla="*/ 40591 h 120000"/>
              <a:gd name="T38" fmla="*/ 73891 w 120000"/>
              <a:gd name="T39" fmla="*/ 59901 h 120000"/>
              <a:gd name="T40" fmla="*/ 97536 w 120000"/>
              <a:gd name="T41" fmla="*/ 50246 h 120000"/>
              <a:gd name="T42" fmla="*/ 98916 w 120000"/>
              <a:gd name="T43" fmla="*/ 61280 h 120000"/>
              <a:gd name="T44" fmla="*/ 76650 w 120000"/>
              <a:gd name="T45" fmla="*/ 71133 h 120000"/>
              <a:gd name="T46" fmla="*/ 73891 w 120000"/>
              <a:gd name="T47" fmla="*/ 59901 h 120000"/>
              <a:gd name="T48" fmla="*/ 73891 w 120000"/>
              <a:gd name="T49" fmla="*/ 80788 h 120000"/>
              <a:gd name="T50" fmla="*/ 97536 w 120000"/>
              <a:gd name="T51" fmla="*/ 71133 h 120000"/>
              <a:gd name="T52" fmla="*/ 98916 w 120000"/>
              <a:gd name="T53" fmla="*/ 82167 h 120000"/>
              <a:gd name="T54" fmla="*/ 76650 w 120000"/>
              <a:gd name="T55" fmla="*/ 92019 h 120000"/>
              <a:gd name="T56" fmla="*/ 73891 w 120000"/>
              <a:gd name="T57" fmla="*/ 80788 h 120000"/>
              <a:gd name="T58" fmla="*/ 22266 w 120000"/>
              <a:gd name="T59" fmla="*/ 30738 h 120000"/>
              <a:gd name="T60" fmla="*/ 45911 w 120000"/>
              <a:gd name="T61" fmla="*/ 40591 h 120000"/>
              <a:gd name="T62" fmla="*/ 43152 w 120000"/>
              <a:gd name="T63" fmla="*/ 50246 h 120000"/>
              <a:gd name="T64" fmla="*/ 20886 w 120000"/>
              <a:gd name="T65" fmla="*/ 40591 h 120000"/>
              <a:gd name="T66" fmla="*/ 22266 w 120000"/>
              <a:gd name="T67" fmla="*/ 30738 h 120000"/>
              <a:gd name="T68" fmla="*/ 22266 w 120000"/>
              <a:gd name="T69" fmla="*/ 50246 h 120000"/>
              <a:gd name="T70" fmla="*/ 45911 w 120000"/>
              <a:gd name="T71" fmla="*/ 59901 h 120000"/>
              <a:gd name="T72" fmla="*/ 43152 w 120000"/>
              <a:gd name="T73" fmla="*/ 71133 h 120000"/>
              <a:gd name="T74" fmla="*/ 20886 w 120000"/>
              <a:gd name="T75" fmla="*/ 61280 h 120000"/>
              <a:gd name="T76" fmla="*/ 22266 w 120000"/>
              <a:gd name="T77" fmla="*/ 50246 h 120000"/>
              <a:gd name="T78" fmla="*/ 22266 w 120000"/>
              <a:gd name="T79" fmla="*/ 71133 h 120000"/>
              <a:gd name="T80" fmla="*/ 45911 w 120000"/>
              <a:gd name="T81" fmla="*/ 80788 h 120000"/>
              <a:gd name="T82" fmla="*/ 43152 w 120000"/>
              <a:gd name="T83" fmla="*/ 92019 h 120000"/>
              <a:gd name="T84" fmla="*/ 20886 w 120000"/>
              <a:gd name="T85" fmla="*/ 82167 h 120000"/>
              <a:gd name="T86" fmla="*/ 22266 w 120000"/>
              <a:gd name="T87" fmla="*/ 71133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6" name="Shape 4761"/>
          <p:cNvSpPr>
            <a:spLocks/>
          </p:cNvSpPr>
          <p:nvPr/>
        </p:nvSpPr>
        <p:spPr bwMode="auto">
          <a:xfrm>
            <a:off x="8601075" y="4745038"/>
            <a:ext cx="288925" cy="292100"/>
          </a:xfrm>
          <a:custGeom>
            <a:avLst/>
            <a:gdLst>
              <a:gd name="T0" fmla="*/ 116810 w 120000"/>
              <a:gd name="T1" fmla="*/ 96157 h 120000"/>
              <a:gd name="T2" fmla="*/ 116810 w 120000"/>
              <a:gd name="T3" fmla="*/ 96157 h 120000"/>
              <a:gd name="T4" fmla="*/ 61993 w 120000"/>
              <a:gd name="T5" fmla="*/ 118423 h 120000"/>
              <a:gd name="T6" fmla="*/ 60598 w 120000"/>
              <a:gd name="T7" fmla="*/ 119802 h 120000"/>
              <a:gd name="T8" fmla="*/ 57807 w 120000"/>
              <a:gd name="T9" fmla="*/ 118423 h 120000"/>
              <a:gd name="T10" fmla="*/ 2790 w 120000"/>
              <a:gd name="T11" fmla="*/ 96157 h 120000"/>
              <a:gd name="T12" fmla="*/ 0 w 120000"/>
              <a:gd name="T13" fmla="*/ 92019 h 120000"/>
              <a:gd name="T14" fmla="*/ 0 w 120000"/>
              <a:gd name="T15" fmla="*/ 5714 h 120000"/>
              <a:gd name="T16" fmla="*/ 5581 w 120000"/>
              <a:gd name="T17" fmla="*/ 0 h 120000"/>
              <a:gd name="T18" fmla="*/ 8372 w 120000"/>
              <a:gd name="T19" fmla="*/ 1576 h 120000"/>
              <a:gd name="T20" fmla="*/ 60598 w 120000"/>
              <a:gd name="T21" fmla="*/ 22463 h 120000"/>
              <a:gd name="T22" fmla="*/ 112624 w 120000"/>
              <a:gd name="T23" fmla="*/ 1576 h 120000"/>
              <a:gd name="T24" fmla="*/ 114019 w 120000"/>
              <a:gd name="T25" fmla="*/ 0 h 120000"/>
              <a:gd name="T26" fmla="*/ 119800 w 120000"/>
              <a:gd name="T27" fmla="*/ 5714 h 120000"/>
              <a:gd name="T28" fmla="*/ 119800 w 120000"/>
              <a:gd name="T29" fmla="*/ 92019 h 120000"/>
              <a:gd name="T30" fmla="*/ 116810 w 120000"/>
              <a:gd name="T31" fmla="*/ 96157 h 120000"/>
              <a:gd name="T32" fmla="*/ 55016 w 120000"/>
              <a:gd name="T33" fmla="*/ 106009 h 120000"/>
              <a:gd name="T34" fmla="*/ 55016 w 120000"/>
              <a:gd name="T35" fmla="*/ 106009 h 120000"/>
              <a:gd name="T36" fmla="*/ 55016 w 120000"/>
              <a:gd name="T37" fmla="*/ 32118 h 120000"/>
              <a:gd name="T38" fmla="*/ 11162 w 120000"/>
              <a:gd name="T39" fmla="*/ 13990 h 120000"/>
              <a:gd name="T40" fmla="*/ 11162 w 120000"/>
              <a:gd name="T41" fmla="*/ 87881 h 120000"/>
              <a:gd name="T42" fmla="*/ 55016 w 120000"/>
              <a:gd name="T43" fmla="*/ 106009 h 120000"/>
              <a:gd name="T44" fmla="*/ 108438 w 120000"/>
              <a:gd name="T45" fmla="*/ 13990 h 120000"/>
              <a:gd name="T46" fmla="*/ 108438 w 120000"/>
              <a:gd name="T47" fmla="*/ 13990 h 120000"/>
              <a:gd name="T48" fmla="*/ 66179 w 120000"/>
              <a:gd name="T49" fmla="*/ 32118 h 120000"/>
              <a:gd name="T50" fmla="*/ 66179 w 120000"/>
              <a:gd name="T51" fmla="*/ 106009 h 120000"/>
              <a:gd name="T52" fmla="*/ 108438 w 120000"/>
              <a:gd name="T53" fmla="*/ 87881 h 120000"/>
              <a:gd name="T54" fmla="*/ 108438 w 120000"/>
              <a:gd name="T55" fmla="*/ 13990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7" name="Shape 4762"/>
          <p:cNvSpPr>
            <a:spLocks/>
          </p:cNvSpPr>
          <p:nvPr/>
        </p:nvSpPr>
        <p:spPr bwMode="auto">
          <a:xfrm>
            <a:off x="8124825" y="4759325"/>
            <a:ext cx="228600" cy="265113"/>
          </a:xfrm>
          <a:custGeom>
            <a:avLst/>
            <a:gdLst>
              <a:gd name="T0" fmla="*/ 112673 w 120000"/>
              <a:gd name="T1" fmla="*/ 119782 h 120000"/>
              <a:gd name="T2" fmla="*/ 112673 w 120000"/>
              <a:gd name="T3" fmla="*/ 119782 h 120000"/>
              <a:gd name="T4" fmla="*/ 105347 w 120000"/>
              <a:gd name="T5" fmla="*/ 119782 h 120000"/>
              <a:gd name="T6" fmla="*/ 105347 w 120000"/>
              <a:gd name="T7" fmla="*/ 0 h 120000"/>
              <a:gd name="T8" fmla="*/ 112673 w 120000"/>
              <a:gd name="T9" fmla="*/ 0 h 120000"/>
              <a:gd name="T10" fmla="*/ 119747 w 120000"/>
              <a:gd name="T11" fmla="*/ 6086 h 120000"/>
              <a:gd name="T12" fmla="*/ 119747 w 120000"/>
              <a:gd name="T13" fmla="*/ 113695 h 120000"/>
              <a:gd name="T14" fmla="*/ 112673 w 120000"/>
              <a:gd name="T15" fmla="*/ 119782 h 120000"/>
              <a:gd name="T16" fmla="*/ 14400 w 120000"/>
              <a:gd name="T17" fmla="*/ 113695 h 120000"/>
              <a:gd name="T18" fmla="*/ 14400 w 120000"/>
              <a:gd name="T19" fmla="*/ 113695 h 120000"/>
              <a:gd name="T20" fmla="*/ 14400 w 120000"/>
              <a:gd name="T21" fmla="*/ 107608 h 120000"/>
              <a:gd name="T22" fmla="*/ 26778 w 120000"/>
              <a:gd name="T23" fmla="*/ 107608 h 120000"/>
              <a:gd name="T24" fmla="*/ 41178 w 120000"/>
              <a:gd name="T25" fmla="*/ 95217 h 120000"/>
              <a:gd name="T26" fmla="*/ 26778 w 120000"/>
              <a:gd name="T27" fmla="*/ 82826 h 120000"/>
              <a:gd name="T28" fmla="*/ 14400 w 120000"/>
              <a:gd name="T29" fmla="*/ 82826 h 120000"/>
              <a:gd name="T30" fmla="*/ 14400 w 120000"/>
              <a:gd name="T31" fmla="*/ 72173 h 120000"/>
              <a:gd name="T32" fmla="*/ 26778 w 120000"/>
              <a:gd name="T33" fmla="*/ 72173 h 120000"/>
              <a:gd name="T34" fmla="*/ 41178 w 120000"/>
              <a:gd name="T35" fmla="*/ 59782 h 120000"/>
              <a:gd name="T36" fmla="*/ 26778 w 120000"/>
              <a:gd name="T37" fmla="*/ 47608 h 120000"/>
              <a:gd name="T38" fmla="*/ 14400 w 120000"/>
              <a:gd name="T39" fmla="*/ 47608 h 120000"/>
              <a:gd name="T40" fmla="*/ 14400 w 120000"/>
              <a:gd name="T41" fmla="*/ 36739 h 120000"/>
              <a:gd name="T42" fmla="*/ 26778 w 120000"/>
              <a:gd name="T43" fmla="*/ 36739 h 120000"/>
              <a:gd name="T44" fmla="*/ 41178 w 120000"/>
              <a:gd name="T45" fmla="*/ 24565 h 120000"/>
              <a:gd name="T46" fmla="*/ 26778 w 120000"/>
              <a:gd name="T47" fmla="*/ 12173 h 120000"/>
              <a:gd name="T48" fmla="*/ 14400 w 120000"/>
              <a:gd name="T49" fmla="*/ 12173 h 120000"/>
              <a:gd name="T50" fmla="*/ 14400 w 120000"/>
              <a:gd name="T51" fmla="*/ 6086 h 120000"/>
              <a:gd name="T52" fmla="*/ 21473 w 120000"/>
              <a:gd name="T53" fmla="*/ 0 h 120000"/>
              <a:gd name="T54" fmla="*/ 98273 w 120000"/>
              <a:gd name="T55" fmla="*/ 0 h 120000"/>
              <a:gd name="T56" fmla="*/ 98273 w 120000"/>
              <a:gd name="T57" fmla="*/ 119782 h 120000"/>
              <a:gd name="T58" fmla="*/ 21473 w 120000"/>
              <a:gd name="T59" fmla="*/ 119782 h 120000"/>
              <a:gd name="T60" fmla="*/ 14400 w 120000"/>
              <a:gd name="T61" fmla="*/ 113695 h 120000"/>
              <a:gd name="T62" fmla="*/ 34105 w 120000"/>
              <a:gd name="T63" fmla="*/ 24565 h 120000"/>
              <a:gd name="T64" fmla="*/ 34105 w 120000"/>
              <a:gd name="T65" fmla="*/ 24565 h 120000"/>
              <a:gd name="T66" fmla="*/ 26778 w 120000"/>
              <a:gd name="T67" fmla="*/ 30652 h 120000"/>
              <a:gd name="T68" fmla="*/ 7326 w 120000"/>
              <a:gd name="T69" fmla="*/ 30652 h 120000"/>
              <a:gd name="T70" fmla="*/ 0 w 120000"/>
              <a:gd name="T71" fmla="*/ 24565 h 120000"/>
              <a:gd name="T72" fmla="*/ 7326 w 120000"/>
              <a:gd name="T73" fmla="*/ 18478 h 120000"/>
              <a:gd name="T74" fmla="*/ 26778 w 120000"/>
              <a:gd name="T75" fmla="*/ 18478 h 120000"/>
              <a:gd name="T76" fmla="*/ 34105 w 120000"/>
              <a:gd name="T77" fmla="*/ 24565 h 120000"/>
              <a:gd name="T78" fmla="*/ 7326 w 120000"/>
              <a:gd name="T79" fmla="*/ 53695 h 120000"/>
              <a:gd name="T80" fmla="*/ 7326 w 120000"/>
              <a:gd name="T81" fmla="*/ 53695 h 120000"/>
              <a:gd name="T82" fmla="*/ 26778 w 120000"/>
              <a:gd name="T83" fmla="*/ 53695 h 120000"/>
              <a:gd name="T84" fmla="*/ 34105 w 120000"/>
              <a:gd name="T85" fmla="*/ 59782 h 120000"/>
              <a:gd name="T86" fmla="*/ 26778 w 120000"/>
              <a:gd name="T87" fmla="*/ 66086 h 120000"/>
              <a:gd name="T88" fmla="*/ 7326 w 120000"/>
              <a:gd name="T89" fmla="*/ 66086 h 120000"/>
              <a:gd name="T90" fmla="*/ 0 w 120000"/>
              <a:gd name="T91" fmla="*/ 59782 h 120000"/>
              <a:gd name="T92" fmla="*/ 7326 w 120000"/>
              <a:gd name="T93" fmla="*/ 53695 h 120000"/>
              <a:gd name="T94" fmla="*/ 7326 w 120000"/>
              <a:gd name="T95" fmla="*/ 89130 h 120000"/>
              <a:gd name="T96" fmla="*/ 7326 w 120000"/>
              <a:gd name="T97" fmla="*/ 89130 h 120000"/>
              <a:gd name="T98" fmla="*/ 26778 w 120000"/>
              <a:gd name="T99" fmla="*/ 89130 h 120000"/>
              <a:gd name="T100" fmla="*/ 34105 w 120000"/>
              <a:gd name="T101" fmla="*/ 95217 h 120000"/>
              <a:gd name="T102" fmla="*/ 26778 w 120000"/>
              <a:gd name="T103" fmla="*/ 101304 h 120000"/>
              <a:gd name="T104" fmla="*/ 7326 w 120000"/>
              <a:gd name="T105" fmla="*/ 101304 h 120000"/>
              <a:gd name="T106" fmla="*/ 0 w 120000"/>
              <a:gd name="T107" fmla="*/ 95217 h 120000"/>
              <a:gd name="T108" fmla="*/ 7326 w 120000"/>
              <a:gd name="T109" fmla="*/ 89130 h 120000"/>
              <a:gd name="T110" fmla="*/ 0 w 120000"/>
              <a:gd name="T111" fmla="*/ 0 h 120000"/>
              <a:gd name="T112" fmla="*/ 120000 w 120000"/>
              <a:gd name="T11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T110" t="T111" r="T112" b="T113"/>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8" name="Shape 4763"/>
          <p:cNvSpPr>
            <a:spLocks/>
          </p:cNvSpPr>
          <p:nvPr/>
        </p:nvSpPr>
        <p:spPr bwMode="auto">
          <a:xfrm>
            <a:off x="7632700" y="4754563"/>
            <a:ext cx="244475" cy="282575"/>
          </a:xfrm>
          <a:custGeom>
            <a:avLst/>
            <a:gdLst>
              <a:gd name="T0" fmla="*/ 113163 w 120000"/>
              <a:gd name="T1" fmla="*/ 92402 h 120000"/>
              <a:gd name="T2" fmla="*/ 113163 w 120000"/>
              <a:gd name="T3" fmla="*/ 92402 h 120000"/>
              <a:gd name="T4" fmla="*/ 108212 w 120000"/>
              <a:gd name="T5" fmla="*/ 90971 h 120000"/>
              <a:gd name="T6" fmla="*/ 103261 w 120000"/>
              <a:gd name="T7" fmla="*/ 86678 h 120000"/>
              <a:gd name="T8" fmla="*/ 103261 w 120000"/>
              <a:gd name="T9" fmla="*/ 114071 h 120000"/>
              <a:gd name="T10" fmla="*/ 96424 w 120000"/>
              <a:gd name="T11" fmla="*/ 119795 h 120000"/>
              <a:gd name="T12" fmla="*/ 89823 w 120000"/>
              <a:gd name="T13" fmla="*/ 114071 h 120000"/>
              <a:gd name="T14" fmla="*/ 89823 w 120000"/>
              <a:gd name="T15" fmla="*/ 86678 h 120000"/>
              <a:gd name="T16" fmla="*/ 86522 w 120000"/>
              <a:gd name="T17" fmla="*/ 90971 h 120000"/>
              <a:gd name="T18" fmla="*/ 81571 w 120000"/>
              <a:gd name="T19" fmla="*/ 92402 h 120000"/>
              <a:gd name="T20" fmla="*/ 74970 w 120000"/>
              <a:gd name="T21" fmla="*/ 86678 h 120000"/>
              <a:gd name="T22" fmla="*/ 76620 w 120000"/>
              <a:gd name="T23" fmla="*/ 82385 h 120000"/>
              <a:gd name="T24" fmla="*/ 93123 w 120000"/>
              <a:gd name="T25" fmla="*/ 69301 h 120000"/>
              <a:gd name="T26" fmla="*/ 96424 w 120000"/>
              <a:gd name="T27" fmla="*/ 67870 h 120000"/>
              <a:gd name="T28" fmla="*/ 101611 w 120000"/>
              <a:gd name="T29" fmla="*/ 69301 h 120000"/>
              <a:gd name="T30" fmla="*/ 116463 w 120000"/>
              <a:gd name="T31" fmla="*/ 82385 h 120000"/>
              <a:gd name="T32" fmla="*/ 119764 w 120000"/>
              <a:gd name="T33" fmla="*/ 86678 h 120000"/>
              <a:gd name="T34" fmla="*/ 113163 w 120000"/>
              <a:gd name="T35" fmla="*/ 92402 h 120000"/>
              <a:gd name="T36" fmla="*/ 71669 w 120000"/>
              <a:gd name="T37" fmla="*/ 77887 h 120000"/>
              <a:gd name="T38" fmla="*/ 71669 w 120000"/>
              <a:gd name="T39" fmla="*/ 77887 h 120000"/>
              <a:gd name="T40" fmla="*/ 68133 w 120000"/>
              <a:gd name="T41" fmla="*/ 86678 h 120000"/>
              <a:gd name="T42" fmla="*/ 81571 w 120000"/>
              <a:gd name="T43" fmla="*/ 98126 h 120000"/>
              <a:gd name="T44" fmla="*/ 83222 w 120000"/>
              <a:gd name="T45" fmla="*/ 98126 h 120000"/>
              <a:gd name="T46" fmla="*/ 83222 w 120000"/>
              <a:gd name="T47" fmla="*/ 111209 h 120000"/>
              <a:gd name="T48" fmla="*/ 6601 w 120000"/>
              <a:gd name="T49" fmla="*/ 111209 h 120000"/>
              <a:gd name="T50" fmla="*/ 0 w 120000"/>
              <a:gd name="T51" fmla="*/ 105485 h 120000"/>
              <a:gd name="T52" fmla="*/ 0 w 120000"/>
              <a:gd name="T53" fmla="*/ 5724 h 120000"/>
              <a:gd name="T54" fmla="*/ 6601 w 120000"/>
              <a:gd name="T55" fmla="*/ 0 h 120000"/>
              <a:gd name="T56" fmla="*/ 21453 w 120000"/>
              <a:gd name="T57" fmla="*/ 0 h 120000"/>
              <a:gd name="T58" fmla="*/ 41493 w 120000"/>
              <a:gd name="T59" fmla="*/ 0 h 120000"/>
              <a:gd name="T60" fmla="*/ 41493 w 120000"/>
              <a:gd name="T61" fmla="*/ 21669 h 120000"/>
              <a:gd name="T62" fmla="*/ 41493 w 120000"/>
              <a:gd name="T63" fmla="*/ 33117 h 120000"/>
              <a:gd name="T64" fmla="*/ 54931 w 120000"/>
              <a:gd name="T65" fmla="*/ 44770 h 120000"/>
              <a:gd name="T66" fmla="*/ 68133 w 120000"/>
              <a:gd name="T67" fmla="*/ 44770 h 120000"/>
              <a:gd name="T68" fmla="*/ 96424 w 120000"/>
              <a:gd name="T69" fmla="*/ 44770 h 120000"/>
              <a:gd name="T70" fmla="*/ 96424 w 120000"/>
              <a:gd name="T71" fmla="*/ 62146 h 120000"/>
              <a:gd name="T72" fmla="*/ 88172 w 120000"/>
              <a:gd name="T73" fmla="*/ 65008 h 120000"/>
              <a:gd name="T74" fmla="*/ 71669 w 120000"/>
              <a:gd name="T75" fmla="*/ 77887 h 120000"/>
              <a:gd name="T76" fmla="*/ 54931 w 120000"/>
              <a:gd name="T77" fmla="*/ 39045 h 120000"/>
              <a:gd name="T78" fmla="*/ 54931 w 120000"/>
              <a:gd name="T79" fmla="*/ 39045 h 120000"/>
              <a:gd name="T80" fmla="*/ 48330 w 120000"/>
              <a:gd name="T81" fmla="*/ 33117 h 120000"/>
              <a:gd name="T82" fmla="*/ 48330 w 120000"/>
              <a:gd name="T83" fmla="*/ 21669 h 120000"/>
              <a:gd name="T84" fmla="*/ 48330 w 120000"/>
              <a:gd name="T85" fmla="*/ 0 h 120000"/>
              <a:gd name="T86" fmla="*/ 96424 w 120000"/>
              <a:gd name="T87" fmla="*/ 39045 h 120000"/>
              <a:gd name="T88" fmla="*/ 68133 w 120000"/>
              <a:gd name="T89" fmla="*/ 39045 h 120000"/>
              <a:gd name="T90" fmla="*/ 54931 w 120000"/>
              <a:gd name="T91" fmla="*/ 39045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59" name="Shape 4764"/>
          <p:cNvSpPr>
            <a:spLocks/>
          </p:cNvSpPr>
          <p:nvPr/>
        </p:nvSpPr>
        <p:spPr bwMode="auto">
          <a:xfrm>
            <a:off x="10621963" y="2720975"/>
            <a:ext cx="244475" cy="280988"/>
          </a:xfrm>
          <a:custGeom>
            <a:avLst/>
            <a:gdLst>
              <a:gd name="T0" fmla="*/ 118117 w 120000"/>
              <a:gd name="T1" fmla="*/ 104054 h 120000"/>
              <a:gd name="T2" fmla="*/ 118117 w 120000"/>
              <a:gd name="T3" fmla="*/ 104054 h 120000"/>
              <a:gd name="T4" fmla="*/ 103294 w 120000"/>
              <a:gd name="T5" fmla="*/ 116933 h 120000"/>
              <a:gd name="T6" fmla="*/ 98117 w 120000"/>
              <a:gd name="T7" fmla="*/ 119795 h 120000"/>
              <a:gd name="T8" fmla="*/ 93176 w 120000"/>
              <a:gd name="T9" fmla="*/ 116933 h 120000"/>
              <a:gd name="T10" fmla="*/ 78352 w 120000"/>
              <a:gd name="T11" fmla="*/ 104054 h 120000"/>
              <a:gd name="T12" fmla="*/ 76705 w 120000"/>
              <a:gd name="T13" fmla="*/ 99557 h 120000"/>
              <a:gd name="T14" fmla="*/ 83294 w 120000"/>
              <a:gd name="T15" fmla="*/ 93833 h 120000"/>
              <a:gd name="T16" fmla="*/ 86588 w 120000"/>
              <a:gd name="T17" fmla="*/ 96695 h 120000"/>
              <a:gd name="T18" fmla="*/ 91529 w 120000"/>
              <a:gd name="T19" fmla="*/ 99557 h 120000"/>
              <a:gd name="T20" fmla="*/ 91529 w 120000"/>
              <a:gd name="T21" fmla="*/ 73594 h 120000"/>
              <a:gd name="T22" fmla="*/ 98117 w 120000"/>
              <a:gd name="T23" fmla="*/ 67870 h 120000"/>
              <a:gd name="T24" fmla="*/ 104941 w 120000"/>
              <a:gd name="T25" fmla="*/ 73594 h 120000"/>
              <a:gd name="T26" fmla="*/ 104941 w 120000"/>
              <a:gd name="T27" fmla="*/ 99557 h 120000"/>
              <a:gd name="T28" fmla="*/ 109882 w 120000"/>
              <a:gd name="T29" fmla="*/ 96695 h 120000"/>
              <a:gd name="T30" fmla="*/ 113176 w 120000"/>
              <a:gd name="T31" fmla="*/ 93833 h 120000"/>
              <a:gd name="T32" fmla="*/ 119764 w 120000"/>
              <a:gd name="T33" fmla="*/ 99557 h 120000"/>
              <a:gd name="T34" fmla="*/ 118117 w 120000"/>
              <a:gd name="T35" fmla="*/ 104054 h 120000"/>
              <a:gd name="T36" fmla="*/ 84941 w 120000"/>
              <a:gd name="T37" fmla="*/ 73594 h 120000"/>
              <a:gd name="T38" fmla="*/ 84941 w 120000"/>
              <a:gd name="T39" fmla="*/ 73594 h 120000"/>
              <a:gd name="T40" fmla="*/ 84941 w 120000"/>
              <a:gd name="T41" fmla="*/ 88109 h 120000"/>
              <a:gd name="T42" fmla="*/ 83294 w 120000"/>
              <a:gd name="T43" fmla="*/ 88109 h 120000"/>
              <a:gd name="T44" fmla="*/ 69882 w 120000"/>
              <a:gd name="T45" fmla="*/ 99557 h 120000"/>
              <a:gd name="T46" fmla="*/ 73176 w 120000"/>
              <a:gd name="T47" fmla="*/ 108347 h 120000"/>
              <a:gd name="T48" fmla="*/ 76705 w 120000"/>
              <a:gd name="T49" fmla="*/ 111209 h 120000"/>
              <a:gd name="T50" fmla="*/ 6823 w 120000"/>
              <a:gd name="T51" fmla="*/ 111209 h 120000"/>
              <a:gd name="T52" fmla="*/ 0 w 120000"/>
              <a:gd name="T53" fmla="*/ 105485 h 120000"/>
              <a:gd name="T54" fmla="*/ 0 w 120000"/>
              <a:gd name="T55" fmla="*/ 5724 h 120000"/>
              <a:gd name="T56" fmla="*/ 6823 w 120000"/>
              <a:gd name="T57" fmla="*/ 0 h 120000"/>
              <a:gd name="T58" fmla="*/ 23294 w 120000"/>
              <a:gd name="T59" fmla="*/ 0 h 120000"/>
              <a:gd name="T60" fmla="*/ 43294 w 120000"/>
              <a:gd name="T61" fmla="*/ 0 h 120000"/>
              <a:gd name="T62" fmla="*/ 43294 w 120000"/>
              <a:gd name="T63" fmla="*/ 21669 h 120000"/>
              <a:gd name="T64" fmla="*/ 43294 w 120000"/>
              <a:gd name="T65" fmla="*/ 33117 h 120000"/>
              <a:gd name="T66" fmla="*/ 56705 w 120000"/>
              <a:gd name="T67" fmla="*/ 44770 h 120000"/>
              <a:gd name="T68" fmla="*/ 69882 w 120000"/>
              <a:gd name="T69" fmla="*/ 44770 h 120000"/>
              <a:gd name="T70" fmla="*/ 98117 w 120000"/>
              <a:gd name="T71" fmla="*/ 44770 h 120000"/>
              <a:gd name="T72" fmla="*/ 98117 w 120000"/>
              <a:gd name="T73" fmla="*/ 62146 h 120000"/>
              <a:gd name="T74" fmla="*/ 84941 w 120000"/>
              <a:gd name="T75" fmla="*/ 73594 h 120000"/>
              <a:gd name="T76" fmla="*/ 56705 w 120000"/>
              <a:gd name="T77" fmla="*/ 39045 h 120000"/>
              <a:gd name="T78" fmla="*/ 56705 w 120000"/>
              <a:gd name="T79" fmla="*/ 39045 h 120000"/>
              <a:gd name="T80" fmla="*/ 50117 w 120000"/>
              <a:gd name="T81" fmla="*/ 33117 h 120000"/>
              <a:gd name="T82" fmla="*/ 50117 w 120000"/>
              <a:gd name="T83" fmla="*/ 21669 h 120000"/>
              <a:gd name="T84" fmla="*/ 50117 w 120000"/>
              <a:gd name="T85" fmla="*/ 0 h 120000"/>
              <a:gd name="T86" fmla="*/ 98117 w 120000"/>
              <a:gd name="T87" fmla="*/ 39045 h 120000"/>
              <a:gd name="T88" fmla="*/ 69882 w 120000"/>
              <a:gd name="T89" fmla="*/ 39045 h 120000"/>
              <a:gd name="T90" fmla="*/ 56705 w 120000"/>
              <a:gd name="T91" fmla="*/ 39045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0" name="Shape 4765"/>
          <p:cNvSpPr>
            <a:spLocks/>
          </p:cNvSpPr>
          <p:nvPr/>
        </p:nvSpPr>
        <p:spPr bwMode="auto">
          <a:xfrm>
            <a:off x="10117138" y="2720975"/>
            <a:ext cx="246062" cy="274638"/>
          </a:xfrm>
          <a:custGeom>
            <a:avLst/>
            <a:gdLst>
              <a:gd name="T0" fmla="*/ 118117 w 120000"/>
              <a:gd name="T1" fmla="*/ 94659 h 120000"/>
              <a:gd name="T2" fmla="*/ 118117 w 120000"/>
              <a:gd name="T3" fmla="*/ 94659 h 120000"/>
              <a:gd name="T4" fmla="*/ 109882 w 120000"/>
              <a:gd name="T5" fmla="*/ 101989 h 120000"/>
              <a:gd name="T6" fmla="*/ 118117 w 120000"/>
              <a:gd name="T7" fmla="*/ 110994 h 120000"/>
              <a:gd name="T8" fmla="*/ 119764 w 120000"/>
              <a:gd name="T9" fmla="*/ 113926 h 120000"/>
              <a:gd name="T10" fmla="*/ 113176 w 120000"/>
              <a:gd name="T11" fmla="*/ 119790 h 120000"/>
              <a:gd name="T12" fmla="*/ 108235 w 120000"/>
              <a:gd name="T13" fmla="*/ 118324 h 120000"/>
              <a:gd name="T14" fmla="*/ 99764 w 120000"/>
              <a:gd name="T15" fmla="*/ 110994 h 120000"/>
              <a:gd name="T16" fmla="*/ 91529 w 120000"/>
              <a:gd name="T17" fmla="*/ 118324 h 120000"/>
              <a:gd name="T18" fmla="*/ 86588 w 120000"/>
              <a:gd name="T19" fmla="*/ 119790 h 120000"/>
              <a:gd name="T20" fmla="*/ 80000 w 120000"/>
              <a:gd name="T21" fmla="*/ 113926 h 120000"/>
              <a:gd name="T22" fmla="*/ 81647 w 120000"/>
              <a:gd name="T23" fmla="*/ 110994 h 120000"/>
              <a:gd name="T24" fmla="*/ 89882 w 120000"/>
              <a:gd name="T25" fmla="*/ 101989 h 120000"/>
              <a:gd name="T26" fmla="*/ 81647 w 120000"/>
              <a:gd name="T27" fmla="*/ 94659 h 120000"/>
              <a:gd name="T28" fmla="*/ 80000 w 120000"/>
              <a:gd name="T29" fmla="*/ 90261 h 120000"/>
              <a:gd name="T30" fmla="*/ 86588 w 120000"/>
              <a:gd name="T31" fmla="*/ 84397 h 120000"/>
              <a:gd name="T32" fmla="*/ 91529 w 120000"/>
              <a:gd name="T33" fmla="*/ 87329 h 120000"/>
              <a:gd name="T34" fmla="*/ 99764 w 120000"/>
              <a:gd name="T35" fmla="*/ 94659 h 120000"/>
              <a:gd name="T36" fmla="*/ 108235 w 120000"/>
              <a:gd name="T37" fmla="*/ 87329 h 120000"/>
              <a:gd name="T38" fmla="*/ 113176 w 120000"/>
              <a:gd name="T39" fmla="*/ 84397 h 120000"/>
              <a:gd name="T40" fmla="*/ 119764 w 120000"/>
              <a:gd name="T41" fmla="*/ 90261 h 120000"/>
              <a:gd name="T42" fmla="*/ 118117 w 120000"/>
              <a:gd name="T43" fmla="*/ 94659 h 120000"/>
              <a:gd name="T44" fmla="*/ 98117 w 120000"/>
              <a:gd name="T45" fmla="*/ 84397 h 120000"/>
              <a:gd name="T46" fmla="*/ 98117 w 120000"/>
              <a:gd name="T47" fmla="*/ 84397 h 120000"/>
              <a:gd name="T48" fmla="*/ 96470 w 120000"/>
              <a:gd name="T49" fmla="*/ 82722 h 120000"/>
              <a:gd name="T50" fmla="*/ 86588 w 120000"/>
              <a:gd name="T51" fmla="*/ 78324 h 120000"/>
              <a:gd name="T52" fmla="*/ 73176 w 120000"/>
              <a:gd name="T53" fmla="*/ 90261 h 120000"/>
              <a:gd name="T54" fmla="*/ 76705 w 120000"/>
              <a:gd name="T55" fmla="*/ 99057 h 120000"/>
              <a:gd name="T56" fmla="*/ 81647 w 120000"/>
              <a:gd name="T57" fmla="*/ 101989 h 120000"/>
              <a:gd name="T58" fmla="*/ 76705 w 120000"/>
              <a:gd name="T59" fmla="*/ 106596 h 120000"/>
              <a:gd name="T60" fmla="*/ 73176 w 120000"/>
              <a:gd name="T61" fmla="*/ 113926 h 120000"/>
              <a:gd name="T62" fmla="*/ 68235 w 120000"/>
              <a:gd name="T63" fmla="*/ 113926 h 120000"/>
              <a:gd name="T64" fmla="*/ 6823 w 120000"/>
              <a:gd name="T65" fmla="*/ 113926 h 120000"/>
              <a:gd name="T66" fmla="*/ 0 w 120000"/>
              <a:gd name="T67" fmla="*/ 108062 h 120000"/>
              <a:gd name="T68" fmla="*/ 0 w 120000"/>
              <a:gd name="T69" fmla="*/ 5863 h 120000"/>
              <a:gd name="T70" fmla="*/ 6823 w 120000"/>
              <a:gd name="T71" fmla="*/ 0 h 120000"/>
              <a:gd name="T72" fmla="*/ 21647 w 120000"/>
              <a:gd name="T73" fmla="*/ 0 h 120000"/>
              <a:gd name="T74" fmla="*/ 41647 w 120000"/>
              <a:gd name="T75" fmla="*/ 0 h 120000"/>
              <a:gd name="T76" fmla="*/ 41647 w 120000"/>
              <a:gd name="T77" fmla="*/ 22198 h 120000"/>
              <a:gd name="T78" fmla="*/ 41647 w 120000"/>
              <a:gd name="T79" fmla="*/ 33926 h 120000"/>
              <a:gd name="T80" fmla="*/ 55058 w 120000"/>
              <a:gd name="T81" fmla="*/ 45863 h 120000"/>
              <a:gd name="T82" fmla="*/ 68235 w 120000"/>
              <a:gd name="T83" fmla="*/ 45863 h 120000"/>
              <a:gd name="T84" fmla="*/ 98117 w 120000"/>
              <a:gd name="T85" fmla="*/ 45863 h 120000"/>
              <a:gd name="T86" fmla="*/ 98117 w 120000"/>
              <a:gd name="T87" fmla="*/ 78324 h 120000"/>
              <a:gd name="T88" fmla="*/ 98117 w 120000"/>
              <a:gd name="T89" fmla="*/ 84397 h 120000"/>
              <a:gd name="T90" fmla="*/ 55058 w 120000"/>
              <a:gd name="T91" fmla="*/ 40000 h 120000"/>
              <a:gd name="T92" fmla="*/ 55058 w 120000"/>
              <a:gd name="T93" fmla="*/ 40000 h 120000"/>
              <a:gd name="T94" fmla="*/ 48235 w 120000"/>
              <a:gd name="T95" fmla="*/ 33926 h 120000"/>
              <a:gd name="T96" fmla="*/ 48235 w 120000"/>
              <a:gd name="T97" fmla="*/ 22198 h 120000"/>
              <a:gd name="T98" fmla="*/ 48235 w 120000"/>
              <a:gd name="T99" fmla="*/ 0 h 120000"/>
              <a:gd name="T100" fmla="*/ 98117 w 120000"/>
              <a:gd name="T101" fmla="*/ 40000 h 120000"/>
              <a:gd name="T102" fmla="*/ 68235 w 120000"/>
              <a:gd name="T103" fmla="*/ 40000 h 120000"/>
              <a:gd name="T104" fmla="*/ 55058 w 120000"/>
              <a:gd name="T105" fmla="*/ 40000 h 120000"/>
              <a:gd name="T106" fmla="*/ 0 w 120000"/>
              <a:gd name="T107" fmla="*/ 0 h 120000"/>
              <a:gd name="T108" fmla="*/ 120000 w 120000"/>
              <a:gd name="T10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T106" t="T107" r="T108" b="T109"/>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1" name="Shape 4766"/>
          <p:cNvSpPr>
            <a:spLocks/>
          </p:cNvSpPr>
          <p:nvPr/>
        </p:nvSpPr>
        <p:spPr bwMode="auto">
          <a:xfrm>
            <a:off x="9612313" y="2720975"/>
            <a:ext cx="244475" cy="268288"/>
          </a:xfrm>
          <a:custGeom>
            <a:avLst/>
            <a:gdLst>
              <a:gd name="T0" fmla="*/ 116470 w 120000"/>
              <a:gd name="T1" fmla="*/ 101538 h 120000"/>
              <a:gd name="T2" fmla="*/ 116470 w 120000"/>
              <a:gd name="T3" fmla="*/ 101538 h 120000"/>
              <a:gd name="T4" fmla="*/ 99764 w 120000"/>
              <a:gd name="T5" fmla="*/ 116779 h 120000"/>
              <a:gd name="T6" fmla="*/ 94823 w 120000"/>
              <a:gd name="T7" fmla="*/ 119785 h 120000"/>
              <a:gd name="T8" fmla="*/ 89882 w 120000"/>
              <a:gd name="T9" fmla="*/ 116779 h 120000"/>
              <a:gd name="T10" fmla="*/ 81647 w 120000"/>
              <a:gd name="T11" fmla="*/ 109266 h 120000"/>
              <a:gd name="T12" fmla="*/ 80000 w 120000"/>
              <a:gd name="T13" fmla="*/ 104543 h 120000"/>
              <a:gd name="T14" fmla="*/ 86588 w 120000"/>
              <a:gd name="T15" fmla="*/ 98533 h 120000"/>
              <a:gd name="T16" fmla="*/ 89882 w 120000"/>
              <a:gd name="T17" fmla="*/ 101538 h 120000"/>
              <a:gd name="T18" fmla="*/ 94823 w 120000"/>
              <a:gd name="T19" fmla="*/ 104543 h 120000"/>
              <a:gd name="T20" fmla="*/ 108235 w 120000"/>
              <a:gd name="T21" fmla="*/ 92522 h 120000"/>
              <a:gd name="T22" fmla="*/ 113176 w 120000"/>
              <a:gd name="T23" fmla="*/ 91019 h 120000"/>
              <a:gd name="T24" fmla="*/ 119764 w 120000"/>
              <a:gd name="T25" fmla="*/ 97030 h 120000"/>
              <a:gd name="T26" fmla="*/ 116470 w 120000"/>
              <a:gd name="T27" fmla="*/ 101538 h 120000"/>
              <a:gd name="T28" fmla="*/ 96470 w 120000"/>
              <a:gd name="T29" fmla="*/ 94025 h 120000"/>
              <a:gd name="T30" fmla="*/ 96470 w 120000"/>
              <a:gd name="T31" fmla="*/ 94025 h 120000"/>
              <a:gd name="T32" fmla="*/ 94823 w 120000"/>
              <a:gd name="T33" fmla="*/ 95527 h 120000"/>
              <a:gd name="T34" fmla="*/ 86588 w 120000"/>
              <a:gd name="T35" fmla="*/ 92522 h 120000"/>
              <a:gd name="T36" fmla="*/ 73176 w 120000"/>
              <a:gd name="T37" fmla="*/ 104543 h 120000"/>
              <a:gd name="T38" fmla="*/ 76470 w 120000"/>
              <a:gd name="T39" fmla="*/ 113774 h 120000"/>
              <a:gd name="T40" fmla="*/ 80000 w 120000"/>
              <a:gd name="T41" fmla="*/ 116779 h 120000"/>
              <a:gd name="T42" fmla="*/ 56705 w 120000"/>
              <a:gd name="T43" fmla="*/ 116779 h 120000"/>
              <a:gd name="T44" fmla="*/ 6823 w 120000"/>
              <a:gd name="T45" fmla="*/ 116779 h 120000"/>
              <a:gd name="T46" fmla="*/ 0 w 120000"/>
              <a:gd name="T47" fmla="*/ 110769 h 120000"/>
              <a:gd name="T48" fmla="*/ 0 w 120000"/>
              <a:gd name="T49" fmla="*/ 6010 h 120000"/>
              <a:gd name="T50" fmla="*/ 6823 w 120000"/>
              <a:gd name="T51" fmla="*/ 0 h 120000"/>
              <a:gd name="T52" fmla="*/ 21647 w 120000"/>
              <a:gd name="T53" fmla="*/ 0 h 120000"/>
              <a:gd name="T54" fmla="*/ 41647 w 120000"/>
              <a:gd name="T55" fmla="*/ 0 h 120000"/>
              <a:gd name="T56" fmla="*/ 41647 w 120000"/>
              <a:gd name="T57" fmla="*/ 22754 h 120000"/>
              <a:gd name="T58" fmla="*/ 41647 w 120000"/>
              <a:gd name="T59" fmla="*/ 34776 h 120000"/>
              <a:gd name="T60" fmla="*/ 55058 w 120000"/>
              <a:gd name="T61" fmla="*/ 47012 h 120000"/>
              <a:gd name="T62" fmla="*/ 68235 w 120000"/>
              <a:gd name="T63" fmla="*/ 47012 h 120000"/>
              <a:gd name="T64" fmla="*/ 96470 w 120000"/>
              <a:gd name="T65" fmla="*/ 47012 h 120000"/>
              <a:gd name="T66" fmla="*/ 96470 w 120000"/>
              <a:gd name="T67" fmla="*/ 83291 h 120000"/>
              <a:gd name="T68" fmla="*/ 96470 w 120000"/>
              <a:gd name="T69" fmla="*/ 94025 h 120000"/>
              <a:gd name="T70" fmla="*/ 55058 w 120000"/>
              <a:gd name="T71" fmla="*/ 41001 h 120000"/>
              <a:gd name="T72" fmla="*/ 55058 w 120000"/>
              <a:gd name="T73" fmla="*/ 41001 h 120000"/>
              <a:gd name="T74" fmla="*/ 48235 w 120000"/>
              <a:gd name="T75" fmla="*/ 34776 h 120000"/>
              <a:gd name="T76" fmla="*/ 48235 w 120000"/>
              <a:gd name="T77" fmla="*/ 22754 h 120000"/>
              <a:gd name="T78" fmla="*/ 48235 w 120000"/>
              <a:gd name="T79" fmla="*/ 0 h 120000"/>
              <a:gd name="T80" fmla="*/ 96470 w 120000"/>
              <a:gd name="T81" fmla="*/ 41001 h 120000"/>
              <a:gd name="T82" fmla="*/ 68235 w 120000"/>
              <a:gd name="T83" fmla="*/ 41001 h 120000"/>
              <a:gd name="T84" fmla="*/ 55058 w 120000"/>
              <a:gd name="T85" fmla="*/ 41001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2" name="Shape 4767"/>
          <p:cNvSpPr>
            <a:spLocks/>
          </p:cNvSpPr>
          <p:nvPr/>
        </p:nvSpPr>
        <p:spPr bwMode="auto">
          <a:xfrm>
            <a:off x="9104313" y="2720975"/>
            <a:ext cx="241300" cy="261938"/>
          </a:xfrm>
          <a:custGeom>
            <a:avLst/>
            <a:gdLst>
              <a:gd name="T0" fmla="*/ 113081 w 120000"/>
              <a:gd name="T1" fmla="*/ 113614 h 120000"/>
              <a:gd name="T2" fmla="*/ 113081 w 120000"/>
              <a:gd name="T3" fmla="*/ 113614 h 120000"/>
              <a:gd name="T4" fmla="*/ 106163 w 120000"/>
              <a:gd name="T5" fmla="*/ 113614 h 120000"/>
              <a:gd name="T6" fmla="*/ 92803 w 120000"/>
              <a:gd name="T7" fmla="*/ 113614 h 120000"/>
              <a:gd name="T8" fmla="*/ 86123 w 120000"/>
              <a:gd name="T9" fmla="*/ 113614 h 120000"/>
              <a:gd name="T10" fmla="*/ 79204 w 120000"/>
              <a:gd name="T11" fmla="*/ 107229 h 120000"/>
              <a:gd name="T12" fmla="*/ 86123 w 120000"/>
              <a:gd name="T13" fmla="*/ 101064 h 120000"/>
              <a:gd name="T14" fmla="*/ 91133 w 120000"/>
              <a:gd name="T15" fmla="*/ 101064 h 120000"/>
              <a:gd name="T16" fmla="*/ 92803 w 120000"/>
              <a:gd name="T17" fmla="*/ 101064 h 120000"/>
              <a:gd name="T18" fmla="*/ 106163 w 120000"/>
              <a:gd name="T19" fmla="*/ 101064 h 120000"/>
              <a:gd name="T20" fmla="*/ 113081 w 120000"/>
              <a:gd name="T21" fmla="*/ 101064 h 120000"/>
              <a:gd name="T22" fmla="*/ 119761 w 120000"/>
              <a:gd name="T23" fmla="*/ 107229 h 120000"/>
              <a:gd name="T24" fmla="*/ 113081 w 120000"/>
              <a:gd name="T25" fmla="*/ 113614 h 120000"/>
              <a:gd name="T26" fmla="*/ 99483 w 120000"/>
              <a:gd name="T27" fmla="*/ 82348 h 120000"/>
              <a:gd name="T28" fmla="*/ 99483 w 120000"/>
              <a:gd name="T29" fmla="*/ 82348 h 120000"/>
              <a:gd name="T30" fmla="*/ 99483 w 120000"/>
              <a:gd name="T31" fmla="*/ 94899 h 120000"/>
              <a:gd name="T32" fmla="*/ 86123 w 120000"/>
              <a:gd name="T33" fmla="*/ 94899 h 120000"/>
              <a:gd name="T34" fmla="*/ 72524 w 120000"/>
              <a:gd name="T35" fmla="*/ 107229 h 120000"/>
              <a:gd name="T36" fmla="*/ 86123 w 120000"/>
              <a:gd name="T37" fmla="*/ 119779 h 120000"/>
              <a:gd name="T38" fmla="*/ 6679 w 120000"/>
              <a:gd name="T39" fmla="*/ 119779 h 120000"/>
              <a:gd name="T40" fmla="*/ 0 w 120000"/>
              <a:gd name="T41" fmla="*/ 113614 h 120000"/>
              <a:gd name="T42" fmla="*/ 0 w 120000"/>
              <a:gd name="T43" fmla="*/ 6165 h 120000"/>
              <a:gd name="T44" fmla="*/ 6679 w 120000"/>
              <a:gd name="T45" fmla="*/ 0 h 120000"/>
              <a:gd name="T46" fmla="*/ 23618 w 120000"/>
              <a:gd name="T47" fmla="*/ 0 h 120000"/>
              <a:gd name="T48" fmla="*/ 43896 w 120000"/>
              <a:gd name="T49" fmla="*/ 0 h 120000"/>
              <a:gd name="T50" fmla="*/ 43896 w 120000"/>
              <a:gd name="T51" fmla="*/ 23339 h 120000"/>
              <a:gd name="T52" fmla="*/ 43896 w 120000"/>
              <a:gd name="T53" fmla="*/ 35669 h 120000"/>
              <a:gd name="T54" fmla="*/ 57495 w 120000"/>
              <a:gd name="T55" fmla="*/ 48220 h 120000"/>
              <a:gd name="T56" fmla="*/ 70854 w 120000"/>
              <a:gd name="T57" fmla="*/ 48220 h 120000"/>
              <a:gd name="T58" fmla="*/ 99483 w 120000"/>
              <a:gd name="T59" fmla="*/ 48220 h 120000"/>
              <a:gd name="T60" fmla="*/ 99483 w 120000"/>
              <a:gd name="T61" fmla="*/ 82348 h 120000"/>
              <a:gd name="T62" fmla="*/ 57495 w 120000"/>
              <a:gd name="T63" fmla="*/ 42055 h 120000"/>
              <a:gd name="T64" fmla="*/ 57495 w 120000"/>
              <a:gd name="T65" fmla="*/ 42055 h 120000"/>
              <a:gd name="T66" fmla="*/ 50576 w 120000"/>
              <a:gd name="T67" fmla="*/ 35669 h 120000"/>
              <a:gd name="T68" fmla="*/ 50576 w 120000"/>
              <a:gd name="T69" fmla="*/ 23339 h 120000"/>
              <a:gd name="T70" fmla="*/ 50576 w 120000"/>
              <a:gd name="T71" fmla="*/ 0 h 120000"/>
              <a:gd name="T72" fmla="*/ 99483 w 120000"/>
              <a:gd name="T73" fmla="*/ 42055 h 120000"/>
              <a:gd name="T74" fmla="*/ 70854 w 120000"/>
              <a:gd name="T75" fmla="*/ 42055 h 120000"/>
              <a:gd name="T76" fmla="*/ 57495 w 120000"/>
              <a:gd name="T77" fmla="*/ 42055 h 120000"/>
              <a:gd name="T78" fmla="*/ 0 w 120000"/>
              <a:gd name="T79" fmla="*/ 0 h 120000"/>
              <a:gd name="T80" fmla="*/ 120000 w 120000"/>
              <a:gd name="T8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T78" t="T79" r="T80" b="T81"/>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3" name="Shape 4768"/>
          <p:cNvSpPr>
            <a:spLocks/>
          </p:cNvSpPr>
          <p:nvPr/>
        </p:nvSpPr>
        <p:spPr bwMode="auto">
          <a:xfrm>
            <a:off x="8597900" y="2720975"/>
            <a:ext cx="241300" cy="274638"/>
          </a:xfrm>
          <a:custGeom>
            <a:avLst/>
            <a:gdLst>
              <a:gd name="T0" fmla="*/ 113081 w 120000"/>
              <a:gd name="T1" fmla="*/ 108062 h 120000"/>
              <a:gd name="T2" fmla="*/ 113081 w 120000"/>
              <a:gd name="T3" fmla="*/ 108062 h 120000"/>
              <a:gd name="T4" fmla="*/ 106163 w 120000"/>
              <a:gd name="T5" fmla="*/ 108062 h 120000"/>
              <a:gd name="T6" fmla="*/ 106163 w 120000"/>
              <a:gd name="T7" fmla="*/ 113926 h 120000"/>
              <a:gd name="T8" fmla="*/ 99483 w 120000"/>
              <a:gd name="T9" fmla="*/ 119790 h 120000"/>
              <a:gd name="T10" fmla="*/ 92803 w 120000"/>
              <a:gd name="T11" fmla="*/ 113926 h 120000"/>
              <a:gd name="T12" fmla="*/ 92803 w 120000"/>
              <a:gd name="T13" fmla="*/ 108062 h 120000"/>
              <a:gd name="T14" fmla="*/ 86123 w 120000"/>
              <a:gd name="T15" fmla="*/ 108062 h 120000"/>
              <a:gd name="T16" fmla="*/ 79204 w 120000"/>
              <a:gd name="T17" fmla="*/ 101989 h 120000"/>
              <a:gd name="T18" fmla="*/ 86123 w 120000"/>
              <a:gd name="T19" fmla="*/ 96125 h 120000"/>
              <a:gd name="T20" fmla="*/ 92803 w 120000"/>
              <a:gd name="T21" fmla="*/ 96125 h 120000"/>
              <a:gd name="T22" fmla="*/ 92803 w 120000"/>
              <a:gd name="T23" fmla="*/ 90261 h 120000"/>
              <a:gd name="T24" fmla="*/ 99483 w 120000"/>
              <a:gd name="T25" fmla="*/ 84397 h 120000"/>
              <a:gd name="T26" fmla="*/ 106163 w 120000"/>
              <a:gd name="T27" fmla="*/ 90261 h 120000"/>
              <a:gd name="T28" fmla="*/ 106163 w 120000"/>
              <a:gd name="T29" fmla="*/ 96125 h 120000"/>
              <a:gd name="T30" fmla="*/ 113081 w 120000"/>
              <a:gd name="T31" fmla="*/ 96125 h 120000"/>
              <a:gd name="T32" fmla="*/ 119761 w 120000"/>
              <a:gd name="T33" fmla="*/ 101989 h 120000"/>
              <a:gd name="T34" fmla="*/ 113081 w 120000"/>
              <a:gd name="T35" fmla="*/ 108062 h 120000"/>
              <a:gd name="T36" fmla="*/ 86123 w 120000"/>
              <a:gd name="T37" fmla="*/ 90261 h 120000"/>
              <a:gd name="T38" fmla="*/ 86123 w 120000"/>
              <a:gd name="T39" fmla="*/ 90261 h 120000"/>
              <a:gd name="T40" fmla="*/ 72524 w 120000"/>
              <a:gd name="T41" fmla="*/ 101989 h 120000"/>
              <a:gd name="T42" fmla="*/ 86123 w 120000"/>
              <a:gd name="T43" fmla="*/ 113926 h 120000"/>
              <a:gd name="T44" fmla="*/ 6679 w 120000"/>
              <a:gd name="T45" fmla="*/ 113926 h 120000"/>
              <a:gd name="T46" fmla="*/ 0 w 120000"/>
              <a:gd name="T47" fmla="*/ 108062 h 120000"/>
              <a:gd name="T48" fmla="*/ 0 w 120000"/>
              <a:gd name="T49" fmla="*/ 5863 h 120000"/>
              <a:gd name="T50" fmla="*/ 6679 w 120000"/>
              <a:gd name="T51" fmla="*/ 0 h 120000"/>
              <a:gd name="T52" fmla="*/ 21948 w 120000"/>
              <a:gd name="T53" fmla="*/ 0 h 120000"/>
              <a:gd name="T54" fmla="*/ 42226 w 120000"/>
              <a:gd name="T55" fmla="*/ 0 h 120000"/>
              <a:gd name="T56" fmla="*/ 42226 w 120000"/>
              <a:gd name="T57" fmla="*/ 22198 h 120000"/>
              <a:gd name="T58" fmla="*/ 42226 w 120000"/>
              <a:gd name="T59" fmla="*/ 33926 h 120000"/>
              <a:gd name="T60" fmla="*/ 55586 w 120000"/>
              <a:gd name="T61" fmla="*/ 45863 h 120000"/>
              <a:gd name="T62" fmla="*/ 69184 w 120000"/>
              <a:gd name="T63" fmla="*/ 45863 h 120000"/>
              <a:gd name="T64" fmla="*/ 99483 w 120000"/>
              <a:gd name="T65" fmla="*/ 45863 h 120000"/>
              <a:gd name="T66" fmla="*/ 99483 w 120000"/>
              <a:gd name="T67" fmla="*/ 78324 h 120000"/>
              <a:gd name="T68" fmla="*/ 86123 w 120000"/>
              <a:gd name="T69" fmla="*/ 90261 h 120000"/>
              <a:gd name="T70" fmla="*/ 55586 w 120000"/>
              <a:gd name="T71" fmla="*/ 40000 h 120000"/>
              <a:gd name="T72" fmla="*/ 55586 w 120000"/>
              <a:gd name="T73" fmla="*/ 40000 h 120000"/>
              <a:gd name="T74" fmla="*/ 48906 w 120000"/>
              <a:gd name="T75" fmla="*/ 33926 h 120000"/>
              <a:gd name="T76" fmla="*/ 48906 w 120000"/>
              <a:gd name="T77" fmla="*/ 22198 h 120000"/>
              <a:gd name="T78" fmla="*/ 48906 w 120000"/>
              <a:gd name="T79" fmla="*/ 0 h 120000"/>
              <a:gd name="T80" fmla="*/ 99483 w 120000"/>
              <a:gd name="T81" fmla="*/ 40000 h 120000"/>
              <a:gd name="T82" fmla="*/ 69184 w 120000"/>
              <a:gd name="T83" fmla="*/ 40000 h 120000"/>
              <a:gd name="T84" fmla="*/ 55586 w 120000"/>
              <a:gd name="T85" fmla="*/ 40000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4" name="Shape 4769"/>
          <p:cNvSpPr>
            <a:spLocks/>
          </p:cNvSpPr>
          <p:nvPr/>
        </p:nvSpPr>
        <p:spPr bwMode="auto">
          <a:xfrm>
            <a:off x="8080375" y="2709863"/>
            <a:ext cx="223838" cy="292100"/>
          </a:xfrm>
          <a:custGeom>
            <a:avLst/>
            <a:gdLst>
              <a:gd name="T0" fmla="*/ 112548 w 120000"/>
              <a:gd name="T1" fmla="*/ 108768 h 120000"/>
              <a:gd name="T2" fmla="*/ 112548 w 120000"/>
              <a:gd name="T3" fmla="*/ 108768 h 120000"/>
              <a:gd name="T4" fmla="*/ 21841 w 120000"/>
              <a:gd name="T5" fmla="*/ 108768 h 120000"/>
              <a:gd name="T6" fmla="*/ 14389 w 120000"/>
              <a:gd name="T7" fmla="*/ 103251 h 120000"/>
              <a:gd name="T8" fmla="*/ 14389 w 120000"/>
              <a:gd name="T9" fmla="*/ 5714 h 120000"/>
              <a:gd name="T10" fmla="*/ 21841 w 120000"/>
              <a:gd name="T11" fmla="*/ 0 h 120000"/>
              <a:gd name="T12" fmla="*/ 59871 w 120000"/>
              <a:gd name="T13" fmla="*/ 0 h 120000"/>
              <a:gd name="T14" fmla="*/ 59871 w 120000"/>
              <a:gd name="T15" fmla="*/ 21083 h 120000"/>
              <a:gd name="T16" fmla="*/ 59871 w 120000"/>
              <a:gd name="T17" fmla="*/ 32118 h 120000"/>
              <a:gd name="T18" fmla="*/ 74518 w 120000"/>
              <a:gd name="T19" fmla="*/ 43349 h 120000"/>
              <a:gd name="T20" fmla="*/ 88907 w 120000"/>
              <a:gd name="T21" fmla="*/ 43349 h 120000"/>
              <a:gd name="T22" fmla="*/ 119743 w 120000"/>
              <a:gd name="T23" fmla="*/ 43349 h 120000"/>
              <a:gd name="T24" fmla="*/ 119743 w 120000"/>
              <a:gd name="T25" fmla="*/ 87881 h 120000"/>
              <a:gd name="T26" fmla="*/ 119743 w 120000"/>
              <a:gd name="T27" fmla="*/ 103251 h 120000"/>
              <a:gd name="T28" fmla="*/ 112548 w 120000"/>
              <a:gd name="T29" fmla="*/ 108768 h 120000"/>
              <a:gd name="T30" fmla="*/ 74518 w 120000"/>
              <a:gd name="T31" fmla="*/ 37635 h 120000"/>
              <a:gd name="T32" fmla="*/ 74518 w 120000"/>
              <a:gd name="T33" fmla="*/ 37635 h 120000"/>
              <a:gd name="T34" fmla="*/ 67066 w 120000"/>
              <a:gd name="T35" fmla="*/ 32118 h 120000"/>
              <a:gd name="T36" fmla="*/ 67066 w 120000"/>
              <a:gd name="T37" fmla="*/ 21083 h 120000"/>
              <a:gd name="T38" fmla="*/ 67066 w 120000"/>
              <a:gd name="T39" fmla="*/ 0 h 120000"/>
              <a:gd name="T40" fmla="*/ 119743 w 120000"/>
              <a:gd name="T41" fmla="*/ 37635 h 120000"/>
              <a:gd name="T42" fmla="*/ 88907 w 120000"/>
              <a:gd name="T43" fmla="*/ 37635 h 120000"/>
              <a:gd name="T44" fmla="*/ 74518 w 120000"/>
              <a:gd name="T45" fmla="*/ 37635 h 120000"/>
              <a:gd name="T46" fmla="*/ 27237 w 120000"/>
              <a:gd name="T47" fmla="*/ 114285 h 120000"/>
              <a:gd name="T48" fmla="*/ 27237 w 120000"/>
              <a:gd name="T49" fmla="*/ 114285 h 120000"/>
              <a:gd name="T50" fmla="*/ 32633 w 120000"/>
              <a:gd name="T51" fmla="*/ 114285 h 120000"/>
              <a:gd name="T52" fmla="*/ 79914 w 120000"/>
              <a:gd name="T53" fmla="*/ 114285 h 120000"/>
              <a:gd name="T54" fmla="*/ 90706 w 120000"/>
              <a:gd name="T55" fmla="*/ 114285 h 120000"/>
              <a:gd name="T56" fmla="*/ 105353 w 120000"/>
              <a:gd name="T57" fmla="*/ 114285 h 120000"/>
              <a:gd name="T58" fmla="*/ 97901 w 120000"/>
              <a:gd name="T59" fmla="*/ 119802 h 120000"/>
              <a:gd name="T60" fmla="*/ 14389 w 120000"/>
              <a:gd name="T61" fmla="*/ 119802 h 120000"/>
              <a:gd name="T62" fmla="*/ 0 w 120000"/>
              <a:gd name="T63" fmla="*/ 108768 h 120000"/>
              <a:gd name="T64" fmla="*/ 0 w 120000"/>
              <a:gd name="T65" fmla="*/ 16748 h 120000"/>
              <a:gd name="T66" fmla="*/ 7194 w 120000"/>
              <a:gd name="T67" fmla="*/ 11231 h 120000"/>
              <a:gd name="T68" fmla="*/ 7194 w 120000"/>
              <a:gd name="T69" fmla="*/ 27980 h 120000"/>
              <a:gd name="T70" fmla="*/ 7194 w 120000"/>
              <a:gd name="T71" fmla="*/ 93399 h 120000"/>
              <a:gd name="T72" fmla="*/ 7194 w 120000"/>
              <a:gd name="T73" fmla="*/ 103251 h 120000"/>
              <a:gd name="T74" fmla="*/ 21841 w 120000"/>
              <a:gd name="T75" fmla="*/ 114285 h 120000"/>
              <a:gd name="T76" fmla="*/ 27237 w 120000"/>
              <a:gd name="T77" fmla="*/ 114285 h 120000"/>
              <a:gd name="T78" fmla="*/ 0 w 120000"/>
              <a:gd name="T79" fmla="*/ 0 h 120000"/>
              <a:gd name="T80" fmla="*/ 120000 w 120000"/>
              <a:gd name="T8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T78" t="T79" r="T80" b="T81"/>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5" name="Shape 4770"/>
          <p:cNvSpPr>
            <a:spLocks/>
          </p:cNvSpPr>
          <p:nvPr/>
        </p:nvSpPr>
        <p:spPr bwMode="auto">
          <a:xfrm>
            <a:off x="7585075" y="2720975"/>
            <a:ext cx="200025" cy="261938"/>
          </a:xfrm>
          <a:custGeom>
            <a:avLst/>
            <a:gdLst>
              <a:gd name="T0" fmla="*/ 111674 w 120000"/>
              <a:gd name="T1" fmla="*/ 119779 h 120000"/>
              <a:gd name="T2" fmla="*/ 111674 w 120000"/>
              <a:gd name="T3" fmla="*/ 119779 h 120000"/>
              <a:gd name="T4" fmla="*/ 8038 w 120000"/>
              <a:gd name="T5" fmla="*/ 119779 h 120000"/>
              <a:gd name="T6" fmla="*/ 0 w 120000"/>
              <a:gd name="T7" fmla="*/ 113614 h 120000"/>
              <a:gd name="T8" fmla="*/ 0 w 120000"/>
              <a:gd name="T9" fmla="*/ 6165 h 120000"/>
              <a:gd name="T10" fmla="*/ 8038 w 120000"/>
              <a:gd name="T11" fmla="*/ 0 h 120000"/>
              <a:gd name="T12" fmla="*/ 52822 w 120000"/>
              <a:gd name="T13" fmla="*/ 0 h 120000"/>
              <a:gd name="T14" fmla="*/ 52822 w 120000"/>
              <a:gd name="T15" fmla="*/ 23339 h 120000"/>
              <a:gd name="T16" fmla="*/ 52822 w 120000"/>
              <a:gd name="T17" fmla="*/ 35669 h 120000"/>
              <a:gd name="T18" fmla="*/ 68899 w 120000"/>
              <a:gd name="T19" fmla="*/ 48220 h 120000"/>
              <a:gd name="T20" fmla="*/ 85263 w 120000"/>
              <a:gd name="T21" fmla="*/ 48220 h 120000"/>
              <a:gd name="T22" fmla="*/ 119712 w 120000"/>
              <a:gd name="T23" fmla="*/ 48220 h 120000"/>
              <a:gd name="T24" fmla="*/ 119712 w 120000"/>
              <a:gd name="T25" fmla="*/ 97981 h 120000"/>
              <a:gd name="T26" fmla="*/ 119712 w 120000"/>
              <a:gd name="T27" fmla="*/ 113614 h 120000"/>
              <a:gd name="T28" fmla="*/ 111674 w 120000"/>
              <a:gd name="T29" fmla="*/ 119779 h 120000"/>
              <a:gd name="T30" fmla="*/ 68899 w 120000"/>
              <a:gd name="T31" fmla="*/ 42055 h 120000"/>
              <a:gd name="T32" fmla="*/ 68899 w 120000"/>
              <a:gd name="T33" fmla="*/ 42055 h 120000"/>
              <a:gd name="T34" fmla="*/ 60861 w 120000"/>
              <a:gd name="T35" fmla="*/ 35669 h 120000"/>
              <a:gd name="T36" fmla="*/ 60861 w 120000"/>
              <a:gd name="T37" fmla="*/ 23339 h 120000"/>
              <a:gd name="T38" fmla="*/ 60861 w 120000"/>
              <a:gd name="T39" fmla="*/ 0 h 120000"/>
              <a:gd name="T40" fmla="*/ 119712 w 120000"/>
              <a:gd name="T41" fmla="*/ 42055 h 120000"/>
              <a:gd name="T42" fmla="*/ 85263 w 120000"/>
              <a:gd name="T43" fmla="*/ 42055 h 120000"/>
              <a:gd name="T44" fmla="*/ 68899 w 120000"/>
              <a:gd name="T45" fmla="*/ 42055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6" name="Shape 4771"/>
          <p:cNvSpPr>
            <a:spLocks/>
          </p:cNvSpPr>
          <p:nvPr/>
        </p:nvSpPr>
        <p:spPr bwMode="auto">
          <a:xfrm>
            <a:off x="9613900" y="4270375"/>
            <a:ext cx="290513" cy="258763"/>
          </a:xfrm>
          <a:custGeom>
            <a:avLst/>
            <a:gdLst>
              <a:gd name="T0" fmla="*/ 114219 w 120000"/>
              <a:gd name="T1" fmla="*/ 75613 h 120000"/>
              <a:gd name="T2" fmla="*/ 114219 w 120000"/>
              <a:gd name="T3" fmla="*/ 75613 h 120000"/>
              <a:gd name="T4" fmla="*/ 105647 w 120000"/>
              <a:gd name="T5" fmla="*/ 80297 h 120000"/>
              <a:gd name="T6" fmla="*/ 102857 w 120000"/>
              <a:gd name="T7" fmla="*/ 83643 h 120000"/>
              <a:gd name="T8" fmla="*/ 100066 w 120000"/>
              <a:gd name="T9" fmla="*/ 80297 h 120000"/>
              <a:gd name="T10" fmla="*/ 91495 w 120000"/>
              <a:gd name="T11" fmla="*/ 75613 h 120000"/>
              <a:gd name="T12" fmla="*/ 80332 w 120000"/>
              <a:gd name="T13" fmla="*/ 88327 h 120000"/>
              <a:gd name="T14" fmla="*/ 83122 w 120000"/>
              <a:gd name="T15" fmla="*/ 97695 h 120000"/>
              <a:gd name="T16" fmla="*/ 87308 w 120000"/>
              <a:gd name="T17" fmla="*/ 100817 h 120000"/>
              <a:gd name="T18" fmla="*/ 83122 w 120000"/>
              <a:gd name="T19" fmla="*/ 105724 h 120000"/>
              <a:gd name="T20" fmla="*/ 81727 w 120000"/>
              <a:gd name="T21" fmla="*/ 105724 h 120000"/>
              <a:gd name="T22" fmla="*/ 5581 w 120000"/>
              <a:gd name="T23" fmla="*/ 105724 h 120000"/>
              <a:gd name="T24" fmla="*/ 0 w 120000"/>
              <a:gd name="T25" fmla="*/ 99256 h 120000"/>
              <a:gd name="T26" fmla="*/ 0 w 120000"/>
              <a:gd name="T27" fmla="*/ 91449 h 120000"/>
              <a:gd name="T28" fmla="*/ 0 w 120000"/>
              <a:gd name="T29" fmla="*/ 80297 h 120000"/>
              <a:gd name="T30" fmla="*/ 0 w 120000"/>
              <a:gd name="T31" fmla="*/ 72490 h 120000"/>
              <a:gd name="T32" fmla="*/ 0 w 120000"/>
              <a:gd name="T33" fmla="*/ 61561 h 120000"/>
              <a:gd name="T34" fmla="*/ 0 w 120000"/>
              <a:gd name="T35" fmla="*/ 53531 h 120000"/>
              <a:gd name="T36" fmla="*/ 0 w 120000"/>
              <a:gd name="T37" fmla="*/ 31449 h 120000"/>
              <a:gd name="T38" fmla="*/ 119800 w 120000"/>
              <a:gd name="T39" fmla="*/ 31449 h 120000"/>
              <a:gd name="T40" fmla="*/ 119800 w 120000"/>
              <a:gd name="T41" fmla="*/ 53531 h 120000"/>
              <a:gd name="T42" fmla="*/ 119800 w 120000"/>
              <a:gd name="T43" fmla="*/ 61561 h 120000"/>
              <a:gd name="T44" fmla="*/ 119800 w 120000"/>
              <a:gd name="T45" fmla="*/ 72490 h 120000"/>
              <a:gd name="T46" fmla="*/ 119800 w 120000"/>
              <a:gd name="T47" fmla="*/ 77174 h 120000"/>
              <a:gd name="T48" fmla="*/ 114219 w 120000"/>
              <a:gd name="T49" fmla="*/ 75613 h 120000"/>
              <a:gd name="T50" fmla="*/ 0 w 120000"/>
              <a:gd name="T51" fmla="*/ 18959 h 120000"/>
              <a:gd name="T52" fmla="*/ 0 w 120000"/>
              <a:gd name="T53" fmla="*/ 18959 h 120000"/>
              <a:gd name="T54" fmla="*/ 0 w 120000"/>
              <a:gd name="T55" fmla="*/ 15836 h 120000"/>
              <a:gd name="T56" fmla="*/ 0 w 120000"/>
              <a:gd name="T57" fmla="*/ 6245 h 120000"/>
              <a:gd name="T58" fmla="*/ 5581 w 120000"/>
              <a:gd name="T59" fmla="*/ 0 h 120000"/>
              <a:gd name="T60" fmla="*/ 12757 w 120000"/>
              <a:gd name="T61" fmla="*/ 0 h 120000"/>
              <a:gd name="T62" fmla="*/ 16943 w 120000"/>
              <a:gd name="T63" fmla="*/ 0 h 120000"/>
              <a:gd name="T64" fmla="*/ 22524 w 120000"/>
              <a:gd name="T65" fmla="*/ 0 h 120000"/>
              <a:gd name="T66" fmla="*/ 33887 w 120000"/>
              <a:gd name="T67" fmla="*/ 0 h 120000"/>
              <a:gd name="T68" fmla="*/ 45049 w 120000"/>
              <a:gd name="T69" fmla="*/ 12490 h 120000"/>
              <a:gd name="T70" fmla="*/ 114219 w 120000"/>
              <a:gd name="T71" fmla="*/ 12490 h 120000"/>
              <a:gd name="T72" fmla="*/ 119800 w 120000"/>
              <a:gd name="T73" fmla="*/ 18959 h 120000"/>
              <a:gd name="T74" fmla="*/ 119800 w 120000"/>
              <a:gd name="T75" fmla="*/ 25204 h 120000"/>
              <a:gd name="T76" fmla="*/ 0 w 120000"/>
              <a:gd name="T77" fmla="*/ 25204 h 120000"/>
              <a:gd name="T78" fmla="*/ 0 w 120000"/>
              <a:gd name="T79" fmla="*/ 18959 h 120000"/>
              <a:gd name="T80" fmla="*/ 87308 w 120000"/>
              <a:gd name="T81" fmla="*/ 110408 h 120000"/>
              <a:gd name="T82" fmla="*/ 87308 w 120000"/>
              <a:gd name="T83" fmla="*/ 110408 h 120000"/>
              <a:gd name="T84" fmla="*/ 94485 w 120000"/>
              <a:gd name="T85" fmla="*/ 100817 h 120000"/>
              <a:gd name="T86" fmla="*/ 87308 w 120000"/>
              <a:gd name="T87" fmla="*/ 93011 h 120000"/>
              <a:gd name="T88" fmla="*/ 85913 w 120000"/>
              <a:gd name="T89" fmla="*/ 88327 h 120000"/>
              <a:gd name="T90" fmla="*/ 91495 w 120000"/>
              <a:gd name="T91" fmla="*/ 81858 h 120000"/>
              <a:gd name="T92" fmla="*/ 95880 w 120000"/>
              <a:gd name="T93" fmla="*/ 85204 h 120000"/>
              <a:gd name="T94" fmla="*/ 102857 w 120000"/>
              <a:gd name="T95" fmla="*/ 93011 h 120000"/>
              <a:gd name="T96" fmla="*/ 109833 w 120000"/>
              <a:gd name="T97" fmla="*/ 85204 h 120000"/>
              <a:gd name="T98" fmla="*/ 114219 w 120000"/>
              <a:gd name="T99" fmla="*/ 81858 h 120000"/>
              <a:gd name="T100" fmla="*/ 119800 w 120000"/>
              <a:gd name="T101" fmla="*/ 88327 h 120000"/>
              <a:gd name="T102" fmla="*/ 118405 w 120000"/>
              <a:gd name="T103" fmla="*/ 93011 h 120000"/>
              <a:gd name="T104" fmla="*/ 111229 w 120000"/>
              <a:gd name="T105" fmla="*/ 100817 h 120000"/>
              <a:gd name="T106" fmla="*/ 118405 w 120000"/>
              <a:gd name="T107" fmla="*/ 110408 h 120000"/>
              <a:gd name="T108" fmla="*/ 119800 w 120000"/>
              <a:gd name="T109" fmla="*/ 113531 h 120000"/>
              <a:gd name="T110" fmla="*/ 114219 w 120000"/>
              <a:gd name="T111" fmla="*/ 119776 h 120000"/>
              <a:gd name="T112" fmla="*/ 109833 w 120000"/>
              <a:gd name="T113" fmla="*/ 118215 h 120000"/>
              <a:gd name="T114" fmla="*/ 102857 w 120000"/>
              <a:gd name="T115" fmla="*/ 110408 h 120000"/>
              <a:gd name="T116" fmla="*/ 95880 w 120000"/>
              <a:gd name="T117" fmla="*/ 118215 h 120000"/>
              <a:gd name="T118" fmla="*/ 91495 w 120000"/>
              <a:gd name="T119" fmla="*/ 119776 h 120000"/>
              <a:gd name="T120" fmla="*/ 85913 w 120000"/>
              <a:gd name="T121" fmla="*/ 113531 h 120000"/>
              <a:gd name="T122" fmla="*/ 87308 w 120000"/>
              <a:gd name="T123" fmla="*/ 110408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7" name="Shape 4772"/>
          <p:cNvSpPr>
            <a:spLocks/>
          </p:cNvSpPr>
          <p:nvPr/>
        </p:nvSpPr>
        <p:spPr bwMode="auto">
          <a:xfrm>
            <a:off x="9104313" y="4270375"/>
            <a:ext cx="292100" cy="252413"/>
          </a:xfrm>
          <a:custGeom>
            <a:avLst/>
            <a:gdLst>
              <a:gd name="T0" fmla="*/ 114088 w 120000"/>
              <a:gd name="T1" fmla="*/ 82442 h 120000"/>
              <a:gd name="T2" fmla="*/ 114088 w 120000"/>
              <a:gd name="T3" fmla="*/ 82442 h 120000"/>
              <a:gd name="T4" fmla="*/ 105812 w 120000"/>
              <a:gd name="T5" fmla="*/ 85877 h 120000"/>
              <a:gd name="T6" fmla="*/ 98916 w 120000"/>
              <a:gd name="T7" fmla="*/ 93893 h 120000"/>
              <a:gd name="T8" fmla="*/ 91822 w 120000"/>
              <a:gd name="T9" fmla="*/ 90687 h 120000"/>
              <a:gd name="T10" fmla="*/ 80788 w 120000"/>
              <a:gd name="T11" fmla="*/ 103511 h 120000"/>
              <a:gd name="T12" fmla="*/ 80788 w 120000"/>
              <a:gd name="T13" fmla="*/ 108549 h 120000"/>
              <a:gd name="T14" fmla="*/ 5517 w 120000"/>
              <a:gd name="T15" fmla="*/ 108549 h 120000"/>
              <a:gd name="T16" fmla="*/ 0 w 120000"/>
              <a:gd name="T17" fmla="*/ 101908 h 120000"/>
              <a:gd name="T18" fmla="*/ 0 w 120000"/>
              <a:gd name="T19" fmla="*/ 93893 h 120000"/>
              <a:gd name="T20" fmla="*/ 0 w 120000"/>
              <a:gd name="T21" fmla="*/ 82442 h 120000"/>
              <a:gd name="T22" fmla="*/ 0 w 120000"/>
              <a:gd name="T23" fmla="*/ 74427 h 120000"/>
              <a:gd name="T24" fmla="*/ 0 w 120000"/>
              <a:gd name="T25" fmla="*/ 63206 h 120000"/>
              <a:gd name="T26" fmla="*/ 0 w 120000"/>
              <a:gd name="T27" fmla="*/ 54961 h 120000"/>
              <a:gd name="T28" fmla="*/ 0 w 120000"/>
              <a:gd name="T29" fmla="*/ 32290 h 120000"/>
              <a:gd name="T30" fmla="*/ 119802 w 120000"/>
              <a:gd name="T31" fmla="*/ 32290 h 120000"/>
              <a:gd name="T32" fmla="*/ 119802 w 120000"/>
              <a:gd name="T33" fmla="*/ 54961 h 120000"/>
              <a:gd name="T34" fmla="*/ 119802 w 120000"/>
              <a:gd name="T35" fmla="*/ 63206 h 120000"/>
              <a:gd name="T36" fmla="*/ 119802 w 120000"/>
              <a:gd name="T37" fmla="*/ 74427 h 120000"/>
              <a:gd name="T38" fmla="*/ 119802 w 120000"/>
              <a:gd name="T39" fmla="*/ 82442 h 120000"/>
              <a:gd name="T40" fmla="*/ 119802 w 120000"/>
              <a:gd name="T41" fmla="*/ 84045 h 120000"/>
              <a:gd name="T42" fmla="*/ 114088 w 120000"/>
              <a:gd name="T43" fmla="*/ 82442 h 120000"/>
              <a:gd name="T44" fmla="*/ 0 w 120000"/>
              <a:gd name="T45" fmla="*/ 19465 h 120000"/>
              <a:gd name="T46" fmla="*/ 0 w 120000"/>
              <a:gd name="T47" fmla="*/ 19465 h 120000"/>
              <a:gd name="T48" fmla="*/ 0 w 120000"/>
              <a:gd name="T49" fmla="*/ 16259 h 120000"/>
              <a:gd name="T50" fmla="*/ 0 w 120000"/>
              <a:gd name="T51" fmla="*/ 6412 h 120000"/>
              <a:gd name="T52" fmla="*/ 5517 w 120000"/>
              <a:gd name="T53" fmla="*/ 0 h 120000"/>
              <a:gd name="T54" fmla="*/ 13990 w 120000"/>
              <a:gd name="T55" fmla="*/ 0 h 120000"/>
              <a:gd name="T56" fmla="*/ 16748 w 120000"/>
              <a:gd name="T57" fmla="*/ 0 h 120000"/>
              <a:gd name="T58" fmla="*/ 22266 w 120000"/>
              <a:gd name="T59" fmla="*/ 0 h 120000"/>
              <a:gd name="T60" fmla="*/ 33300 w 120000"/>
              <a:gd name="T61" fmla="*/ 0 h 120000"/>
              <a:gd name="T62" fmla="*/ 44532 w 120000"/>
              <a:gd name="T63" fmla="*/ 12824 h 120000"/>
              <a:gd name="T64" fmla="*/ 114088 w 120000"/>
              <a:gd name="T65" fmla="*/ 12824 h 120000"/>
              <a:gd name="T66" fmla="*/ 119802 w 120000"/>
              <a:gd name="T67" fmla="*/ 19465 h 120000"/>
              <a:gd name="T68" fmla="*/ 119802 w 120000"/>
              <a:gd name="T69" fmla="*/ 25877 h 120000"/>
              <a:gd name="T70" fmla="*/ 0 w 120000"/>
              <a:gd name="T71" fmla="*/ 25877 h 120000"/>
              <a:gd name="T72" fmla="*/ 0 w 120000"/>
              <a:gd name="T73" fmla="*/ 19465 h 120000"/>
              <a:gd name="T74" fmla="*/ 91822 w 120000"/>
              <a:gd name="T75" fmla="*/ 97099 h 120000"/>
              <a:gd name="T76" fmla="*/ 91822 w 120000"/>
              <a:gd name="T77" fmla="*/ 97099 h 120000"/>
              <a:gd name="T78" fmla="*/ 94581 w 120000"/>
              <a:gd name="T79" fmla="*/ 100305 h 120000"/>
              <a:gd name="T80" fmla="*/ 98916 w 120000"/>
              <a:gd name="T81" fmla="*/ 103511 h 120000"/>
              <a:gd name="T82" fmla="*/ 109950 w 120000"/>
              <a:gd name="T83" fmla="*/ 90687 h 120000"/>
              <a:gd name="T84" fmla="*/ 114088 w 120000"/>
              <a:gd name="T85" fmla="*/ 89083 h 120000"/>
              <a:gd name="T86" fmla="*/ 119802 w 120000"/>
              <a:gd name="T87" fmla="*/ 95496 h 120000"/>
              <a:gd name="T88" fmla="*/ 117044 w 120000"/>
              <a:gd name="T89" fmla="*/ 100305 h 120000"/>
              <a:gd name="T90" fmla="*/ 103054 w 120000"/>
              <a:gd name="T91" fmla="*/ 116564 h 120000"/>
              <a:gd name="T92" fmla="*/ 98916 w 120000"/>
              <a:gd name="T93" fmla="*/ 119770 h 120000"/>
              <a:gd name="T94" fmla="*/ 94581 w 120000"/>
              <a:gd name="T95" fmla="*/ 116564 h 120000"/>
              <a:gd name="T96" fmla="*/ 87684 w 120000"/>
              <a:gd name="T97" fmla="*/ 108549 h 120000"/>
              <a:gd name="T98" fmla="*/ 86305 w 120000"/>
              <a:gd name="T99" fmla="*/ 103511 h 120000"/>
              <a:gd name="T100" fmla="*/ 91822 w 120000"/>
              <a:gd name="T101" fmla="*/ 97099 h 120000"/>
              <a:gd name="T102" fmla="*/ 0 w 120000"/>
              <a:gd name="T103" fmla="*/ 0 h 120000"/>
              <a:gd name="T104" fmla="*/ 120000 w 120000"/>
              <a:gd name="T10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8" name="Shape 4773"/>
          <p:cNvSpPr>
            <a:spLocks/>
          </p:cNvSpPr>
          <p:nvPr/>
        </p:nvSpPr>
        <p:spPr bwMode="auto">
          <a:xfrm>
            <a:off x="8601075" y="4270375"/>
            <a:ext cx="288925" cy="230188"/>
          </a:xfrm>
          <a:custGeom>
            <a:avLst/>
            <a:gdLst>
              <a:gd name="T0" fmla="*/ 112624 w 120000"/>
              <a:gd name="T1" fmla="*/ 98589 h 120000"/>
              <a:gd name="T2" fmla="*/ 112624 w 120000"/>
              <a:gd name="T3" fmla="*/ 98589 h 120000"/>
              <a:gd name="T4" fmla="*/ 90099 w 120000"/>
              <a:gd name="T5" fmla="*/ 98589 h 120000"/>
              <a:gd name="T6" fmla="*/ 78936 w 120000"/>
              <a:gd name="T7" fmla="*/ 112531 h 120000"/>
              <a:gd name="T8" fmla="*/ 78936 w 120000"/>
              <a:gd name="T9" fmla="*/ 118008 h 120000"/>
              <a:gd name="T10" fmla="*/ 5581 w 120000"/>
              <a:gd name="T11" fmla="*/ 118008 h 120000"/>
              <a:gd name="T12" fmla="*/ 0 w 120000"/>
              <a:gd name="T13" fmla="*/ 110788 h 120000"/>
              <a:gd name="T14" fmla="*/ 0 w 120000"/>
              <a:gd name="T15" fmla="*/ 102074 h 120000"/>
              <a:gd name="T16" fmla="*/ 0 w 120000"/>
              <a:gd name="T17" fmla="*/ 89626 h 120000"/>
              <a:gd name="T18" fmla="*/ 0 w 120000"/>
              <a:gd name="T19" fmla="*/ 80912 h 120000"/>
              <a:gd name="T20" fmla="*/ 0 w 120000"/>
              <a:gd name="T21" fmla="*/ 68713 h 120000"/>
              <a:gd name="T22" fmla="*/ 0 w 120000"/>
              <a:gd name="T23" fmla="*/ 59751 h 120000"/>
              <a:gd name="T24" fmla="*/ 0 w 120000"/>
              <a:gd name="T25" fmla="*/ 35103 h 120000"/>
              <a:gd name="T26" fmla="*/ 119800 w 120000"/>
              <a:gd name="T27" fmla="*/ 35103 h 120000"/>
              <a:gd name="T28" fmla="*/ 119800 w 120000"/>
              <a:gd name="T29" fmla="*/ 59751 h 120000"/>
              <a:gd name="T30" fmla="*/ 119800 w 120000"/>
              <a:gd name="T31" fmla="*/ 68713 h 120000"/>
              <a:gd name="T32" fmla="*/ 119800 w 120000"/>
              <a:gd name="T33" fmla="*/ 80912 h 120000"/>
              <a:gd name="T34" fmla="*/ 119800 w 120000"/>
              <a:gd name="T35" fmla="*/ 89626 h 120000"/>
              <a:gd name="T36" fmla="*/ 119800 w 120000"/>
              <a:gd name="T37" fmla="*/ 102074 h 120000"/>
              <a:gd name="T38" fmla="*/ 112624 w 120000"/>
              <a:gd name="T39" fmla="*/ 98589 h 120000"/>
              <a:gd name="T40" fmla="*/ 0 w 120000"/>
              <a:gd name="T41" fmla="*/ 21161 h 120000"/>
              <a:gd name="T42" fmla="*/ 0 w 120000"/>
              <a:gd name="T43" fmla="*/ 21161 h 120000"/>
              <a:gd name="T44" fmla="*/ 0 w 120000"/>
              <a:gd name="T45" fmla="*/ 17676 h 120000"/>
              <a:gd name="T46" fmla="*/ 0 w 120000"/>
              <a:gd name="T47" fmla="*/ 6970 h 120000"/>
              <a:gd name="T48" fmla="*/ 5581 w 120000"/>
              <a:gd name="T49" fmla="*/ 0 h 120000"/>
              <a:gd name="T50" fmla="*/ 12558 w 120000"/>
              <a:gd name="T51" fmla="*/ 0 h 120000"/>
              <a:gd name="T52" fmla="*/ 16943 w 120000"/>
              <a:gd name="T53" fmla="*/ 0 h 120000"/>
              <a:gd name="T54" fmla="*/ 22524 w 120000"/>
              <a:gd name="T55" fmla="*/ 0 h 120000"/>
              <a:gd name="T56" fmla="*/ 33687 w 120000"/>
              <a:gd name="T57" fmla="*/ 0 h 120000"/>
              <a:gd name="T58" fmla="*/ 45049 w 120000"/>
              <a:gd name="T59" fmla="*/ 13941 h 120000"/>
              <a:gd name="T60" fmla="*/ 114019 w 120000"/>
              <a:gd name="T61" fmla="*/ 13941 h 120000"/>
              <a:gd name="T62" fmla="*/ 119800 w 120000"/>
              <a:gd name="T63" fmla="*/ 21161 h 120000"/>
              <a:gd name="T64" fmla="*/ 119800 w 120000"/>
              <a:gd name="T65" fmla="*/ 28132 h 120000"/>
              <a:gd name="T66" fmla="*/ 0 w 120000"/>
              <a:gd name="T67" fmla="*/ 28132 h 120000"/>
              <a:gd name="T68" fmla="*/ 0 w 120000"/>
              <a:gd name="T69" fmla="*/ 21161 h 120000"/>
              <a:gd name="T70" fmla="*/ 90099 w 120000"/>
              <a:gd name="T71" fmla="*/ 105560 h 120000"/>
              <a:gd name="T72" fmla="*/ 90099 w 120000"/>
              <a:gd name="T73" fmla="*/ 105560 h 120000"/>
              <a:gd name="T74" fmla="*/ 112624 w 120000"/>
              <a:gd name="T75" fmla="*/ 105560 h 120000"/>
              <a:gd name="T76" fmla="*/ 118405 w 120000"/>
              <a:gd name="T77" fmla="*/ 112531 h 120000"/>
              <a:gd name="T78" fmla="*/ 112624 w 120000"/>
              <a:gd name="T79" fmla="*/ 119751 h 120000"/>
              <a:gd name="T80" fmla="*/ 90099 w 120000"/>
              <a:gd name="T81" fmla="*/ 119751 h 120000"/>
              <a:gd name="T82" fmla="*/ 84518 w 120000"/>
              <a:gd name="T83" fmla="*/ 112531 h 120000"/>
              <a:gd name="T84" fmla="*/ 90099 w 120000"/>
              <a:gd name="T85" fmla="*/ 105560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69" name="Shape 4774"/>
          <p:cNvSpPr>
            <a:spLocks/>
          </p:cNvSpPr>
          <p:nvPr/>
        </p:nvSpPr>
        <p:spPr bwMode="auto">
          <a:xfrm>
            <a:off x="8094663" y="4270375"/>
            <a:ext cx="287337" cy="258763"/>
          </a:xfrm>
          <a:custGeom>
            <a:avLst/>
            <a:gdLst>
              <a:gd name="T0" fmla="*/ 112811 w 120000"/>
              <a:gd name="T1" fmla="*/ 88327 h 120000"/>
              <a:gd name="T2" fmla="*/ 112811 w 120000"/>
              <a:gd name="T3" fmla="*/ 88327 h 120000"/>
              <a:gd name="T4" fmla="*/ 101630 w 120000"/>
              <a:gd name="T5" fmla="*/ 75613 h 120000"/>
              <a:gd name="T6" fmla="*/ 90249 w 120000"/>
              <a:gd name="T7" fmla="*/ 88327 h 120000"/>
              <a:gd name="T8" fmla="*/ 79068 w 120000"/>
              <a:gd name="T9" fmla="*/ 100817 h 120000"/>
              <a:gd name="T10" fmla="*/ 79068 w 120000"/>
              <a:gd name="T11" fmla="*/ 105724 h 120000"/>
              <a:gd name="T12" fmla="*/ 5590 w 120000"/>
              <a:gd name="T13" fmla="*/ 105724 h 120000"/>
              <a:gd name="T14" fmla="*/ 0 w 120000"/>
              <a:gd name="T15" fmla="*/ 99256 h 120000"/>
              <a:gd name="T16" fmla="*/ 0 w 120000"/>
              <a:gd name="T17" fmla="*/ 91449 h 120000"/>
              <a:gd name="T18" fmla="*/ 0 w 120000"/>
              <a:gd name="T19" fmla="*/ 80297 h 120000"/>
              <a:gd name="T20" fmla="*/ 0 w 120000"/>
              <a:gd name="T21" fmla="*/ 72490 h 120000"/>
              <a:gd name="T22" fmla="*/ 0 w 120000"/>
              <a:gd name="T23" fmla="*/ 61561 h 120000"/>
              <a:gd name="T24" fmla="*/ 0 w 120000"/>
              <a:gd name="T25" fmla="*/ 53531 h 120000"/>
              <a:gd name="T26" fmla="*/ 0 w 120000"/>
              <a:gd name="T27" fmla="*/ 31449 h 120000"/>
              <a:gd name="T28" fmla="*/ 119800 w 120000"/>
              <a:gd name="T29" fmla="*/ 31449 h 120000"/>
              <a:gd name="T30" fmla="*/ 119800 w 120000"/>
              <a:gd name="T31" fmla="*/ 53531 h 120000"/>
              <a:gd name="T32" fmla="*/ 119800 w 120000"/>
              <a:gd name="T33" fmla="*/ 61561 h 120000"/>
              <a:gd name="T34" fmla="*/ 119800 w 120000"/>
              <a:gd name="T35" fmla="*/ 72490 h 120000"/>
              <a:gd name="T36" fmla="*/ 119800 w 120000"/>
              <a:gd name="T37" fmla="*/ 80297 h 120000"/>
              <a:gd name="T38" fmla="*/ 119800 w 120000"/>
              <a:gd name="T39" fmla="*/ 91449 h 120000"/>
              <a:gd name="T40" fmla="*/ 112811 w 120000"/>
              <a:gd name="T41" fmla="*/ 88327 h 120000"/>
              <a:gd name="T42" fmla="*/ 0 w 120000"/>
              <a:gd name="T43" fmla="*/ 18959 h 120000"/>
              <a:gd name="T44" fmla="*/ 0 w 120000"/>
              <a:gd name="T45" fmla="*/ 18959 h 120000"/>
              <a:gd name="T46" fmla="*/ 0 w 120000"/>
              <a:gd name="T47" fmla="*/ 15836 h 120000"/>
              <a:gd name="T48" fmla="*/ 0 w 120000"/>
              <a:gd name="T49" fmla="*/ 6245 h 120000"/>
              <a:gd name="T50" fmla="*/ 5590 w 120000"/>
              <a:gd name="T51" fmla="*/ 0 h 120000"/>
              <a:gd name="T52" fmla="*/ 12579 w 120000"/>
              <a:gd name="T53" fmla="*/ 0 h 120000"/>
              <a:gd name="T54" fmla="*/ 16971 w 120000"/>
              <a:gd name="T55" fmla="*/ 0 h 120000"/>
              <a:gd name="T56" fmla="*/ 22562 w 120000"/>
              <a:gd name="T57" fmla="*/ 0 h 120000"/>
              <a:gd name="T58" fmla="*/ 33743 w 120000"/>
              <a:gd name="T59" fmla="*/ 0 h 120000"/>
              <a:gd name="T60" fmla="*/ 45124 w 120000"/>
              <a:gd name="T61" fmla="*/ 12490 h 120000"/>
              <a:gd name="T62" fmla="*/ 114209 w 120000"/>
              <a:gd name="T63" fmla="*/ 12490 h 120000"/>
              <a:gd name="T64" fmla="*/ 119800 w 120000"/>
              <a:gd name="T65" fmla="*/ 18959 h 120000"/>
              <a:gd name="T66" fmla="*/ 119800 w 120000"/>
              <a:gd name="T67" fmla="*/ 25204 h 120000"/>
              <a:gd name="T68" fmla="*/ 0 w 120000"/>
              <a:gd name="T69" fmla="*/ 25204 h 120000"/>
              <a:gd name="T70" fmla="*/ 0 w 120000"/>
              <a:gd name="T71" fmla="*/ 18959 h 120000"/>
              <a:gd name="T72" fmla="*/ 90249 w 120000"/>
              <a:gd name="T73" fmla="*/ 94572 h 120000"/>
              <a:gd name="T74" fmla="*/ 90249 w 120000"/>
              <a:gd name="T75" fmla="*/ 94572 h 120000"/>
              <a:gd name="T76" fmla="*/ 95840 w 120000"/>
              <a:gd name="T77" fmla="*/ 94572 h 120000"/>
              <a:gd name="T78" fmla="*/ 95840 w 120000"/>
              <a:gd name="T79" fmla="*/ 88327 h 120000"/>
              <a:gd name="T80" fmla="*/ 101630 w 120000"/>
              <a:gd name="T81" fmla="*/ 81858 h 120000"/>
              <a:gd name="T82" fmla="*/ 107221 w 120000"/>
              <a:gd name="T83" fmla="*/ 88327 h 120000"/>
              <a:gd name="T84" fmla="*/ 107221 w 120000"/>
              <a:gd name="T85" fmla="*/ 94572 h 120000"/>
              <a:gd name="T86" fmla="*/ 112811 w 120000"/>
              <a:gd name="T87" fmla="*/ 94572 h 120000"/>
              <a:gd name="T88" fmla="*/ 118402 w 120000"/>
              <a:gd name="T89" fmla="*/ 100817 h 120000"/>
              <a:gd name="T90" fmla="*/ 112811 w 120000"/>
              <a:gd name="T91" fmla="*/ 107286 h 120000"/>
              <a:gd name="T92" fmla="*/ 107221 w 120000"/>
              <a:gd name="T93" fmla="*/ 107286 h 120000"/>
              <a:gd name="T94" fmla="*/ 107221 w 120000"/>
              <a:gd name="T95" fmla="*/ 113531 h 120000"/>
              <a:gd name="T96" fmla="*/ 101630 w 120000"/>
              <a:gd name="T97" fmla="*/ 119776 h 120000"/>
              <a:gd name="T98" fmla="*/ 95840 w 120000"/>
              <a:gd name="T99" fmla="*/ 113531 h 120000"/>
              <a:gd name="T100" fmla="*/ 95840 w 120000"/>
              <a:gd name="T101" fmla="*/ 107286 h 120000"/>
              <a:gd name="T102" fmla="*/ 90249 w 120000"/>
              <a:gd name="T103" fmla="*/ 107286 h 120000"/>
              <a:gd name="T104" fmla="*/ 84658 w 120000"/>
              <a:gd name="T105" fmla="*/ 100817 h 120000"/>
              <a:gd name="T106" fmla="*/ 90249 w 120000"/>
              <a:gd name="T107" fmla="*/ 94572 h 120000"/>
              <a:gd name="T108" fmla="*/ 0 w 120000"/>
              <a:gd name="T109" fmla="*/ 0 h 120000"/>
              <a:gd name="T110" fmla="*/ 120000 w 120000"/>
              <a:gd name="T11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T108" t="T109" r="T110" b="T111"/>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0" name="Shape 4775"/>
          <p:cNvSpPr>
            <a:spLocks/>
          </p:cNvSpPr>
          <p:nvPr/>
        </p:nvSpPr>
        <p:spPr bwMode="auto">
          <a:xfrm>
            <a:off x="7586663" y="4270375"/>
            <a:ext cx="292100" cy="228600"/>
          </a:xfrm>
          <a:custGeom>
            <a:avLst/>
            <a:gdLst>
              <a:gd name="T0" fmla="*/ 114276 w 120000"/>
              <a:gd name="T1" fmla="*/ 119747 h 120000"/>
              <a:gd name="T2" fmla="*/ 114276 w 120000"/>
              <a:gd name="T3" fmla="*/ 119747 h 120000"/>
              <a:gd name="T4" fmla="*/ 5526 w 120000"/>
              <a:gd name="T5" fmla="*/ 119747 h 120000"/>
              <a:gd name="T6" fmla="*/ 0 w 120000"/>
              <a:gd name="T7" fmla="*/ 112421 h 120000"/>
              <a:gd name="T8" fmla="*/ 0 w 120000"/>
              <a:gd name="T9" fmla="*/ 103578 h 120000"/>
              <a:gd name="T10" fmla="*/ 0 w 120000"/>
              <a:gd name="T11" fmla="*/ 90947 h 120000"/>
              <a:gd name="T12" fmla="*/ 0 w 120000"/>
              <a:gd name="T13" fmla="*/ 82105 h 120000"/>
              <a:gd name="T14" fmla="*/ 0 w 120000"/>
              <a:gd name="T15" fmla="*/ 69726 h 120000"/>
              <a:gd name="T16" fmla="*/ 0 w 120000"/>
              <a:gd name="T17" fmla="*/ 60631 h 120000"/>
              <a:gd name="T18" fmla="*/ 0 w 120000"/>
              <a:gd name="T19" fmla="*/ 35621 h 120000"/>
              <a:gd name="T20" fmla="*/ 119802 w 120000"/>
              <a:gd name="T21" fmla="*/ 35621 h 120000"/>
              <a:gd name="T22" fmla="*/ 119802 w 120000"/>
              <a:gd name="T23" fmla="*/ 60631 h 120000"/>
              <a:gd name="T24" fmla="*/ 119802 w 120000"/>
              <a:gd name="T25" fmla="*/ 69726 h 120000"/>
              <a:gd name="T26" fmla="*/ 119802 w 120000"/>
              <a:gd name="T27" fmla="*/ 82105 h 120000"/>
              <a:gd name="T28" fmla="*/ 119802 w 120000"/>
              <a:gd name="T29" fmla="*/ 90947 h 120000"/>
              <a:gd name="T30" fmla="*/ 119802 w 120000"/>
              <a:gd name="T31" fmla="*/ 103578 h 120000"/>
              <a:gd name="T32" fmla="*/ 119802 w 120000"/>
              <a:gd name="T33" fmla="*/ 112421 h 120000"/>
              <a:gd name="T34" fmla="*/ 114276 w 120000"/>
              <a:gd name="T35" fmla="*/ 119747 h 120000"/>
              <a:gd name="T36" fmla="*/ 0 w 120000"/>
              <a:gd name="T37" fmla="*/ 21473 h 120000"/>
              <a:gd name="T38" fmla="*/ 0 w 120000"/>
              <a:gd name="T39" fmla="*/ 21473 h 120000"/>
              <a:gd name="T40" fmla="*/ 0 w 120000"/>
              <a:gd name="T41" fmla="*/ 17936 h 120000"/>
              <a:gd name="T42" fmla="*/ 0 w 120000"/>
              <a:gd name="T43" fmla="*/ 7073 h 120000"/>
              <a:gd name="T44" fmla="*/ 5526 w 120000"/>
              <a:gd name="T45" fmla="*/ 0 h 120000"/>
              <a:gd name="T46" fmla="*/ 13815 w 120000"/>
              <a:gd name="T47" fmla="*/ 0 h 120000"/>
              <a:gd name="T48" fmla="*/ 16578 w 120000"/>
              <a:gd name="T49" fmla="*/ 0 h 120000"/>
              <a:gd name="T50" fmla="*/ 22302 w 120000"/>
              <a:gd name="T51" fmla="*/ 0 h 120000"/>
              <a:gd name="T52" fmla="*/ 33355 w 120000"/>
              <a:gd name="T53" fmla="*/ 0 h 120000"/>
              <a:gd name="T54" fmla="*/ 44605 w 120000"/>
              <a:gd name="T55" fmla="*/ 14147 h 120000"/>
              <a:gd name="T56" fmla="*/ 114276 w 120000"/>
              <a:gd name="T57" fmla="*/ 14147 h 120000"/>
              <a:gd name="T58" fmla="*/ 119802 w 120000"/>
              <a:gd name="T59" fmla="*/ 21473 h 120000"/>
              <a:gd name="T60" fmla="*/ 119802 w 120000"/>
              <a:gd name="T61" fmla="*/ 28547 h 120000"/>
              <a:gd name="T62" fmla="*/ 0 w 120000"/>
              <a:gd name="T63" fmla="*/ 28547 h 120000"/>
              <a:gd name="T64" fmla="*/ 0 w 120000"/>
              <a:gd name="T65" fmla="*/ 21473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1" name="Shape 4776"/>
          <p:cNvSpPr>
            <a:spLocks/>
          </p:cNvSpPr>
          <p:nvPr/>
        </p:nvSpPr>
        <p:spPr bwMode="auto">
          <a:xfrm>
            <a:off x="10579100" y="2203450"/>
            <a:ext cx="287338" cy="290513"/>
          </a:xfrm>
          <a:custGeom>
            <a:avLst/>
            <a:gdLst>
              <a:gd name="T0" fmla="*/ 60698 w 120000"/>
              <a:gd name="T1" fmla="*/ 119800 h 120000"/>
              <a:gd name="T2" fmla="*/ 60698 w 120000"/>
              <a:gd name="T3" fmla="*/ 119800 h 120000"/>
              <a:gd name="T4" fmla="*/ 0 w 120000"/>
              <a:gd name="T5" fmla="*/ 60598 h 120000"/>
              <a:gd name="T6" fmla="*/ 60698 w 120000"/>
              <a:gd name="T7" fmla="*/ 0 h 120000"/>
              <a:gd name="T8" fmla="*/ 119800 w 120000"/>
              <a:gd name="T9" fmla="*/ 60598 h 120000"/>
              <a:gd name="T10" fmla="*/ 60698 w 120000"/>
              <a:gd name="T11" fmla="*/ 119800 h 120000"/>
              <a:gd name="T12" fmla="*/ 60698 w 120000"/>
              <a:gd name="T13" fmla="*/ 11362 h 120000"/>
              <a:gd name="T14" fmla="*/ 60698 w 120000"/>
              <a:gd name="T15" fmla="*/ 11362 h 120000"/>
              <a:gd name="T16" fmla="*/ 11181 w 120000"/>
              <a:gd name="T17" fmla="*/ 60598 h 120000"/>
              <a:gd name="T18" fmla="*/ 60698 w 120000"/>
              <a:gd name="T19" fmla="*/ 108637 h 120000"/>
              <a:gd name="T20" fmla="*/ 108618 w 120000"/>
              <a:gd name="T21" fmla="*/ 60598 h 120000"/>
              <a:gd name="T22" fmla="*/ 60698 w 120000"/>
              <a:gd name="T23" fmla="*/ 11362 h 120000"/>
              <a:gd name="T24" fmla="*/ 78868 w 120000"/>
              <a:gd name="T25" fmla="*/ 73355 h 120000"/>
              <a:gd name="T26" fmla="*/ 78868 w 120000"/>
              <a:gd name="T27" fmla="*/ 73355 h 120000"/>
              <a:gd name="T28" fmla="*/ 73277 w 120000"/>
              <a:gd name="T29" fmla="*/ 78936 h 120000"/>
              <a:gd name="T30" fmla="*/ 67687 w 120000"/>
              <a:gd name="T31" fmla="*/ 73355 h 120000"/>
              <a:gd name="T32" fmla="*/ 67687 w 120000"/>
              <a:gd name="T33" fmla="*/ 64983 h 120000"/>
              <a:gd name="T34" fmla="*/ 50715 w 120000"/>
              <a:gd name="T35" fmla="*/ 77541 h 120000"/>
              <a:gd name="T36" fmla="*/ 46522 w 120000"/>
              <a:gd name="T37" fmla="*/ 78936 h 120000"/>
              <a:gd name="T38" fmla="*/ 40732 w 120000"/>
              <a:gd name="T39" fmla="*/ 73355 h 120000"/>
              <a:gd name="T40" fmla="*/ 40732 w 120000"/>
              <a:gd name="T41" fmla="*/ 46644 h 120000"/>
              <a:gd name="T42" fmla="*/ 46522 w 120000"/>
              <a:gd name="T43" fmla="*/ 40863 h 120000"/>
              <a:gd name="T44" fmla="*/ 50715 w 120000"/>
              <a:gd name="T45" fmla="*/ 42458 h 120000"/>
              <a:gd name="T46" fmla="*/ 67687 w 120000"/>
              <a:gd name="T47" fmla="*/ 55016 h 120000"/>
              <a:gd name="T48" fmla="*/ 67687 w 120000"/>
              <a:gd name="T49" fmla="*/ 46644 h 120000"/>
              <a:gd name="T50" fmla="*/ 73277 w 120000"/>
              <a:gd name="T51" fmla="*/ 40863 h 120000"/>
              <a:gd name="T52" fmla="*/ 78868 w 120000"/>
              <a:gd name="T53" fmla="*/ 46644 h 120000"/>
              <a:gd name="T54" fmla="*/ 78868 w 120000"/>
              <a:gd name="T55" fmla="*/ 73355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2" name="Shape 4777"/>
          <p:cNvSpPr>
            <a:spLocks/>
          </p:cNvSpPr>
          <p:nvPr/>
        </p:nvSpPr>
        <p:spPr bwMode="auto">
          <a:xfrm>
            <a:off x="10072688" y="2203450"/>
            <a:ext cx="288925" cy="290513"/>
          </a:xfrm>
          <a:custGeom>
            <a:avLst/>
            <a:gdLst>
              <a:gd name="T0" fmla="*/ 59101 w 120000"/>
              <a:gd name="T1" fmla="*/ 119800 h 120000"/>
              <a:gd name="T2" fmla="*/ 59101 w 120000"/>
              <a:gd name="T3" fmla="*/ 119800 h 120000"/>
              <a:gd name="T4" fmla="*/ 0 w 120000"/>
              <a:gd name="T5" fmla="*/ 60598 h 120000"/>
              <a:gd name="T6" fmla="*/ 59101 w 120000"/>
              <a:gd name="T7" fmla="*/ 0 h 120000"/>
              <a:gd name="T8" fmla="*/ 119800 w 120000"/>
              <a:gd name="T9" fmla="*/ 60598 h 120000"/>
              <a:gd name="T10" fmla="*/ 59101 w 120000"/>
              <a:gd name="T11" fmla="*/ 119800 h 120000"/>
              <a:gd name="T12" fmla="*/ 59101 w 120000"/>
              <a:gd name="T13" fmla="*/ 11362 h 120000"/>
              <a:gd name="T14" fmla="*/ 59101 w 120000"/>
              <a:gd name="T15" fmla="*/ 11362 h 120000"/>
              <a:gd name="T16" fmla="*/ 11181 w 120000"/>
              <a:gd name="T17" fmla="*/ 60598 h 120000"/>
              <a:gd name="T18" fmla="*/ 59101 w 120000"/>
              <a:gd name="T19" fmla="*/ 108637 h 120000"/>
              <a:gd name="T20" fmla="*/ 108618 w 120000"/>
              <a:gd name="T21" fmla="*/ 60598 h 120000"/>
              <a:gd name="T22" fmla="*/ 59101 w 120000"/>
              <a:gd name="T23" fmla="*/ 11362 h 120000"/>
              <a:gd name="T24" fmla="*/ 78868 w 120000"/>
              <a:gd name="T25" fmla="*/ 73355 h 120000"/>
              <a:gd name="T26" fmla="*/ 78868 w 120000"/>
              <a:gd name="T27" fmla="*/ 73355 h 120000"/>
              <a:gd name="T28" fmla="*/ 73277 w 120000"/>
              <a:gd name="T29" fmla="*/ 78936 h 120000"/>
              <a:gd name="T30" fmla="*/ 69084 w 120000"/>
              <a:gd name="T31" fmla="*/ 77541 h 120000"/>
              <a:gd name="T32" fmla="*/ 52113 w 120000"/>
              <a:gd name="T33" fmla="*/ 64983 h 120000"/>
              <a:gd name="T34" fmla="*/ 52113 w 120000"/>
              <a:gd name="T35" fmla="*/ 73355 h 120000"/>
              <a:gd name="T36" fmla="*/ 46522 w 120000"/>
              <a:gd name="T37" fmla="*/ 78936 h 120000"/>
              <a:gd name="T38" fmla="*/ 40732 w 120000"/>
              <a:gd name="T39" fmla="*/ 73355 h 120000"/>
              <a:gd name="T40" fmla="*/ 40732 w 120000"/>
              <a:gd name="T41" fmla="*/ 46644 h 120000"/>
              <a:gd name="T42" fmla="*/ 46522 w 120000"/>
              <a:gd name="T43" fmla="*/ 40863 h 120000"/>
              <a:gd name="T44" fmla="*/ 52113 w 120000"/>
              <a:gd name="T45" fmla="*/ 46644 h 120000"/>
              <a:gd name="T46" fmla="*/ 52113 w 120000"/>
              <a:gd name="T47" fmla="*/ 55016 h 120000"/>
              <a:gd name="T48" fmla="*/ 69084 w 120000"/>
              <a:gd name="T49" fmla="*/ 42458 h 120000"/>
              <a:gd name="T50" fmla="*/ 73277 w 120000"/>
              <a:gd name="T51" fmla="*/ 40863 h 120000"/>
              <a:gd name="T52" fmla="*/ 78868 w 120000"/>
              <a:gd name="T53" fmla="*/ 46644 h 120000"/>
              <a:gd name="T54" fmla="*/ 78868 w 120000"/>
              <a:gd name="T55" fmla="*/ 73355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3" name="Shape 4778"/>
          <p:cNvSpPr>
            <a:spLocks/>
          </p:cNvSpPr>
          <p:nvPr/>
        </p:nvSpPr>
        <p:spPr bwMode="auto">
          <a:xfrm>
            <a:off x="9564688" y="2203450"/>
            <a:ext cx="292100" cy="290513"/>
          </a:xfrm>
          <a:custGeom>
            <a:avLst/>
            <a:gdLst>
              <a:gd name="T0" fmla="*/ 59901 w 120000"/>
              <a:gd name="T1" fmla="*/ 119800 h 120000"/>
              <a:gd name="T2" fmla="*/ 59901 w 120000"/>
              <a:gd name="T3" fmla="*/ 119800 h 120000"/>
              <a:gd name="T4" fmla="*/ 0 w 120000"/>
              <a:gd name="T5" fmla="*/ 60598 h 120000"/>
              <a:gd name="T6" fmla="*/ 59901 w 120000"/>
              <a:gd name="T7" fmla="*/ 0 h 120000"/>
              <a:gd name="T8" fmla="*/ 119802 w 120000"/>
              <a:gd name="T9" fmla="*/ 60598 h 120000"/>
              <a:gd name="T10" fmla="*/ 59901 w 120000"/>
              <a:gd name="T11" fmla="*/ 119800 h 120000"/>
              <a:gd name="T12" fmla="*/ 59901 w 120000"/>
              <a:gd name="T13" fmla="*/ 11362 h 120000"/>
              <a:gd name="T14" fmla="*/ 59901 w 120000"/>
              <a:gd name="T15" fmla="*/ 11362 h 120000"/>
              <a:gd name="T16" fmla="*/ 11231 w 120000"/>
              <a:gd name="T17" fmla="*/ 60598 h 120000"/>
              <a:gd name="T18" fmla="*/ 59901 w 120000"/>
              <a:gd name="T19" fmla="*/ 108637 h 120000"/>
              <a:gd name="T20" fmla="*/ 108768 w 120000"/>
              <a:gd name="T21" fmla="*/ 60598 h 120000"/>
              <a:gd name="T22" fmla="*/ 59901 w 120000"/>
              <a:gd name="T23" fmla="*/ 11362 h 120000"/>
              <a:gd name="T24" fmla="*/ 85123 w 120000"/>
              <a:gd name="T25" fmla="*/ 64983 h 120000"/>
              <a:gd name="T26" fmla="*/ 85123 w 120000"/>
              <a:gd name="T27" fmla="*/ 64983 h 120000"/>
              <a:gd name="T28" fmla="*/ 66995 w 120000"/>
              <a:gd name="T29" fmla="*/ 77541 h 120000"/>
              <a:gd name="T30" fmla="*/ 64236 w 120000"/>
              <a:gd name="T31" fmla="*/ 78936 h 120000"/>
              <a:gd name="T32" fmla="*/ 58522 w 120000"/>
              <a:gd name="T33" fmla="*/ 73355 h 120000"/>
              <a:gd name="T34" fmla="*/ 58522 w 120000"/>
              <a:gd name="T35" fmla="*/ 66378 h 120000"/>
              <a:gd name="T36" fmla="*/ 40394 w 120000"/>
              <a:gd name="T37" fmla="*/ 77541 h 120000"/>
              <a:gd name="T38" fmla="*/ 37635 w 120000"/>
              <a:gd name="T39" fmla="*/ 78936 h 120000"/>
              <a:gd name="T40" fmla="*/ 32118 w 120000"/>
              <a:gd name="T41" fmla="*/ 73355 h 120000"/>
              <a:gd name="T42" fmla="*/ 32118 w 120000"/>
              <a:gd name="T43" fmla="*/ 46644 h 120000"/>
              <a:gd name="T44" fmla="*/ 37635 w 120000"/>
              <a:gd name="T45" fmla="*/ 40863 h 120000"/>
              <a:gd name="T46" fmla="*/ 40394 w 120000"/>
              <a:gd name="T47" fmla="*/ 42458 h 120000"/>
              <a:gd name="T48" fmla="*/ 58522 w 120000"/>
              <a:gd name="T49" fmla="*/ 55016 h 120000"/>
              <a:gd name="T50" fmla="*/ 58522 w 120000"/>
              <a:gd name="T51" fmla="*/ 46644 h 120000"/>
              <a:gd name="T52" fmla="*/ 64236 w 120000"/>
              <a:gd name="T53" fmla="*/ 40863 h 120000"/>
              <a:gd name="T54" fmla="*/ 66995 w 120000"/>
              <a:gd name="T55" fmla="*/ 42458 h 120000"/>
              <a:gd name="T56" fmla="*/ 85123 w 120000"/>
              <a:gd name="T57" fmla="*/ 55016 h 120000"/>
              <a:gd name="T58" fmla="*/ 87881 w 120000"/>
              <a:gd name="T59" fmla="*/ 60598 h 120000"/>
              <a:gd name="T60" fmla="*/ 85123 w 120000"/>
              <a:gd name="T61" fmla="*/ 64983 h 120000"/>
              <a:gd name="T62" fmla="*/ 0 w 120000"/>
              <a:gd name="T63" fmla="*/ 0 h 120000"/>
              <a:gd name="T64" fmla="*/ 120000 w 120000"/>
              <a:gd name="T6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4" name="Shape 4779"/>
          <p:cNvSpPr>
            <a:spLocks/>
          </p:cNvSpPr>
          <p:nvPr/>
        </p:nvSpPr>
        <p:spPr bwMode="auto">
          <a:xfrm>
            <a:off x="9059863" y="2203450"/>
            <a:ext cx="288925" cy="290513"/>
          </a:xfrm>
          <a:custGeom>
            <a:avLst/>
            <a:gdLst>
              <a:gd name="T0" fmla="*/ 60598 w 120000"/>
              <a:gd name="T1" fmla="*/ 119800 h 120000"/>
              <a:gd name="T2" fmla="*/ 60598 w 120000"/>
              <a:gd name="T3" fmla="*/ 119800 h 120000"/>
              <a:gd name="T4" fmla="*/ 119800 w 120000"/>
              <a:gd name="T5" fmla="*/ 60598 h 120000"/>
              <a:gd name="T6" fmla="*/ 60598 w 120000"/>
              <a:gd name="T7" fmla="*/ 0 h 120000"/>
              <a:gd name="T8" fmla="*/ 0 w 120000"/>
              <a:gd name="T9" fmla="*/ 60598 h 120000"/>
              <a:gd name="T10" fmla="*/ 60598 w 120000"/>
              <a:gd name="T11" fmla="*/ 119800 h 120000"/>
              <a:gd name="T12" fmla="*/ 60598 w 120000"/>
              <a:gd name="T13" fmla="*/ 11362 h 120000"/>
              <a:gd name="T14" fmla="*/ 60598 w 120000"/>
              <a:gd name="T15" fmla="*/ 11362 h 120000"/>
              <a:gd name="T16" fmla="*/ 108438 w 120000"/>
              <a:gd name="T17" fmla="*/ 60598 h 120000"/>
              <a:gd name="T18" fmla="*/ 60598 w 120000"/>
              <a:gd name="T19" fmla="*/ 108637 h 120000"/>
              <a:gd name="T20" fmla="*/ 11362 w 120000"/>
              <a:gd name="T21" fmla="*/ 60598 h 120000"/>
              <a:gd name="T22" fmla="*/ 60598 w 120000"/>
              <a:gd name="T23" fmla="*/ 11362 h 120000"/>
              <a:gd name="T24" fmla="*/ 35282 w 120000"/>
              <a:gd name="T25" fmla="*/ 64983 h 120000"/>
              <a:gd name="T26" fmla="*/ 35282 w 120000"/>
              <a:gd name="T27" fmla="*/ 64983 h 120000"/>
              <a:gd name="T28" fmla="*/ 53621 w 120000"/>
              <a:gd name="T29" fmla="*/ 77541 h 120000"/>
              <a:gd name="T30" fmla="*/ 56411 w 120000"/>
              <a:gd name="T31" fmla="*/ 78936 h 120000"/>
              <a:gd name="T32" fmla="*/ 61993 w 120000"/>
              <a:gd name="T33" fmla="*/ 73355 h 120000"/>
              <a:gd name="T34" fmla="*/ 61993 w 120000"/>
              <a:gd name="T35" fmla="*/ 66378 h 120000"/>
              <a:gd name="T36" fmla="*/ 78936 w 120000"/>
              <a:gd name="T37" fmla="*/ 77541 h 120000"/>
              <a:gd name="T38" fmla="*/ 83122 w 120000"/>
              <a:gd name="T39" fmla="*/ 78936 h 120000"/>
              <a:gd name="T40" fmla="*/ 88903 w 120000"/>
              <a:gd name="T41" fmla="*/ 73355 h 120000"/>
              <a:gd name="T42" fmla="*/ 88903 w 120000"/>
              <a:gd name="T43" fmla="*/ 46644 h 120000"/>
              <a:gd name="T44" fmla="*/ 83122 w 120000"/>
              <a:gd name="T45" fmla="*/ 40863 h 120000"/>
              <a:gd name="T46" fmla="*/ 78936 w 120000"/>
              <a:gd name="T47" fmla="*/ 42458 h 120000"/>
              <a:gd name="T48" fmla="*/ 61993 w 120000"/>
              <a:gd name="T49" fmla="*/ 55016 h 120000"/>
              <a:gd name="T50" fmla="*/ 61993 w 120000"/>
              <a:gd name="T51" fmla="*/ 46644 h 120000"/>
              <a:gd name="T52" fmla="*/ 56411 w 120000"/>
              <a:gd name="T53" fmla="*/ 40863 h 120000"/>
              <a:gd name="T54" fmla="*/ 53621 w 120000"/>
              <a:gd name="T55" fmla="*/ 42458 h 120000"/>
              <a:gd name="T56" fmla="*/ 35282 w 120000"/>
              <a:gd name="T57" fmla="*/ 55016 h 120000"/>
              <a:gd name="T58" fmla="*/ 32491 w 120000"/>
              <a:gd name="T59" fmla="*/ 60598 h 120000"/>
              <a:gd name="T60" fmla="*/ 35282 w 120000"/>
              <a:gd name="T61" fmla="*/ 64983 h 120000"/>
              <a:gd name="T62" fmla="*/ 0 w 120000"/>
              <a:gd name="T63" fmla="*/ 0 h 120000"/>
              <a:gd name="T64" fmla="*/ 120000 w 120000"/>
              <a:gd name="T6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5" name="Shape 4780"/>
          <p:cNvSpPr>
            <a:spLocks/>
          </p:cNvSpPr>
          <p:nvPr/>
        </p:nvSpPr>
        <p:spPr bwMode="auto">
          <a:xfrm>
            <a:off x="8553450" y="2203450"/>
            <a:ext cx="290513" cy="290513"/>
          </a:xfrm>
          <a:custGeom>
            <a:avLst/>
            <a:gdLst>
              <a:gd name="T0" fmla="*/ 59202 w 120000"/>
              <a:gd name="T1" fmla="*/ 119800 h 120000"/>
              <a:gd name="T2" fmla="*/ 59202 w 120000"/>
              <a:gd name="T3" fmla="*/ 119800 h 120000"/>
              <a:gd name="T4" fmla="*/ 0 w 120000"/>
              <a:gd name="T5" fmla="*/ 60598 h 120000"/>
              <a:gd name="T6" fmla="*/ 59202 w 120000"/>
              <a:gd name="T7" fmla="*/ 0 h 120000"/>
              <a:gd name="T8" fmla="*/ 119800 w 120000"/>
              <a:gd name="T9" fmla="*/ 60598 h 120000"/>
              <a:gd name="T10" fmla="*/ 59202 w 120000"/>
              <a:gd name="T11" fmla="*/ 119800 h 120000"/>
              <a:gd name="T12" fmla="*/ 59202 w 120000"/>
              <a:gd name="T13" fmla="*/ 11362 h 120000"/>
              <a:gd name="T14" fmla="*/ 59202 w 120000"/>
              <a:gd name="T15" fmla="*/ 11362 h 120000"/>
              <a:gd name="T16" fmla="*/ 11362 w 120000"/>
              <a:gd name="T17" fmla="*/ 60598 h 120000"/>
              <a:gd name="T18" fmla="*/ 59202 w 120000"/>
              <a:gd name="T19" fmla="*/ 108637 h 120000"/>
              <a:gd name="T20" fmla="*/ 108438 w 120000"/>
              <a:gd name="T21" fmla="*/ 60598 h 120000"/>
              <a:gd name="T22" fmla="*/ 59202 w 120000"/>
              <a:gd name="T23" fmla="*/ 11362 h 120000"/>
              <a:gd name="T24" fmla="*/ 76146 w 120000"/>
              <a:gd name="T25" fmla="*/ 74750 h 120000"/>
              <a:gd name="T26" fmla="*/ 76146 w 120000"/>
              <a:gd name="T27" fmla="*/ 74750 h 120000"/>
              <a:gd name="T28" fmla="*/ 70564 w 120000"/>
              <a:gd name="T29" fmla="*/ 80332 h 120000"/>
              <a:gd name="T30" fmla="*/ 64784 w 120000"/>
              <a:gd name="T31" fmla="*/ 74750 h 120000"/>
              <a:gd name="T32" fmla="*/ 64784 w 120000"/>
              <a:gd name="T33" fmla="*/ 45249 h 120000"/>
              <a:gd name="T34" fmla="*/ 70564 w 120000"/>
              <a:gd name="T35" fmla="*/ 39468 h 120000"/>
              <a:gd name="T36" fmla="*/ 76146 w 120000"/>
              <a:gd name="T37" fmla="*/ 45249 h 120000"/>
              <a:gd name="T38" fmla="*/ 76146 w 120000"/>
              <a:gd name="T39" fmla="*/ 74750 h 120000"/>
              <a:gd name="T40" fmla="*/ 53621 w 120000"/>
              <a:gd name="T41" fmla="*/ 74750 h 120000"/>
              <a:gd name="T42" fmla="*/ 53621 w 120000"/>
              <a:gd name="T43" fmla="*/ 74750 h 120000"/>
              <a:gd name="T44" fmla="*/ 47840 w 120000"/>
              <a:gd name="T45" fmla="*/ 80332 h 120000"/>
              <a:gd name="T46" fmla="*/ 42259 w 120000"/>
              <a:gd name="T47" fmla="*/ 74750 h 120000"/>
              <a:gd name="T48" fmla="*/ 42259 w 120000"/>
              <a:gd name="T49" fmla="*/ 45249 h 120000"/>
              <a:gd name="T50" fmla="*/ 47840 w 120000"/>
              <a:gd name="T51" fmla="*/ 39468 h 120000"/>
              <a:gd name="T52" fmla="*/ 53621 w 120000"/>
              <a:gd name="T53" fmla="*/ 45249 h 120000"/>
              <a:gd name="T54" fmla="*/ 53621 w 120000"/>
              <a:gd name="T55" fmla="*/ 74750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6" name="Shape 4781"/>
          <p:cNvSpPr>
            <a:spLocks/>
          </p:cNvSpPr>
          <p:nvPr/>
        </p:nvSpPr>
        <p:spPr bwMode="auto">
          <a:xfrm>
            <a:off x="8045450" y="2203450"/>
            <a:ext cx="292100" cy="290513"/>
          </a:xfrm>
          <a:custGeom>
            <a:avLst/>
            <a:gdLst>
              <a:gd name="T0" fmla="*/ 59901 w 120000"/>
              <a:gd name="T1" fmla="*/ 119800 h 120000"/>
              <a:gd name="T2" fmla="*/ 59901 w 120000"/>
              <a:gd name="T3" fmla="*/ 119800 h 120000"/>
              <a:gd name="T4" fmla="*/ 0 w 120000"/>
              <a:gd name="T5" fmla="*/ 60598 h 120000"/>
              <a:gd name="T6" fmla="*/ 59901 w 120000"/>
              <a:gd name="T7" fmla="*/ 0 h 120000"/>
              <a:gd name="T8" fmla="*/ 119802 w 120000"/>
              <a:gd name="T9" fmla="*/ 60598 h 120000"/>
              <a:gd name="T10" fmla="*/ 59901 w 120000"/>
              <a:gd name="T11" fmla="*/ 119800 h 120000"/>
              <a:gd name="T12" fmla="*/ 59901 w 120000"/>
              <a:gd name="T13" fmla="*/ 11362 h 120000"/>
              <a:gd name="T14" fmla="*/ 59901 w 120000"/>
              <a:gd name="T15" fmla="*/ 11362 h 120000"/>
              <a:gd name="T16" fmla="*/ 11231 w 120000"/>
              <a:gd name="T17" fmla="*/ 60598 h 120000"/>
              <a:gd name="T18" fmla="*/ 59901 w 120000"/>
              <a:gd name="T19" fmla="*/ 108637 h 120000"/>
              <a:gd name="T20" fmla="*/ 108571 w 120000"/>
              <a:gd name="T21" fmla="*/ 60598 h 120000"/>
              <a:gd name="T22" fmla="*/ 59901 w 120000"/>
              <a:gd name="T23" fmla="*/ 11362 h 120000"/>
              <a:gd name="T24" fmla="*/ 75270 w 120000"/>
              <a:gd name="T25" fmla="*/ 80332 h 120000"/>
              <a:gd name="T26" fmla="*/ 75270 w 120000"/>
              <a:gd name="T27" fmla="*/ 80332 h 120000"/>
              <a:gd name="T28" fmla="*/ 44532 w 120000"/>
              <a:gd name="T29" fmla="*/ 80332 h 120000"/>
              <a:gd name="T30" fmla="*/ 39014 w 120000"/>
              <a:gd name="T31" fmla="*/ 74750 h 120000"/>
              <a:gd name="T32" fmla="*/ 39014 w 120000"/>
              <a:gd name="T33" fmla="*/ 45249 h 120000"/>
              <a:gd name="T34" fmla="*/ 44532 w 120000"/>
              <a:gd name="T35" fmla="*/ 39468 h 120000"/>
              <a:gd name="T36" fmla="*/ 75270 w 120000"/>
              <a:gd name="T37" fmla="*/ 39468 h 120000"/>
              <a:gd name="T38" fmla="*/ 80788 w 120000"/>
              <a:gd name="T39" fmla="*/ 45249 h 120000"/>
              <a:gd name="T40" fmla="*/ 80788 w 120000"/>
              <a:gd name="T41" fmla="*/ 74750 h 120000"/>
              <a:gd name="T42" fmla="*/ 75270 w 120000"/>
              <a:gd name="T43" fmla="*/ 80332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7" name="Shape 4782"/>
          <p:cNvSpPr>
            <a:spLocks/>
          </p:cNvSpPr>
          <p:nvPr/>
        </p:nvSpPr>
        <p:spPr bwMode="auto">
          <a:xfrm>
            <a:off x="7540625" y="2203450"/>
            <a:ext cx="288925" cy="290513"/>
          </a:xfrm>
          <a:custGeom>
            <a:avLst/>
            <a:gdLst>
              <a:gd name="T0" fmla="*/ 60598 w 120000"/>
              <a:gd name="T1" fmla="*/ 119800 h 120000"/>
              <a:gd name="T2" fmla="*/ 60598 w 120000"/>
              <a:gd name="T3" fmla="*/ 119800 h 120000"/>
              <a:gd name="T4" fmla="*/ 0 w 120000"/>
              <a:gd name="T5" fmla="*/ 60598 h 120000"/>
              <a:gd name="T6" fmla="*/ 60598 w 120000"/>
              <a:gd name="T7" fmla="*/ 0 h 120000"/>
              <a:gd name="T8" fmla="*/ 119800 w 120000"/>
              <a:gd name="T9" fmla="*/ 60598 h 120000"/>
              <a:gd name="T10" fmla="*/ 60598 w 120000"/>
              <a:gd name="T11" fmla="*/ 119800 h 120000"/>
              <a:gd name="T12" fmla="*/ 60598 w 120000"/>
              <a:gd name="T13" fmla="*/ 11362 h 120000"/>
              <a:gd name="T14" fmla="*/ 60598 w 120000"/>
              <a:gd name="T15" fmla="*/ 11362 h 120000"/>
              <a:gd name="T16" fmla="*/ 11362 w 120000"/>
              <a:gd name="T17" fmla="*/ 60598 h 120000"/>
              <a:gd name="T18" fmla="*/ 60598 w 120000"/>
              <a:gd name="T19" fmla="*/ 108637 h 120000"/>
              <a:gd name="T20" fmla="*/ 108438 w 120000"/>
              <a:gd name="T21" fmla="*/ 60598 h 120000"/>
              <a:gd name="T22" fmla="*/ 60598 w 120000"/>
              <a:gd name="T23" fmla="*/ 11362 h 120000"/>
              <a:gd name="T24" fmla="*/ 77541 w 120000"/>
              <a:gd name="T25" fmla="*/ 64983 h 120000"/>
              <a:gd name="T26" fmla="*/ 77541 w 120000"/>
              <a:gd name="T27" fmla="*/ 64983 h 120000"/>
              <a:gd name="T28" fmla="*/ 47840 w 120000"/>
              <a:gd name="T29" fmla="*/ 83122 h 120000"/>
              <a:gd name="T30" fmla="*/ 47840 w 120000"/>
              <a:gd name="T31" fmla="*/ 84518 h 120000"/>
              <a:gd name="T32" fmla="*/ 46445 w 120000"/>
              <a:gd name="T33" fmla="*/ 84518 h 120000"/>
              <a:gd name="T34" fmla="*/ 45049 w 120000"/>
              <a:gd name="T35" fmla="*/ 84518 h 120000"/>
              <a:gd name="T36" fmla="*/ 39468 w 120000"/>
              <a:gd name="T37" fmla="*/ 78936 h 120000"/>
              <a:gd name="T38" fmla="*/ 39468 w 120000"/>
              <a:gd name="T39" fmla="*/ 40863 h 120000"/>
              <a:gd name="T40" fmla="*/ 45049 w 120000"/>
              <a:gd name="T41" fmla="*/ 35282 h 120000"/>
              <a:gd name="T42" fmla="*/ 47840 w 120000"/>
              <a:gd name="T43" fmla="*/ 36677 h 120000"/>
              <a:gd name="T44" fmla="*/ 77541 w 120000"/>
              <a:gd name="T45" fmla="*/ 55016 h 120000"/>
              <a:gd name="T46" fmla="*/ 80332 w 120000"/>
              <a:gd name="T47" fmla="*/ 60598 h 120000"/>
              <a:gd name="T48" fmla="*/ 77541 w 120000"/>
              <a:gd name="T49" fmla="*/ 64983 h 120000"/>
              <a:gd name="T50" fmla="*/ 0 w 120000"/>
              <a:gd name="T51" fmla="*/ 0 h 120000"/>
              <a:gd name="T52" fmla="*/ 120000 w 120000"/>
              <a:gd name="T5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T50" t="T51" r="T52" b="T53"/>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8" name="Shape 4783"/>
          <p:cNvSpPr>
            <a:spLocks/>
          </p:cNvSpPr>
          <p:nvPr/>
        </p:nvSpPr>
        <p:spPr bwMode="auto">
          <a:xfrm>
            <a:off x="9613900" y="3735388"/>
            <a:ext cx="290513" cy="288925"/>
          </a:xfrm>
          <a:custGeom>
            <a:avLst/>
            <a:gdLst>
              <a:gd name="T0" fmla="*/ 59202 w 120000"/>
              <a:gd name="T1" fmla="*/ 119800 h 120000"/>
              <a:gd name="T2" fmla="*/ 59202 w 120000"/>
              <a:gd name="T3" fmla="*/ 119800 h 120000"/>
              <a:gd name="T4" fmla="*/ 0 w 120000"/>
              <a:gd name="T5" fmla="*/ 59202 h 120000"/>
              <a:gd name="T6" fmla="*/ 59202 w 120000"/>
              <a:gd name="T7" fmla="*/ 0 h 120000"/>
              <a:gd name="T8" fmla="*/ 119800 w 120000"/>
              <a:gd name="T9" fmla="*/ 59202 h 120000"/>
              <a:gd name="T10" fmla="*/ 59202 w 120000"/>
              <a:gd name="T11" fmla="*/ 119800 h 120000"/>
              <a:gd name="T12" fmla="*/ 59202 w 120000"/>
              <a:gd name="T13" fmla="*/ 11362 h 120000"/>
              <a:gd name="T14" fmla="*/ 59202 w 120000"/>
              <a:gd name="T15" fmla="*/ 11362 h 120000"/>
              <a:gd name="T16" fmla="*/ 11362 w 120000"/>
              <a:gd name="T17" fmla="*/ 59202 h 120000"/>
              <a:gd name="T18" fmla="*/ 59202 w 120000"/>
              <a:gd name="T19" fmla="*/ 108438 h 120000"/>
              <a:gd name="T20" fmla="*/ 108438 w 120000"/>
              <a:gd name="T21" fmla="*/ 59202 h 120000"/>
              <a:gd name="T22" fmla="*/ 59202 w 120000"/>
              <a:gd name="T23" fmla="*/ 11362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79" name="Shape 4784"/>
          <p:cNvSpPr>
            <a:spLocks/>
          </p:cNvSpPr>
          <p:nvPr/>
        </p:nvSpPr>
        <p:spPr bwMode="auto">
          <a:xfrm>
            <a:off x="9104313" y="3735388"/>
            <a:ext cx="292100" cy="288925"/>
          </a:xfrm>
          <a:custGeom>
            <a:avLst/>
            <a:gdLst>
              <a:gd name="T0" fmla="*/ 114088 w 120000"/>
              <a:gd name="T1" fmla="*/ 119800 h 120000"/>
              <a:gd name="T2" fmla="*/ 114088 w 120000"/>
              <a:gd name="T3" fmla="*/ 119800 h 120000"/>
              <a:gd name="T4" fmla="*/ 5517 w 120000"/>
              <a:gd name="T5" fmla="*/ 119800 h 120000"/>
              <a:gd name="T6" fmla="*/ 0 w 120000"/>
              <a:gd name="T7" fmla="*/ 114219 h 120000"/>
              <a:gd name="T8" fmla="*/ 0 w 120000"/>
              <a:gd name="T9" fmla="*/ 5780 h 120000"/>
              <a:gd name="T10" fmla="*/ 5517 w 120000"/>
              <a:gd name="T11" fmla="*/ 0 h 120000"/>
              <a:gd name="T12" fmla="*/ 114088 w 120000"/>
              <a:gd name="T13" fmla="*/ 0 h 120000"/>
              <a:gd name="T14" fmla="*/ 119802 w 120000"/>
              <a:gd name="T15" fmla="*/ 5780 h 120000"/>
              <a:gd name="T16" fmla="*/ 119802 w 120000"/>
              <a:gd name="T17" fmla="*/ 114219 h 120000"/>
              <a:gd name="T18" fmla="*/ 114088 w 120000"/>
              <a:gd name="T19" fmla="*/ 119800 h 120000"/>
              <a:gd name="T20" fmla="*/ 108571 w 120000"/>
              <a:gd name="T21" fmla="*/ 11362 h 120000"/>
              <a:gd name="T22" fmla="*/ 108571 w 120000"/>
              <a:gd name="T23" fmla="*/ 11362 h 120000"/>
              <a:gd name="T24" fmla="*/ 11034 w 120000"/>
              <a:gd name="T25" fmla="*/ 11362 h 120000"/>
              <a:gd name="T26" fmla="*/ 11034 w 120000"/>
              <a:gd name="T27" fmla="*/ 108438 h 120000"/>
              <a:gd name="T28" fmla="*/ 108571 w 120000"/>
              <a:gd name="T29" fmla="*/ 108438 h 120000"/>
              <a:gd name="T30" fmla="*/ 108571 w 120000"/>
              <a:gd name="T31" fmla="*/ 11362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0" name="Shape 4785"/>
          <p:cNvSpPr>
            <a:spLocks/>
          </p:cNvSpPr>
          <p:nvPr/>
        </p:nvSpPr>
        <p:spPr bwMode="auto">
          <a:xfrm>
            <a:off x="8602663" y="3741738"/>
            <a:ext cx="280987" cy="273050"/>
          </a:xfrm>
          <a:custGeom>
            <a:avLst/>
            <a:gdLst>
              <a:gd name="T0" fmla="*/ 113877 w 120000"/>
              <a:gd name="T1" fmla="*/ 100317 h 120000"/>
              <a:gd name="T2" fmla="*/ 113877 w 120000"/>
              <a:gd name="T3" fmla="*/ 100317 h 120000"/>
              <a:gd name="T4" fmla="*/ 85102 w 120000"/>
              <a:gd name="T5" fmla="*/ 100317 h 120000"/>
              <a:gd name="T6" fmla="*/ 77959 w 120000"/>
              <a:gd name="T7" fmla="*/ 100317 h 120000"/>
              <a:gd name="T8" fmla="*/ 77959 w 120000"/>
              <a:gd name="T9" fmla="*/ 110687 h 120000"/>
              <a:gd name="T10" fmla="*/ 85102 w 120000"/>
              <a:gd name="T11" fmla="*/ 118306 h 120000"/>
              <a:gd name="T12" fmla="*/ 85102 w 120000"/>
              <a:gd name="T13" fmla="*/ 119788 h 120000"/>
              <a:gd name="T14" fmla="*/ 34489 w 120000"/>
              <a:gd name="T15" fmla="*/ 119788 h 120000"/>
              <a:gd name="T16" fmla="*/ 34489 w 120000"/>
              <a:gd name="T17" fmla="*/ 118306 h 120000"/>
              <a:gd name="T18" fmla="*/ 43265 w 120000"/>
              <a:gd name="T19" fmla="*/ 110687 h 120000"/>
              <a:gd name="T20" fmla="*/ 43265 w 120000"/>
              <a:gd name="T21" fmla="*/ 100317 h 120000"/>
              <a:gd name="T22" fmla="*/ 34489 w 120000"/>
              <a:gd name="T23" fmla="*/ 100317 h 120000"/>
              <a:gd name="T24" fmla="*/ 5714 w 120000"/>
              <a:gd name="T25" fmla="*/ 100317 h 120000"/>
              <a:gd name="T26" fmla="*/ 0 w 120000"/>
              <a:gd name="T27" fmla="*/ 94391 h 120000"/>
              <a:gd name="T28" fmla="*/ 0 w 120000"/>
              <a:gd name="T29" fmla="*/ 15026 h 120000"/>
              <a:gd name="T30" fmla="*/ 5714 w 120000"/>
              <a:gd name="T31" fmla="*/ 9100 h 120000"/>
              <a:gd name="T32" fmla="*/ 41836 w 120000"/>
              <a:gd name="T33" fmla="*/ 9100 h 120000"/>
              <a:gd name="T34" fmla="*/ 34489 w 120000"/>
              <a:gd name="T35" fmla="*/ 16507 h 120000"/>
              <a:gd name="T36" fmla="*/ 8571 w 120000"/>
              <a:gd name="T37" fmla="*/ 16507 h 120000"/>
              <a:gd name="T38" fmla="*/ 8571 w 120000"/>
              <a:gd name="T39" fmla="*/ 83809 h 120000"/>
              <a:gd name="T40" fmla="*/ 112448 w 120000"/>
              <a:gd name="T41" fmla="*/ 83809 h 120000"/>
              <a:gd name="T42" fmla="*/ 112448 w 120000"/>
              <a:gd name="T43" fmla="*/ 16507 h 120000"/>
              <a:gd name="T44" fmla="*/ 86530 w 120000"/>
              <a:gd name="T45" fmla="*/ 16507 h 120000"/>
              <a:gd name="T46" fmla="*/ 77959 w 120000"/>
              <a:gd name="T47" fmla="*/ 9100 h 120000"/>
              <a:gd name="T48" fmla="*/ 113877 w 120000"/>
              <a:gd name="T49" fmla="*/ 9100 h 120000"/>
              <a:gd name="T50" fmla="*/ 119795 w 120000"/>
              <a:gd name="T51" fmla="*/ 15026 h 120000"/>
              <a:gd name="T52" fmla="*/ 119795 w 120000"/>
              <a:gd name="T53" fmla="*/ 94391 h 120000"/>
              <a:gd name="T54" fmla="*/ 113877 w 120000"/>
              <a:gd name="T55" fmla="*/ 100317 h 120000"/>
              <a:gd name="T56" fmla="*/ 73469 w 120000"/>
              <a:gd name="T57" fmla="*/ 27089 h 120000"/>
              <a:gd name="T58" fmla="*/ 73469 w 120000"/>
              <a:gd name="T59" fmla="*/ 27089 h 120000"/>
              <a:gd name="T60" fmla="*/ 69183 w 120000"/>
              <a:gd name="T61" fmla="*/ 23915 h 120000"/>
              <a:gd name="T62" fmla="*/ 66326 w 120000"/>
              <a:gd name="T63" fmla="*/ 20952 h 120000"/>
              <a:gd name="T64" fmla="*/ 66326 w 120000"/>
              <a:gd name="T65" fmla="*/ 47830 h 120000"/>
              <a:gd name="T66" fmla="*/ 60612 w 120000"/>
              <a:gd name="T67" fmla="*/ 53968 h 120000"/>
              <a:gd name="T68" fmla="*/ 54897 w 120000"/>
              <a:gd name="T69" fmla="*/ 47830 h 120000"/>
              <a:gd name="T70" fmla="*/ 54897 w 120000"/>
              <a:gd name="T71" fmla="*/ 20952 h 120000"/>
              <a:gd name="T72" fmla="*/ 50408 w 120000"/>
              <a:gd name="T73" fmla="*/ 23915 h 120000"/>
              <a:gd name="T74" fmla="*/ 46122 w 120000"/>
              <a:gd name="T75" fmla="*/ 27089 h 120000"/>
              <a:gd name="T76" fmla="*/ 40408 w 120000"/>
              <a:gd name="T77" fmla="*/ 20952 h 120000"/>
              <a:gd name="T78" fmla="*/ 43265 w 120000"/>
              <a:gd name="T79" fmla="*/ 16507 h 120000"/>
              <a:gd name="T80" fmla="*/ 56326 w 120000"/>
              <a:gd name="T81" fmla="*/ 3174 h 120000"/>
              <a:gd name="T82" fmla="*/ 60612 w 120000"/>
              <a:gd name="T83" fmla="*/ 0 h 120000"/>
              <a:gd name="T84" fmla="*/ 63469 w 120000"/>
              <a:gd name="T85" fmla="*/ 3174 h 120000"/>
              <a:gd name="T86" fmla="*/ 77959 w 120000"/>
              <a:gd name="T87" fmla="*/ 16507 h 120000"/>
              <a:gd name="T88" fmla="*/ 79387 w 120000"/>
              <a:gd name="T89" fmla="*/ 20952 h 120000"/>
              <a:gd name="T90" fmla="*/ 73469 w 120000"/>
              <a:gd name="T91" fmla="*/ 27089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1" name="Shape 4786"/>
          <p:cNvSpPr>
            <a:spLocks/>
          </p:cNvSpPr>
          <p:nvPr/>
        </p:nvSpPr>
        <p:spPr bwMode="auto">
          <a:xfrm>
            <a:off x="8096250" y="3741738"/>
            <a:ext cx="282575" cy="273050"/>
          </a:xfrm>
          <a:custGeom>
            <a:avLst/>
            <a:gdLst>
              <a:gd name="T0" fmla="*/ 114071 w 120000"/>
              <a:gd name="T1" fmla="*/ 100317 h 120000"/>
              <a:gd name="T2" fmla="*/ 114071 w 120000"/>
              <a:gd name="T3" fmla="*/ 100317 h 120000"/>
              <a:gd name="T4" fmla="*/ 85247 w 120000"/>
              <a:gd name="T5" fmla="*/ 100317 h 120000"/>
              <a:gd name="T6" fmla="*/ 76456 w 120000"/>
              <a:gd name="T7" fmla="*/ 100317 h 120000"/>
              <a:gd name="T8" fmla="*/ 76456 w 120000"/>
              <a:gd name="T9" fmla="*/ 110687 h 120000"/>
              <a:gd name="T10" fmla="*/ 85247 w 120000"/>
              <a:gd name="T11" fmla="*/ 118306 h 120000"/>
              <a:gd name="T12" fmla="*/ 85247 w 120000"/>
              <a:gd name="T13" fmla="*/ 119788 h 120000"/>
              <a:gd name="T14" fmla="*/ 34548 w 120000"/>
              <a:gd name="T15" fmla="*/ 119788 h 120000"/>
              <a:gd name="T16" fmla="*/ 34548 w 120000"/>
              <a:gd name="T17" fmla="*/ 118306 h 120000"/>
              <a:gd name="T18" fmla="*/ 41908 w 120000"/>
              <a:gd name="T19" fmla="*/ 110687 h 120000"/>
              <a:gd name="T20" fmla="*/ 41908 w 120000"/>
              <a:gd name="T21" fmla="*/ 100317 h 120000"/>
              <a:gd name="T22" fmla="*/ 34548 w 120000"/>
              <a:gd name="T23" fmla="*/ 100317 h 120000"/>
              <a:gd name="T24" fmla="*/ 5724 w 120000"/>
              <a:gd name="T25" fmla="*/ 100317 h 120000"/>
              <a:gd name="T26" fmla="*/ 0 w 120000"/>
              <a:gd name="T27" fmla="*/ 94391 h 120000"/>
              <a:gd name="T28" fmla="*/ 0 w 120000"/>
              <a:gd name="T29" fmla="*/ 15026 h 120000"/>
              <a:gd name="T30" fmla="*/ 5724 w 120000"/>
              <a:gd name="T31" fmla="*/ 9100 h 120000"/>
              <a:gd name="T32" fmla="*/ 47632 w 120000"/>
              <a:gd name="T33" fmla="*/ 9100 h 120000"/>
              <a:gd name="T34" fmla="*/ 47632 w 120000"/>
              <a:gd name="T35" fmla="*/ 16507 h 120000"/>
              <a:gd name="T36" fmla="*/ 7155 w 120000"/>
              <a:gd name="T37" fmla="*/ 16507 h 120000"/>
              <a:gd name="T38" fmla="*/ 7155 w 120000"/>
              <a:gd name="T39" fmla="*/ 83809 h 120000"/>
              <a:gd name="T40" fmla="*/ 111209 w 120000"/>
              <a:gd name="T41" fmla="*/ 83809 h 120000"/>
              <a:gd name="T42" fmla="*/ 111209 w 120000"/>
              <a:gd name="T43" fmla="*/ 16507 h 120000"/>
              <a:gd name="T44" fmla="*/ 70732 w 120000"/>
              <a:gd name="T45" fmla="*/ 16507 h 120000"/>
              <a:gd name="T46" fmla="*/ 70732 w 120000"/>
              <a:gd name="T47" fmla="*/ 9100 h 120000"/>
              <a:gd name="T48" fmla="*/ 114071 w 120000"/>
              <a:gd name="T49" fmla="*/ 9100 h 120000"/>
              <a:gd name="T50" fmla="*/ 119795 w 120000"/>
              <a:gd name="T51" fmla="*/ 15026 h 120000"/>
              <a:gd name="T52" fmla="*/ 119795 w 120000"/>
              <a:gd name="T53" fmla="*/ 94391 h 120000"/>
              <a:gd name="T54" fmla="*/ 114071 w 120000"/>
              <a:gd name="T55" fmla="*/ 100317 h 120000"/>
              <a:gd name="T56" fmla="*/ 79522 w 120000"/>
              <a:gd name="T57" fmla="*/ 34497 h 120000"/>
              <a:gd name="T58" fmla="*/ 79522 w 120000"/>
              <a:gd name="T59" fmla="*/ 34497 h 120000"/>
              <a:gd name="T60" fmla="*/ 76456 w 120000"/>
              <a:gd name="T61" fmla="*/ 38941 h 120000"/>
              <a:gd name="T62" fmla="*/ 63577 w 120000"/>
              <a:gd name="T63" fmla="*/ 52486 h 120000"/>
              <a:gd name="T64" fmla="*/ 59284 w 120000"/>
              <a:gd name="T65" fmla="*/ 53968 h 120000"/>
              <a:gd name="T66" fmla="*/ 56422 w 120000"/>
              <a:gd name="T67" fmla="*/ 52486 h 120000"/>
              <a:gd name="T68" fmla="*/ 41908 w 120000"/>
              <a:gd name="T69" fmla="*/ 38941 h 120000"/>
              <a:gd name="T70" fmla="*/ 40477 w 120000"/>
              <a:gd name="T71" fmla="*/ 34497 h 120000"/>
              <a:gd name="T72" fmla="*/ 46201 w 120000"/>
              <a:gd name="T73" fmla="*/ 28571 h 120000"/>
              <a:gd name="T74" fmla="*/ 50494 w 120000"/>
              <a:gd name="T75" fmla="*/ 30052 h 120000"/>
              <a:gd name="T76" fmla="*/ 53356 w 120000"/>
              <a:gd name="T77" fmla="*/ 34497 h 120000"/>
              <a:gd name="T78" fmla="*/ 53356 w 120000"/>
              <a:gd name="T79" fmla="*/ 6137 h 120000"/>
              <a:gd name="T80" fmla="*/ 59284 w 120000"/>
              <a:gd name="T81" fmla="*/ 0 h 120000"/>
              <a:gd name="T82" fmla="*/ 65008 w 120000"/>
              <a:gd name="T83" fmla="*/ 6137 h 120000"/>
              <a:gd name="T84" fmla="*/ 65008 w 120000"/>
              <a:gd name="T85" fmla="*/ 34497 h 120000"/>
              <a:gd name="T86" fmla="*/ 69301 w 120000"/>
              <a:gd name="T87" fmla="*/ 30052 h 120000"/>
              <a:gd name="T88" fmla="*/ 73594 w 120000"/>
              <a:gd name="T89" fmla="*/ 28571 h 120000"/>
              <a:gd name="T90" fmla="*/ 79522 w 120000"/>
              <a:gd name="T91" fmla="*/ 34497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2" name="Shape 4787"/>
          <p:cNvSpPr>
            <a:spLocks/>
          </p:cNvSpPr>
          <p:nvPr/>
        </p:nvSpPr>
        <p:spPr bwMode="auto">
          <a:xfrm>
            <a:off x="7593013" y="3760788"/>
            <a:ext cx="279400" cy="250825"/>
          </a:xfrm>
          <a:custGeom>
            <a:avLst/>
            <a:gdLst>
              <a:gd name="T0" fmla="*/ 114000 w 120000"/>
              <a:gd name="T1" fmla="*/ 98702 h 120000"/>
              <a:gd name="T2" fmla="*/ 114000 w 120000"/>
              <a:gd name="T3" fmla="*/ 98702 h 120000"/>
              <a:gd name="T4" fmla="*/ 84827 w 120000"/>
              <a:gd name="T5" fmla="*/ 98702 h 120000"/>
              <a:gd name="T6" fmla="*/ 77379 w 120000"/>
              <a:gd name="T7" fmla="*/ 98702 h 120000"/>
              <a:gd name="T8" fmla="*/ 77379 w 120000"/>
              <a:gd name="T9" fmla="*/ 109923 h 120000"/>
              <a:gd name="T10" fmla="*/ 84827 w 120000"/>
              <a:gd name="T11" fmla="*/ 118167 h 120000"/>
              <a:gd name="T12" fmla="*/ 84827 w 120000"/>
              <a:gd name="T13" fmla="*/ 119770 h 120000"/>
              <a:gd name="T14" fmla="*/ 34965 w 120000"/>
              <a:gd name="T15" fmla="*/ 119770 h 120000"/>
              <a:gd name="T16" fmla="*/ 34965 w 120000"/>
              <a:gd name="T17" fmla="*/ 118167 h 120000"/>
              <a:gd name="T18" fmla="*/ 42413 w 120000"/>
              <a:gd name="T19" fmla="*/ 109923 h 120000"/>
              <a:gd name="T20" fmla="*/ 42413 w 120000"/>
              <a:gd name="T21" fmla="*/ 98702 h 120000"/>
              <a:gd name="T22" fmla="*/ 34965 w 120000"/>
              <a:gd name="T23" fmla="*/ 98702 h 120000"/>
              <a:gd name="T24" fmla="*/ 5793 w 120000"/>
              <a:gd name="T25" fmla="*/ 98702 h 120000"/>
              <a:gd name="T26" fmla="*/ 0 w 120000"/>
              <a:gd name="T27" fmla="*/ 92290 h 120000"/>
              <a:gd name="T28" fmla="*/ 0 w 120000"/>
              <a:gd name="T29" fmla="*/ 6412 h 120000"/>
              <a:gd name="T30" fmla="*/ 5793 w 120000"/>
              <a:gd name="T31" fmla="*/ 0 h 120000"/>
              <a:gd name="T32" fmla="*/ 114000 w 120000"/>
              <a:gd name="T33" fmla="*/ 0 h 120000"/>
              <a:gd name="T34" fmla="*/ 119793 w 120000"/>
              <a:gd name="T35" fmla="*/ 6412 h 120000"/>
              <a:gd name="T36" fmla="*/ 119793 w 120000"/>
              <a:gd name="T37" fmla="*/ 92290 h 120000"/>
              <a:gd name="T38" fmla="*/ 114000 w 120000"/>
              <a:gd name="T39" fmla="*/ 98702 h 120000"/>
              <a:gd name="T40" fmla="*/ 112551 w 120000"/>
              <a:gd name="T41" fmla="*/ 8015 h 120000"/>
              <a:gd name="T42" fmla="*/ 112551 w 120000"/>
              <a:gd name="T43" fmla="*/ 8015 h 120000"/>
              <a:gd name="T44" fmla="*/ 7241 w 120000"/>
              <a:gd name="T45" fmla="*/ 8015 h 120000"/>
              <a:gd name="T46" fmla="*/ 7241 w 120000"/>
              <a:gd name="T47" fmla="*/ 80839 h 120000"/>
              <a:gd name="T48" fmla="*/ 112551 w 120000"/>
              <a:gd name="T49" fmla="*/ 80839 h 120000"/>
              <a:gd name="T50" fmla="*/ 112551 w 120000"/>
              <a:gd name="T51" fmla="*/ 8015 h 120000"/>
              <a:gd name="T52" fmla="*/ 48206 w 120000"/>
              <a:gd name="T53" fmla="*/ 25877 h 120000"/>
              <a:gd name="T54" fmla="*/ 48206 w 120000"/>
              <a:gd name="T55" fmla="*/ 25877 h 120000"/>
              <a:gd name="T56" fmla="*/ 52551 w 120000"/>
              <a:gd name="T57" fmla="*/ 27480 h 120000"/>
              <a:gd name="T58" fmla="*/ 60000 w 120000"/>
              <a:gd name="T59" fmla="*/ 35496 h 120000"/>
              <a:gd name="T60" fmla="*/ 67241 w 120000"/>
              <a:gd name="T61" fmla="*/ 27480 h 120000"/>
              <a:gd name="T62" fmla="*/ 71586 w 120000"/>
              <a:gd name="T63" fmla="*/ 25877 h 120000"/>
              <a:gd name="T64" fmla="*/ 77379 w 120000"/>
              <a:gd name="T65" fmla="*/ 32290 h 120000"/>
              <a:gd name="T66" fmla="*/ 75931 w 120000"/>
              <a:gd name="T67" fmla="*/ 35496 h 120000"/>
              <a:gd name="T68" fmla="*/ 68689 w 120000"/>
              <a:gd name="T69" fmla="*/ 45343 h 120000"/>
              <a:gd name="T70" fmla="*/ 75931 w 120000"/>
              <a:gd name="T71" fmla="*/ 53358 h 120000"/>
              <a:gd name="T72" fmla="*/ 77379 w 120000"/>
              <a:gd name="T73" fmla="*/ 58167 h 120000"/>
              <a:gd name="T74" fmla="*/ 71586 w 120000"/>
              <a:gd name="T75" fmla="*/ 64809 h 120000"/>
              <a:gd name="T76" fmla="*/ 67241 w 120000"/>
              <a:gd name="T77" fmla="*/ 61374 h 120000"/>
              <a:gd name="T78" fmla="*/ 60000 w 120000"/>
              <a:gd name="T79" fmla="*/ 53358 h 120000"/>
              <a:gd name="T80" fmla="*/ 52551 w 120000"/>
              <a:gd name="T81" fmla="*/ 61374 h 120000"/>
              <a:gd name="T82" fmla="*/ 48206 w 120000"/>
              <a:gd name="T83" fmla="*/ 64809 h 120000"/>
              <a:gd name="T84" fmla="*/ 42413 w 120000"/>
              <a:gd name="T85" fmla="*/ 58167 h 120000"/>
              <a:gd name="T86" fmla="*/ 43862 w 120000"/>
              <a:gd name="T87" fmla="*/ 53358 h 120000"/>
              <a:gd name="T88" fmla="*/ 51103 w 120000"/>
              <a:gd name="T89" fmla="*/ 45343 h 120000"/>
              <a:gd name="T90" fmla="*/ 43862 w 120000"/>
              <a:gd name="T91" fmla="*/ 35496 h 120000"/>
              <a:gd name="T92" fmla="*/ 42413 w 120000"/>
              <a:gd name="T93" fmla="*/ 32290 h 120000"/>
              <a:gd name="T94" fmla="*/ 48206 w 120000"/>
              <a:gd name="T95" fmla="*/ 25877 h 120000"/>
              <a:gd name="T96" fmla="*/ 0 w 120000"/>
              <a:gd name="T97" fmla="*/ 0 h 120000"/>
              <a:gd name="T98" fmla="*/ 120000 w 120000"/>
              <a:gd name="T9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3" name="Shape 4788"/>
          <p:cNvSpPr>
            <a:spLocks/>
          </p:cNvSpPr>
          <p:nvPr/>
        </p:nvSpPr>
        <p:spPr bwMode="auto">
          <a:xfrm>
            <a:off x="10580688" y="1725613"/>
            <a:ext cx="282575" cy="252412"/>
          </a:xfrm>
          <a:custGeom>
            <a:avLst/>
            <a:gdLst>
              <a:gd name="T0" fmla="*/ 114071 w 120000"/>
              <a:gd name="T1" fmla="*/ 98702 h 120000"/>
              <a:gd name="T2" fmla="*/ 114071 w 120000"/>
              <a:gd name="T3" fmla="*/ 98702 h 120000"/>
              <a:gd name="T4" fmla="*/ 85247 w 120000"/>
              <a:gd name="T5" fmla="*/ 98702 h 120000"/>
              <a:gd name="T6" fmla="*/ 77887 w 120000"/>
              <a:gd name="T7" fmla="*/ 98702 h 120000"/>
              <a:gd name="T8" fmla="*/ 77887 w 120000"/>
              <a:gd name="T9" fmla="*/ 109923 h 120000"/>
              <a:gd name="T10" fmla="*/ 85247 w 120000"/>
              <a:gd name="T11" fmla="*/ 118167 h 120000"/>
              <a:gd name="T12" fmla="*/ 85247 w 120000"/>
              <a:gd name="T13" fmla="*/ 119770 h 120000"/>
              <a:gd name="T14" fmla="*/ 34548 w 120000"/>
              <a:gd name="T15" fmla="*/ 119770 h 120000"/>
              <a:gd name="T16" fmla="*/ 34548 w 120000"/>
              <a:gd name="T17" fmla="*/ 118167 h 120000"/>
              <a:gd name="T18" fmla="*/ 43339 w 120000"/>
              <a:gd name="T19" fmla="*/ 109923 h 120000"/>
              <a:gd name="T20" fmla="*/ 43339 w 120000"/>
              <a:gd name="T21" fmla="*/ 98702 h 120000"/>
              <a:gd name="T22" fmla="*/ 34548 w 120000"/>
              <a:gd name="T23" fmla="*/ 98702 h 120000"/>
              <a:gd name="T24" fmla="*/ 5724 w 120000"/>
              <a:gd name="T25" fmla="*/ 98702 h 120000"/>
              <a:gd name="T26" fmla="*/ 0 w 120000"/>
              <a:gd name="T27" fmla="*/ 92290 h 120000"/>
              <a:gd name="T28" fmla="*/ 0 w 120000"/>
              <a:gd name="T29" fmla="*/ 6412 h 120000"/>
              <a:gd name="T30" fmla="*/ 5724 w 120000"/>
              <a:gd name="T31" fmla="*/ 0 h 120000"/>
              <a:gd name="T32" fmla="*/ 114071 w 120000"/>
              <a:gd name="T33" fmla="*/ 0 h 120000"/>
              <a:gd name="T34" fmla="*/ 119795 w 120000"/>
              <a:gd name="T35" fmla="*/ 6412 h 120000"/>
              <a:gd name="T36" fmla="*/ 119795 w 120000"/>
              <a:gd name="T37" fmla="*/ 92290 h 120000"/>
              <a:gd name="T38" fmla="*/ 114071 w 120000"/>
              <a:gd name="T39" fmla="*/ 98702 h 120000"/>
              <a:gd name="T40" fmla="*/ 112640 w 120000"/>
              <a:gd name="T41" fmla="*/ 8015 h 120000"/>
              <a:gd name="T42" fmla="*/ 112640 w 120000"/>
              <a:gd name="T43" fmla="*/ 8015 h 120000"/>
              <a:gd name="T44" fmla="*/ 8586 w 120000"/>
              <a:gd name="T45" fmla="*/ 8015 h 120000"/>
              <a:gd name="T46" fmla="*/ 8586 w 120000"/>
              <a:gd name="T47" fmla="*/ 80839 h 120000"/>
              <a:gd name="T48" fmla="*/ 112640 w 120000"/>
              <a:gd name="T49" fmla="*/ 80839 h 120000"/>
              <a:gd name="T50" fmla="*/ 112640 w 120000"/>
              <a:gd name="T51" fmla="*/ 8015 h 120000"/>
              <a:gd name="T52" fmla="*/ 49063 w 120000"/>
              <a:gd name="T53" fmla="*/ 38702 h 120000"/>
              <a:gd name="T54" fmla="*/ 49063 w 120000"/>
              <a:gd name="T55" fmla="*/ 38702 h 120000"/>
              <a:gd name="T56" fmla="*/ 51925 w 120000"/>
              <a:gd name="T57" fmla="*/ 40305 h 120000"/>
              <a:gd name="T58" fmla="*/ 56218 w 120000"/>
              <a:gd name="T59" fmla="*/ 43740 h 120000"/>
              <a:gd name="T60" fmla="*/ 67870 w 120000"/>
              <a:gd name="T61" fmla="*/ 32290 h 120000"/>
              <a:gd name="T62" fmla="*/ 72163 w 120000"/>
              <a:gd name="T63" fmla="*/ 29083 h 120000"/>
              <a:gd name="T64" fmla="*/ 77887 w 120000"/>
              <a:gd name="T65" fmla="*/ 35496 h 120000"/>
              <a:gd name="T66" fmla="*/ 75025 w 120000"/>
              <a:gd name="T67" fmla="*/ 40305 h 120000"/>
              <a:gd name="T68" fmla="*/ 60715 w 120000"/>
              <a:gd name="T69" fmla="*/ 58167 h 120000"/>
              <a:gd name="T70" fmla="*/ 56218 w 120000"/>
              <a:gd name="T71" fmla="*/ 59770 h 120000"/>
              <a:gd name="T72" fmla="*/ 51925 w 120000"/>
              <a:gd name="T73" fmla="*/ 58167 h 120000"/>
              <a:gd name="T74" fmla="*/ 44770 w 120000"/>
              <a:gd name="T75" fmla="*/ 48549 h 120000"/>
              <a:gd name="T76" fmla="*/ 43339 w 120000"/>
              <a:gd name="T77" fmla="*/ 45343 h 120000"/>
              <a:gd name="T78" fmla="*/ 49063 w 120000"/>
              <a:gd name="T79" fmla="*/ 38702 h 120000"/>
              <a:gd name="T80" fmla="*/ 0 w 120000"/>
              <a:gd name="T81" fmla="*/ 0 h 120000"/>
              <a:gd name="T82" fmla="*/ 120000 w 120000"/>
              <a:gd name="T8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T80" t="T81" r="T82" b="T83"/>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4" name="Shape 4789"/>
          <p:cNvSpPr>
            <a:spLocks/>
          </p:cNvSpPr>
          <p:nvPr/>
        </p:nvSpPr>
        <p:spPr bwMode="auto">
          <a:xfrm>
            <a:off x="10077450" y="1725613"/>
            <a:ext cx="280988" cy="252412"/>
          </a:xfrm>
          <a:custGeom>
            <a:avLst/>
            <a:gdLst>
              <a:gd name="T0" fmla="*/ 114071 w 120000"/>
              <a:gd name="T1" fmla="*/ 98702 h 120000"/>
              <a:gd name="T2" fmla="*/ 114071 w 120000"/>
              <a:gd name="T3" fmla="*/ 98702 h 120000"/>
              <a:gd name="T4" fmla="*/ 85247 w 120000"/>
              <a:gd name="T5" fmla="*/ 98702 h 120000"/>
              <a:gd name="T6" fmla="*/ 76456 w 120000"/>
              <a:gd name="T7" fmla="*/ 98702 h 120000"/>
              <a:gd name="T8" fmla="*/ 76456 w 120000"/>
              <a:gd name="T9" fmla="*/ 109923 h 120000"/>
              <a:gd name="T10" fmla="*/ 85247 w 120000"/>
              <a:gd name="T11" fmla="*/ 118167 h 120000"/>
              <a:gd name="T12" fmla="*/ 85247 w 120000"/>
              <a:gd name="T13" fmla="*/ 119770 h 120000"/>
              <a:gd name="T14" fmla="*/ 34548 w 120000"/>
              <a:gd name="T15" fmla="*/ 119770 h 120000"/>
              <a:gd name="T16" fmla="*/ 34548 w 120000"/>
              <a:gd name="T17" fmla="*/ 118167 h 120000"/>
              <a:gd name="T18" fmla="*/ 41703 w 120000"/>
              <a:gd name="T19" fmla="*/ 109923 h 120000"/>
              <a:gd name="T20" fmla="*/ 41703 w 120000"/>
              <a:gd name="T21" fmla="*/ 98702 h 120000"/>
              <a:gd name="T22" fmla="*/ 34548 w 120000"/>
              <a:gd name="T23" fmla="*/ 98702 h 120000"/>
              <a:gd name="T24" fmla="*/ 5724 w 120000"/>
              <a:gd name="T25" fmla="*/ 98702 h 120000"/>
              <a:gd name="T26" fmla="*/ 0 w 120000"/>
              <a:gd name="T27" fmla="*/ 92290 h 120000"/>
              <a:gd name="T28" fmla="*/ 0 w 120000"/>
              <a:gd name="T29" fmla="*/ 6412 h 120000"/>
              <a:gd name="T30" fmla="*/ 5724 w 120000"/>
              <a:gd name="T31" fmla="*/ 0 h 120000"/>
              <a:gd name="T32" fmla="*/ 114071 w 120000"/>
              <a:gd name="T33" fmla="*/ 0 h 120000"/>
              <a:gd name="T34" fmla="*/ 119795 w 120000"/>
              <a:gd name="T35" fmla="*/ 6412 h 120000"/>
              <a:gd name="T36" fmla="*/ 119795 w 120000"/>
              <a:gd name="T37" fmla="*/ 92290 h 120000"/>
              <a:gd name="T38" fmla="*/ 114071 w 120000"/>
              <a:gd name="T39" fmla="*/ 98702 h 120000"/>
              <a:gd name="T40" fmla="*/ 111209 w 120000"/>
              <a:gd name="T41" fmla="*/ 8015 h 120000"/>
              <a:gd name="T42" fmla="*/ 111209 w 120000"/>
              <a:gd name="T43" fmla="*/ 8015 h 120000"/>
              <a:gd name="T44" fmla="*/ 7155 w 120000"/>
              <a:gd name="T45" fmla="*/ 8015 h 120000"/>
              <a:gd name="T46" fmla="*/ 7155 w 120000"/>
              <a:gd name="T47" fmla="*/ 80839 h 120000"/>
              <a:gd name="T48" fmla="*/ 111209 w 120000"/>
              <a:gd name="T49" fmla="*/ 80839 h 120000"/>
              <a:gd name="T50" fmla="*/ 111209 w 120000"/>
              <a:gd name="T51" fmla="*/ 8015 h 120000"/>
              <a:gd name="T52" fmla="*/ 47632 w 120000"/>
              <a:gd name="T53" fmla="*/ 38702 h 120000"/>
              <a:gd name="T54" fmla="*/ 47632 w 120000"/>
              <a:gd name="T55" fmla="*/ 38702 h 120000"/>
              <a:gd name="T56" fmla="*/ 70732 w 120000"/>
              <a:gd name="T57" fmla="*/ 38702 h 120000"/>
              <a:gd name="T58" fmla="*/ 76456 w 120000"/>
              <a:gd name="T59" fmla="*/ 45343 h 120000"/>
              <a:gd name="T60" fmla="*/ 70732 w 120000"/>
              <a:gd name="T61" fmla="*/ 51755 h 120000"/>
              <a:gd name="T62" fmla="*/ 47632 w 120000"/>
              <a:gd name="T63" fmla="*/ 51755 h 120000"/>
              <a:gd name="T64" fmla="*/ 41703 w 120000"/>
              <a:gd name="T65" fmla="*/ 45343 h 120000"/>
              <a:gd name="T66" fmla="*/ 47632 w 120000"/>
              <a:gd name="T67" fmla="*/ 38702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5" name="Shape 4790"/>
          <p:cNvSpPr>
            <a:spLocks/>
          </p:cNvSpPr>
          <p:nvPr/>
        </p:nvSpPr>
        <p:spPr bwMode="auto">
          <a:xfrm>
            <a:off x="9571038" y="1725613"/>
            <a:ext cx="279400" cy="252412"/>
          </a:xfrm>
          <a:custGeom>
            <a:avLst/>
            <a:gdLst>
              <a:gd name="T0" fmla="*/ 114000 w 120000"/>
              <a:gd name="T1" fmla="*/ 98702 h 120000"/>
              <a:gd name="T2" fmla="*/ 114000 w 120000"/>
              <a:gd name="T3" fmla="*/ 98702 h 120000"/>
              <a:gd name="T4" fmla="*/ 84620 w 120000"/>
              <a:gd name="T5" fmla="*/ 98702 h 120000"/>
              <a:gd name="T6" fmla="*/ 77379 w 120000"/>
              <a:gd name="T7" fmla="*/ 98702 h 120000"/>
              <a:gd name="T8" fmla="*/ 77379 w 120000"/>
              <a:gd name="T9" fmla="*/ 109923 h 120000"/>
              <a:gd name="T10" fmla="*/ 84620 w 120000"/>
              <a:gd name="T11" fmla="*/ 118167 h 120000"/>
              <a:gd name="T12" fmla="*/ 84620 w 120000"/>
              <a:gd name="T13" fmla="*/ 119770 h 120000"/>
              <a:gd name="T14" fmla="*/ 34965 w 120000"/>
              <a:gd name="T15" fmla="*/ 119770 h 120000"/>
              <a:gd name="T16" fmla="*/ 34965 w 120000"/>
              <a:gd name="T17" fmla="*/ 118167 h 120000"/>
              <a:gd name="T18" fmla="*/ 42206 w 120000"/>
              <a:gd name="T19" fmla="*/ 109923 h 120000"/>
              <a:gd name="T20" fmla="*/ 42206 w 120000"/>
              <a:gd name="T21" fmla="*/ 98702 h 120000"/>
              <a:gd name="T22" fmla="*/ 34965 w 120000"/>
              <a:gd name="T23" fmla="*/ 98702 h 120000"/>
              <a:gd name="T24" fmla="*/ 5793 w 120000"/>
              <a:gd name="T25" fmla="*/ 98702 h 120000"/>
              <a:gd name="T26" fmla="*/ 0 w 120000"/>
              <a:gd name="T27" fmla="*/ 92290 h 120000"/>
              <a:gd name="T28" fmla="*/ 0 w 120000"/>
              <a:gd name="T29" fmla="*/ 6412 h 120000"/>
              <a:gd name="T30" fmla="*/ 5793 w 120000"/>
              <a:gd name="T31" fmla="*/ 0 h 120000"/>
              <a:gd name="T32" fmla="*/ 114000 w 120000"/>
              <a:gd name="T33" fmla="*/ 0 h 120000"/>
              <a:gd name="T34" fmla="*/ 119793 w 120000"/>
              <a:gd name="T35" fmla="*/ 6412 h 120000"/>
              <a:gd name="T36" fmla="*/ 119793 w 120000"/>
              <a:gd name="T37" fmla="*/ 92290 h 120000"/>
              <a:gd name="T38" fmla="*/ 114000 w 120000"/>
              <a:gd name="T39" fmla="*/ 98702 h 120000"/>
              <a:gd name="T40" fmla="*/ 112551 w 120000"/>
              <a:gd name="T41" fmla="*/ 8015 h 120000"/>
              <a:gd name="T42" fmla="*/ 112551 w 120000"/>
              <a:gd name="T43" fmla="*/ 8015 h 120000"/>
              <a:gd name="T44" fmla="*/ 7241 w 120000"/>
              <a:gd name="T45" fmla="*/ 8015 h 120000"/>
              <a:gd name="T46" fmla="*/ 7241 w 120000"/>
              <a:gd name="T47" fmla="*/ 80839 h 120000"/>
              <a:gd name="T48" fmla="*/ 112551 w 120000"/>
              <a:gd name="T49" fmla="*/ 80839 h 120000"/>
              <a:gd name="T50" fmla="*/ 112551 w 120000"/>
              <a:gd name="T51" fmla="*/ 8015 h 120000"/>
              <a:gd name="T52" fmla="*/ 48206 w 120000"/>
              <a:gd name="T53" fmla="*/ 38702 h 120000"/>
              <a:gd name="T54" fmla="*/ 48206 w 120000"/>
              <a:gd name="T55" fmla="*/ 38702 h 120000"/>
              <a:gd name="T56" fmla="*/ 54000 w 120000"/>
              <a:gd name="T57" fmla="*/ 38702 h 120000"/>
              <a:gd name="T58" fmla="*/ 54000 w 120000"/>
              <a:gd name="T59" fmla="*/ 32290 h 120000"/>
              <a:gd name="T60" fmla="*/ 59793 w 120000"/>
              <a:gd name="T61" fmla="*/ 25877 h 120000"/>
              <a:gd name="T62" fmla="*/ 65793 w 120000"/>
              <a:gd name="T63" fmla="*/ 32290 h 120000"/>
              <a:gd name="T64" fmla="*/ 65793 w 120000"/>
              <a:gd name="T65" fmla="*/ 38702 h 120000"/>
              <a:gd name="T66" fmla="*/ 71586 w 120000"/>
              <a:gd name="T67" fmla="*/ 38702 h 120000"/>
              <a:gd name="T68" fmla="*/ 77379 w 120000"/>
              <a:gd name="T69" fmla="*/ 45343 h 120000"/>
              <a:gd name="T70" fmla="*/ 71586 w 120000"/>
              <a:gd name="T71" fmla="*/ 51755 h 120000"/>
              <a:gd name="T72" fmla="*/ 65793 w 120000"/>
              <a:gd name="T73" fmla="*/ 51755 h 120000"/>
              <a:gd name="T74" fmla="*/ 65793 w 120000"/>
              <a:gd name="T75" fmla="*/ 58167 h 120000"/>
              <a:gd name="T76" fmla="*/ 59793 w 120000"/>
              <a:gd name="T77" fmla="*/ 64809 h 120000"/>
              <a:gd name="T78" fmla="*/ 54000 w 120000"/>
              <a:gd name="T79" fmla="*/ 58167 h 120000"/>
              <a:gd name="T80" fmla="*/ 54000 w 120000"/>
              <a:gd name="T81" fmla="*/ 51755 h 120000"/>
              <a:gd name="T82" fmla="*/ 48206 w 120000"/>
              <a:gd name="T83" fmla="*/ 51755 h 120000"/>
              <a:gd name="T84" fmla="*/ 42206 w 120000"/>
              <a:gd name="T85" fmla="*/ 45343 h 120000"/>
              <a:gd name="T86" fmla="*/ 48206 w 120000"/>
              <a:gd name="T87" fmla="*/ 38702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6" name="Shape 4791"/>
          <p:cNvSpPr>
            <a:spLocks/>
          </p:cNvSpPr>
          <p:nvPr/>
        </p:nvSpPr>
        <p:spPr bwMode="auto">
          <a:xfrm>
            <a:off x="9061450" y="1725613"/>
            <a:ext cx="280988" cy="252412"/>
          </a:xfrm>
          <a:custGeom>
            <a:avLst/>
            <a:gdLst>
              <a:gd name="T0" fmla="*/ 114081 w 120000"/>
              <a:gd name="T1" fmla="*/ 98702 h 120000"/>
              <a:gd name="T2" fmla="*/ 114081 w 120000"/>
              <a:gd name="T3" fmla="*/ 98702 h 120000"/>
              <a:gd name="T4" fmla="*/ 85102 w 120000"/>
              <a:gd name="T5" fmla="*/ 98702 h 120000"/>
              <a:gd name="T6" fmla="*/ 77959 w 120000"/>
              <a:gd name="T7" fmla="*/ 98702 h 120000"/>
              <a:gd name="T8" fmla="*/ 77959 w 120000"/>
              <a:gd name="T9" fmla="*/ 109923 h 120000"/>
              <a:gd name="T10" fmla="*/ 85102 w 120000"/>
              <a:gd name="T11" fmla="*/ 118167 h 120000"/>
              <a:gd name="T12" fmla="*/ 85102 w 120000"/>
              <a:gd name="T13" fmla="*/ 119770 h 120000"/>
              <a:gd name="T14" fmla="*/ 34693 w 120000"/>
              <a:gd name="T15" fmla="*/ 119770 h 120000"/>
              <a:gd name="T16" fmla="*/ 34693 w 120000"/>
              <a:gd name="T17" fmla="*/ 118167 h 120000"/>
              <a:gd name="T18" fmla="*/ 43265 w 120000"/>
              <a:gd name="T19" fmla="*/ 109923 h 120000"/>
              <a:gd name="T20" fmla="*/ 43265 w 120000"/>
              <a:gd name="T21" fmla="*/ 98702 h 120000"/>
              <a:gd name="T22" fmla="*/ 34693 w 120000"/>
              <a:gd name="T23" fmla="*/ 98702 h 120000"/>
              <a:gd name="T24" fmla="*/ 5918 w 120000"/>
              <a:gd name="T25" fmla="*/ 98702 h 120000"/>
              <a:gd name="T26" fmla="*/ 0 w 120000"/>
              <a:gd name="T27" fmla="*/ 92290 h 120000"/>
              <a:gd name="T28" fmla="*/ 0 w 120000"/>
              <a:gd name="T29" fmla="*/ 6412 h 120000"/>
              <a:gd name="T30" fmla="*/ 5918 w 120000"/>
              <a:gd name="T31" fmla="*/ 0 h 120000"/>
              <a:gd name="T32" fmla="*/ 114081 w 120000"/>
              <a:gd name="T33" fmla="*/ 0 h 120000"/>
              <a:gd name="T34" fmla="*/ 119795 w 120000"/>
              <a:gd name="T35" fmla="*/ 6412 h 120000"/>
              <a:gd name="T36" fmla="*/ 119795 w 120000"/>
              <a:gd name="T37" fmla="*/ 92290 h 120000"/>
              <a:gd name="T38" fmla="*/ 114081 w 120000"/>
              <a:gd name="T39" fmla="*/ 98702 h 120000"/>
              <a:gd name="T40" fmla="*/ 112653 w 120000"/>
              <a:gd name="T41" fmla="*/ 8015 h 120000"/>
              <a:gd name="T42" fmla="*/ 112653 w 120000"/>
              <a:gd name="T43" fmla="*/ 8015 h 120000"/>
              <a:gd name="T44" fmla="*/ 8775 w 120000"/>
              <a:gd name="T45" fmla="*/ 8015 h 120000"/>
              <a:gd name="T46" fmla="*/ 8775 w 120000"/>
              <a:gd name="T47" fmla="*/ 80839 h 120000"/>
              <a:gd name="T48" fmla="*/ 112653 w 120000"/>
              <a:gd name="T49" fmla="*/ 80839 h 120000"/>
              <a:gd name="T50" fmla="*/ 112653 w 120000"/>
              <a:gd name="T51" fmla="*/ 8015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7" name="Shape 4792"/>
          <p:cNvSpPr>
            <a:spLocks/>
          </p:cNvSpPr>
          <p:nvPr/>
        </p:nvSpPr>
        <p:spPr bwMode="auto">
          <a:xfrm>
            <a:off x="8553450" y="1752600"/>
            <a:ext cx="290513" cy="180975"/>
          </a:xfrm>
          <a:custGeom>
            <a:avLst/>
            <a:gdLst>
              <a:gd name="T0" fmla="*/ 114219 w 120000"/>
              <a:gd name="T1" fmla="*/ 119680 h 120000"/>
              <a:gd name="T2" fmla="*/ 114219 w 120000"/>
              <a:gd name="T3" fmla="*/ 119680 h 120000"/>
              <a:gd name="T4" fmla="*/ 108438 w 120000"/>
              <a:gd name="T5" fmla="*/ 119680 h 120000"/>
              <a:gd name="T6" fmla="*/ 11362 w 120000"/>
              <a:gd name="T7" fmla="*/ 119680 h 120000"/>
              <a:gd name="T8" fmla="*/ 5780 w 120000"/>
              <a:gd name="T9" fmla="*/ 119680 h 120000"/>
              <a:gd name="T10" fmla="*/ 0 w 120000"/>
              <a:gd name="T11" fmla="*/ 110744 h 120000"/>
              <a:gd name="T12" fmla="*/ 0 w 120000"/>
              <a:gd name="T13" fmla="*/ 94787 h 120000"/>
              <a:gd name="T14" fmla="*/ 11362 w 120000"/>
              <a:gd name="T15" fmla="*/ 94787 h 120000"/>
              <a:gd name="T16" fmla="*/ 11362 w 120000"/>
              <a:gd name="T17" fmla="*/ 9255 h 120000"/>
              <a:gd name="T18" fmla="*/ 16943 w 120000"/>
              <a:gd name="T19" fmla="*/ 0 h 120000"/>
              <a:gd name="T20" fmla="*/ 102857 w 120000"/>
              <a:gd name="T21" fmla="*/ 0 h 120000"/>
              <a:gd name="T22" fmla="*/ 108438 w 120000"/>
              <a:gd name="T23" fmla="*/ 9255 h 120000"/>
              <a:gd name="T24" fmla="*/ 108438 w 120000"/>
              <a:gd name="T25" fmla="*/ 94787 h 120000"/>
              <a:gd name="T26" fmla="*/ 119800 w 120000"/>
              <a:gd name="T27" fmla="*/ 94787 h 120000"/>
              <a:gd name="T28" fmla="*/ 119800 w 120000"/>
              <a:gd name="T29" fmla="*/ 110744 h 120000"/>
              <a:gd name="T30" fmla="*/ 114219 w 120000"/>
              <a:gd name="T31" fmla="*/ 119680 h 120000"/>
              <a:gd name="T32" fmla="*/ 46445 w 120000"/>
              <a:gd name="T33" fmla="*/ 110744 h 120000"/>
              <a:gd name="T34" fmla="*/ 46445 w 120000"/>
              <a:gd name="T35" fmla="*/ 110744 h 120000"/>
              <a:gd name="T36" fmla="*/ 73355 w 120000"/>
              <a:gd name="T37" fmla="*/ 110744 h 120000"/>
              <a:gd name="T38" fmla="*/ 73355 w 120000"/>
              <a:gd name="T39" fmla="*/ 103723 h 120000"/>
              <a:gd name="T40" fmla="*/ 46445 w 120000"/>
              <a:gd name="T41" fmla="*/ 103723 h 120000"/>
              <a:gd name="T42" fmla="*/ 46445 w 120000"/>
              <a:gd name="T43" fmla="*/ 110744 h 120000"/>
              <a:gd name="T44" fmla="*/ 101461 w 120000"/>
              <a:gd name="T45" fmla="*/ 11489 h 120000"/>
              <a:gd name="T46" fmla="*/ 101461 w 120000"/>
              <a:gd name="T47" fmla="*/ 11489 h 120000"/>
              <a:gd name="T48" fmla="*/ 18338 w 120000"/>
              <a:gd name="T49" fmla="*/ 11489 h 120000"/>
              <a:gd name="T50" fmla="*/ 18338 w 120000"/>
              <a:gd name="T51" fmla="*/ 90319 h 120000"/>
              <a:gd name="T52" fmla="*/ 101461 w 120000"/>
              <a:gd name="T53" fmla="*/ 90319 h 120000"/>
              <a:gd name="T54" fmla="*/ 101461 w 120000"/>
              <a:gd name="T55" fmla="*/ 11489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8" name="Shape 4793"/>
          <p:cNvSpPr>
            <a:spLocks/>
          </p:cNvSpPr>
          <p:nvPr/>
        </p:nvSpPr>
        <p:spPr bwMode="auto">
          <a:xfrm>
            <a:off x="8080375" y="1712913"/>
            <a:ext cx="223838" cy="261937"/>
          </a:xfrm>
          <a:custGeom>
            <a:avLst/>
            <a:gdLst>
              <a:gd name="T0" fmla="*/ 112548 w 120000"/>
              <a:gd name="T1" fmla="*/ 119779 h 120000"/>
              <a:gd name="T2" fmla="*/ 112548 w 120000"/>
              <a:gd name="T3" fmla="*/ 119779 h 120000"/>
              <a:gd name="T4" fmla="*/ 7194 w 120000"/>
              <a:gd name="T5" fmla="*/ 119779 h 120000"/>
              <a:gd name="T6" fmla="*/ 0 w 120000"/>
              <a:gd name="T7" fmla="*/ 113394 h 120000"/>
              <a:gd name="T8" fmla="*/ 0 w 120000"/>
              <a:gd name="T9" fmla="*/ 6165 h 120000"/>
              <a:gd name="T10" fmla="*/ 7194 w 120000"/>
              <a:gd name="T11" fmla="*/ 0 h 120000"/>
              <a:gd name="T12" fmla="*/ 112548 w 120000"/>
              <a:gd name="T13" fmla="*/ 0 h 120000"/>
              <a:gd name="T14" fmla="*/ 119743 w 120000"/>
              <a:gd name="T15" fmla="*/ 6165 h 120000"/>
              <a:gd name="T16" fmla="*/ 119743 w 120000"/>
              <a:gd name="T17" fmla="*/ 113394 h 120000"/>
              <a:gd name="T18" fmla="*/ 112548 w 120000"/>
              <a:gd name="T19" fmla="*/ 119779 h 120000"/>
              <a:gd name="T20" fmla="*/ 59871 w 120000"/>
              <a:gd name="T21" fmla="*/ 114935 h 120000"/>
              <a:gd name="T22" fmla="*/ 59871 w 120000"/>
              <a:gd name="T23" fmla="*/ 114935 h 120000"/>
              <a:gd name="T24" fmla="*/ 65267 w 120000"/>
              <a:gd name="T25" fmla="*/ 111853 h 120000"/>
              <a:gd name="T26" fmla="*/ 59871 w 120000"/>
              <a:gd name="T27" fmla="*/ 107229 h 120000"/>
              <a:gd name="T28" fmla="*/ 54475 w 120000"/>
              <a:gd name="T29" fmla="*/ 111853 h 120000"/>
              <a:gd name="T30" fmla="*/ 59871 w 120000"/>
              <a:gd name="T31" fmla="*/ 114935 h 120000"/>
              <a:gd name="T32" fmla="*/ 105353 w 120000"/>
              <a:gd name="T33" fmla="*/ 12330 h 120000"/>
              <a:gd name="T34" fmla="*/ 105353 w 120000"/>
              <a:gd name="T35" fmla="*/ 12330 h 120000"/>
              <a:gd name="T36" fmla="*/ 14389 w 120000"/>
              <a:gd name="T37" fmla="*/ 12330 h 120000"/>
              <a:gd name="T38" fmla="*/ 14389 w 120000"/>
              <a:gd name="T39" fmla="*/ 102605 h 120000"/>
              <a:gd name="T40" fmla="*/ 105353 w 120000"/>
              <a:gd name="T41" fmla="*/ 102605 h 120000"/>
              <a:gd name="T42" fmla="*/ 105353 w 120000"/>
              <a:gd name="T43" fmla="*/ 12330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89" name="Shape 4794"/>
          <p:cNvSpPr>
            <a:spLocks/>
          </p:cNvSpPr>
          <p:nvPr/>
        </p:nvSpPr>
        <p:spPr bwMode="auto">
          <a:xfrm>
            <a:off x="7607300" y="1712913"/>
            <a:ext cx="152400" cy="261937"/>
          </a:xfrm>
          <a:custGeom>
            <a:avLst/>
            <a:gdLst>
              <a:gd name="T0" fmla="*/ 109090 w 120000"/>
              <a:gd name="T1" fmla="*/ 119779 h 120000"/>
              <a:gd name="T2" fmla="*/ 109090 w 120000"/>
              <a:gd name="T3" fmla="*/ 119779 h 120000"/>
              <a:gd name="T4" fmla="*/ 10909 w 120000"/>
              <a:gd name="T5" fmla="*/ 119779 h 120000"/>
              <a:gd name="T6" fmla="*/ 0 w 120000"/>
              <a:gd name="T7" fmla="*/ 113394 h 120000"/>
              <a:gd name="T8" fmla="*/ 0 w 120000"/>
              <a:gd name="T9" fmla="*/ 6165 h 120000"/>
              <a:gd name="T10" fmla="*/ 10909 w 120000"/>
              <a:gd name="T11" fmla="*/ 0 h 120000"/>
              <a:gd name="T12" fmla="*/ 109090 w 120000"/>
              <a:gd name="T13" fmla="*/ 0 h 120000"/>
              <a:gd name="T14" fmla="*/ 119623 w 120000"/>
              <a:gd name="T15" fmla="*/ 6165 h 120000"/>
              <a:gd name="T16" fmla="*/ 119623 w 120000"/>
              <a:gd name="T17" fmla="*/ 113394 h 120000"/>
              <a:gd name="T18" fmla="*/ 109090 w 120000"/>
              <a:gd name="T19" fmla="*/ 119779 h 120000"/>
              <a:gd name="T20" fmla="*/ 61316 w 120000"/>
              <a:gd name="T21" fmla="*/ 113394 h 120000"/>
              <a:gd name="T22" fmla="*/ 61316 w 120000"/>
              <a:gd name="T23" fmla="*/ 113394 h 120000"/>
              <a:gd name="T24" fmla="*/ 66583 w 120000"/>
              <a:gd name="T25" fmla="*/ 108770 h 120000"/>
              <a:gd name="T26" fmla="*/ 61316 w 120000"/>
              <a:gd name="T27" fmla="*/ 105688 h 120000"/>
              <a:gd name="T28" fmla="*/ 53416 w 120000"/>
              <a:gd name="T29" fmla="*/ 108770 h 120000"/>
              <a:gd name="T30" fmla="*/ 61316 w 120000"/>
              <a:gd name="T31" fmla="*/ 113394 h 120000"/>
              <a:gd name="T32" fmla="*/ 109090 w 120000"/>
              <a:gd name="T33" fmla="*/ 12330 h 120000"/>
              <a:gd name="T34" fmla="*/ 109090 w 120000"/>
              <a:gd name="T35" fmla="*/ 12330 h 120000"/>
              <a:gd name="T36" fmla="*/ 106457 w 120000"/>
              <a:gd name="T37" fmla="*/ 12330 h 120000"/>
              <a:gd name="T38" fmla="*/ 13542 w 120000"/>
              <a:gd name="T39" fmla="*/ 12330 h 120000"/>
              <a:gd name="T40" fmla="*/ 10909 w 120000"/>
              <a:gd name="T41" fmla="*/ 12330 h 120000"/>
              <a:gd name="T42" fmla="*/ 10909 w 120000"/>
              <a:gd name="T43" fmla="*/ 99522 h 120000"/>
              <a:gd name="T44" fmla="*/ 13542 w 120000"/>
              <a:gd name="T45" fmla="*/ 99522 h 120000"/>
              <a:gd name="T46" fmla="*/ 106457 w 120000"/>
              <a:gd name="T47" fmla="*/ 99522 h 120000"/>
              <a:gd name="T48" fmla="*/ 109090 w 120000"/>
              <a:gd name="T49" fmla="*/ 99522 h 120000"/>
              <a:gd name="T50" fmla="*/ 109090 w 120000"/>
              <a:gd name="T51" fmla="*/ 12330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0" name="Shape 4795"/>
          <p:cNvSpPr>
            <a:spLocks/>
          </p:cNvSpPr>
          <p:nvPr/>
        </p:nvSpPr>
        <p:spPr bwMode="auto">
          <a:xfrm>
            <a:off x="7135813" y="4767263"/>
            <a:ext cx="219075" cy="236537"/>
          </a:xfrm>
          <a:custGeom>
            <a:avLst/>
            <a:gdLst>
              <a:gd name="T0" fmla="*/ 119735 w 120000"/>
              <a:gd name="T1" fmla="*/ 60000 h 120000"/>
              <a:gd name="T2" fmla="*/ 119735 w 120000"/>
              <a:gd name="T3" fmla="*/ 60000 h 120000"/>
              <a:gd name="T4" fmla="*/ 116026 w 120000"/>
              <a:gd name="T5" fmla="*/ 65080 h 120000"/>
              <a:gd name="T6" fmla="*/ 91655 w 120000"/>
              <a:gd name="T7" fmla="*/ 85645 h 120000"/>
              <a:gd name="T8" fmla="*/ 86092 w 120000"/>
              <a:gd name="T9" fmla="*/ 87338 h 120000"/>
              <a:gd name="T10" fmla="*/ 78675 w 120000"/>
              <a:gd name="T11" fmla="*/ 80564 h 120000"/>
              <a:gd name="T12" fmla="*/ 82384 w 120000"/>
              <a:gd name="T13" fmla="*/ 75241 h 120000"/>
              <a:gd name="T14" fmla="*/ 91655 w 120000"/>
              <a:gd name="T15" fmla="*/ 66774 h 120000"/>
              <a:gd name="T16" fmla="*/ 46887 w 120000"/>
              <a:gd name="T17" fmla="*/ 66774 h 120000"/>
              <a:gd name="T18" fmla="*/ 39205 w 120000"/>
              <a:gd name="T19" fmla="*/ 60000 h 120000"/>
              <a:gd name="T20" fmla="*/ 46887 w 120000"/>
              <a:gd name="T21" fmla="*/ 53225 h 120000"/>
              <a:gd name="T22" fmla="*/ 91655 w 120000"/>
              <a:gd name="T23" fmla="*/ 53225 h 120000"/>
              <a:gd name="T24" fmla="*/ 82384 w 120000"/>
              <a:gd name="T25" fmla="*/ 44516 h 120000"/>
              <a:gd name="T26" fmla="*/ 78675 w 120000"/>
              <a:gd name="T27" fmla="*/ 39435 h 120000"/>
              <a:gd name="T28" fmla="*/ 86092 w 120000"/>
              <a:gd name="T29" fmla="*/ 32661 h 120000"/>
              <a:gd name="T30" fmla="*/ 91655 w 120000"/>
              <a:gd name="T31" fmla="*/ 34354 h 120000"/>
              <a:gd name="T32" fmla="*/ 116026 w 120000"/>
              <a:gd name="T33" fmla="*/ 54919 h 120000"/>
              <a:gd name="T34" fmla="*/ 119735 w 120000"/>
              <a:gd name="T35" fmla="*/ 60000 h 120000"/>
              <a:gd name="T36" fmla="*/ 45033 w 120000"/>
              <a:gd name="T37" fmla="*/ 13790 h 120000"/>
              <a:gd name="T38" fmla="*/ 45033 w 120000"/>
              <a:gd name="T39" fmla="*/ 13790 h 120000"/>
              <a:gd name="T40" fmla="*/ 14834 w 120000"/>
              <a:gd name="T41" fmla="*/ 13790 h 120000"/>
              <a:gd name="T42" fmla="*/ 14834 w 120000"/>
              <a:gd name="T43" fmla="*/ 106209 h 120000"/>
              <a:gd name="T44" fmla="*/ 45033 w 120000"/>
              <a:gd name="T45" fmla="*/ 106209 h 120000"/>
              <a:gd name="T46" fmla="*/ 52450 w 120000"/>
              <a:gd name="T47" fmla="*/ 112983 h 120000"/>
              <a:gd name="T48" fmla="*/ 45033 w 120000"/>
              <a:gd name="T49" fmla="*/ 119758 h 120000"/>
              <a:gd name="T50" fmla="*/ 7417 w 120000"/>
              <a:gd name="T51" fmla="*/ 119758 h 120000"/>
              <a:gd name="T52" fmla="*/ 0 w 120000"/>
              <a:gd name="T53" fmla="*/ 112983 h 120000"/>
              <a:gd name="T54" fmla="*/ 0 w 120000"/>
              <a:gd name="T55" fmla="*/ 7016 h 120000"/>
              <a:gd name="T56" fmla="*/ 7417 w 120000"/>
              <a:gd name="T57" fmla="*/ 0 h 120000"/>
              <a:gd name="T58" fmla="*/ 45033 w 120000"/>
              <a:gd name="T59" fmla="*/ 0 h 120000"/>
              <a:gd name="T60" fmla="*/ 52450 w 120000"/>
              <a:gd name="T61" fmla="*/ 7016 h 120000"/>
              <a:gd name="T62" fmla="*/ 45033 w 120000"/>
              <a:gd name="T63" fmla="*/ 13790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1" name="Shape 4796"/>
          <p:cNvSpPr>
            <a:spLocks/>
          </p:cNvSpPr>
          <p:nvPr/>
        </p:nvSpPr>
        <p:spPr bwMode="auto">
          <a:xfrm>
            <a:off x="6623050" y="4767263"/>
            <a:ext cx="217488" cy="236537"/>
          </a:xfrm>
          <a:custGeom>
            <a:avLst/>
            <a:gdLst>
              <a:gd name="T0" fmla="*/ 119735 w 120000"/>
              <a:gd name="T1" fmla="*/ 60000 h 120000"/>
              <a:gd name="T2" fmla="*/ 119735 w 120000"/>
              <a:gd name="T3" fmla="*/ 60000 h 120000"/>
              <a:gd name="T4" fmla="*/ 119735 w 120000"/>
              <a:gd name="T5" fmla="*/ 112983 h 120000"/>
              <a:gd name="T6" fmla="*/ 112317 w 120000"/>
              <a:gd name="T7" fmla="*/ 119758 h 120000"/>
              <a:gd name="T8" fmla="*/ 74701 w 120000"/>
              <a:gd name="T9" fmla="*/ 119758 h 120000"/>
              <a:gd name="T10" fmla="*/ 67284 w 120000"/>
              <a:gd name="T11" fmla="*/ 112983 h 120000"/>
              <a:gd name="T12" fmla="*/ 74701 w 120000"/>
              <a:gd name="T13" fmla="*/ 106209 h 120000"/>
              <a:gd name="T14" fmla="*/ 104635 w 120000"/>
              <a:gd name="T15" fmla="*/ 106209 h 120000"/>
              <a:gd name="T16" fmla="*/ 104635 w 120000"/>
              <a:gd name="T17" fmla="*/ 13790 h 120000"/>
              <a:gd name="T18" fmla="*/ 74701 w 120000"/>
              <a:gd name="T19" fmla="*/ 13790 h 120000"/>
              <a:gd name="T20" fmla="*/ 67284 w 120000"/>
              <a:gd name="T21" fmla="*/ 7016 h 120000"/>
              <a:gd name="T22" fmla="*/ 74701 w 120000"/>
              <a:gd name="T23" fmla="*/ 0 h 120000"/>
              <a:gd name="T24" fmla="*/ 112317 w 120000"/>
              <a:gd name="T25" fmla="*/ 0 h 120000"/>
              <a:gd name="T26" fmla="*/ 119735 w 120000"/>
              <a:gd name="T27" fmla="*/ 7016 h 120000"/>
              <a:gd name="T28" fmla="*/ 119735 w 120000"/>
              <a:gd name="T29" fmla="*/ 60000 h 120000"/>
              <a:gd name="T30" fmla="*/ 76556 w 120000"/>
              <a:gd name="T31" fmla="*/ 54919 h 120000"/>
              <a:gd name="T32" fmla="*/ 76556 w 120000"/>
              <a:gd name="T33" fmla="*/ 54919 h 120000"/>
              <a:gd name="T34" fmla="*/ 78410 w 120000"/>
              <a:gd name="T35" fmla="*/ 60000 h 120000"/>
              <a:gd name="T36" fmla="*/ 76556 w 120000"/>
              <a:gd name="T37" fmla="*/ 65080 h 120000"/>
              <a:gd name="T38" fmla="*/ 52450 w 120000"/>
              <a:gd name="T39" fmla="*/ 85645 h 120000"/>
              <a:gd name="T40" fmla="*/ 46622 w 120000"/>
              <a:gd name="T41" fmla="*/ 87338 h 120000"/>
              <a:gd name="T42" fmla="*/ 39205 w 120000"/>
              <a:gd name="T43" fmla="*/ 80564 h 120000"/>
              <a:gd name="T44" fmla="*/ 41059 w 120000"/>
              <a:gd name="T45" fmla="*/ 75241 h 120000"/>
              <a:gd name="T46" fmla="*/ 52450 w 120000"/>
              <a:gd name="T47" fmla="*/ 66774 h 120000"/>
              <a:gd name="T48" fmla="*/ 7417 w 120000"/>
              <a:gd name="T49" fmla="*/ 66774 h 120000"/>
              <a:gd name="T50" fmla="*/ 0 w 120000"/>
              <a:gd name="T51" fmla="*/ 60000 h 120000"/>
              <a:gd name="T52" fmla="*/ 7417 w 120000"/>
              <a:gd name="T53" fmla="*/ 53225 h 120000"/>
              <a:gd name="T54" fmla="*/ 52450 w 120000"/>
              <a:gd name="T55" fmla="*/ 53225 h 120000"/>
              <a:gd name="T56" fmla="*/ 41059 w 120000"/>
              <a:gd name="T57" fmla="*/ 44516 h 120000"/>
              <a:gd name="T58" fmla="*/ 39205 w 120000"/>
              <a:gd name="T59" fmla="*/ 39435 h 120000"/>
              <a:gd name="T60" fmla="*/ 46622 w 120000"/>
              <a:gd name="T61" fmla="*/ 32661 h 120000"/>
              <a:gd name="T62" fmla="*/ 52450 w 120000"/>
              <a:gd name="T63" fmla="*/ 34354 h 120000"/>
              <a:gd name="T64" fmla="*/ 76556 w 120000"/>
              <a:gd name="T65" fmla="*/ 54919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2" name="Shape 4797"/>
          <p:cNvSpPr>
            <a:spLocks/>
          </p:cNvSpPr>
          <p:nvPr/>
        </p:nvSpPr>
        <p:spPr bwMode="auto">
          <a:xfrm>
            <a:off x="6108700" y="4778375"/>
            <a:ext cx="234950" cy="217488"/>
          </a:xfrm>
          <a:custGeom>
            <a:avLst/>
            <a:gdLst>
              <a:gd name="T0" fmla="*/ 112883 w 120000"/>
              <a:gd name="T1" fmla="*/ 119735 h 120000"/>
              <a:gd name="T2" fmla="*/ 112883 w 120000"/>
              <a:gd name="T3" fmla="*/ 119735 h 120000"/>
              <a:gd name="T4" fmla="*/ 7116 w 120000"/>
              <a:gd name="T5" fmla="*/ 119735 h 120000"/>
              <a:gd name="T6" fmla="*/ 0 w 120000"/>
              <a:gd name="T7" fmla="*/ 112317 h 120000"/>
              <a:gd name="T8" fmla="*/ 0 w 120000"/>
              <a:gd name="T9" fmla="*/ 74701 h 120000"/>
              <a:gd name="T10" fmla="*/ 7116 w 120000"/>
              <a:gd name="T11" fmla="*/ 67284 h 120000"/>
              <a:gd name="T12" fmla="*/ 13987 w 120000"/>
              <a:gd name="T13" fmla="*/ 74701 h 120000"/>
              <a:gd name="T14" fmla="*/ 13987 w 120000"/>
              <a:gd name="T15" fmla="*/ 104900 h 120000"/>
              <a:gd name="T16" fmla="*/ 105766 w 120000"/>
              <a:gd name="T17" fmla="*/ 104900 h 120000"/>
              <a:gd name="T18" fmla="*/ 105766 w 120000"/>
              <a:gd name="T19" fmla="*/ 74701 h 120000"/>
              <a:gd name="T20" fmla="*/ 112883 w 120000"/>
              <a:gd name="T21" fmla="*/ 67284 h 120000"/>
              <a:gd name="T22" fmla="*/ 119754 w 120000"/>
              <a:gd name="T23" fmla="*/ 74701 h 120000"/>
              <a:gd name="T24" fmla="*/ 119754 w 120000"/>
              <a:gd name="T25" fmla="*/ 112317 h 120000"/>
              <a:gd name="T26" fmla="*/ 112883 w 120000"/>
              <a:gd name="T27" fmla="*/ 119735 h 120000"/>
              <a:gd name="T28" fmla="*/ 81717 w 120000"/>
              <a:gd name="T29" fmla="*/ 39205 h 120000"/>
              <a:gd name="T30" fmla="*/ 81717 w 120000"/>
              <a:gd name="T31" fmla="*/ 39205 h 120000"/>
              <a:gd name="T32" fmla="*/ 76319 w 120000"/>
              <a:gd name="T33" fmla="*/ 37350 h 120000"/>
              <a:gd name="T34" fmla="*/ 67730 w 120000"/>
              <a:gd name="T35" fmla="*/ 26225 h 120000"/>
              <a:gd name="T36" fmla="*/ 67730 w 120000"/>
              <a:gd name="T37" fmla="*/ 72847 h 120000"/>
              <a:gd name="T38" fmla="*/ 60858 w 120000"/>
              <a:gd name="T39" fmla="*/ 80529 h 120000"/>
              <a:gd name="T40" fmla="*/ 53987 w 120000"/>
              <a:gd name="T41" fmla="*/ 72847 h 120000"/>
              <a:gd name="T42" fmla="*/ 53987 w 120000"/>
              <a:gd name="T43" fmla="*/ 26225 h 120000"/>
              <a:gd name="T44" fmla="*/ 45153 w 120000"/>
              <a:gd name="T45" fmla="*/ 37350 h 120000"/>
              <a:gd name="T46" fmla="*/ 40000 w 120000"/>
              <a:gd name="T47" fmla="*/ 39205 h 120000"/>
              <a:gd name="T48" fmla="*/ 33128 w 120000"/>
              <a:gd name="T49" fmla="*/ 31788 h 120000"/>
              <a:gd name="T50" fmla="*/ 34846 w 120000"/>
              <a:gd name="T51" fmla="*/ 28079 h 120000"/>
              <a:gd name="T52" fmla="*/ 55705 w 120000"/>
              <a:gd name="T53" fmla="*/ 1854 h 120000"/>
              <a:gd name="T54" fmla="*/ 60858 w 120000"/>
              <a:gd name="T55" fmla="*/ 0 h 120000"/>
              <a:gd name="T56" fmla="*/ 66012 w 120000"/>
              <a:gd name="T57" fmla="*/ 1854 h 120000"/>
              <a:gd name="T58" fmla="*/ 86871 w 120000"/>
              <a:gd name="T59" fmla="*/ 28079 h 120000"/>
              <a:gd name="T60" fmla="*/ 88588 w 120000"/>
              <a:gd name="T61" fmla="*/ 31788 h 120000"/>
              <a:gd name="T62" fmla="*/ 81717 w 120000"/>
              <a:gd name="T63" fmla="*/ 39205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3" name="Shape 4798"/>
          <p:cNvSpPr>
            <a:spLocks/>
          </p:cNvSpPr>
          <p:nvPr/>
        </p:nvSpPr>
        <p:spPr bwMode="auto">
          <a:xfrm>
            <a:off x="5603875" y="4778375"/>
            <a:ext cx="234950" cy="217488"/>
          </a:xfrm>
          <a:custGeom>
            <a:avLst/>
            <a:gdLst>
              <a:gd name="T0" fmla="*/ 112883 w 120000"/>
              <a:gd name="T1" fmla="*/ 119735 h 120000"/>
              <a:gd name="T2" fmla="*/ 112883 w 120000"/>
              <a:gd name="T3" fmla="*/ 119735 h 120000"/>
              <a:gd name="T4" fmla="*/ 59141 w 120000"/>
              <a:gd name="T5" fmla="*/ 119735 h 120000"/>
              <a:gd name="T6" fmla="*/ 7116 w 120000"/>
              <a:gd name="T7" fmla="*/ 119735 h 120000"/>
              <a:gd name="T8" fmla="*/ 0 w 120000"/>
              <a:gd name="T9" fmla="*/ 112317 h 120000"/>
              <a:gd name="T10" fmla="*/ 0 w 120000"/>
              <a:gd name="T11" fmla="*/ 74701 h 120000"/>
              <a:gd name="T12" fmla="*/ 7116 w 120000"/>
              <a:gd name="T13" fmla="*/ 67284 h 120000"/>
              <a:gd name="T14" fmla="*/ 13987 w 120000"/>
              <a:gd name="T15" fmla="*/ 74701 h 120000"/>
              <a:gd name="T16" fmla="*/ 13987 w 120000"/>
              <a:gd name="T17" fmla="*/ 104900 h 120000"/>
              <a:gd name="T18" fmla="*/ 105766 w 120000"/>
              <a:gd name="T19" fmla="*/ 104900 h 120000"/>
              <a:gd name="T20" fmla="*/ 105766 w 120000"/>
              <a:gd name="T21" fmla="*/ 74701 h 120000"/>
              <a:gd name="T22" fmla="*/ 112883 w 120000"/>
              <a:gd name="T23" fmla="*/ 67284 h 120000"/>
              <a:gd name="T24" fmla="*/ 119754 w 120000"/>
              <a:gd name="T25" fmla="*/ 74701 h 120000"/>
              <a:gd name="T26" fmla="*/ 119754 w 120000"/>
              <a:gd name="T27" fmla="*/ 112317 h 120000"/>
              <a:gd name="T28" fmla="*/ 112883 w 120000"/>
              <a:gd name="T29" fmla="*/ 119735 h 120000"/>
              <a:gd name="T30" fmla="*/ 85153 w 120000"/>
              <a:gd name="T31" fmla="*/ 52450 h 120000"/>
              <a:gd name="T32" fmla="*/ 85153 w 120000"/>
              <a:gd name="T33" fmla="*/ 52450 h 120000"/>
              <a:gd name="T34" fmla="*/ 64294 w 120000"/>
              <a:gd name="T35" fmla="*/ 76556 h 120000"/>
              <a:gd name="T36" fmla="*/ 59141 w 120000"/>
              <a:gd name="T37" fmla="*/ 80529 h 120000"/>
              <a:gd name="T38" fmla="*/ 53987 w 120000"/>
              <a:gd name="T39" fmla="*/ 76556 h 120000"/>
              <a:gd name="T40" fmla="*/ 33128 w 120000"/>
              <a:gd name="T41" fmla="*/ 52450 h 120000"/>
              <a:gd name="T42" fmla="*/ 31165 w 120000"/>
              <a:gd name="T43" fmla="*/ 46622 h 120000"/>
              <a:gd name="T44" fmla="*/ 38282 w 120000"/>
              <a:gd name="T45" fmla="*/ 39205 h 120000"/>
              <a:gd name="T46" fmla="*/ 43435 w 120000"/>
              <a:gd name="T47" fmla="*/ 42913 h 120000"/>
              <a:gd name="T48" fmla="*/ 52024 w 120000"/>
              <a:gd name="T49" fmla="*/ 52450 h 120000"/>
              <a:gd name="T50" fmla="*/ 52024 w 120000"/>
              <a:gd name="T51" fmla="*/ 7417 h 120000"/>
              <a:gd name="T52" fmla="*/ 59141 w 120000"/>
              <a:gd name="T53" fmla="*/ 0 h 120000"/>
              <a:gd name="T54" fmla="*/ 66012 w 120000"/>
              <a:gd name="T55" fmla="*/ 7417 h 120000"/>
              <a:gd name="T56" fmla="*/ 66012 w 120000"/>
              <a:gd name="T57" fmla="*/ 52450 h 120000"/>
              <a:gd name="T58" fmla="*/ 74601 w 120000"/>
              <a:gd name="T59" fmla="*/ 42913 h 120000"/>
              <a:gd name="T60" fmla="*/ 79754 w 120000"/>
              <a:gd name="T61" fmla="*/ 39205 h 120000"/>
              <a:gd name="T62" fmla="*/ 86871 w 120000"/>
              <a:gd name="T63" fmla="*/ 46622 h 120000"/>
              <a:gd name="T64" fmla="*/ 85153 w 120000"/>
              <a:gd name="T65" fmla="*/ 52450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4" name="Shape 4799"/>
          <p:cNvSpPr>
            <a:spLocks/>
          </p:cNvSpPr>
          <p:nvPr/>
        </p:nvSpPr>
        <p:spPr bwMode="auto">
          <a:xfrm>
            <a:off x="5068888" y="4740275"/>
            <a:ext cx="292100" cy="292100"/>
          </a:xfrm>
          <a:custGeom>
            <a:avLst/>
            <a:gdLst>
              <a:gd name="T0" fmla="*/ 114276 w 120000"/>
              <a:gd name="T1" fmla="*/ 119802 h 120000"/>
              <a:gd name="T2" fmla="*/ 0 w 120000"/>
              <a:gd name="T3" fmla="*/ 114285 h 120000"/>
              <a:gd name="T4" fmla="*/ 5526 w 120000"/>
              <a:gd name="T5" fmla="*/ 15369 h 120000"/>
              <a:gd name="T6" fmla="*/ 16578 w 120000"/>
              <a:gd name="T7" fmla="*/ 20886 h 120000"/>
              <a:gd name="T8" fmla="*/ 43223 w 120000"/>
              <a:gd name="T9" fmla="*/ 20886 h 120000"/>
              <a:gd name="T10" fmla="*/ 76578 w 120000"/>
              <a:gd name="T11" fmla="*/ 15369 h 120000"/>
              <a:gd name="T12" fmla="*/ 89210 w 120000"/>
              <a:gd name="T13" fmla="*/ 33497 h 120000"/>
              <a:gd name="T14" fmla="*/ 103223 w 120000"/>
              <a:gd name="T15" fmla="*/ 15369 h 120000"/>
              <a:gd name="T16" fmla="*/ 119802 w 120000"/>
              <a:gd name="T17" fmla="*/ 20886 h 120000"/>
              <a:gd name="T18" fmla="*/ 114276 w 120000"/>
              <a:gd name="T19" fmla="*/ 119802 h 120000"/>
              <a:gd name="T20" fmla="*/ 108750 w 120000"/>
              <a:gd name="T21" fmla="*/ 44532 h 120000"/>
              <a:gd name="T22" fmla="*/ 11052 w 120000"/>
              <a:gd name="T23" fmla="*/ 108571 h 120000"/>
              <a:gd name="T24" fmla="*/ 108750 w 120000"/>
              <a:gd name="T25" fmla="*/ 44532 h 120000"/>
              <a:gd name="T26" fmla="*/ 37500 w 120000"/>
              <a:gd name="T27" fmla="*/ 83546 h 120000"/>
              <a:gd name="T28" fmla="*/ 44605 w 120000"/>
              <a:gd name="T29" fmla="*/ 78029 h 120000"/>
              <a:gd name="T30" fmla="*/ 48750 w 120000"/>
              <a:gd name="T31" fmla="*/ 73891 h 120000"/>
              <a:gd name="T32" fmla="*/ 51513 w 120000"/>
              <a:gd name="T33" fmla="*/ 69556 h 120000"/>
              <a:gd name="T34" fmla="*/ 47368 w 120000"/>
              <a:gd name="T35" fmla="*/ 64039 h 120000"/>
              <a:gd name="T36" fmla="*/ 43223 w 120000"/>
              <a:gd name="T37" fmla="*/ 66798 h 120000"/>
              <a:gd name="T38" fmla="*/ 41842 w 120000"/>
              <a:gd name="T39" fmla="*/ 70935 h 120000"/>
              <a:gd name="T40" fmla="*/ 36118 w 120000"/>
              <a:gd name="T41" fmla="*/ 66798 h 120000"/>
              <a:gd name="T42" fmla="*/ 41842 w 120000"/>
              <a:gd name="T43" fmla="*/ 58522 h 120000"/>
              <a:gd name="T44" fmla="*/ 51513 w 120000"/>
              <a:gd name="T45" fmla="*/ 58522 h 120000"/>
              <a:gd name="T46" fmla="*/ 57236 w 120000"/>
              <a:gd name="T47" fmla="*/ 64039 h 120000"/>
              <a:gd name="T48" fmla="*/ 58618 w 120000"/>
              <a:gd name="T49" fmla="*/ 72315 h 120000"/>
              <a:gd name="T50" fmla="*/ 52894 w 120000"/>
              <a:gd name="T51" fmla="*/ 79408 h 120000"/>
              <a:gd name="T52" fmla="*/ 45986 w 120000"/>
              <a:gd name="T53" fmla="*/ 83546 h 120000"/>
              <a:gd name="T54" fmla="*/ 58618 w 120000"/>
              <a:gd name="T55" fmla="*/ 86305 h 120000"/>
              <a:gd name="T56" fmla="*/ 33355 w 120000"/>
              <a:gd name="T57" fmla="*/ 92019 h 120000"/>
              <a:gd name="T58" fmla="*/ 37500 w 120000"/>
              <a:gd name="T59" fmla="*/ 83546 h 120000"/>
              <a:gd name="T60" fmla="*/ 69671 w 120000"/>
              <a:gd name="T61" fmla="*/ 86305 h 120000"/>
              <a:gd name="T62" fmla="*/ 75197 w 120000"/>
              <a:gd name="T63" fmla="*/ 86305 h 120000"/>
              <a:gd name="T64" fmla="*/ 77960 w 120000"/>
              <a:gd name="T65" fmla="*/ 83546 h 120000"/>
              <a:gd name="T66" fmla="*/ 77960 w 120000"/>
              <a:gd name="T67" fmla="*/ 78029 h 120000"/>
              <a:gd name="T68" fmla="*/ 75197 w 120000"/>
              <a:gd name="T69" fmla="*/ 75270 h 120000"/>
              <a:gd name="T70" fmla="*/ 69671 w 120000"/>
              <a:gd name="T71" fmla="*/ 75270 h 120000"/>
              <a:gd name="T72" fmla="*/ 61381 w 120000"/>
              <a:gd name="T73" fmla="*/ 78029 h 120000"/>
              <a:gd name="T74" fmla="*/ 83684 w 120000"/>
              <a:gd name="T75" fmla="*/ 58522 h 120000"/>
              <a:gd name="T76" fmla="*/ 69671 w 120000"/>
              <a:gd name="T77" fmla="*/ 64039 h 120000"/>
              <a:gd name="T78" fmla="*/ 72434 w 120000"/>
              <a:gd name="T79" fmla="*/ 69556 h 120000"/>
              <a:gd name="T80" fmla="*/ 79539 w 120000"/>
              <a:gd name="T81" fmla="*/ 70935 h 120000"/>
              <a:gd name="T82" fmla="*/ 85065 w 120000"/>
              <a:gd name="T83" fmla="*/ 76650 h 120000"/>
              <a:gd name="T84" fmla="*/ 85065 w 120000"/>
              <a:gd name="T85" fmla="*/ 86305 h 120000"/>
              <a:gd name="T86" fmla="*/ 77960 w 120000"/>
              <a:gd name="T87" fmla="*/ 92019 h 120000"/>
              <a:gd name="T88" fmla="*/ 68289 w 120000"/>
              <a:gd name="T89" fmla="*/ 92019 h 120000"/>
              <a:gd name="T90" fmla="*/ 61381 w 120000"/>
              <a:gd name="T91" fmla="*/ 87684 h 120000"/>
              <a:gd name="T92" fmla="*/ 68289 w 120000"/>
              <a:gd name="T93" fmla="*/ 82167 h 120000"/>
              <a:gd name="T94" fmla="*/ 89210 w 120000"/>
              <a:gd name="T95" fmla="*/ 26403 h 120000"/>
              <a:gd name="T96" fmla="*/ 83684 w 120000"/>
              <a:gd name="T97" fmla="*/ 20886 h 120000"/>
              <a:gd name="T98" fmla="*/ 89210 w 120000"/>
              <a:gd name="T99" fmla="*/ 0 h 120000"/>
              <a:gd name="T100" fmla="*/ 94736 w 120000"/>
              <a:gd name="T101" fmla="*/ 20886 h 120000"/>
              <a:gd name="T102" fmla="*/ 30592 w 120000"/>
              <a:gd name="T103" fmla="*/ 26403 h 120000"/>
              <a:gd name="T104" fmla="*/ 25065 w 120000"/>
              <a:gd name="T105" fmla="*/ 20886 h 120000"/>
              <a:gd name="T106" fmla="*/ 30592 w 120000"/>
              <a:gd name="T107" fmla="*/ 0 h 120000"/>
              <a:gd name="T108" fmla="*/ 36118 w 120000"/>
              <a:gd name="T109" fmla="*/ 20886 h 120000"/>
              <a:gd name="T110" fmla="*/ 0 w 120000"/>
              <a:gd name="T111" fmla="*/ 0 h 120000"/>
              <a:gd name="T112" fmla="*/ 120000 w 120000"/>
              <a:gd name="T11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T110" t="T111" r="T112" b="T113"/>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5" name="Shape 4800"/>
          <p:cNvSpPr>
            <a:spLocks/>
          </p:cNvSpPr>
          <p:nvPr/>
        </p:nvSpPr>
        <p:spPr bwMode="auto">
          <a:xfrm>
            <a:off x="4564063" y="4740275"/>
            <a:ext cx="287337" cy="292100"/>
          </a:xfrm>
          <a:custGeom>
            <a:avLst/>
            <a:gdLst>
              <a:gd name="T0" fmla="*/ 114209 w 120000"/>
              <a:gd name="T1" fmla="*/ 119802 h 120000"/>
              <a:gd name="T2" fmla="*/ 0 w 120000"/>
              <a:gd name="T3" fmla="*/ 114285 h 120000"/>
              <a:gd name="T4" fmla="*/ 5590 w 120000"/>
              <a:gd name="T5" fmla="*/ 15369 h 120000"/>
              <a:gd name="T6" fmla="*/ 16772 w 120000"/>
              <a:gd name="T7" fmla="*/ 20886 h 120000"/>
              <a:gd name="T8" fmla="*/ 43727 w 120000"/>
              <a:gd name="T9" fmla="*/ 20886 h 120000"/>
              <a:gd name="T10" fmla="*/ 77470 w 120000"/>
              <a:gd name="T11" fmla="*/ 15369 h 120000"/>
              <a:gd name="T12" fmla="*/ 90249 w 120000"/>
              <a:gd name="T13" fmla="*/ 33497 h 120000"/>
              <a:gd name="T14" fmla="*/ 102828 w 120000"/>
              <a:gd name="T15" fmla="*/ 15369 h 120000"/>
              <a:gd name="T16" fmla="*/ 119800 w 120000"/>
              <a:gd name="T17" fmla="*/ 20886 h 120000"/>
              <a:gd name="T18" fmla="*/ 114209 w 120000"/>
              <a:gd name="T19" fmla="*/ 119802 h 120000"/>
              <a:gd name="T20" fmla="*/ 108618 w 120000"/>
              <a:gd name="T21" fmla="*/ 44532 h 120000"/>
              <a:gd name="T22" fmla="*/ 11181 w 120000"/>
              <a:gd name="T23" fmla="*/ 108571 h 120000"/>
              <a:gd name="T24" fmla="*/ 108618 w 120000"/>
              <a:gd name="T25" fmla="*/ 44532 h 120000"/>
              <a:gd name="T26" fmla="*/ 46522 w 120000"/>
              <a:gd name="T27" fmla="*/ 70935 h 120000"/>
              <a:gd name="T28" fmla="*/ 54908 w 120000"/>
              <a:gd name="T29" fmla="*/ 64039 h 120000"/>
              <a:gd name="T30" fmla="*/ 66289 w 120000"/>
              <a:gd name="T31" fmla="*/ 64039 h 120000"/>
              <a:gd name="T32" fmla="*/ 73277 w 120000"/>
              <a:gd name="T33" fmla="*/ 70935 h 120000"/>
              <a:gd name="T34" fmla="*/ 73277 w 120000"/>
              <a:gd name="T35" fmla="*/ 82167 h 120000"/>
              <a:gd name="T36" fmla="*/ 66289 w 120000"/>
              <a:gd name="T37" fmla="*/ 89064 h 120000"/>
              <a:gd name="T38" fmla="*/ 54908 w 120000"/>
              <a:gd name="T39" fmla="*/ 89064 h 120000"/>
              <a:gd name="T40" fmla="*/ 46522 w 120000"/>
              <a:gd name="T41" fmla="*/ 82167 h 120000"/>
              <a:gd name="T42" fmla="*/ 46522 w 120000"/>
              <a:gd name="T43" fmla="*/ 70935 h 120000"/>
              <a:gd name="T44" fmla="*/ 47920 w 120000"/>
              <a:gd name="T45" fmla="*/ 58522 h 120000"/>
              <a:gd name="T46" fmla="*/ 47920 w 120000"/>
              <a:gd name="T47" fmla="*/ 58522 h 120000"/>
              <a:gd name="T48" fmla="*/ 90249 w 120000"/>
              <a:gd name="T49" fmla="*/ 26403 h 120000"/>
              <a:gd name="T50" fmla="*/ 84658 w 120000"/>
              <a:gd name="T51" fmla="*/ 5517 h 120000"/>
              <a:gd name="T52" fmla="*/ 95840 w 120000"/>
              <a:gd name="T53" fmla="*/ 5517 h 120000"/>
              <a:gd name="T54" fmla="*/ 90249 w 120000"/>
              <a:gd name="T55" fmla="*/ 26403 h 120000"/>
              <a:gd name="T56" fmla="*/ 29550 w 120000"/>
              <a:gd name="T57" fmla="*/ 26403 h 120000"/>
              <a:gd name="T58" fmla="*/ 23960 w 120000"/>
              <a:gd name="T59" fmla="*/ 5517 h 120000"/>
              <a:gd name="T60" fmla="*/ 35141 w 120000"/>
              <a:gd name="T61" fmla="*/ 5517 h 120000"/>
              <a:gd name="T62" fmla="*/ 29550 w 120000"/>
              <a:gd name="T63" fmla="*/ 26403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6" name="Shape 4801"/>
          <p:cNvSpPr>
            <a:spLocks/>
          </p:cNvSpPr>
          <p:nvPr/>
        </p:nvSpPr>
        <p:spPr bwMode="auto">
          <a:xfrm>
            <a:off x="4057650" y="4740275"/>
            <a:ext cx="287338" cy="292100"/>
          </a:xfrm>
          <a:custGeom>
            <a:avLst/>
            <a:gdLst>
              <a:gd name="T0" fmla="*/ 114209 w 120000"/>
              <a:gd name="T1" fmla="*/ 119802 h 120000"/>
              <a:gd name="T2" fmla="*/ 114209 w 120000"/>
              <a:gd name="T3" fmla="*/ 119802 h 120000"/>
              <a:gd name="T4" fmla="*/ 5590 w 120000"/>
              <a:gd name="T5" fmla="*/ 119802 h 120000"/>
              <a:gd name="T6" fmla="*/ 0 w 120000"/>
              <a:gd name="T7" fmla="*/ 114285 h 120000"/>
              <a:gd name="T8" fmla="*/ 0 w 120000"/>
              <a:gd name="T9" fmla="*/ 20886 h 120000"/>
              <a:gd name="T10" fmla="*/ 5590 w 120000"/>
              <a:gd name="T11" fmla="*/ 15369 h 120000"/>
              <a:gd name="T12" fmla="*/ 16772 w 120000"/>
              <a:gd name="T13" fmla="*/ 15369 h 120000"/>
              <a:gd name="T14" fmla="*/ 16772 w 120000"/>
              <a:gd name="T15" fmla="*/ 20886 h 120000"/>
              <a:gd name="T16" fmla="*/ 29550 w 120000"/>
              <a:gd name="T17" fmla="*/ 33497 h 120000"/>
              <a:gd name="T18" fmla="*/ 42129 w 120000"/>
              <a:gd name="T19" fmla="*/ 20886 h 120000"/>
              <a:gd name="T20" fmla="*/ 42129 w 120000"/>
              <a:gd name="T21" fmla="*/ 15369 h 120000"/>
              <a:gd name="T22" fmla="*/ 76073 w 120000"/>
              <a:gd name="T23" fmla="*/ 15369 h 120000"/>
              <a:gd name="T24" fmla="*/ 76073 w 120000"/>
              <a:gd name="T25" fmla="*/ 20886 h 120000"/>
              <a:gd name="T26" fmla="*/ 90249 w 120000"/>
              <a:gd name="T27" fmla="*/ 33497 h 120000"/>
              <a:gd name="T28" fmla="*/ 102828 w 120000"/>
              <a:gd name="T29" fmla="*/ 20886 h 120000"/>
              <a:gd name="T30" fmla="*/ 102828 w 120000"/>
              <a:gd name="T31" fmla="*/ 15369 h 120000"/>
              <a:gd name="T32" fmla="*/ 114209 w 120000"/>
              <a:gd name="T33" fmla="*/ 15369 h 120000"/>
              <a:gd name="T34" fmla="*/ 119800 w 120000"/>
              <a:gd name="T35" fmla="*/ 20886 h 120000"/>
              <a:gd name="T36" fmla="*/ 119800 w 120000"/>
              <a:gd name="T37" fmla="*/ 114285 h 120000"/>
              <a:gd name="T38" fmla="*/ 114209 w 120000"/>
              <a:gd name="T39" fmla="*/ 119802 h 120000"/>
              <a:gd name="T40" fmla="*/ 108618 w 120000"/>
              <a:gd name="T41" fmla="*/ 44532 h 120000"/>
              <a:gd name="T42" fmla="*/ 108618 w 120000"/>
              <a:gd name="T43" fmla="*/ 44532 h 120000"/>
              <a:gd name="T44" fmla="*/ 11181 w 120000"/>
              <a:gd name="T45" fmla="*/ 44532 h 120000"/>
              <a:gd name="T46" fmla="*/ 11181 w 120000"/>
              <a:gd name="T47" fmla="*/ 108571 h 120000"/>
              <a:gd name="T48" fmla="*/ 108618 w 120000"/>
              <a:gd name="T49" fmla="*/ 108571 h 120000"/>
              <a:gd name="T50" fmla="*/ 108618 w 120000"/>
              <a:gd name="T51" fmla="*/ 44532 h 120000"/>
              <a:gd name="T52" fmla="*/ 40732 w 120000"/>
              <a:gd name="T53" fmla="*/ 70935 h 120000"/>
              <a:gd name="T54" fmla="*/ 40732 w 120000"/>
              <a:gd name="T55" fmla="*/ 70935 h 120000"/>
              <a:gd name="T56" fmla="*/ 45124 w 120000"/>
              <a:gd name="T57" fmla="*/ 72315 h 120000"/>
              <a:gd name="T58" fmla="*/ 53510 w 120000"/>
              <a:gd name="T59" fmla="*/ 82167 h 120000"/>
              <a:gd name="T60" fmla="*/ 76073 w 120000"/>
              <a:gd name="T61" fmla="*/ 59901 h 120000"/>
              <a:gd name="T62" fmla="*/ 80266 w 120000"/>
              <a:gd name="T63" fmla="*/ 58522 h 120000"/>
              <a:gd name="T64" fmla="*/ 86056 w 120000"/>
              <a:gd name="T65" fmla="*/ 64039 h 120000"/>
              <a:gd name="T66" fmla="*/ 84658 w 120000"/>
              <a:gd name="T67" fmla="*/ 66798 h 120000"/>
              <a:gd name="T68" fmla="*/ 57703 w 120000"/>
              <a:gd name="T69" fmla="*/ 93399 h 120000"/>
              <a:gd name="T70" fmla="*/ 53510 w 120000"/>
              <a:gd name="T71" fmla="*/ 94778 h 120000"/>
              <a:gd name="T72" fmla="*/ 50715 w 120000"/>
              <a:gd name="T73" fmla="*/ 93399 h 120000"/>
              <a:gd name="T74" fmla="*/ 36539 w 120000"/>
              <a:gd name="T75" fmla="*/ 80788 h 120000"/>
              <a:gd name="T76" fmla="*/ 35141 w 120000"/>
              <a:gd name="T77" fmla="*/ 76650 h 120000"/>
              <a:gd name="T78" fmla="*/ 40732 w 120000"/>
              <a:gd name="T79" fmla="*/ 70935 h 120000"/>
              <a:gd name="T80" fmla="*/ 90249 w 120000"/>
              <a:gd name="T81" fmla="*/ 26403 h 120000"/>
              <a:gd name="T82" fmla="*/ 90249 w 120000"/>
              <a:gd name="T83" fmla="*/ 26403 h 120000"/>
              <a:gd name="T84" fmla="*/ 84658 w 120000"/>
              <a:gd name="T85" fmla="*/ 20886 h 120000"/>
              <a:gd name="T86" fmla="*/ 84658 w 120000"/>
              <a:gd name="T87" fmla="*/ 5517 h 120000"/>
              <a:gd name="T88" fmla="*/ 90249 w 120000"/>
              <a:gd name="T89" fmla="*/ 0 h 120000"/>
              <a:gd name="T90" fmla="*/ 95840 w 120000"/>
              <a:gd name="T91" fmla="*/ 5517 h 120000"/>
              <a:gd name="T92" fmla="*/ 95840 w 120000"/>
              <a:gd name="T93" fmla="*/ 20886 h 120000"/>
              <a:gd name="T94" fmla="*/ 90249 w 120000"/>
              <a:gd name="T95" fmla="*/ 26403 h 120000"/>
              <a:gd name="T96" fmla="*/ 29550 w 120000"/>
              <a:gd name="T97" fmla="*/ 26403 h 120000"/>
              <a:gd name="T98" fmla="*/ 29550 w 120000"/>
              <a:gd name="T99" fmla="*/ 26403 h 120000"/>
              <a:gd name="T100" fmla="*/ 23960 w 120000"/>
              <a:gd name="T101" fmla="*/ 20886 h 120000"/>
              <a:gd name="T102" fmla="*/ 23960 w 120000"/>
              <a:gd name="T103" fmla="*/ 5517 h 120000"/>
              <a:gd name="T104" fmla="*/ 29550 w 120000"/>
              <a:gd name="T105" fmla="*/ 0 h 120000"/>
              <a:gd name="T106" fmla="*/ 35141 w 120000"/>
              <a:gd name="T107" fmla="*/ 5517 h 120000"/>
              <a:gd name="T108" fmla="*/ 35141 w 120000"/>
              <a:gd name="T109" fmla="*/ 20886 h 120000"/>
              <a:gd name="T110" fmla="*/ 29550 w 120000"/>
              <a:gd name="T111" fmla="*/ 26403 h 120000"/>
              <a:gd name="T112" fmla="*/ 0 w 120000"/>
              <a:gd name="T113" fmla="*/ 0 h 120000"/>
              <a:gd name="T114" fmla="*/ 120000 w 120000"/>
              <a:gd name="T11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T112" t="T113" r="T114" b="T115"/>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7" name="Shape 4802"/>
          <p:cNvSpPr>
            <a:spLocks/>
          </p:cNvSpPr>
          <p:nvPr/>
        </p:nvSpPr>
        <p:spPr bwMode="auto">
          <a:xfrm>
            <a:off x="3562350" y="4740275"/>
            <a:ext cx="279400" cy="292100"/>
          </a:xfrm>
          <a:custGeom>
            <a:avLst/>
            <a:gdLst>
              <a:gd name="T0" fmla="*/ 114000 w 120000"/>
              <a:gd name="T1" fmla="*/ 108571 h 120000"/>
              <a:gd name="T2" fmla="*/ 84827 w 120000"/>
              <a:gd name="T3" fmla="*/ 103054 h 120000"/>
              <a:gd name="T4" fmla="*/ 114000 w 120000"/>
              <a:gd name="T5" fmla="*/ 97536 h 120000"/>
              <a:gd name="T6" fmla="*/ 114000 w 120000"/>
              <a:gd name="T7" fmla="*/ 108571 h 120000"/>
              <a:gd name="T8" fmla="*/ 90620 w 120000"/>
              <a:gd name="T9" fmla="*/ 92019 h 120000"/>
              <a:gd name="T10" fmla="*/ 90620 w 120000"/>
              <a:gd name="T11" fmla="*/ 114285 h 120000"/>
              <a:gd name="T12" fmla="*/ 114000 w 120000"/>
              <a:gd name="T13" fmla="*/ 114285 h 120000"/>
              <a:gd name="T14" fmla="*/ 5793 w 120000"/>
              <a:gd name="T15" fmla="*/ 119802 h 120000"/>
              <a:gd name="T16" fmla="*/ 0 w 120000"/>
              <a:gd name="T17" fmla="*/ 16748 h 120000"/>
              <a:gd name="T18" fmla="*/ 15931 w 120000"/>
              <a:gd name="T19" fmla="*/ 11034 h 120000"/>
              <a:gd name="T20" fmla="*/ 27724 w 120000"/>
              <a:gd name="T21" fmla="*/ 27783 h 120000"/>
              <a:gd name="T22" fmla="*/ 39310 w 120000"/>
              <a:gd name="T23" fmla="*/ 11034 h 120000"/>
              <a:gd name="T24" fmla="*/ 45310 w 120000"/>
              <a:gd name="T25" fmla="*/ 16748 h 120000"/>
              <a:gd name="T26" fmla="*/ 68689 w 120000"/>
              <a:gd name="T27" fmla="*/ 16748 h 120000"/>
              <a:gd name="T28" fmla="*/ 74482 w 120000"/>
              <a:gd name="T29" fmla="*/ 11034 h 120000"/>
              <a:gd name="T30" fmla="*/ 86275 w 120000"/>
              <a:gd name="T31" fmla="*/ 27783 h 120000"/>
              <a:gd name="T32" fmla="*/ 97862 w 120000"/>
              <a:gd name="T33" fmla="*/ 11034 h 120000"/>
              <a:gd name="T34" fmla="*/ 114000 w 120000"/>
              <a:gd name="T35" fmla="*/ 16748 h 120000"/>
              <a:gd name="T36" fmla="*/ 108206 w 120000"/>
              <a:gd name="T37" fmla="*/ 92019 h 120000"/>
              <a:gd name="T38" fmla="*/ 20482 w 120000"/>
              <a:gd name="T39" fmla="*/ 100295 h 120000"/>
              <a:gd name="T40" fmla="*/ 58344 w 120000"/>
              <a:gd name="T41" fmla="*/ 100295 h 120000"/>
              <a:gd name="T42" fmla="*/ 58344 w 120000"/>
              <a:gd name="T43" fmla="*/ 92019 h 120000"/>
              <a:gd name="T44" fmla="*/ 15931 w 120000"/>
              <a:gd name="T45" fmla="*/ 96157 h 120000"/>
              <a:gd name="T46" fmla="*/ 92068 w 120000"/>
              <a:gd name="T47" fmla="*/ 43152 h 120000"/>
              <a:gd name="T48" fmla="*/ 21931 w 120000"/>
              <a:gd name="T49" fmla="*/ 43152 h 120000"/>
              <a:gd name="T50" fmla="*/ 21931 w 120000"/>
              <a:gd name="T51" fmla="*/ 54384 h 120000"/>
              <a:gd name="T52" fmla="*/ 97862 w 120000"/>
              <a:gd name="T53" fmla="*/ 48669 h 120000"/>
              <a:gd name="T54" fmla="*/ 92068 w 120000"/>
              <a:gd name="T55" fmla="*/ 66798 h 120000"/>
              <a:gd name="T56" fmla="*/ 56896 w 120000"/>
              <a:gd name="T57" fmla="*/ 66798 h 120000"/>
              <a:gd name="T58" fmla="*/ 45310 w 120000"/>
              <a:gd name="T59" fmla="*/ 66798 h 120000"/>
              <a:gd name="T60" fmla="*/ 15931 w 120000"/>
              <a:gd name="T61" fmla="*/ 72315 h 120000"/>
              <a:gd name="T62" fmla="*/ 45310 w 120000"/>
              <a:gd name="T63" fmla="*/ 78029 h 120000"/>
              <a:gd name="T64" fmla="*/ 56896 w 120000"/>
              <a:gd name="T65" fmla="*/ 78029 h 120000"/>
              <a:gd name="T66" fmla="*/ 97862 w 120000"/>
              <a:gd name="T67" fmla="*/ 72315 h 120000"/>
              <a:gd name="T68" fmla="*/ 86275 w 120000"/>
              <a:gd name="T69" fmla="*/ 22266 h 120000"/>
              <a:gd name="T70" fmla="*/ 80275 w 120000"/>
              <a:gd name="T71" fmla="*/ 16748 h 120000"/>
              <a:gd name="T72" fmla="*/ 86275 w 120000"/>
              <a:gd name="T73" fmla="*/ 0 h 120000"/>
              <a:gd name="T74" fmla="*/ 92068 w 120000"/>
              <a:gd name="T75" fmla="*/ 16748 h 120000"/>
              <a:gd name="T76" fmla="*/ 56896 w 120000"/>
              <a:gd name="T77" fmla="*/ 22266 h 120000"/>
              <a:gd name="T78" fmla="*/ 51103 w 120000"/>
              <a:gd name="T79" fmla="*/ 16748 h 120000"/>
              <a:gd name="T80" fmla="*/ 56896 w 120000"/>
              <a:gd name="T81" fmla="*/ 0 h 120000"/>
              <a:gd name="T82" fmla="*/ 62896 w 120000"/>
              <a:gd name="T83" fmla="*/ 16748 h 120000"/>
              <a:gd name="T84" fmla="*/ 27724 w 120000"/>
              <a:gd name="T85" fmla="*/ 22266 h 120000"/>
              <a:gd name="T86" fmla="*/ 21931 w 120000"/>
              <a:gd name="T87" fmla="*/ 16748 h 120000"/>
              <a:gd name="T88" fmla="*/ 27724 w 120000"/>
              <a:gd name="T89" fmla="*/ 0 h 120000"/>
              <a:gd name="T90" fmla="*/ 33517 w 120000"/>
              <a:gd name="T91" fmla="*/ 16748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8" name="Shape 4803"/>
          <p:cNvSpPr>
            <a:spLocks/>
          </p:cNvSpPr>
          <p:nvPr/>
        </p:nvSpPr>
        <p:spPr bwMode="auto">
          <a:xfrm>
            <a:off x="3055938" y="4740275"/>
            <a:ext cx="276225" cy="292100"/>
          </a:xfrm>
          <a:custGeom>
            <a:avLst/>
            <a:gdLst>
              <a:gd name="T0" fmla="*/ 113926 w 120000"/>
              <a:gd name="T1" fmla="*/ 108571 h 120000"/>
              <a:gd name="T2" fmla="*/ 107853 w 120000"/>
              <a:gd name="T3" fmla="*/ 114285 h 120000"/>
              <a:gd name="T4" fmla="*/ 96125 w 120000"/>
              <a:gd name="T5" fmla="*/ 114285 h 120000"/>
              <a:gd name="T6" fmla="*/ 90261 w 120000"/>
              <a:gd name="T7" fmla="*/ 108571 h 120000"/>
              <a:gd name="T8" fmla="*/ 90261 w 120000"/>
              <a:gd name="T9" fmla="*/ 97536 h 120000"/>
              <a:gd name="T10" fmla="*/ 96125 w 120000"/>
              <a:gd name="T11" fmla="*/ 92019 h 120000"/>
              <a:gd name="T12" fmla="*/ 107853 w 120000"/>
              <a:gd name="T13" fmla="*/ 92019 h 120000"/>
              <a:gd name="T14" fmla="*/ 113926 w 120000"/>
              <a:gd name="T15" fmla="*/ 97536 h 120000"/>
              <a:gd name="T16" fmla="*/ 113926 w 120000"/>
              <a:gd name="T17" fmla="*/ 108571 h 120000"/>
              <a:gd name="T18" fmla="*/ 101989 w 120000"/>
              <a:gd name="T19" fmla="*/ 80788 h 120000"/>
              <a:gd name="T20" fmla="*/ 78324 w 120000"/>
              <a:gd name="T21" fmla="*/ 103054 h 120000"/>
              <a:gd name="T22" fmla="*/ 90261 w 120000"/>
              <a:gd name="T23" fmla="*/ 119802 h 120000"/>
              <a:gd name="T24" fmla="*/ 0 w 120000"/>
              <a:gd name="T25" fmla="*/ 114285 h 120000"/>
              <a:gd name="T26" fmla="*/ 5863 w 120000"/>
              <a:gd name="T27" fmla="*/ 11034 h 120000"/>
              <a:gd name="T28" fmla="*/ 16125 w 120000"/>
              <a:gd name="T29" fmla="*/ 16748 h 120000"/>
              <a:gd name="T30" fmla="*/ 39790 w 120000"/>
              <a:gd name="T31" fmla="*/ 16748 h 120000"/>
              <a:gd name="T32" fmla="*/ 45863 w 120000"/>
              <a:gd name="T33" fmla="*/ 11034 h 120000"/>
              <a:gd name="T34" fmla="*/ 57591 w 120000"/>
              <a:gd name="T35" fmla="*/ 27783 h 120000"/>
              <a:gd name="T36" fmla="*/ 69528 w 120000"/>
              <a:gd name="T37" fmla="*/ 11034 h 120000"/>
              <a:gd name="T38" fmla="*/ 75392 w 120000"/>
              <a:gd name="T39" fmla="*/ 16748 h 120000"/>
              <a:gd name="T40" fmla="*/ 99057 w 120000"/>
              <a:gd name="T41" fmla="*/ 16748 h 120000"/>
              <a:gd name="T42" fmla="*/ 107853 w 120000"/>
              <a:gd name="T43" fmla="*/ 11034 h 120000"/>
              <a:gd name="T44" fmla="*/ 113926 w 120000"/>
              <a:gd name="T45" fmla="*/ 92019 h 120000"/>
              <a:gd name="T46" fmla="*/ 16125 w 120000"/>
              <a:gd name="T47" fmla="*/ 96157 h 120000"/>
              <a:gd name="T48" fmla="*/ 20732 w 120000"/>
              <a:gd name="T49" fmla="*/ 100295 h 120000"/>
              <a:gd name="T50" fmla="*/ 63664 w 120000"/>
              <a:gd name="T51" fmla="*/ 96157 h 120000"/>
              <a:gd name="T52" fmla="*/ 20732 w 120000"/>
              <a:gd name="T53" fmla="*/ 92019 h 120000"/>
              <a:gd name="T54" fmla="*/ 22198 w 120000"/>
              <a:gd name="T55" fmla="*/ 78029 h 120000"/>
              <a:gd name="T56" fmla="*/ 47329 w 120000"/>
              <a:gd name="T57" fmla="*/ 78029 h 120000"/>
              <a:gd name="T58" fmla="*/ 59057 w 120000"/>
              <a:gd name="T59" fmla="*/ 78029 h 120000"/>
              <a:gd name="T60" fmla="*/ 72460 w 120000"/>
              <a:gd name="T61" fmla="*/ 78029 h 120000"/>
              <a:gd name="T62" fmla="*/ 72460 w 120000"/>
              <a:gd name="T63" fmla="*/ 66798 h 120000"/>
              <a:gd name="T64" fmla="*/ 57591 w 120000"/>
              <a:gd name="T65" fmla="*/ 66798 h 120000"/>
              <a:gd name="T66" fmla="*/ 22198 w 120000"/>
              <a:gd name="T67" fmla="*/ 66798 h 120000"/>
              <a:gd name="T68" fmla="*/ 22198 w 120000"/>
              <a:gd name="T69" fmla="*/ 78029 h 120000"/>
              <a:gd name="T70" fmla="*/ 93193 w 120000"/>
              <a:gd name="T71" fmla="*/ 43152 h 120000"/>
              <a:gd name="T72" fmla="*/ 16125 w 120000"/>
              <a:gd name="T73" fmla="*/ 48669 h 120000"/>
              <a:gd name="T74" fmla="*/ 93193 w 120000"/>
              <a:gd name="T75" fmla="*/ 54384 h 120000"/>
              <a:gd name="T76" fmla="*/ 93193 w 120000"/>
              <a:gd name="T77" fmla="*/ 43152 h 120000"/>
              <a:gd name="T78" fmla="*/ 87329 w 120000"/>
              <a:gd name="T79" fmla="*/ 22266 h 120000"/>
              <a:gd name="T80" fmla="*/ 81256 w 120000"/>
              <a:gd name="T81" fmla="*/ 5517 h 120000"/>
              <a:gd name="T82" fmla="*/ 93193 w 120000"/>
              <a:gd name="T83" fmla="*/ 5517 h 120000"/>
              <a:gd name="T84" fmla="*/ 87329 w 120000"/>
              <a:gd name="T85" fmla="*/ 22266 h 120000"/>
              <a:gd name="T86" fmla="*/ 57591 w 120000"/>
              <a:gd name="T87" fmla="*/ 22266 h 120000"/>
              <a:gd name="T88" fmla="*/ 51727 w 120000"/>
              <a:gd name="T89" fmla="*/ 5517 h 120000"/>
              <a:gd name="T90" fmla="*/ 63664 w 120000"/>
              <a:gd name="T91" fmla="*/ 5517 h 120000"/>
              <a:gd name="T92" fmla="*/ 57591 w 120000"/>
              <a:gd name="T93" fmla="*/ 22266 h 120000"/>
              <a:gd name="T94" fmla="*/ 28062 w 120000"/>
              <a:gd name="T95" fmla="*/ 22266 h 120000"/>
              <a:gd name="T96" fmla="*/ 22198 w 120000"/>
              <a:gd name="T97" fmla="*/ 5517 h 120000"/>
              <a:gd name="T98" fmla="*/ 33926 w 120000"/>
              <a:gd name="T99" fmla="*/ 5517 h 120000"/>
              <a:gd name="T100" fmla="*/ 28062 w 120000"/>
              <a:gd name="T101" fmla="*/ 22266 h 120000"/>
              <a:gd name="T102" fmla="*/ 0 w 120000"/>
              <a:gd name="T103" fmla="*/ 0 h 120000"/>
              <a:gd name="T104" fmla="*/ 120000 w 120000"/>
              <a:gd name="T10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499" name="Shape 4804"/>
          <p:cNvSpPr>
            <a:spLocks/>
          </p:cNvSpPr>
          <p:nvPr/>
        </p:nvSpPr>
        <p:spPr bwMode="auto">
          <a:xfrm>
            <a:off x="2552700" y="4737100"/>
            <a:ext cx="274638" cy="290513"/>
          </a:xfrm>
          <a:custGeom>
            <a:avLst/>
            <a:gdLst>
              <a:gd name="T0" fmla="*/ 110994 w 120000"/>
              <a:gd name="T1" fmla="*/ 102857 h 120000"/>
              <a:gd name="T2" fmla="*/ 119790 w 120000"/>
              <a:gd name="T3" fmla="*/ 114019 h 120000"/>
              <a:gd name="T4" fmla="*/ 109319 w 120000"/>
              <a:gd name="T5" fmla="*/ 118405 h 120000"/>
              <a:gd name="T6" fmla="*/ 94659 w 120000"/>
              <a:gd name="T7" fmla="*/ 118405 h 120000"/>
              <a:gd name="T8" fmla="*/ 84188 w 120000"/>
              <a:gd name="T9" fmla="*/ 114019 h 120000"/>
              <a:gd name="T10" fmla="*/ 93193 w 120000"/>
              <a:gd name="T11" fmla="*/ 102857 h 120000"/>
              <a:gd name="T12" fmla="*/ 84188 w 120000"/>
              <a:gd name="T13" fmla="*/ 91495 h 120000"/>
              <a:gd name="T14" fmla="*/ 94659 w 120000"/>
              <a:gd name="T15" fmla="*/ 88704 h 120000"/>
              <a:gd name="T16" fmla="*/ 109319 w 120000"/>
              <a:gd name="T17" fmla="*/ 88704 h 120000"/>
              <a:gd name="T18" fmla="*/ 119790 w 120000"/>
              <a:gd name="T19" fmla="*/ 91495 h 120000"/>
              <a:gd name="T20" fmla="*/ 110994 w 120000"/>
              <a:gd name="T21" fmla="*/ 102857 h 120000"/>
              <a:gd name="T22" fmla="*/ 104921 w 120000"/>
              <a:gd name="T23" fmla="*/ 84518 h 120000"/>
              <a:gd name="T24" fmla="*/ 99057 w 120000"/>
              <a:gd name="T25" fmla="*/ 84518 h 120000"/>
              <a:gd name="T26" fmla="*/ 78324 w 120000"/>
              <a:gd name="T27" fmla="*/ 91495 h 120000"/>
              <a:gd name="T28" fmla="*/ 85654 w 120000"/>
              <a:gd name="T29" fmla="*/ 102857 h 120000"/>
              <a:gd name="T30" fmla="*/ 78324 w 120000"/>
              <a:gd name="T31" fmla="*/ 114019 h 120000"/>
              <a:gd name="T32" fmla="*/ 5863 w 120000"/>
              <a:gd name="T33" fmla="*/ 119800 h 120000"/>
              <a:gd name="T34" fmla="*/ 0 w 120000"/>
              <a:gd name="T35" fmla="*/ 16943 h 120000"/>
              <a:gd name="T36" fmla="*/ 14659 w 120000"/>
              <a:gd name="T37" fmla="*/ 11162 h 120000"/>
              <a:gd name="T38" fmla="*/ 26596 w 120000"/>
              <a:gd name="T39" fmla="*/ 28106 h 120000"/>
              <a:gd name="T40" fmla="*/ 38324 w 120000"/>
              <a:gd name="T41" fmla="*/ 11162 h 120000"/>
              <a:gd name="T42" fmla="*/ 44188 w 120000"/>
              <a:gd name="T43" fmla="*/ 16943 h 120000"/>
              <a:gd name="T44" fmla="*/ 68062 w 120000"/>
              <a:gd name="T45" fmla="*/ 16943 h 120000"/>
              <a:gd name="T46" fmla="*/ 73926 w 120000"/>
              <a:gd name="T47" fmla="*/ 11162 h 120000"/>
              <a:gd name="T48" fmla="*/ 85654 w 120000"/>
              <a:gd name="T49" fmla="*/ 28106 h 120000"/>
              <a:gd name="T50" fmla="*/ 97591 w 120000"/>
              <a:gd name="T51" fmla="*/ 11162 h 120000"/>
              <a:gd name="T52" fmla="*/ 113926 w 120000"/>
              <a:gd name="T53" fmla="*/ 16943 h 120000"/>
              <a:gd name="T54" fmla="*/ 104921 w 120000"/>
              <a:gd name="T55" fmla="*/ 84518 h 120000"/>
              <a:gd name="T56" fmla="*/ 73926 w 120000"/>
              <a:gd name="T57" fmla="*/ 73156 h 120000"/>
              <a:gd name="T58" fmla="*/ 56125 w 120000"/>
              <a:gd name="T59" fmla="*/ 67574 h 120000"/>
              <a:gd name="T60" fmla="*/ 20523 w 120000"/>
              <a:gd name="T61" fmla="*/ 67574 h 120000"/>
              <a:gd name="T62" fmla="*/ 20523 w 120000"/>
              <a:gd name="T63" fmla="*/ 78936 h 120000"/>
              <a:gd name="T64" fmla="*/ 56125 w 120000"/>
              <a:gd name="T65" fmla="*/ 78936 h 120000"/>
              <a:gd name="T66" fmla="*/ 73926 w 120000"/>
              <a:gd name="T67" fmla="*/ 73156 h 120000"/>
              <a:gd name="T68" fmla="*/ 14659 w 120000"/>
              <a:gd name="T69" fmla="*/ 97275 h 120000"/>
              <a:gd name="T70" fmla="*/ 57591 w 120000"/>
              <a:gd name="T71" fmla="*/ 101461 h 120000"/>
              <a:gd name="T72" fmla="*/ 57591 w 120000"/>
              <a:gd name="T73" fmla="*/ 91495 h 120000"/>
              <a:gd name="T74" fmla="*/ 14659 w 120000"/>
              <a:gd name="T75" fmla="*/ 97275 h 120000"/>
              <a:gd name="T76" fmla="*/ 91727 w 120000"/>
              <a:gd name="T77" fmla="*/ 43654 h 120000"/>
              <a:gd name="T78" fmla="*/ 14659 w 120000"/>
              <a:gd name="T79" fmla="*/ 49235 h 120000"/>
              <a:gd name="T80" fmla="*/ 91727 w 120000"/>
              <a:gd name="T81" fmla="*/ 55016 h 120000"/>
              <a:gd name="T82" fmla="*/ 91727 w 120000"/>
              <a:gd name="T83" fmla="*/ 43654 h 120000"/>
              <a:gd name="T84" fmla="*/ 85654 w 120000"/>
              <a:gd name="T85" fmla="*/ 22524 h 120000"/>
              <a:gd name="T86" fmla="*/ 79790 w 120000"/>
              <a:gd name="T87" fmla="*/ 5581 h 120000"/>
              <a:gd name="T88" fmla="*/ 91727 w 120000"/>
              <a:gd name="T89" fmla="*/ 5581 h 120000"/>
              <a:gd name="T90" fmla="*/ 85654 w 120000"/>
              <a:gd name="T91" fmla="*/ 22524 h 120000"/>
              <a:gd name="T92" fmla="*/ 56125 w 120000"/>
              <a:gd name="T93" fmla="*/ 22524 h 120000"/>
              <a:gd name="T94" fmla="*/ 50261 w 120000"/>
              <a:gd name="T95" fmla="*/ 5581 h 120000"/>
              <a:gd name="T96" fmla="*/ 61989 w 120000"/>
              <a:gd name="T97" fmla="*/ 5581 h 120000"/>
              <a:gd name="T98" fmla="*/ 56125 w 120000"/>
              <a:gd name="T99" fmla="*/ 22524 h 120000"/>
              <a:gd name="T100" fmla="*/ 26596 w 120000"/>
              <a:gd name="T101" fmla="*/ 22524 h 120000"/>
              <a:gd name="T102" fmla="*/ 20523 w 120000"/>
              <a:gd name="T103" fmla="*/ 5581 h 120000"/>
              <a:gd name="T104" fmla="*/ 32460 w 120000"/>
              <a:gd name="T105" fmla="*/ 5581 h 120000"/>
              <a:gd name="T106" fmla="*/ 26596 w 120000"/>
              <a:gd name="T107" fmla="*/ 22524 h 120000"/>
              <a:gd name="T108" fmla="*/ 0 w 120000"/>
              <a:gd name="T109" fmla="*/ 0 h 120000"/>
              <a:gd name="T110" fmla="*/ 120000 w 120000"/>
              <a:gd name="T11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T108" t="T109" r="T110" b="T111"/>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0" name="Shape 4805"/>
          <p:cNvSpPr>
            <a:spLocks/>
          </p:cNvSpPr>
          <p:nvPr/>
        </p:nvSpPr>
        <p:spPr bwMode="auto">
          <a:xfrm>
            <a:off x="2043113" y="4740275"/>
            <a:ext cx="279400" cy="292100"/>
          </a:xfrm>
          <a:custGeom>
            <a:avLst/>
            <a:gdLst>
              <a:gd name="T0" fmla="*/ 116901 w 120000"/>
              <a:gd name="T1" fmla="*/ 103054 h 120000"/>
              <a:gd name="T2" fmla="*/ 97900 w 120000"/>
              <a:gd name="T3" fmla="*/ 119802 h 120000"/>
              <a:gd name="T4" fmla="*/ 86127 w 120000"/>
              <a:gd name="T5" fmla="*/ 109950 h 120000"/>
              <a:gd name="T6" fmla="*/ 90671 w 120000"/>
              <a:gd name="T7" fmla="*/ 100295 h 120000"/>
              <a:gd name="T8" fmla="*/ 97900 w 120000"/>
              <a:gd name="T9" fmla="*/ 105812 h 120000"/>
              <a:gd name="T10" fmla="*/ 114010 w 120000"/>
              <a:gd name="T11" fmla="*/ 93399 h 120000"/>
              <a:gd name="T12" fmla="*/ 116901 w 120000"/>
              <a:gd name="T13" fmla="*/ 103054 h 120000"/>
              <a:gd name="T14" fmla="*/ 97900 w 120000"/>
              <a:gd name="T15" fmla="*/ 97536 h 120000"/>
              <a:gd name="T16" fmla="*/ 78898 w 120000"/>
              <a:gd name="T17" fmla="*/ 105812 h 120000"/>
              <a:gd name="T18" fmla="*/ 87573 w 120000"/>
              <a:gd name="T19" fmla="*/ 119802 h 120000"/>
              <a:gd name="T20" fmla="*/ 0 w 120000"/>
              <a:gd name="T21" fmla="*/ 114285 h 120000"/>
              <a:gd name="T22" fmla="*/ 5989 w 120000"/>
              <a:gd name="T23" fmla="*/ 11034 h 120000"/>
              <a:gd name="T24" fmla="*/ 16110 w 120000"/>
              <a:gd name="T25" fmla="*/ 16748 h 120000"/>
              <a:gd name="T26" fmla="*/ 39449 w 120000"/>
              <a:gd name="T27" fmla="*/ 16748 h 120000"/>
              <a:gd name="T28" fmla="*/ 45232 w 120000"/>
              <a:gd name="T29" fmla="*/ 11034 h 120000"/>
              <a:gd name="T30" fmla="*/ 57005 w 120000"/>
              <a:gd name="T31" fmla="*/ 27783 h 120000"/>
              <a:gd name="T32" fmla="*/ 68777 w 120000"/>
              <a:gd name="T33" fmla="*/ 11034 h 120000"/>
              <a:gd name="T34" fmla="*/ 74561 w 120000"/>
              <a:gd name="T35" fmla="*/ 16748 h 120000"/>
              <a:gd name="T36" fmla="*/ 97900 w 120000"/>
              <a:gd name="T37" fmla="*/ 16748 h 120000"/>
              <a:gd name="T38" fmla="*/ 108020 w 120000"/>
              <a:gd name="T39" fmla="*/ 11034 h 120000"/>
              <a:gd name="T40" fmla="*/ 114010 w 120000"/>
              <a:gd name="T41" fmla="*/ 87684 h 120000"/>
              <a:gd name="T42" fmla="*/ 97900 w 120000"/>
              <a:gd name="T43" fmla="*/ 97536 h 120000"/>
              <a:gd name="T44" fmla="*/ 16110 w 120000"/>
              <a:gd name="T45" fmla="*/ 96157 h 120000"/>
              <a:gd name="T46" fmla="*/ 58450 w 120000"/>
              <a:gd name="T47" fmla="*/ 100295 h 120000"/>
              <a:gd name="T48" fmla="*/ 58450 w 120000"/>
              <a:gd name="T49" fmla="*/ 92019 h 120000"/>
              <a:gd name="T50" fmla="*/ 16110 w 120000"/>
              <a:gd name="T51" fmla="*/ 96157 h 120000"/>
              <a:gd name="T52" fmla="*/ 92117 w 120000"/>
              <a:gd name="T53" fmla="*/ 43152 h 120000"/>
              <a:gd name="T54" fmla="*/ 16110 w 120000"/>
              <a:gd name="T55" fmla="*/ 48669 h 120000"/>
              <a:gd name="T56" fmla="*/ 92117 w 120000"/>
              <a:gd name="T57" fmla="*/ 54384 h 120000"/>
              <a:gd name="T58" fmla="*/ 92117 w 120000"/>
              <a:gd name="T59" fmla="*/ 43152 h 120000"/>
              <a:gd name="T60" fmla="*/ 92117 w 120000"/>
              <a:gd name="T61" fmla="*/ 66798 h 120000"/>
              <a:gd name="T62" fmla="*/ 46678 w 120000"/>
              <a:gd name="T63" fmla="*/ 66798 h 120000"/>
              <a:gd name="T64" fmla="*/ 16110 w 120000"/>
              <a:gd name="T65" fmla="*/ 72315 h 120000"/>
              <a:gd name="T66" fmla="*/ 46678 w 120000"/>
              <a:gd name="T67" fmla="*/ 78029 h 120000"/>
              <a:gd name="T68" fmla="*/ 92117 w 120000"/>
              <a:gd name="T69" fmla="*/ 78029 h 120000"/>
              <a:gd name="T70" fmla="*/ 92117 w 120000"/>
              <a:gd name="T71" fmla="*/ 66798 h 120000"/>
              <a:gd name="T72" fmla="*/ 86127 w 120000"/>
              <a:gd name="T73" fmla="*/ 22266 h 120000"/>
              <a:gd name="T74" fmla="*/ 80344 w 120000"/>
              <a:gd name="T75" fmla="*/ 5517 h 120000"/>
              <a:gd name="T76" fmla="*/ 92117 w 120000"/>
              <a:gd name="T77" fmla="*/ 5517 h 120000"/>
              <a:gd name="T78" fmla="*/ 86127 w 120000"/>
              <a:gd name="T79" fmla="*/ 22266 h 120000"/>
              <a:gd name="T80" fmla="*/ 57005 w 120000"/>
              <a:gd name="T81" fmla="*/ 22266 h 120000"/>
              <a:gd name="T82" fmla="*/ 51222 w 120000"/>
              <a:gd name="T83" fmla="*/ 5517 h 120000"/>
              <a:gd name="T84" fmla="*/ 62788 w 120000"/>
              <a:gd name="T85" fmla="*/ 5517 h 120000"/>
              <a:gd name="T86" fmla="*/ 57005 w 120000"/>
              <a:gd name="T87" fmla="*/ 22266 h 120000"/>
              <a:gd name="T88" fmla="*/ 27882 w 120000"/>
              <a:gd name="T89" fmla="*/ 22266 h 120000"/>
              <a:gd name="T90" fmla="*/ 21893 w 120000"/>
              <a:gd name="T91" fmla="*/ 5517 h 120000"/>
              <a:gd name="T92" fmla="*/ 33666 w 120000"/>
              <a:gd name="T93" fmla="*/ 5517 h 120000"/>
              <a:gd name="T94" fmla="*/ 27882 w 120000"/>
              <a:gd name="T95" fmla="*/ 22266 h 120000"/>
              <a:gd name="T96" fmla="*/ 0 w 120000"/>
              <a:gd name="T97" fmla="*/ 0 h 120000"/>
              <a:gd name="T98" fmla="*/ 120000 w 120000"/>
              <a:gd name="T9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1" name="Shape 4806"/>
          <p:cNvSpPr>
            <a:spLocks/>
          </p:cNvSpPr>
          <p:nvPr/>
        </p:nvSpPr>
        <p:spPr bwMode="auto">
          <a:xfrm>
            <a:off x="1536700" y="4740275"/>
            <a:ext cx="263525" cy="292100"/>
          </a:xfrm>
          <a:custGeom>
            <a:avLst/>
            <a:gdLst>
              <a:gd name="T0" fmla="*/ 113614 w 120000"/>
              <a:gd name="T1" fmla="*/ 119802 h 120000"/>
              <a:gd name="T2" fmla="*/ 0 w 120000"/>
              <a:gd name="T3" fmla="*/ 114285 h 120000"/>
              <a:gd name="T4" fmla="*/ 6385 w 120000"/>
              <a:gd name="T5" fmla="*/ 11034 h 120000"/>
              <a:gd name="T6" fmla="*/ 17174 w 120000"/>
              <a:gd name="T7" fmla="*/ 16748 h 120000"/>
              <a:gd name="T8" fmla="*/ 42055 w 120000"/>
              <a:gd name="T9" fmla="*/ 16748 h 120000"/>
              <a:gd name="T10" fmla="*/ 48220 w 120000"/>
              <a:gd name="T11" fmla="*/ 11034 h 120000"/>
              <a:gd name="T12" fmla="*/ 60770 w 120000"/>
              <a:gd name="T13" fmla="*/ 27783 h 120000"/>
              <a:gd name="T14" fmla="*/ 73321 w 120000"/>
              <a:gd name="T15" fmla="*/ 11034 h 120000"/>
              <a:gd name="T16" fmla="*/ 79486 w 120000"/>
              <a:gd name="T17" fmla="*/ 16748 h 120000"/>
              <a:gd name="T18" fmla="*/ 104366 w 120000"/>
              <a:gd name="T19" fmla="*/ 16748 h 120000"/>
              <a:gd name="T20" fmla="*/ 113614 w 120000"/>
              <a:gd name="T21" fmla="*/ 11034 h 120000"/>
              <a:gd name="T22" fmla="*/ 119779 w 120000"/>
              <a:gd name="T23" fmla="*/ 114285 h 120000"/>
              <a:gd name="T24" fmla="*/ 98201 w 120000"/>
              <a:gd name="T25" fmla="*/ 43152 h 120000"/>
              <a:gd name="T26" fmla="*/ 23339 w 120000"/>
              <a:gd name="T27" fmla="*/ 43152 h 120000"/>
              <a:gd name="T28" fmla="*/ 23339 w 120000"/>
              <a:gd name="T29" fmla="*/ 54384 h 120000"/>
              <a:gd name="T30" fmla="*/ 104366 w 120000"/>
              <a:gd name="T31" fmla="*/ 48669 h 120000"/>
              <a:gd name="T32" fmla="*/ 98201 w 120000"/>
              <a:gd name="T33" fmla="*/ 66798 h 120000"/>
              <a:gd name="T34" fmla="*/ 23339 w 120000"/>
              <a:gd name="T35" fmla="*/ 66798 h 120000"/>
              <a:gd name="T36" fmla="*/ 23339 w 120000"/>
              <a:gd name="T37" fmla="*/ 78029 h 120000"/>
              <a:gd name="T38" fmla="*/ 104366 w 120000"/>
              <a:gd name="T39" fmla="*/ 72315 h 120000"/>
              <a:gd name="T40" fmla="*/ 98201 w 120000"/>
              <a:gd name="T41" fmla="*/ 92019 h 120000"/>
              <a:gd name="T42" fmla="*/ 21798 w 120000"/>
              <a:gd name="T43" fmla="*/ 92019 h 120000"/>
              <a:gd name="T44" fmla="*/ 21798 w 120000"/>
              <a:gd name="T45" fmla="*/ 100295 h 120000"/>
              <a:gd name="T46" fmla="*/ 104366 w 120000"/>
              <a:gd name="T47" fmla="*/ 96157 h 120000"/>
              <a:gd name="T48" fmla="*/ 91816 w 120000"/>
              <a:gd name="T49" fmla="*/ 22266 h 120000"/>
              <a:gd name="T50" fmla="*/ 85651 w 120000"/>
              <a:gd name="T51" fmla="*/ 16748 h 120000"/>
              <a:gd name="T52" fmla="*/ 91816 w 120000"/>
              <a:gd name="T53" fmla="*/ 0 h 120000"/>
              <a:gd name="T54" fmla="*/ 98201 w 120000"/>
              <a:gd name="T55" fmla="*/ 16748 h 120000"/>
              <a:gd name="T56" fmla="*/ 60770 w 120000"/>
              <a:gd name="T57" fmla="*/ 22266 h 120000"/>
              <a:gd name="T58" fmla="*/ 54605 w 120000"/>
              <a:gd name="T59" fmla="*/ 16748 h 120000"/>
              <a:gd name="T60" fmla="*/ 60770 w 120000"/>
              <a:gd name="T61" fmla="*/ 0 h 120000"/>
              <a:gd name="T62" fmla="*/ 66935 w 120000"/>
              <a:gd name="T63" fmla="*/ 16748 h 120000"/>
              <a:gd name="T64" fmla="*/ 29724 w 120000"/>
              <a:gd name="T65" fmla="*/ 22266 h 120000"/>
              <a:gd name="T66" fmla="*/ 23339 w 120000"/>
              <a:gd name="T67" fmla="*/ 16748 h 120000"/>
              <a:gd name="T68" fmla="*/ 29724 w 120000"/>
              <a:gd name="T69" fmla="*/ 0 h 120000"/>
              <a:gd name="T70" fmla="*/ 35889 w 120000"/>
              <a:gd name="T71" fmla="*/ 16748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2" name="Shape 4807"/>
          <p:cNvSpPr>
            <a:spLocks/>
          </p:cNvSpPr>
          <p:nvPr/>
        </p:nvSpPr>
        <p:spPr bwMode="auto">
          <a:xfrm>
            <a:off x="7140575" y="4233863"/>
            <a:ext cx="201613" cy="290512"/>
          </a:xfrm>
          <a:custGeom>
            <a:avLst/>
            <a:gdLst>
              <a:gd name="T0" fmla="*/ 119712 w 120000"/>
              <a:gd name="T1" fmla="*/ 55016 h 120000"/>
              <a:gd name="T2" fmla="*/ 119712 w 120000"/>
              <a:gd name="T3" fmla="*/ 55016 h 120000"/>
              <a:gd name="T4" fmla="*/ 66889 w 120000"/>
              <a:gd name="T5" fmla="*/ 95681 h 120000"/>
              <a:gd name="T6" fmla="*/ 66889 w 120000"/>
              <a:gd name="T7" fmla="*/ 108438 h 120000"/>
              <a:gd name="T8" fmla="*/ 95311 w 120000"/>
              <a:gd name="T9" fmla="*/ 108438 h 120000"/>
              <a:gd name="T10" fmla="*/ 103349 w 120000"/>
              <a:gd name="T11" fmla="*/ 114019 h 120000"/>
              <a:gd name="T12" fmla="*/ 95311 w 120000"/>
              <a:gd name="T13" fmla="*/ 119800 h 120000"/>
              <a:gd name="T14" fmla="*/ 58851 w 120000"/>
              <a:gd name="T15" fmla="*/ 119800 h 120000"/>
              <a:gd name="T16" fmla="*/ 24401 w 120000"/>
              <a:gd name="T17" fmla="*/ 119800 h 120000"/>
              <a:gd name="T18" fmla="*/ 16076 w 120000"/>
              <a:gd name="T19" fmla="*/ 114019 h 120000"/>
              <a:gd name="T20" fmla="*/ 24401 w 120000"/>
              <a:gd name="T21" fmla="*/ 108438 h 120000"/>
              <a:gd name="T22" fmla="*/ 50813 w 120000"/>
              <a:gd name="T23" fmla="*/ 108438 h 120000"/>
              <a:gd name="T24" fmla="*/ 50813 w 120000"/>
              <a:gd name="T25" fmla="*/ 95681 h 120000"/>
              <a:gd name="T26" fmla="*/ 0 w 120000"/>
              <a:gd name="T27" fmla="*/ 55016 h 120000"/>
              <a:gd name="T28" fmla="*/ 8038 w 120000"/>
              <a:gd name="T29" fmla="*/ 49235 h 120000"/>
              <a:gd name="T30" fmla="*/ 16076 w 120000"/>
              <a:gd name="T31" fmla="*/ 55016 h 120000"/>
              <a:gd name="T32" fmla="*/ 58851 w 120000"/>
              <a:gd name="T33" fmla="*/ 84518 h 120000"/>
              <a:gd name="T34" fmla="*/ 103349 w 120000"/>
              <a:gd name="T35" fmla="*/ 55016 h 120000"/>
              <a:gd name="T36" fmla="*/ 111674 w 120000"/>
              <a:gd name="T37" fmla="*/ 49235 h 120000"/>
              <a:gd name="T38" fmla="*/ 119712 w 120000"/>
              <a:gd name="T39" fmla="*/ 55016 h 120000"/>
              <a:gd name="T40" fmla="*/ 58851 w 120000"/>
              <a:gd name="T41" fmla="*/ 74551 h 120000"/>
              <a:gd name="T42" fmla="*/ 58851 w 120000"/>
              <a:gd name="T43" fmla="*/ 74551 h 120000"/>
              <a:gd name="T44" fmla="*/ 26411 w 120000"/>
              <a:gd name="T45" fmla="*/ 52026 h 120000"/>
              <a:gd name="T46" fmla="*/ 26411 w 120000"/>
              <a:gd name="T47" fmla="*/ 22524 h 120000"/>
              <a:gd name="T48" fmla="*/ 58851 w 120000"/>
              <a:gd name="T49" fmla="*/ 0 h 120000"/>
              <a:gd name="T50" fmla="*/ 91291 w 120000"/>
              <a:gd name="T51" fmla="*/ 22524 h 120000"/>
              <a:gd name="T52" fmla="*/ 91291 w 120000"/>
              <a:gd name="T53" fmla="*/ 52026 h 120000"/>
              <a:gd name="T54" fmla="*/ 58851 w 120000"/>
              <a:gd name="T55" fmla="*/ 74551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3" name="Shape 4808"/>
          <p:cNvSpPr>
            <a:spLocks/>
          </p:cNvSpPr>
          <p:nvPr/>
        </p:nvSpPr>
        <p:spPr bwMode="auto">
          <a:xfrm>
            <a:off x="6607175" y="4233863"/>
            <a:ext cx="252413" cy="290512"/>
          </a:xfrm>
          <a:custGeom>
            <a:avLst/>
            <a:gdLst>
              <a:gd name="T0" fmla="*/ 118167 w 120000"/>
              <a:gd name="T1" fmla="*/ 30897 h 120000"/>
              <a:gd name="T2" fmla="*/ 118167 w 120000"/>
              <a:gd name="T3" fmla="*/ 30897 h 120000"/>
              <a:gd name="T4" fmla="*/ 5038 w 120000"/>
              <a:gd name="T5" fmla="*/ 94285 h 120000"/>
              <a:gd name="T6" fmla="*/ 3206 w 120000"/>
              <a:gd name="T7" fmla="*/ 95681 h 120000"/>
              <a:gd name="T8" fmla="*/ 0 w 120000"/>
              <a:gd name="T9" fmla="*/ 92890 h 120000"/>
              <a:gd name="T10" fmla="*/ 1603 w 120000"/>
              <a:gd name="T11" fmla="*/ 90099 h 120000"/>
              <a:gd name="T12" fmla="*/ 114961 w 120000"/>
              <a:gd name="T13" fmla="*/ 25315 h 120000"/>
              <a:gd name="T14" fmla="*/ 116564 w 120000"/>
              <a:gd name="T15" fmla="*/ 25315 h 120000"/>
              <a:gd name="T16" fmla="*/ 119770 w 120000"/>
              <a:gd name="T17" fmla="*/ 28106 h 120000"/>
              <a:gd name="T18" fmla="*/ 118167 w 120000"/>
              <a:gd name="T19" fmla="*/ 30897 h 120000"/>
              <a:gd name="T20" fmla="*/ 34122 w 120000"/>
              <a:gd name="T21" fmla="*/ 52026 h 120000"/>
              <a:gd name="T22" fmla="*/ 34122 w 120000"/>
              <a:gd name="T23" fmla="*/ 52026 h 120000"/>
              <a:gd name="T24" fmla="*/ 34122 w 120000"/>
              <a:gd name="T25" fmla="*/ 22524 h 120000"/>
              <a:gd name="T26" fmla="*/ 60000 w 120000"/>
              <a:gd name="T27" fmla="*/ 0 h 120000"/>
              <a:gd name="T28" fmla="*/ 85877 w 120000"/>
              <a:gd name="T29" fmla="*/ 22524 h 120000"/>
              <a:gd name="T30" fmla="*/ 85877 w 120000"/>
              <a:gd name="T31" fmla="*/ 35282 h 120000"/>
              <a:gd name="T32" fmla="*/ 37328 w 120000"/>
              <a:gd name="T33" fmla="*/ 63388 h 120000"/>
              <a:gd name="T34" fmla="*/ 34122 w 120000"/>
              <a:gd name="T35" fmla="*/ 52026 h 120000"/>
              <a:gd name="T36" fmla="*/ 13053 w 120000"/>
              <a:gd name="T37" fmla="*/ 55016 h 120000"/>
              <a:gd name="T38" fmla="*/ 13053 w 120000"/>
              <a:gd name="T39" fmla="*/ 55016 h 120000"/>
              <a:gd name="T40" fmla="*/ 19465 w 120000"/>
              <a:gd name="T41" fmla="*/ 49235 h 120000"/>
              <a:gd name="T42" fmla="*/ 25877 w 120000"/>
              <a:gd name="T43" fmla="*/ 55016 h 120000"/>
              <a:gd name="T44" fmla="*/ 29083 w 120000"/>
              <a:gd name="T45" fmla="*/ 67574 h 120000"/>
              <a:gd name="T46" fmla="*/ 17862 w 120000"/>
              <a:gd name="T47" fmla="*/ 74551 h 120000"/>
              <a:gd name="T48" fmla="*/ 13053 w 120000"/>
              <a:gd name="T49" fmla="*/ 55016 h 120000"/>
              <a:gd name="T50" fmla="*/ 53587 w 120000"/>
              <a:gd name="T51" fmla="*/ 74551 h 120000"/>
              <a:gd name="T52" fmla="*/ 53587 w 120000"/>
              <a:gd name="T53" fmla="*/ 74551 h 120000"/>
              <a:gd name="T54" fmla="*/ 85877 w 120000"/>
              <a:gd name="T55" fmla="*/ 56411 h 120000"/>
              <a:gd name="T56" fmla="*/ 60000 w 120000"/>
              <a:gd name="T57" fmla="*/ 74551 h 120000"/>
              <a:gd name="T58" fmla="*/ 53587 w 120000"/>
              <a:gd name="T59" fmla="*/ 74551 h 120000"/>
              <a:gd name="T60" fmla="*/ 32519 w 120000"/>
              <a:gd name="T61" fmla="*/ 108438 h 120000"/>
              <a:gd name="T62" fmla="*/ 32519 w 120000"/>
              <a:gd name="T63" fmla="*/ 108438 h 120000"/>
              <a:gd name="T64" fmla="*/ 53587 w 120000"/>
              <a:gd name="T65" fmla="*/ 108438 h 120000"/>
              <a:gd name="T66" fmla="*/ 53587 w 120000"/>
              <a:gd name="T67" fmla="*/ 95681 h 120000"/>
              <a:gd name="T68" fmla="*/ 30916 w 120000"/>
              <a:gd name="T69" fmla="*/ 87308 h 120000"/>
              <a:gd name="T70" fmla="*/ 42137 w 120000"/>
              <a:gd name="T71" fmla="*/ 80332 h 120000"/>
              <a:gd name="T72" fmla="*/ 60000 w 120000"/>
              <a:gd name="T73" fmla="*/ 84518 h 120000"/>
              <a:gd name="T74" fmla="*/ 63206 w 120000"/>
              <a:gd name="T75" fmla="*/ 84518 h 120000"/>
              <a:gd name="T76" fmla="*/ 64809 w 120000"/>
              <a:gd name="T77" fmla="*/ 84518 h 120000"/>
              <a:gd name="T78" fmla="*/ 93893 w 120000"/>
              <a:gd name="T79" fmla="*/ 55016 h 120000"/>
              <a:gd name="T80" fmla="*/ 100305 w 120000"/>
              <a:gd name="T81" fmla="*/ 49235 h 120000"/>
              <a:gd name="T82" fmla="*/ 106946 w 120000"/>
              <a:gd name="T83" fmla="*/ 55016 h 120000"/>
              <a:gd name="T84" fmla="*/ 66412 w 120000"/>
              <a:gd name="T85" fmla="*/ 95681 h 120000"/>
              <a:gd name="T86" fmla="*/ 66412 w 120000"/>
              <a:gd name="T87" fmla="*/ 108438 h 120000"/>
              <a:gd name="T88" fmla="*/ 87480 w 120000"/>
              <a:gd name="T89" fmla="*/ 108438 h 120000"/>
              <a:gd name="T90" fmla="*/ 93893 w 120000"/>
              <a:gd name="T91" fmla="*/ 114019 h 120000"/>
              <a:gd name="T92" fmla="*/ 87480 w 120000"/>
              <a:gd name="T93" fmla="*/ 119800 h 120000"/>
              <a:gd name="T94" fmla="*/ 66412 w 120000"/>
              <a:gd name="T95" fmla="*/ 119800 h 120000"/>
              <a:gd name="T96" fmla="*/ 32519 w 120000"/>
              <a:gd name="T97" fmla="*/ 119800 h 120000"/>
              <a:gd name="T98" fmla="*/ 25877 w 120000"/>
              <a:gd name="T99" fmla="*/ 114019 h 120000"/>
              <a:gd name="T100" fmla="*/ 32519 w 120000"/>
              <a:gd name="T101" fmla="*/ 108438 h 120000"/>
              <a:gd name="T102" fmla="*/ 0 w 120000"/>
              <a:gd name="T103" fmla="*/ 0 h 120000"/>
              <a:gd name="T104" fmla="*/ 120000 w 120000"/>
              <a:gd name="T10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4" name="Shape 4809"/>
          <p:cNvSpPr>
            <a:spLocks/>
          </p:cNvSpPr>
          <p:nvPr/>
        </p:nvSpPr>
        <p:spPr bwMode="auto">
          <a:xfrm>
            <a:off x="6122988" y="4257675"/>
            <a:ext cx="207962" cy="247650"/>
          </a:xfrm>
          <a:custGeom>
            <a:avLst/>
            <a:gdLst>
              <a:gd name="T0" fmla="*/ 111666 w 120000"/>
              <a:gd name="T1" fmla="*/ 100038 h 120000"/>
              <a:gd name="T2" fmla="*/ 111666 w 120000"/>
              <a:gd name="T3" fmla="*/ 100038 h 120000"/>
              <a:gd name="T4" fmla="*/ 7777 w 120000"/>
              <a:gd name="T5" fmla="*/ 100038 h 120000"/>
              <a:gd name="T6" fmla="*/ 0 w 120000"/>
              <a:gd name="T7" fmla="*/ 93539 h 120000"/>
              <a:gd name="T8" fmla="*/ 7777 w 120000"/>
              <a:gd name="T9" fmla="*/ 87040 h 120000"/>
              <a:gd name="T10" fmla="*/ 15555 w 120000"/>
              <a:gd name="T11" fmla="*/ 80541 h 120000"/>
              <a:gd name="T12" fmla="*/ 15555 w 120000"/>
              <a:gd name="T13" fmla="*/ 36208 h 120000"/>
              <a:gd name="T14" fmla="*/ 53055 w 120000"/>
              <a:gd name="T15" fmla="*/ 6731 h 120000"/>
              <a:gd name="T16" fmla="*/ 60833 w 120000"/>
              <a:gd name="T17" fmla="*/ 0 h 120000"/>
              <a:gd name="T18" fmla="*/ 68611 w 120000"/>
              <a:gd name="T19" fmla="*/ 6731 h 120000"/>
              <a:gd name="T20" fmla="*/ 103888 w 120000"/>
              <a:gd name="T21" fmla="*/ 36208 h 120000"/>
              <a:gd name="T22" fmla="*/ 103888 w 120000"/>
              <a:gd name="T23" fmla="*/ 80541 h 120000"/>
              <a:gd name="T24" fmla="*/ 111666 w 120000"/>
              <a:gd name="T25" fmla="*/ 87040 h 120000"/>
              <a:gd name="T26" fmla="*/ 119722 w 120000"/>
              <a:gd name="T27" fmla="*/ 93539 h 120000"/>
              <a:gd name="T28" fmla="*/ 111666 w 120000"/>
              <a:gd name="T29" fmla="*/ 100038 h 120000"/>
              <a:gd name="T30" fmla="*/ 60833 w 120000"/>
              <a:gd name="T31" fmla="*/ 119767 h 120000"/>
              <a:gd name="T32" fmla="*/ 60833 w 120000"/>
              <a:gd name="T33" fmla="*/ 119767 h 120000"/>
              <a:gd name="T34" fmla="*/ 45000 w 120000"/>
              <a:gd name="T35" fmla="*/ 106769 h 120000"/>
              <a:gd name="T36" fmla="*/ 76388 w 120000"/>
              <a:gd name="T37" fmla="*/ 106769 h 120000"/>
              <a:gd name="T38" fmla="*/ 60833 w 120000"/>
              <a:gd name="T39" fmla="*/ 119767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5" name="Shape 4810"/>
          <p:cNvSpPr>
            <a:spLocks/>
          </p:cNvSpPr>
          <p:nvPr/>
        </p:nvSpPr>
        <p:spPr bwMode="auto">
          <a:xfrm>
            <a:off x="5661025" y="4311650"/>
            <a:ext cx="119063" cy="139700"/>
          </a:xfrm>
          <a:custGeom>
            <a:avLst/>
            <a:gdLst>
              <a:gd name="T0" fmla="*/ 119518 w 120000"/>
              <a:gd name="T1" fmla="*/ 72989 h 120000"/>
              <a:gd name="T2" fmla="*/ 119518 w 120000"/>
              <a:gd name="T3" fmla="*/ 72989 h 120000"/>
              <a:gd name="T4" fmla="*/ 106024 w 120000"/>
              <a:gd name="T5" fmla="*/ 84536 h 120000"/>
              <a:gd name="T6" fmla="*/ 13975 w 120000"/>
              <a:gd name="T7" fmla="*/ 84536 h 120000"/>
              <a:gd name="T8" fmla="*/ 0 w 120000"/>
              <a:gd name="T9" fmla="*/ 72989 h 120000"/>
              <a:gd name="T10" fmla="*/ 3373 w 120000"/>
              <a:gd name="T11" fmla="*/ 67216 h 120000"/>
              <a:gd name="T12" fmla="*/ 48192 w 120000"/>
              <a:gd name="T13" fmla="*/ 6185 h 120000"/>
              <a:gd name="T14" fmla="*/ 58313 w 120000"/>
              <a:gd name="T15" fmla="*/ 0 h 120000"/>
              <a:gd name="T16" fmla="*/ 71807 w 120000"/>
              <a:gd name="T17" fmla="*/ 6185 h 120000"/>
              <a:gd name="T18" fmla="*/ 116144 w 120000"/>
              <a:gd name="T19" fmla="*/ 67216 h 120000"/>
              <a:gd name="T20" fmla="*/ 119518 w 120000"/>
              <a:gd name="T21" fmla="*/ 72989 h 120000"/>
              <a:gd name="T22" fmla="*/ 13975 w 120000"/>
              <a:gd name="T23" fmla="*/ 96494 h 120000"/>
              <a:gd name="T24" fmla="*/ 13975 w 120000"/>
              <a:gd name="T25" fmla="*/ 96494 h 120000"/>
              <a:gd name="T26" fmla="*/ 106024 w 120000"/>
              <a:gd name="T27" fmla="*/ 96494 h 120000"/>
              <a:gd name="T28" fmla="*/ 119518 w 120000"/>
              <a:gd name="T29" fmla="*/ 108041 h 120000"/>
              <a:gd name="T30" fmla="*/ 106024 w 120000"/>
              <a:gd name="T31" fmla="*/ 119587 h 120000"/>
              <a:gd name="T32" fmla="*/ 13975 w 120000"/>
              <a:gd name="T33" fmla="*/ 119587 h 120000"/>
              <a:gd name="T34" fmla="*/ 0 w 120000"/>
              <a:gd name="T35" fmla="*/ 108041 h 120000"/>
              <a:gd name="T36" fmla="*/ 13975 w 120000"/>
              <a:gd name="T37" fmla="*/ 96494 h 120000"/>
              <a:gd name="T38" fmla="*/ 0 w 120000"/>
              <a:gd name="T39" fmla="*/ 0 h 120000"/>
              <a:gd name="T40" fmla="*/ 120000 w 120000"/>
              <a:gd name="T4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T38" t="T39" r="T40" b="T41"/>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6" name="Shape 4811"/>
          <p:cNvSpPr>
            <a:spLocks/>
          </p:cNvSpPr>
          <p:nvPr/>
        </p:nvSpPr>
        <p:spPr bwMode="auto">
          <a:xfrm>
            <a:off x="5159375" y="4318000"/>
            <a:ext cx="111125" cy="119063"/>
          </a:xfrm>
          <a:custGeom>
            <a:avLst/>
            <a:gdLst>
              <a:gd name="T0" fmla="*/ 0 w 120000"/>
              <a:gd name="T1" fmla="*/ 13548 h 120000"/>
              <a:gd name="T2" fmla="*/ 0 w 120000"/>
              <a:gd name="T3" fmla="*/ 13548 h 120000"/>
              <a:gd name="T4" fmla="*/ 0 w 120000"/>
              <a:gd name="T5" fmla="*/ 105967 h 120000"/>
              <a:gd name="T6" fmla="*/ 15263 w 120000"/>
              <a:gd name="T7" fmla="*/ 119516 h 120000"/>
              <a:gd name="T8" fmla="*/ 22631 w 120000"/>
              <a:gd name="T9" fmla="*/ 116129 h 120000"/>
              <a:gd name="T10" fmla="*/ 89473 w 120000"/>
              <a:gd name="T11" fmla="*/ 78387 h 120000"/>
              <a:gd name="T12" fmla="*/ 89473 w 120000"/>
              <a:gd name="T13" fmla="*/ 105967 h 120000"/>
              <a:gd name="T14" fmla="*/ 104210 w 120000"/>
              <a:gd name="T15" fmla="*/ 119516 h 120000"/>
              <a:gd name="T16" fmla="*/ 119473 w 120000"/>
              <a:gd name="T17" fmla="*/ 105967 h 120000"/>
              <a:gd name="T18" fmla="*/ 119473 w 120000"/>
              <a:gd name="T19" fmla="*/ 13548 h 120000"/>
              <a:gd name="T20" fmla="*/ 104210 w 120000"/>
              <a:gd name="T21" fmla="*/ 0 h 120000"/>
              <a:gd name="T22" fmla="*/ 89473 w 120000"/>
              <a:gd name="T23" fmla="*/ 13548 h 120000"/>
              <a:gd name="T24" fmla="*/ 89473 w 120000"/>
              <a:gd name="T25" fmla="*/ 40645 h 120000"/>
              <a:gd name="T26" fmla="*/ 22631 w 120000"/>
              <a:gd name="T27" fmla="*/ 3387 h 120000"/>
              <a:gd name="T28" fmla="*/ 15263 w 120000"/>
              <a:gd name="T29" fmla="*/ 0 h 120000"/>
              <a:gd name="T30" fmla="*/ 0 w 120000"/>
              <a:gd name="T31" fmla="*/ 13548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7" name="Shape 4812"/>
          <p:cNvSpPr>
            <a:spLocks/>
          </p:cNvSpPr>
          <p:nvPr/>
        </p:nvSpPr>
        <p:spPr bwMode="auto">
          <a:xfrm>
            <a:off x="4654550" y="4318000"/>
            <a:ext cx="109538" cy="119063"/>
          </a:xfrm>
          <a:custGeom>
            <a:avLst/>
            <a:gdLst>
              <a:gd name="T0" fmla="*/ 119473 w 120000"/>
              <a:gd name="T1" fmla="*/ 13548 h 120000"/>
              <a:gd name="T2" fmla="*/ 119473 w 120000"/>
              <a:gd name="T3" fmla="*/ 13548 h 120000"/>
              <a:gd name="T4" fmla="*/ 119473 w 120000"/>
              <a:gd name="T5" fmla="*/ 105967 h 120000"/>
              <a:gd name="T6" fmla="*/ 104210 w 120000"/>
              <a:gd name="T7" fmla="*/ 119516 h 120000"/>
              <a:gd name="T8" fmla="*/ 96842 w 120000"/>
              <a:gd name="T9" fmla="*/ 116129 h 120000"/>
              <a:gd name="T10" fmla="*/ 29999 w 120000"/>
              <a:gd name="T11" fmla="*/ 78387 h 120000"/>
              <a:gd name="T12" fmla="*/ 29999 w 120000"/>
              <a:gd name="T13" fmla="*/ 105967 h 120000"/>
              <a:gd name="T14" fmla="*/ 15263 w 120000"/>
              <a:gd name="T15" fmla="*/ 119516 h 120000"/>
              <a:gd name="T16" fmla="*/ 0 w 120000"/>
              <a:gd name="T17" fmla="*/ 105967 h 120000"/>
              <a:gd name="T18" fmla="*/ 0 w 120000"/>
              <a:gd name="T19" fmla="*/ 13548 h 120000"/>
              <a:gd name="T20" fmla="*/ 15263 w 120000"/>
              <a:gd name="T21" fmla="*/ 0 h 120000"/>
              <a:gd name="T22" fmla="*/ 29999 w 120000"/>
              <a:gd name="T23" fmla="*/ 13548 h 120000"/>
              <a:gd name="T24" fmla="*/ 29999 w 120000"/>
              <a:gd name="T25" fmla="*/ 40645 h 120000"/>
              <a:gd name="T26" fmla="*/ 96842 w 120000"/>
              <a:gd name="T27" fmla="*/ 3387 h 120000"/>
              <a:gd name="T28" fmla="*/ 104210 w 120000"/>
              <a:gd name="T29" fmla="*/ 0 h 120000"/>
              <a:gd name="T30" fmla="*/ 119473 w 120000"/>
              <a:gd name="T31" fmla="*/ 13548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8" name="Shape 4813"/>
          <p:cNvSpPr>
            <a:spLocks/>
          </p:cNvSpPr>
          <p:nvPr/>
        </p:nvSpPr>
        <p:spPr bwMode="auto">
          <a:xfrm>
            <a:off x="4114800" y="4318000"/>
            <a:ext cx="173038" cy="119063"/>
          </a:xfrm>
          <a:custGeom>
            <a:avLst/>
            <a:gdLst>
              <a:gd name="T0" fmla="*/ 0 w 120000"/>
              <a:gd name="T1" fmla="*/ 13548 h 120000"/>
              <a:gd name="T2" fmla="*/ 0 w 120000"/>
              <a:gd name="T3" fmla="*/ 13548 h 120000"/>
              <a:gd name="T4" fmla="*/ 0 w 120000"/>
              <a:gd name="T5" fmla="*/ 105967 h 120000"/>
              <a:gd name="T6" fmla="*/ 9307 w 120000"/>
              <a:gd name="T7" fmla="*/ 119516 h 120000"/>
              <a:gd name="T8" fmla="*/ 13961 w 120000"/>
              <a:gd name="T9" fmla="*/ 116129 h 120000"/>
              <a:gd name="T10" fmla="*/ 49196 w 120000"/>
              <a:gd name="T11" fmla="*/ 85161 h 120000"/>
              <a:gd name="T12" fmla="*/ 49196 w 120000"/>
              <a:gd name="T13" fmla="*/ 105967 h 120000"/>
              <a:gd name="T14" fmla="*/ 58504 w 120000"/>
              <a:gd name="T15" fmla="*/ 119516 h 120000"/>
              <a:gd name="T16" fmla="*/ 63490 w 120000"/>
              <a:gd name="T17" fmla="*/ 116129 h 120000"/>
              <a:gd name="T18" fmla="*/ 115013 w 120000"/>
              <a:gd name="T19" fmla="*/ 71612 h 120000"/>
              <a:gd name="T20" fmla="*/ 119667 w 120000"/>
              <a:gd name="T21" fmla="*/ 61451 h 120000"/>
              <a:gd name="T22" fmla="*/ 115013 w 120000"/>
              <a:gd name="T23" fmla="*/ 47903 h 120000"/>
              <a:gd name="T24" fmla="*/ 63490 w 120000"/>
              <a:gd name="T25" fmla="*/ 3387 h 120000"/>
              <a:gd name="T26" fmla="*/ 58504 w 120000"/>
              <a:gd name="T27" fmla="*/ 0 h 120000"/>
              <a:gd name="T28" fmla="*/ 49196 w 120000"/>
              <a:gd name="T29" fmla="*/ 13548 h 120000"/>
              <a:gd name="T30" fmla="*/ 49196 w 120000"/>
              <a:gd name="T31" fmla="*/ 33870 h 120000"/>
              <a:gd name="T32" fmla="*/ 13961 w 120000"/>
              <a:gd name="T33" fmla="*/ 3387 h 120000"/>
              <a:gd name="T34" fmla="*/ 9307 w 120000"/>
              <a:gd name="T35" fmla="*/ 0 h 120000"/>
              <a:gd name="T36" fmla="*/ 0 w 120000"/>
              <a:gd name="T37" fmla="*/ 13548 h 120000"/>
              <a:gd name="T38" fmla="*/ 0 w 120000"/>
              <a:gd name="T39" fmla="*/ 0 h 120000"/>
              <a:gd name="T40" fmla="*/ 120000 w 120000"/>
              <a:gd name="T4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T38" t="T39" r="T40" b="T41"/>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09" name="Shape 4814"/>
          <p:cNvSpPr>
            <a:spLocks/>
          </p:cNvSpPr>
          <p:nvPr/>
        </p:nvSpPr>
        <p:spPr bwMode="auto">
          <a:xfrm>
            <a:off x="3611563" y="4318000"/>
            <a:ext cx="168275" cy="119063"/>
          </a:xfrm>
          <a:custGeom>
            <a:avLst/>
            <a:gdLst>
              <a:gd name="T0" fmla="*/ 119661 w 120000"/>
              <a:gd name="T1" fmla="*/ 13548 h 120000"/>
              <a:gd name="T2" fmla="*/ 119661 w 120000"/>
              <a:gd name="T3" fmla="*/ 13548 h 120000"/>
              <a:gd name="T4" fmla="*/ 119661 w 120000"/>
              <a:gd name="T5" fmla="*/ 105967 h 120000"/>
              <a:gd name="T6" fmla="*/ 110169 w 120000"/>
              <a:gd name="T7" fmla="*/ 119516 h 120000"/>
              <a:gd name="T8" fmla="*/ 105423 w 120000"/>
              <a:gd name="T9" fmla="*/ 116129 h 120000"/>
              <a:gd name="T10" fmla="*/ 69491 w 120000"/>
              <a:gd name="T11" fmla="*/ 85161 h 120000"/>
              <a:gd name="T12" fmla="*/ 69491 w 120000"/>
              <a:gd name="T13" fmla="*/ 105967 h 120000"/>
              <a:gd name="T14" fmla="*/ 59661 w 120000"/>
              <a:gd name="T15" fmla="*/ 119516 h 120000"/>
              <a:gd name="T16" fmla="*/ 54915 w 120000"/>
              <a:gd name="T17" fmla="*/ 116129 h 120000"/>
              <a:gd name="T18" fmla="*/ 4745 w 120000"/>
              <a:gd name="T19" fmla="*/ 71612 h 120000"/>
              <a:gd name="T20" fmla="*/ 0 w 120000"/>
              <a:gd name="T21" fmla="*/ 61451 h 120000"/>
              <a:gd name="T22" fmla="*/ 4745 w 120000"/>
              <a:gd name="T23" fmla="*/ 47903 h 120000"/>
              <a:gd name="T24" fmla="*/ 54915 w 120000"/>
              <a:gd name="T25" fmla="*/ 3387 h 120000"/>
              <a:gd name="T26" fmla="*/ 59661 w 120000"/>
              <a:gd name="T27" fmla="*/ 0 h 120000"/>
              <a:gd name="T28" fmla="*/ 69491 w 120000"/>
              <a:gd name="T29" fmla="*/ 13548 h 120000"/>
              <a:gd name="T30" fmla="*/ 69491 w 120000"/>
              <a:gd name="T31" fmla="*/ 33870 h 120000"/>
              <a:gd name="T32" fmla="*/ 105423 w 120000"/>
              <a:gd name="T33" fmla="*/ 3387 h 120000"/>
              <a:gd name="T34" fmla="*/ 110169 w 120000"/>
              <a:gd name="T35" fmla="*/ 0 h 120000"/>
              <a:gd name="T36" fmla="*/ 119661 w 120000"/>
              <a:gd name="T37" fmla="*/ 13548 h 120000"/>
              <a:gd name="T38" fmla="*/ 0 w 120000"/>
              <a:gd name="T39" fmla="*/ 0 h 120000"/>
              <a:gd name="T40" fmla="*/ 120000 w 120000"/>
              <a:gd name="T4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T38" t="T39" r="T40" b="T41"/>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0" name="Shape 4815"/>
          <p:cNvSpPr>
            <a:spLocks/>
          </p:cNvSpPr>
          <p:nvPr/>
        </p:nvSpPr>
        <p:spPr bwMode="auto">
          <a:xfrm>
            <a:off x="3148013" y="4318000"/>
            <a:ext cx="82550" cy="119063"/>
          </a:xfrm>
          <a:custGeom>
            <a:avLst/>
            <a:gdLst>
              <a:gd name="T0" fmla="*/ 99649 w 120000"/>
              <a:gd name="T1" fmla="*/ 119516 h 120000"/>
              <a:gd name="T2" fmla="*/ 99649 w 120000"/>
              <a:gd name="T3" fmla="*/ 119516 h 120000"/>
              <a:gd name="T4" fmla="*/ 80000 w 120000"/>
              <a:gd name="T5" fmla="*/ 105967 h 120000"/>
              <a:gd name="T6" fmla="*/ 80000 w 120000"/>
              <a:gd name="T7" fmla="*/ 13548 h 120000"/>
              <a:gd name="T8" fmla="*/ 99649 w 120000"/>
              <a:gd name="T9" fmla="*/ 0 h 120000"/>
              <a:gd name="T10" fmla="*/ 119298 w 120000"/>
              <a:gd name="T11" fmla="*/ 13548 h 120000"/>
              <a:gd name="T12" fmla="*/ 119298 w 120000"/>
              <a:gd name="T13" fmla="*/ 105967 h 120000"/>
              <a:gd name="T14" fmla="*/ 99649 w 120000"/>
              <a:gd name="T15" fmla="*/ 119516 h 120000"/>
              <a:gd name="T16" fmla="*/ 20350 w 120000"/>
              <a:gd name="T17" fmla="*/ 119516 h 120000"/>
              <a:gd name="T18" fmla="*/ 20350 w 120000"/>
              <a:gd name="T19" fmla="*/ 119516 h 120000"/>
              <a:gd name="T20" fmla="*/ 0 w 120000"/>
              <a:gd name="T21" fmla="*/ 105967 h 120000"/>
              <a:gd name="T22" fmla="*/ 0 w 120000"/>
              <a:gd name="T23" fmla="*/ 13548 h 120000"/>
              <a:gd name="T24" fmla="*/ 20350 w 120000"/>
              <a:gd name="T25" fmla="*/ 0 h 120000"/>
              <a:gd name="T26" fmla="*/ 40000 w 120000"/>
              <a:gd name="T27" fmla="*/ 13548 h 120000"/>
              <a:gd name="T28" fmla="*/ 40000 w 120000"/>
              <a:gd name="T29" fmla="*/ 105967 h 120000"/>
              <a:gd name="T30" fmla="*/ 20350 w 120000"/>
              <a:gd name="T31" fmla="*/ 119516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1" name="Shape 4816"/>
          <p:cNvSpPr>
            <a:spLocks/>
          </p:cNvSpPr>
          <p:nvPr/>
        </p:nvSpPr>
        <p:spPr bwMode="auto">
          <a:xfrm>
            <a:off x="2620963" y="4316413"/>
            <a:ext cx="123825" cy="125412"/>
          </a:xfrm>
          <a:custGeom>
            <a:avLst/>
            <a:gdLst>
              <a:gd name="T0" fmla="*/ 106717 w 120000"/>
              <a:gd name="T1" fmla="*/ 119541 h 120000"/>
              <a:gd name="T2" fmla="*/ 106717 w 120000"/>
              <a:gd name="T3" fmla="*/ 119541 h 120000"/>
              <a:gd name="T4" fmla="*/ 12824 w 120000"/>
              <a:gd name="T5" fmla="*/ 119541 h 120000"/>
              <a:gd name="T6" fmla="*/ 0 w 120000"/>
              <a:gd name="T7" fmla="*/ 106717 h 120000"/>
              <a:gd name="T8" fmla="*/ 0 w 120000"/>
              <a:gd name="T9" fmla="*/ 12824 h 120000"/>
              <a:gd name="T10" fmla="*/ 12824 w 120000"/>
              <a:gd name="T11" fmla="*/ 0 h 120000"/>
              <a:gd name="T12" fmla="*/ 106717 w 120000"/>
              <a:gd name="T13" fmla="*/ 0 h 120000"/>
              <a:gd name="T14" fmla="*/ 119541 w 120000"/>
              <a:gd name="T15" fmla="*/ 12824 h 120000"/>
              <a:gd name="T16" fmla="*/ 119541 w 120000"/>
              <a:gd name="T17" fmla="*/ 106717 h 120000"/>
              <a:gd name="T18" fmla="*/ 106717 w 120000"/>
              <a:gd name="T19" fmla="*/ 119541 h 120000"/>
              <a:gd name="T20" fmla="*/ 0 w 120000"/>
              <a:gd name="T21" fmla="*/ 0 h 120000"/>
              <a:gd name="T22" fmla="*/ 120000 w 120000"/>
              <a:gd name="T2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2" name="Shape 4817"/>
          <p:cNvSpPr>
            <a:spLocks/>
          </p:cNvSpPr>
          <p:nvPr/>
        </p:nvSpPr>
        <p:spPr bwMode="auto">
          <a:xfrm>
            <a:off x="2111375" y="4316413"/>
            <a:ext cx="128588" cy="125412"/>
          </a:xfrm>
          <a:custGeom>
            <a:avLst/>
            <a:gdLst>
              <a:gd name="T0" fmla="*/ 59776 w 120000"/>
              <a:gd name="T1" fmla="*/ 0 h 120000"/>
              <a:gd name="T2" fmla="*/ 59776 w 120000"/>
              <a:gd name="T3" fmla="*/ 0 h 120000"/>
              <a:gd name="T4" fmla="*/ 119553 w 120000"/>
              <a:gd name="T5" fmla="*/ 61374 h 120000"/>
              <a:gd name="T6" fmla="*/ 59776 w 120000"/>
              <a:gd name="T7" fmla="*/ 119541 h 120000"/>
              <a:gd name="T8" fmla="*/ 0 w 120000"/>
              <a:gd name="T9" fmla="*/ 61374 h 120000"/>
              <a:gd name="T10" fmla="*/ 59776 w 120000"/>
              <a:gd name="T11" fmla="*/ 0 h 120000"/>
              <a:gd name="T12" fmla="*/ 0 w 120000"/>
              <a:gd name="T13" fmla="*/ 0 h 120000"/>
              <a:gd name="T14" fmla="*/ 120000 w 120000"/>
              <a:gd name="T15" fmla="*/ 120000 h 120000"/>
            </a:gdLst>
            <a:ahLst/>
            <a:cxnLst>
              <a:cxn ang="0">
                <a:pos x="T0" y="T1"/>
              </a:cxn>
              <a:cxn ang="0">
                <a:pos x="T2" y="T3"/>
              </a:cxn>
              <a:cxn ang="0">
                <a:pos x="T4" y="T5"/>
              </a:cxn>
              <a:cxn ang="0">
                <a:pos x="T6" y="T7"/>
              </a:cxn>
              <a:cxn ang="0">
                <a:pos x="T8" y="T9"/>
              </a:cxn>
              <a:cxn ang="0">
                <a:pos x="T10" y="T11"/>
              </a:cxn>
            </a:cxnLst>
            <a:rect l="T12" t="T13" r="T14" b="T15"/>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3" name="Shape 4818"/>
          <p:cNvSpPr>
            <a:spLocks/>
          </p:cNvSpPr>
          <p:nvPr/>
        </p:nvSpPr>
        <p:spPr bwMode="auto">
          <a:xfrm>
            <a:off x="1604963" y="4305300"/>
            <a:ext cx="125412" cy="146050"/>
          </a:xfrm>
          <a:custGeom>
            <a:avLst/>
            <a:gdLst>
              <a:gd name="T0" fmla="*/ 119541 w 120000"/>
              <a:gd name="T1" fmla="*/ 61377 h 120000"/>
              <a:gd name="T2" fmla="*/ 119541 w 120000"/>
              <a:gd name="T3" fmla="*/ 61377 h 120000"/>
              <a:gd name="T4" fmla="*/ 113129 w 120000"/>
              <a:gd name="T5" fmla="*/ 69639 h 120000"/>
              <a:gd name="T6" fmla="*/ 19236 w 120000"/>
              <a:gd name="T7" fmla="*/ 116852 h 120000"/>
              <a:gd name="T8" fmla="*/ 12824 w 120000"/>
              <a:gd name="T9" fmla="*/ 119606 h 120000"/>
              <a:gd name="T10" fmla="*/ 0 w 120000"/>
              <a:gd name="T11" fmla="*/ 108590 h 120000"/>
              <a:gd name="T12" fmla="*/ 0 w 120000"/>
              <a:gd name="T13" fmla="*/ 11409 h 120000"/>
              <a:gd name="T14" fmla="*/ 12824 w 120000"/>
              <a:gd name="T15" fmla="*/ 0 h 120000"/>
              <a:gd name="T16" fmla="*/ 19236 w 120000"/>
              <a:gd name="T17" fmla="*/ 2754 h 120000"/>
              <a:gd name="T18" fmla="*/ 113129 w 120000"/>
              <a:gd name="T19" fmla="*/ 50360 h 120000"/>
              <a:gd name="T20" fmla="*/ 119541 w 120000"/>
              <a:gd name="T21" fmla="*/ 61377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4" name="Shape 4819"/>
          <p:cNvSpPr>
            <a:spLocks/>
          </p:cNvSpPr>
          <p:nvPr/>
        </p:nvSpPr>
        <p:spPr bwMode="auto">
          <a:xfrm>
            <a:off x="7096125" y="3730625"/>
            <a:ext cx="290513" cy="288925"/>
          </a:xfrm>
          <a:custGeom>
            <a:avLst/>
            <a:gdLst>
              <a:gd name="T0" fmla="*/ 114219 w 120000"/>
              <a:gd name="T1" fmla="*/ 119800 h 120000"/>
              <a:gd name="T2" fmla="*/ 114219 w 120000"/>
              <a:gd name="T3" fmla="*/ 119800 h 120000"/>
              <a:gd name="T4" fmla="*/ 5581 w 120000"/>
              <a:gd name="T5" fmla="*/ 119800 h 120000"/>
              <a:gd name="T6" fmla="*/ 0 w 120000"/>
              <a:gd name="T7" fmla="*/ 114019 h 120000"/>
              <a:gd name="T8" fmla="*/ 0 w 120000"/>
              <a:gd name="T9" fmla="*/ 5581 h 120000"/>
              <a:gd name="T10" fmla="*/ 5581 w 120000"/>
              <a:gd name="T11" fmla="*/ 0 h 120000"/>
              <a:gd name="T12" fmla="*/ 114219 w 120000"/>
              <a:gd name="T13" fmla="*/ 0 h 120000"/>
              <a:gd name="T14" fmla="*/ 119800 w 120000"/>
              <a:gd name="T15" fmla="*/ 5581 h 120000"/>
              <a:gd name="T16" fmla="*/ 119800 w 120000"/>
              <a:gd name="T17" fmla="*/ 114019 h 120000"/>
              <a:gd name="T18" fmla="*/ 114219 w 120000"/>
              <a:gd name="T19" fmla="*/ 119800 h 120000"/>
              <a:gd name="T20" fmla="*/ 108438 w 120000"/>
              <a:gd name="T21" fmla="*/ 11162 h 120000"/>
              <a:gd name="T22" fmla="*/ 108438 w 120000"/>
              <a:gd name="T23" fmla="*/ 11162 h 120000"/>
              <a:gd name="T24" fmla="*/ 11362 w 120000"/>
              <a:gd name="T25" fmla="*/ 11162 h 120000"/>
              <a:gd name="T26" fmla="*/ 11362 w 120000"/>
              <a:gd name="T27" fmla="*/ 108438 h 120000"/>
              <a:gd name="T28" fmla="*/ 108438 w 120000"/>
              <a:gd name="T29" fmla="*/ 108438 h 120000"/>
              <a:gd name="T30" fmla="*/ 108438 w 120000"/>
              <a:gd name="T31" fmla="*/ 11162 h 120000"/>
              <a:gd name="T32" fmla="*/ 22524 w 120000"/>
              <a:gd name="T33" fmla="*/ 80332 h 120000"/>
              <a:gd name="T34" fmla="*/ 22524 w 120000"/>
              <a:gd name="T35" fmla="*/ 80332 h 120000"/>
              <a:gd name="T36" fmla="*/ 33887 w 120000"/>
              <a:gd name="T37" fmla="*/ 80332 h 120000"/>
              <a:gd name="T38" fmla="*/ 39468 w 120000"/>
              <a:gd name="T39" fmla="*/ 85913 h 120000"/>
              <a:gd name="T40" fmla="*/ 39468 w 120000"/>
              <a:gd name="T41" fmla="*/ 97076 h 120000"/>
              <a:gd name="T42" fmla="*/ 33887 w 120000"/>
              <a:gd name="T43" fmla="*/ 102857 h 120000"/>
              <a:gd name="T44" fmla="*/ 22524 w 120000"/>
              <a:gd name="T45" fmla="*/ 102857 h 120000"/>
              <a:gd name="T46" fmla="*/ 16943 w 120000"/>
              <a:gd name="T47" fmla="*/ 97076 h 120000"/>
              <a:gd name="T48" fmla="*/ 16943 w 120000"/>
              <a:gd name="T49" fmla="*/ 85913 h 120000"/>
              <a:gd name="T50" fmla="*/ 22524 w 120000"/>
              <a:gd name="T51" fmla="*/ 80332 h 120000"/>
              <a:gd name="T52" fmla="*/ 53621 w 120000"/>
              <a:gd name="T53" fmla="*/ 29501 h 120000"/>
              <a:gd name="T54" fmla="*/ 53621 w 120000"/>
              <a:gd name="T55" fmla="*/ 29501 h 120000"/>
              <a:gd name="T56" fmla="*/ 64784 w 120000"/>
              <a:gd name="T57" fmla="*/ 29501 h 120000"/>
              <a:gd name="T58" fmla="*/ 70365 w 120000"/>
              <a:gd name="T59" fmla="*/ 35083 h 120000"/>
              <a:gd name="T60" fmla="*/ 70365 w 120000"/>
              <a:gd name="T61" fmla="*/ 97076 h 120000"/>
              <a:gd name="T62" fmla="*/ 64784 w 120000"/>
              <a:gd name="T63" fmla="*/ 102857 h 120000"/>
              <a:gd name="T64" fmla="*/ 53621 w 120000"/>
              <a:gd name="T65" fmla="*/ 102857 h 120000"/>
              <a:gd name="T66" fmla="*/ 47840 w 120000"/>
              <a:gd name="T67" fmla="*/ 97076 h 120000"/>
              <a:gd name="T68" fmla="*/ 47840 w 120000"/>
              <a:gd name="T69" fmla="*/ 35083 h 120000"/>
              <a:gd name="T70" fmla="*/ 53621 w 120000"/>
              <a:gd name="T71" fmla="*/ 29501 h 120000"/>
              <a:gd name="T72" fmla="*/ 85913 w 120000"/>
              <a:gd name="T73" fmla="*/ 52026 h 120000"/>
              <a:gd name="T74" fmla="*/ 85913 w 120000"/>
              <a:gd name="T75" fmla="*/ 52026 h 120000"/>
              <a:gd name="T76" fmla="*/ 97275 w 120000"/>
              <a:gd name="T77" fmla="*/ 52026 h 120000"/>
              <a:gd name="T78" fmla="*/ 102857 w 120000"/>
              <a:gd name="T79" fmla="*/ 57807 h 120000"/>
              <a:gd name="T80" fmla="*/ 102857 w 120000"/>
              <a:gd name="T81" fmla="*/ 97076 h 120000"/>
              <a:gd name="T82" fmla="*/ 97275 w 120000"/>
              <a:gd name="T83" fmla="*/ 102857 h 120000"/>
              <a:gd name="T84" fmla="*/ 85913 w 120000"/>
              <a:gd name="T85" fmla="*/ 102857 h 120000"/>
              <a:gd name="T86" fmla="*/ 80332 w 120000"/>
              <a:gd name="T87" fmla="*/ 97076 h 120000"/>
              <a:gd name="T88" fmla="*/ 80332 w 120000"/>
              <a:gd name="T89" fmla="*/ 57807 h 120000"/>
              <a:gd name="T90" fmla="*/ 85913 w 120000"/>
              <a:gd name="T91" fmla="*/ 52026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5" name="Shape 4820"/>
          <p:cNvSpPr>
            <a:spLocks/>
          </p:cNvSpPr>
          <p:nvPr/>
        </p:nvSpPr>
        <p:spPr bwMode="auto">
          <a:xfrm>
            <a:off x="6586538" y="3730625"/>
            <a:ext cx="292100" cy="288925"/>
          </a:xfrm>
          <a:custGeom>
            <a:avLst/>
            <a:gdLst>
              <a:gd name="T0" fmla="*/ 114088 w 120000"/>
              <a:gd name="T1" fmla="*/ 119800 h 120000"/>
              <a:gd name="T2" fmla="*/ 114088 w 120000"/>
              <a:gd name="T3" fmla="*/ 119800 h 120000"/>
              <a:gd name="T4" fmla="*/ 5517 w 120000"/>
              <a:gd name="T5" fmla="*/ 119800 h 120000"/>
              <a:gd name="T6" fmla="*/ 0 w 120000"/>
              <a:gd name="T7" fmla="*/ 114019 h 120000"/>
              <a:gd name="T8" fmla="*/ 0 w 120000"/>
              <a:gd name="T9" fmla="*/ 5581 h 120000"/>
              <a:gd name="T10" fmla="*/ 5517 w 120000"/>
              <a:gd name="T11" fmla="*/ 0 h 120000"/>
              <a:gd name="T12" fmla="*/ 114088 w 120000"/>
              <a:gd name="T13" fmla="*/ 0 h 120000"/>
              <a:gd name="T14" fmla="*/ 119802 w 120000"/>
              <a:gd name="T15" fmla="*/ 5581 h 120000"/>
              <a:gd name="T16" fmla="*/ 119802 w 120000"/>
              <a:gd name="T17" fmla="*/ 114019 h 120000"/>
              <a:gd name="T18" fmla="*/ 114088 w 120000"/>
              <a:gd name="T19" fmla="*/ 119800 h 120000"/>
              <a:gd name="T20" fmla="*/ 108571 w 120000"/>
              <a:gd name="T21" fmla="*/ 11162 h 120000"/>
              <a:gd name="T22" fmla="*/ 108571 w 120000"/>
              <a:gd name="T23" fmla="*/ 11162 h 120000"/>
              <a:gd name="T24" fmla="*/ 11034 w 120000"/>
              <a:gd name="T25" fmla="*/ 11162 h 120000"/>
              <a:gd name="T26" fmla="*/ 11034 w 120000"/>
              <a:gd name="T27" fmla="*/ 108438 h 120000"/>
              <a:gd name="T28" fmla="*/ 108571 w 120000"/>
              <a:gd name="T29" fmla="*/ 108438 h 120000"/>
              <a:gd name="T30" fmla="*/ 108571 w 120000"/>
              <a:gd name="T31" fmla="*/ 11162 h 120000"/>
              <a:gd name="T32" fmla="*/ 19507 w 120000"/>
              <a:gd name="T33" fmla="*/ 60598 h 120000"/>
              <a:gd name="T34" fmla="*/ 19507 w 120000"/>
              <a:gd name="T35" fmla="*/ 60598 h 120000"/>
              <a:gd name="T36" fmla="*/ 34876 w 120000"/>
              <a:gd name="T37" fmla="*/ 50631 h 120000"/>
              <a:gd name="T38" fmla="*/ 37635 w 120000"/>
              <a:gd name="T39" fmla="*/ 50631 h 120000"/>
              <a:gd name="T40" fmla="*/ 40394 w 120000"/>
              <a:gd name="T41" fmla="*/ 50631 h 120000"/>
              <a:gd name="T42" fmla="*/ 65418 w 120000"/>
              <a:gd name="T43" fmla="*/ 67574 h 120000"/>
              <a:gd name="T44" fmla="*/ 93201 w 120000"/>
              <a:gd name="T45" fmla="*/ 47840 h 120000"/>
              <a:gd name="T46" fmla="*/ 97536 w 120000"/>
              <a:gd name="T47" fmla="*/ 46445 h 120000"/>
              <a:gd name="T48" fmla="*/ 103054 w 120000"/>
              <a:gd name="T49" fmla="*/ 52026 h 120000"/>
              <a:gd name="T50" fmla="*/ 100295 w 120000"/>
              <a:gd name="T51" fmla="*/ 56411 h 120000"/>
              <a:gd name="T52" fmla="*/ 68177 w 120000"/>
              <a:gd name="T53" fmla="*/ 78936 h 120000"/>
              <a:gd name="T54" fmla="*/ 65418 w 120000"/>
              <a:gd name="T55" fmla="*/ 80332 h 120000"/>
              <a:gd name="T56" fmla="*/ 62660 w 120000"/>
              <a:gd name="T57" fmla="*/ 78936 h 120000"/>
              <a:gd name="T58" fmla="*/ 37635 w 120000"/>
              <a:gd name="T59" fmla="*/ 61993 h 120000"/>
              <a:gd name="T60" fmla="*/ 26403 w 120000"/>
              <a:gd name="T61" fmla="*/ 70365 h 120000"/>
              <a:gd name="T62" fmla="*/ 22266 w 120000"/>
              <a:gd name="T63" fmla="*/ 70365 h 120000"/>
              <a:gd name="T64" fmla="*/ 16748 w 120000"/>
              <a:gd name="T65" fmla="*/ 64784 h 120000"/>
              <a:gd name="T66" fmla="*/ 19507 w 120000"/>
              <a:gd name="T67" fmla="*/ 60598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6" name="Shape 4821"/>
          <p:cNvSpPr>
            <a:spLocks/>
          </p:cNvSpPr>
          <p:nvPr/>
        </p:nvSpPr>
        <p:spPr bwMode="auto">
          <a:xfrm>
            <a:off x="6083300" y="3749675"/>
            <a:ext cx="288925" cy="244475"/>
          </a:xfrm>
          <a:custGeom>
            <a:avLst/>
            <a:gdLst>
              <a:gd name="T0" fmla="*/ 114019 w 120000"/>
              <a:gd name="T1" fmla="*/ 119764 h 120000"/>
              <a:gd name="T2" fmla="*/ 114019 w 120000"/>
              <a:gd name="T3" fmla="*/ 119764 h 120000"/>
              <a:gd name="T4" fmla="*/ 5581 w 120000"/>
              <a:gd name="T5" fmla="*/ 119764 h 120000"/>
              <a:gd name="T6" fmla="*/ 0 w 120000"/>
              <a:gd name="T7" fmla="*/ 113176 h 120000"/>
              <a:gd name="T8" fmla="*/ 0 w 120000"/>
              <a:gd name="T9" fmla="*/ 6588 h 120000"/>
              <a:gd name="T10" fmla="*/ 5581 w 120000"/>
              <a:gd name="T11" fmla="*/ 0 h 120000"/>
              <a:gd name="T12" fmla="*/ 11162 w 120000"/>
              <a:gd name="T13" fmla="*/ 6588 h 120000"/>
              <a:gd name="T14" fmla="*/ 11162 w 120000"/>
              <a:gd name="T15" fmla="*/ 91529 h 120000"/>
              <a:gd name="T16" fmla="*/ 11162 w 120000"/>
              <a:gd name="T17" fmla="*/ 106352 h 120000"/>
              <a:gd name="T18" fmla="*/ 114019 w 120000"/>
              <a:gd name="T19" fmla="*/ 106352 h 120000"/>
              <a:gd name="T20" fmla="*/ 119800 w 120000"/>
              <a:gd name="T21" fmla="*/ 113176 h 120000"/>
              <a:gd name="T22" fmla="*/ 114019 w 120000"/>
              <a:gd name="T23" fmla="*/ 119764 h 120000"/>
              <a:gd name="T24" fmla="*/ 101461 w 120000"/>
              <a:gd name="T25" fmla="*/ 99764 h 120000"/>
              <a:gd name="T26" fmla="*/ 101461 w 120000"/>
              <a:gd name="T27" fmla="*/ 99764 h 120000"/>
              <a:gd name="T28" fmla="*/ 90099 w 120000"/>
              <a:gd name="T29" fmla="*/ 99764 h 120000"/>
              <a:gd name="T30" fmla="*/ 84518 w 120000"/>
              <a:gd name="T31" fmla="*/ 93176 h 120000"/>
              <a:gd name="T32" fmla="*/ 84518 w 120000"/>
              <a:gd name="T33" fmla="*/ 46588 h 120000"/>
              <a:gd name="T34" fmla="*/ 90099 w 120000"/>
              <a:gd name="T35" fmla="*/ 40000 h 120000"/>
              <a:gd name="T36" fmla="*/ 101461 w 120000"/>
              <a:gd name="T37" fmla="*/ 40000 h 120000"/>
              <a:gd name="T38" fmla="*/ 107043 w 120000"/>
              <a:gd name="T39" fmla="*/ 46588 h 120000"/>
              <a:gd name="T40" fmla="*/ 107043 w 120000"/>
              <a:gd name="T41" fmla="*/ 93176 h 120000"/>
              <a:gd name="T42" fmla="*/ 101461 w 120000"/>
              <a:gd name="T43" fmla="*/ 99764 h 120000"/>
              <a:gd name="T44" fmla="*/ 68970 w 120000"/>
              <a:gd name="T45" fmla="*/ 99764 h 120000"/>
              <a:gd name="T46" fmla="*/ 68970 w 120000"/>
              <a:gd name="T47" fmla="*/ 99764 h 120000"/>
              <a:gd name="T48" fmla="*/ 57807 w 120000"/>
              <a:gd name="T49" fmla="*/ 99764 h 120000"/>
              <a:gd name="T50" fmla="*/ 52026 w 120000"/>
              <a:gd name="T51" fmla="*/ 93176 h 120000"/>
              <a:gd name="T52" fmla="*/ 52026 w 120000"/>
              <a:gd name="T53" fmla="*/ 20000 h 120000"/>
              <a:gd name="T54" fmla="*/ 57807 w 120000"/>
              <a:gd name="T55" fmla="*/ 13411 h 120000"/>
              <a:gd name="T56" fmla="*/ 68970 w 120000"/>
              <a:gd name="T57" fmla="*/ 13411 h 120000"/>
              <a:gd name="T58" fmla="*/ 74551 w 120000"/>
              <a:gd name="T59" fmla="*/ 20000 h 120000"/>
              <a:gd name="T60" fmla="*/ 74551 w 120000"/>
              <a:gd name="T61" fmla="*/ 93176 h 120000"/>
              <a:gd name="T62" fmla="*/ 68970 w 120000"/>
              <a:gd name="T63" fmla="*/ 99764 h 120000"/>
              <a:gd name="T64" fmla="*/ 38073 w 120000"/>
              <a:gd name="T65" fmla="*/ 99764 h 120000"/>
              <a:gd name="T66" fmla="*/ 38073 w 120000"/>
              <a:gd name="T67" fmla="*/ 99764 h 120000"/>
              <a:gd name="T68" fmla="*/ 26710 w 120000"/>
              <a:gd name="T69" fmla="*/ 99764 h 120000"/>
              <a:gd name="T70" fmla="*/ 21129 w 120000"/>
              <a:gd name="T71" fmla="*/ 93176 h 120000"/>
              <a:gd name="T72" fmla="*/ 21129 w 120000"/>
              <a:gd name="T73" fmla="*/ 79764 h 120000"/>
              <a:gd name="T74" fmla="*/ 26710 w 120000"/>
              <a:gd name="T75" fmla="*/ 73176 h 120000"/>
              <a:gd name="T76" fmla="*/ 38073 w 120000"/>
              <a:gd name="T77" fmla="*/ 73176 h 120000"/>
              <a:gd name="T78" fmla="*/ 43654 w 120000"/>
              <a:gd name="T79" fmla="*/ 79764 h 120000"/>
              <a:gd name="T80" fmla="*/ 43654 w 120000"/>
              <a:gd name="T81" fmla="*/ 93176 h 120000"/>
              <a:gd name="T82" fmla="*/ 38073 w 120000"/>
              <a:gd name="T83" fmla="*/ 99764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7" name="Shape 4822"/>
          <p:cNvSpPr>
            <a:spLocks/>
          </p:cNvSpPr>
          <p:nvPr/>
        </p:nvSpPr>
        <p:spPr bwMode="auto">
          <a:xfrm>
            <a:off x="5576888" y="3749675"/>
            <a:ext cx="287337" cy="244475"/>
          </a:xfrm>
          <a:custGeom>
            <a:avLst/>
            <a:gdLst>
              <a:gd name="T0" fmla="*/ 117004 w 120000"/>
              <a:gd name="T1" fmla="*/ 41647 h 120000"/>
              <a:gd name="T2" fmla="*/ 117004 w 120000"/>
              <a:gd name="T3" fmla="*/ 41647 h 120000"/>
              <a:gd name="T4" fmla="*/ 69084 w 120000"/>
              <a:gd name="T5" fmla="*/ 81647 h 120000"/>
              <a:gd name="T6" fmla="*/ 64891 w 120000"/>
              <a:gd name="T7" fmla="*/ 83294 h 120000"/>
              <a:gd name="T8" fmla="*/ 62096 w 120000"/>
              <a:gd name="T9" fmla="*/ 81647 h 120000"/>
              <a:gd name="T10" fmla="*/ 36539 w 120000"/>
              <a:gd name="T11" fmla="*/ 61647 h 120000"/>
              <a:gd name="T12" fmla="*/ 11181 w 120000"/>
              <a:gd name="T13" fmla="*/ 79764 h 120000"/>
              <a:gd name="T14" fmla="*/ 11181 w 120000"/>
              <a:gd name="T15" fmla="*/ 106352 h 120000"/>
              <a:gd name="T16" fmla="*/ 114209 w 120000"/>
              <a:gd name="T17" fmla="*/ 106352 h 120000"/>
              <a:gd name="T18" fmla="*/ 119800 w 120000"/>
              <a:gd name="T19" fmla="*/ 113176 h 120000"/>
              <a:gd name="T20" fmla="*/ 114209 w 120000"/>
              <a:gd name="T21" fmla="*/ 119764 h 120000"/>
              <a:gd name="T22" fmla="*/ 5590 w 120000"/>
              <a:gd name="T23" fmla="*/ 119764 h 120000"/>
              <a:gd name="T24" fmla="*/ 0 w 120000"/>
              <a:gd name="T25" fmla="*/ 113176 h 120000"/>
              <a:gd name="T26" fmla="*/ 0 w 120000"/>
              <a:gd name="T27" fmla="*/ 6588 h 120000"/>
              <a:gd name="T28" fmla="*/ 5590 w 120000"/>
              <a:gd name="T29" fmla="*/ 0 h 120000"/>
              <a:gd name="T30" fmla="*/ 11181 w 120000"/>
              <a:gd name="T31" fmla="*/ 6588 h 120000"/>
              <a:gd name="T32" fmla="*/ 11181 w 120000"/>
              <a:gd name="T33" fmla="*/ 64941 h 120000"/>
              <a:gd name="T34" fmla="*/ 33743 w 120000"/>
              <a:gd name="T35" fmla="*/ 48235 h 120000"/>
              <a:gd name="T36" fmla="*/ 36539 w 120000"/>
              <a:gd name="T37" fmla="*/ 46588 h 120000"/>
              <a:gd name="T38" fmla="*/ 40931 w 120000"/>
              <a:gd name="T39" fmla="*/ 48235 h 120000"/>
              <a:gd name="T40" fmla="*/ 64891 w 120000"/>
              <a:gd name="T41" fmla="*/ 68235 h 120000"/>
              <a:gd name="T42" fmla="*/ 111414 w 120000"/>
              <a:gd name="T43" fmla="*/ 29882 h 120000"/>
              <a:gd name="T44" fmla="*/ 114209 w 120000"/>
              <a:gd name="T45" fmla="*/ 29882 h 120000"/>
              <a:gd name="T46" fmla="*/ 119800 w 120000"/>
              <a:gd name="T47" fmla="*/ 36705 h 120000"/>
              <a:gd name="T48" fmla="*/ 117004 w 120000"/>
              <a:gd name="T49" fmla="*/ 41647 h 120000"/>
              <a:gd name="T50" fmla="*/ 0 w 120000"/>
              <a:gd name="T51" fmla="*/ 0 h 120000"/>
              <a:gd name="T52" fmla="*/ 120000 w 120000"/>
              <a:gd name="T5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T50" t="T51" r="T52" b="T53"/>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8" name="Shape 4823"/>
          <p:cNvSpPr>
            <a:spLocks/>
          </p:cNvSpPr>
          <p:nvPr/>
        </p:nvSpPr>
        <p:spPr bwMode="auto">
          <a:xfrm>
            <a:off x="5068888" y="3730625"/>
            <a:ext cx="292100" cy="288925"/>
          </a:xfrm>
          <a:custGeom>
            <a:avLst/>
            <a:gdLst>
              <a:gd name="T0" fmla="*/ 60000 w 120000"/>
              <a:gd name="T1" fmla="*/ 119800 h 120000"/>
              <a:gd name="T2" fmla="*/ 60000 w 120000"/>
              <a:gd name="T3" fmla="*/ 119800 h 120000"/>
              <a:gd name="T4" fmla="*/ 0 w 120000"/>
              <a:gd name="T5" fmla="*/ 59202 h 120000"/>
              <a:gd name="T6" fmla="*/ 60000 w 120000"/>
              <a:gd name="T7" fmla="*/ 0 h 120000"/>
              <a:gd name="T8" fmla="*/ 119802 w 120000"/>
              <a:gd name="T9" fmla="*/ 59202 h 120000"/>
              <a:gd name="T10" fmla="*/ 60000 w 120000"/>
              <a:gd name="T11" fmla="*/ 119800 h 120000"/>
              <a:gd name="T12" fmla="*/ 25065 w 120000"/>
              <a:gd name="T13" fmla="*/ 25315 h 120000"/>
              <a:gd name="T14" fmla="*/ 25065 w 120000"/>
              <a:gd name="T15" fmla="*/ 25315 h 120000"/>
              <a:gd name="T16" fmla="*/ 60000 w 120000"/>
              <a:gd name="T17" fmla="*/ 59202 h 120000"/>
              <a:gd name="T18" fmla="*/ 60000 w 120000"/>
              <a:gd name="T19" fmla="*/ 11162 h 120000"/>
              <a:gd name="T20" fmla="*/ 25065 w 120000"/>
              <a:gd name="T21" fmla="*/ 25315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19" name="Shape 4824"/>
          <p:cNvSpPr>
            <a:spLocks/>
          </p:cNvSpPr>
          <p:nvPr/>
        </p:nvSpPr>
        <p:spPr bwMode="auto">
          <a:xfrm>
            <a:off x="4564063" y="3730625"/>
            <a:ext cx="287337" cy="288925"/>
          </a:xfrm>
          <a:custGeom>
            <a:avLst/>
            <a:gdLst>
              <a:gd name="T0" fmla="*/ 60698 w 120000"/>
              <a:gd name="T1" fmla="*/ 119800 h 120000"/>
              <a:gd name="T2" fmla="*/ 60698 w 120000"/>
              <a:gd name="T3" fmla="*/ 119800 h 120000"/>
              <a:gd name="T4" fmla="*/ 0 w 120000"/>
              <a:gd name="T5" fmla="*/ 59202 h 120000"/>
              <a:gd name="T6" fmla="*/ 60698 w 120000"/>
              <a:gd name="T7" fmla="*/ 0 h 120000"/>
              <a:gd name="T8" fmla="*/ 119800 w 120000"/>
              <a:gd name="T9" fmla="*/ 59202 h 120000"/>
              <a:gd name="T10" fmla="*/ 60698 w 120000"/>
              <a:gd name="T11" fmla="*/ 119800 h 120000"/>
              <a:gd name="T12" fmla="*/ 11181 w 120000"/>
              <a:gd name="T13" fmla="*/ 59202 h 120000"/>
              <a:gd name="T14" fmla="*/ 11181 w 120000"/>
              <a:gd name="T15" fmla="*/ 59202 h 120000"/>
              <a:gd name="T16" fmla="*/ 60698 w 120000"/>
              <a:gd name="T17" fmla="*/ 59202 h 120000"/>
              <a:gd name="T18" fmla="*/ 60698 w 120000"/>
              <a:gd name="T19" fmla="*/ 11162 h 120000"/>
              <a:gd name="T20" fmla="*/ 11181 w 120000"/>
              <a:gd name="T21" fmla="*/ 59202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0" name="Shape 4825"/>
          <p:cNvSpPr>
            <a:spLocks/>
          </p:cNvSpPr>
          <p:nvPr/>
        </p:nvSpPr>
        <p:spPr bwMode="auto">
          <a:xfrm>
            <a:off x="4057650" y="3730625"/>
            <a:ext cx="287338" cy="288925"/>
          </a:xfrm>
          <a:custGeom>
            <a:avLst/>
            <a:gdLst>
              <a:gd name="T0" fmla="*/ 59101 w 120000"/>
              <a:gd name="T1" fmla="*/ 119800 h 120000"/>
              <a:gd name="T2" fmla="*/ 59101 w 120000"/>
              <a:gd name="T3" fmla="*/ 119800 h 120000"/>
              <a:gd name="T4" fmla="*/ 0 w 120000"/>
              <a:gd name="T5" fmla="*/ 59202 h 120000"/>
              <a:gd name="T6" fmla="*/ 59101 w 120000"/>
              <a:gd name="T7" fmla="*/ 0 h 120000"/>
              <a:gd name="T8" fmla="*/ 119800 w 120000"/>
              <a:gd name="T9" fmla="*/ 59202 h 120000"/>
              <a:gd name="T10" fmla="*/ 59101 w 120000"/>
              <a:gd name="T11" fmla="*/ 119800 h 120000"/>
              <a:gd name="T12" fmla="*/ 11181 w 120000"/>
              <a:gd name="T13" fmla="*/ 59202 h 120000"/>
              <a:gd name="T14" fmla="*/ 11181 w 120000"/>
              <a:gd name="T15" fmla="*/ 59202 h 120000"/>
              <a:gd name="T16" fmla="*/ 25357 w 120000"/>
              <a:gd name="T17" fmla="*/ 94285 h 120000"/>
              <a:gd name="T18" fmla="*/ 59101 w 120000"/>
              <a:gd name="T19" fmla="*/ 59202 h 120000"/>
              <a:gd name="T20" fmla="*/ 59101 w 120000"/>
              <a:gd name="T21" fmla="*/ 11162 h 120000"/>
              <a:gd name="T22" fmla="*/ 11181 w 120000"/>
              <a:gd name="T23" fmla="*/ 59202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1" name="Shape 4826"/>
          <p:cNvSpPr>
            <a:spLocks/>
          </p:cNvSpPr>
          <p:nvPr/>
        </p:nvSpPr>
        <p:spPr bwMode="auto">
          <a:xfrm>
            <a:off x="3549650" y="3730625"/>
            <a:ext cx="292100" cy="288925"/>
          </a:xfrm>
          <a:custGeom>
            <a:avLst/>
            <a:gdLst>
              <a:gd name="T0" fmla="*/ 59901 w 120000"/>
              <a:gd name="T1" fmla="*/ 119800 h 120000"/>
              <a:gd name="T2" fmla="*/ 59901 w 120000"/>
              <a:gd name="T3" fmla="*/ 119800 h 120000"/>
              <a:gd name="T4" fmla="*/ 0 w 120000"/>
              <a:gd name="T5" fmla="*/ 59202 h 120000"/>
              <a:gd name="T6" fmla="*/ 59901 w 120000"/>
              <a:gd name="T7" fmla="*/ 0 h 120000"/>
              <a:gd name="T8" fmla="*/ 119802 w 120000"/>
              <a:gd name="T9" fmla="*/ 59202 h 120000"/>
              <a:gd name="T10" fmla="*/ 59901 w 120000"/>
              <a:gd name="T11" fmla="*/ 119800 h 120000"/>
              <a:gd name="T12" fmla="*/ 11231 w 120000"/>
              <a:gd name="T13" fmla="*/ 59202 h 120000"/>
              <a:gd name="T14" fmla="*/ 11231 w 120000"/>
              <a:gd name="T15" fmla="*/ 59202 h 120000"/>
              <a:gd name="T16" fmla="*/ 59901 w 120000"/>
              <a:gd name="T17" fmla="*/ 108438 h 120000"/>
              <a:gd name="T18" fmla="*/ 59901 w 120000"/>
              <a:gd name="T19" fmla="*/ 11162 h 120000"/>
              <a:gd name="T20" fmla="*/ 11231 w 120000"/>
              <a:gd name="T21" fmla="*/ 59202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2" name="Shape 4827"/>
          <p:cNvSpPr>
            <a:spLocks/>
          </p:cNvSpPr>
          <p:nvPr/>
        </p:nvSpPr>
        <p:spPr bwMode="auto">
          <a:xfrm>
            <a:off x="3043238" y="3730625"/>
            <a:ext cx="290512" cy="288925"/>
          </a:xfrm>
          <a:custGeom>
            <a:avLst/>
            <a:gdLst>
              <a:gd name="T0" fmla="*/ 60598 w 120000"/>
              <a:gd name="T1" fmla="*/ 119800 h 120000"/>
              <a:gd name="T2" fmla="*/ 60598 w 120000"/>
              <a:gd name="T3" fmla="*/ 119800 h 120000"/>
              <a:gd name="T4" fmla="*/ 0 w 120000"/>
              <a:gd name="T5" fmla="*/ 59202 h 120000"/>
              <a:gd name="T6" fmla="*/ 60598 w 120000"/>
              <a:gd name="T7" fmla="*/ 0 h 120000"/>
              <a:gd name="T8" fmla="*/ 119800 w 120000"/>
              <a:gd name="T9" fmla="*/ 59202 h 120000"/>
              <a:gd name="T10" fmla="*/ 60598 w 120000"/>
              <a:gd name="T11" fmla="*/ 119800 h 120000"/>
              <a:gd name="T12" fmla="*/ 11362 w 120000"/>
              <a:gd name="T13" fmla="*/ 59202 h 120000"/>
              <a:gd name="T14" fmla="*/ 11362 w 120000"/>
              <a:gd name="T15" fmla="*/ 59202 h 120000"/>
              <a:gd name="T16" fmla="*/ 60598 w 120000"/>
              <a:gd name="T17" fmla="*/ 108438 h 120000"/>
              <a:gd name="T18" fmla="*/ 94485 w 120000"/>
              <a:gd name="T19" fmla="*/ 94285 h 120000"/>
              <a:gd name="T20" fmla="*/ 60598 w 120000"/>
              <a:gd name="T21" fmla="*/ 59202 h 120000"/>
              <a:gd name="T22" fmla="*/ 60598 w 120000"/>
              <a:gd name="T23" fmla="*/ 11162 h 120000"/>
              <a:gd name="T24" fmla="*/ 11362 w 120000"/>
              <a:gd name="T25" fmla="*/ 59202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3" name="Shape 4828"/>
          <p:cNvSpPr>
            <a:spLocks/>
          </p:cNvSpPr>
          <p:nvPr/>
        </p:nvSpPr>
        <p:spPr bwMode="auto">
          <a:xfrm>
            <a:off x="2538413" y="3730625"/>
            <a:ext cx="288925" cy="288925"/>
          </a:xfrm>
          <a:custGeom>
            <a:avLst/>
            <a:gdLst>
              <a:gd name="T0" fmla="*/ 59202 w 120000"/>
              <a:gd name="T1" fmla="*/ 119800 h 120000"/>
              <a:gd name="T2" fmla="*/ 59202 w 120000"/>
              <a:gd name="T3" fmla="*/ 119800 h 120000"/>
              <a:gd name="T4" fmla="*/ 0 w 120000"/>
              <a:gd name="T5" fmla="*/ 59202 h 120000"/>
              <a:gd name="T6" fmla="*/ 59202 w 120000"/>
              <a:gd name="T7" fmla="*/ 0 h 120000"/>
              <a:gd name="T8" fmla="*/ 119800 w 120000"/>
              <a:gd name="T9" fmla="*/ 59202 h 120000"/>
              <a:gd name="T10" fmla="*/ 59202 w 120000"/>
              <a:gd name="T11" fmla="*/ 119800 h 120000"/>
              <a:gd name="T12" fmla="*/ 11362 w 120000"/>
              <a:gd name="T13" fmla="*/ 59202 h 120000"/>
              <a:gd name="T14" fmla="*/ 11362 w 120000"/>
              <a:gd name="T15" fmla="*/ 59202 h 120000"/>
              <a:gd name="T16" fmla="*/ 59202 w 120000"/>
              <a:gd name="T17" fmla="*/ 108438 h 120000"/>
              <a:gd name="T18" fmla="*/ 108438 w 120000"/>
              <a:gd name="T19" fmla="*/ 59202 h 120000"/>
              <a:gd name="T20" fmla="*/ 59202 w 120000"/>
              <a:gd name="T21" fmla="*/ 59202 h 120000"/>
              <a:gd name="T22" fmla="*/ 59202 w 120000"/>
              <a:gd name="T23" fmla="*/ 11162 h 120000"/>
              <a:gd name="T24" fmla="*/ 11362 w 120000"/>
              <a:gd name="T25" fmla="*/ 59202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4" name="Shape 4829"/>
          <p:cNvSpPr>
            <a:spLocks/>
          </p:cNvSpPr>
          <p:nvPr/>
        </p:nvSpPr>
        <p:spPr bwMode="auto">
          <a:xfrm>
            <a:off x="2036763" y="3730625"/>
            <a:ext cx="290512" cy="288925"/>
          </a:xfrm>
          <a:custGeom>
            <a:avLst/>
            <a:gdLst>
              <a:gd name="T0" fmla="*/ 59202 w 120000"/>
              <a:gd name="T1" fmla="*/ 119800 h 120000"/>
              <a:gd name="T2" fmla="*/ 59202 w 120000"/>
              <a:gd name="T3" fmla="*/ 119800 h 120000"/>
              <a:gd name="T4" fmla="*/ 0 w 120000"/>
              <a:gd name="T5" fmla="*/ 59202 h 120000"/>
              <a:gd name="T6" fmla="*/ 59202 w 120000"/>
              <a:gd name="T7" fmla="*/ 0 h 120000"/>
              <a:gd name="T8" fmla="*/ 119800 w 120000"/>
              <a:gd name="T9" fmla="*/ 59202 h 120000"/>
              <a:gd name="T10" fmla="*/ 59202 w 120000"/>
              <a:gd name="T11" fmla="*/ 119800 h 120000"/>
              <a:gd name="T12" fmla="*/ 94485 w 120000"/>
              <a:gd name="T13" fmla="*/ 25315 h 120000"/>
              <a:gd name="T14" fmla="*/ 94485 w 120000"/>
              <a:gd name="T15" fmla="*/ 25315 h 120000"/>
              <a:gd name="T16" fmla="*/ 59202 w 120000"/>
              <a:gd name="T17" fmla="*/ 59202 h 120000"/>
              <a:gd name="T18" fmla="*/ 59202 w 120000"/>
              <a:gd name="T19" fmla="*/ 11162 h 120000"/>
              <a:gd name="T20" fmla="*/ 11362 w 120000"/>
              <a:gd name="T21" fmla="*/ 59202 h 120000"/>
              <a:gd name="T22" fmla="*/ 59202 w 120000"/>
              <a:gd name="T23" fmla="*/ 108438 h 120000"/>
              <a:gd name="T24" fmla="*/ 108438 w 120000"/>
              <a:gd name="T25" fmla="*/ 59202 h 120000"/>
              <a:gd name="T26" fmla="*/ 94485 w 120000"/>
              <a:gd name="T27" fmla="*/ 25315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5" name="Shape 4830"/>
          <p:cNvSpPr>
            <a:spLocks/>
          </p:cNvSpPr>
          <p:nvPr/>
        </p:nvSpPr>
        <p:spPr bwMode="auto">
          <a:xfrm>
            <a:off x="1524000" y="3730625"/>
            <a:ext cx="290513" cy="288925"/>
          </a:xfrm>
          <a:custGeom>
            <a:avLst/>
            <a:gdLst>
              <a:gd name="T0" fmla="*/ 66179 w 120000"/>
              <a:gd name="T1" fmla="*/ 53421 h 120000"/>
              <a:gd name="T2" fmla="*/ 66179 w 120000"/>
              <a:gd name="T3" fmla="*/ 53421 h 120000"/>
              <a:gd name="T4" fmla="*/ 66179 w 120000"/>
              <a:gd name="T5" fmla="*/ 0 h 120000"/>
              <a:gd name="T6" fmla="*/ 119800 w 120000"/>
              <a:gd name="T7" fmla="*/ 53421 h 120000"/>
              <a:gd name="T8" fmla="*/ 66179 w 120000"/>
              <a:gd name="T9" fmla="*/ 53421 h 120000"/>
              <a:gd name="T10" fmla="*/ 55016 w 120000"/>
              <a:gd name="T11" fmla="*/ 119800 h 120000"/>
              <a:gd name="T12" fmla="*/ 55016 w 120000"/>
              <a:gd name="T13" fmla="*/ 119800 h 120000"/>
              <a:gd name="T14" fmla="*/ 0 w 120000"/>
              <a:gd name="T15" fmla="*/ 64784 h 120000"/>
              <a:gd name="T16" fmla="*/ 55016 w 120000"/>
              <a:gd name="T17" fmla="*/ 11162 h 120000"/>
              <a:gd name="T18" fmla="*/ 55016 w 120000"/>
              <a:gd name="T19" fmla="*/ 64784 h 120000"/>
              <a:gd name="T20" fmla="*/ 108438 w 120000"/>
              <a:gd name="T21" fmla="*/ 64784 h 120000"/>
              <a:gd name="T22" fmla="*/ 55016 w 120000"/>
              <a:gd name="T23" fmla="*/ 119800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6" name="Shape 4831"/>
          <p:cNvSpPr>
            <a:spLocks/>
          </p:cNvSpPr>
          <p:nvPr/>
        </p:nvSpPr>
        <p:spPr bwMode="auto">
          <a:xfrm>
            <a:off x="7108825" y="3219450"/>
            <a:ext cx="274638" cy="292100"/>
          </a:xfrm>
          <a:custGeom>
            <a:avLst/>
            <a:gdLst>
              <a:gd name="T0" fmla="*/ 119790 w 120000"/>
              <a:gd name="T1" fmla="*/ 59901 h 120000"/>
              <a:gd name="T2" fmla="*/ 119790 w 120000"/>
              <a:gd name="T3" fmla="*/ 59901 h 120000"/>
              <a:gd name="T4" fmla="*/ 56236 w 120000"/>
              <a:gd name="T5" fmla="*/ 119802 h 120000"/>
              <a:gd name="T6" fmla="*/ 56236 w 120000"/>
              <a:gd name="T7" fmla="*/ 119802 h 120000"/>
              <a:gd name="T8" fmla="*/ 0 w 120000"/>
              <a:gd name="T9" fmla="*/ 65615 h 120000"/>
              <a:gd name="T10" fmla="*/ 35540 w 120000"/>
              <a:gd name="T11" fmla="*/ 15369 h 120000"/>
              <a:gd name="T12" fmla="*/ 37003 w 120000"/>
              <a:gd name="T13" fmla="*/ 15369 h 120000"/>
              <a:gd name="T14" fmla="*/ 42857 w 120000"/>
              <a:gd name="T15" fmla="*/ 21083 h 120000"/>
              <a:gd name="T16" fmla="*/ 38466 w 120000"/>
              <a:gd name="T17" fmla="*/ 26600 h 120000"/>
              <a:gd name="T18" fmla="*/ 11916 w 120000"/>
              <a:gd name="T19" fmla="*/ 65615 h 120000"/>
              <a:gd name="T20" fmla="*/ 56236 w 120000"/>
              <a:gd name="T21" fmla="*/ 108768 h 120000"/>
              <a:gd name="T22" fmla="*/ 102020 w 120000"/>
              <a:gd name="T23" fmla="*/ 65615 h 120000"/>
              <a:gd name="T24" fmla="*/ 74006 w 120000"/>
              <a:gd name="T25" fmla="*/ 26600 h 120000"/>
              <a:gd name="T26" fmla="*/ 71080 w 120000"/>
              <a:gd name="T27" fmla="*/ 21083 h 120000"/>
              <a:gd name="T28" fmla="*/ 76933 w 120000"/>
              <a:gd name="T29" fmla="*/ 15369 h 120000"/>
              <a:gd name="T30" fmla="*/ 78397 w 120000"/>
              <a:gd name="T31" fmla="*/ 15369 h 120000"/>
              <a:gd name="T32" fmla="*/ 113937 w 120000"/>
              <a:gd name="T33" fmla="*/ 65615 h 120000"/>
              <a:gd name="T34" fmla="*/ 56236 w 120000"/>
              <a:gd name="T35" fmla="*/ 119802 h 120000"/>
              <a:gd name="T36" fmla="*/ 56236 w 120000"/>
              <a:gd name="T37" fmla="*/ 61280 h 120000"/>
              <a:gd name="T38" fmla="*/ 56236 w 120000"/>
              <a:gd name="T39" fmla="*/ 61280 h 120000"/>
              <a:gd name="T40" fmla="*/ 50383 w 120000"/>
              <a:gd name="T41" fmla="*/ 55763 h 120000"/>
              <a:gd name="T42" fmla="*/ 50383 w 120000"/>
              <a:gd name="T43" fmla="*/ 23842 h 120000"/>
              <a:gd name="T44" fmla="*/ 50383 w 120000"/>
              <a:gd name="T45" fmla="*/ 12610 h 120000"/>
              <a:gd name="T46" fmla="*/ 50383 w 120000"/>
              <a:gd name="T47" fmla="*/ 5714 h 120000"/>
              <a:gd name="T48" fmla="*/ 56236 w 120000"/>
              <a:gd name="T49" fmla="*/ 0 h 120000"/>
              <a:gd name="T50" fmla="*/ 62090 w 120000"/>
              <a:gd name="T51" fmla="*/ 5714 h 120000"/>
              <a:gd name="T52" fmla="*/ 62090 w 120000"/>
              <a:gd name="T53" fmla="*/ 22463 h 120000"/>
              <a:gd name="T54" fmla="*/ 62090 w 120000"/>
              <a:gd name="T55" fmla="*/ 33497 h 120000"/>
              <a:gd name="T56" fmla="*/ 62090 w 120000"/>
              <a:gd name="T57" fmla="*/ 55763 h 120000"/>
              <a:gd name="T58" fmla="*/ 56236 w 120000"/>
              <a:gd name="T59" fmla="*/ 61280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7" name="Shape 4832"/>
          <p:cNvSpPr>
            <a:spLocks/>
          </p:cNvSpPr>
          <p:nvPr/>
        </p:nvSpPr>
        <p:spPr bwMode="auto">
          <a:xfrm>
            <a:off x="6586538" y="3230563"/>
            <a:ext cx="292100" cy="274637"/>
          </a:xfrm>
          <a:custGeom>
            <a:avLst/>
            <a:gdLst>
              <a:gd name="T0" fmla="*/ 114088 w 120000"/>
              <a:gd name="T1" fmla="*/ 36858 h 120000"/>
              <a:gd name="T2" fmla="*/ 114088 w 120000"/>
              <a:gd name="T3" fmla="*/ 36858 h 120000"/>
              <a:gd name="T4" fmla="*/ 83546 w 120000"/>
              <a:gd name="T5" fmla="*/ 4397 h 120000"/>
              <a:gd name="T6" fmla="*/ 97536 w 120000"/>
              <a:gd name="T7" fmla="*/ 0 h 120000"/>
              <a:gd name="T8" fmla="*/ 119802 w 120000"/>
              <a:gd name="T9" fmla="*/ 23664 h 120000"/>
              <a:gd name="T10" fmla="*/ 114088 w 120000"/>
              <a:gd name="T11" fmla="*/ 36858 h 120000"/>
              <a:gd name="T12" fmla="*/ 114088 w 120000"/>
              <a:gd name="T13" fmla="*/ 63664 h 120000"/>
              <a:gd name="T14" fmla="*/ 114088 w 120000"/>
              <a:gd name="T15" fmla="*/ 63664 h 120000"/>
              <a:gd name="T16" fmla="*/ 98916 w 120000"/>
              <a:gd name="T17" fmla="*/ 101989 h 120000"/>
              <a:gd name="T18" fmla="*/ 107192 w 120000"/>
              <a:gd name="T19" fmla="*/ 110994 h 120000"/>
              <a:gd name="T20" fmla="*/ 108571 w 120000"/>
              <a:gd name="T21" fmla="*/ 113926 h 120000"/>
              <a:gd name="T22" fmla="*/ 103054 w 120000"/>
              <a:gd name="T23" fmla="*/ 119790 h 120000"/>
              <a:gd name="T24" fmla="*/ 98916 w 120000"/>
              <a:gd name="T25" fmla="*/ 118324 h 120000"/>
              <a:gd name="T26" fmla="*/ 90443 w 120000"/>
              <a:gd name="T27" fmla="*/ 109528 h 120000"/>
              <a:gd name="T28" fmla="*/ 59901 w 120000"/>
              <a:gd name="T29" fmla="*/ 119790 h 120000"/>
              <a:gd name="T30" fmla="*/ 29162 w 120000"/>
              <a:gd name="T31" fmla="*/ 109528 h 120000"/>
              <a:gd name="T32" fmla="*/ 20886 w 120000"/>
              <a:gd name="T33" fmla="*/ 118324 h 120000"/>
              <a:gd name="T34" fmla="*/ 16748 w 120000"/>
              <a:gd name="T35" fmla="*/ 119790 h 120000"/>
              <a:gd name="T36" fmla="*/ 11034 w 120000"/>
              <a:gd name="T37" fmla="*/ 113926 h 120000"/>
              <a:gd name="T38" fmla="*/ 13990 w 120000"/>
              <a:gd name="T39" fmla="*/ 110994 h 120000"/>
              <a:gd name="T40" fmla="*/ 20886 w 120000"/>
              <a:gd name="T41" fmla="*/ 101989 h 120000"/>
              <a:gd name="T42" fmla="*/ 5517 w 120000"/>
              <a:gd name="T43" fmla="*/ 63664 h 120000"/>
              <a:gd name="T44" fmla="*/ 59901 w 120000"/>
              <a:gd name="T45" fmla="*/ 5863 h 120000"/>
              <a:gd name="T46" fmla="*/ 114088 w 120000"/>
              <a:gd name="T47" fmla="*/ 63664 h 120000"/>
              <a:gd name="T48" fmla="*/ 59901 w 120000"/>
              <a:gd name="T49" fmla="*/ 17801 h 120000"/>
              <a:gd name="T50" fmla="*/ 59901 w 120000"/>
              <a:gd name="T51" fmla="*/ 17801 h 120000"/>
              <a:gd name="T52" fmla="*/ 16748 w 120000"/>
              <a:gd name="T53" fmla="*/ 63664 h 120000"/>
              <a:gd name="T54" fmla="*/ 59901 w 120000"/>
              <a:gd name="T55" fmla="*/ 108062 h 120000"/>
              <a:gd name="T56" fmla="*/ 103054 w 120000"/>
              <a:gd name="T57" fmla="*/ 63664 h 120000"/>
              <a:gd name="T58" fmla="*/ 59901 w 120000"/>
              <a:gd name="T59" fmla="*/ 17801 h 120000"/>
              <a:gd name="T60" fmla="*/ 82167 w 120000"/>
              <a:gd name="T61" fmla="*/ 69528 h 120000"/>
              <a:gd name="T62" fmla="*/ 82167 w 120000"/>
              <a:gd name="T63" fmla="*/ 69528 h 120000"/>
              <a:gd name="T64" fmla="*/ 59901 w 120000"/>
              <a:gd name="T65" fmla="*/ 69528 h 120000"/>
              <a:gd name="T66" fmla="*/ 54384 w 120000"/>
              <a:gd name="T67" fmla="*/ 63664 h 120000"/>
              <a:gd name="T68" fmla="*/ 54384 w 120000"/>
              <a:gd name="T69" fmla="*/ 30994 h 120000"/>
              <a:gd name="T70" fmla="*/ 59901 w 120000"/>
              <a:gd name="T71" fmla="*/ 25130 h 120000"/>
              <a:gd name="T72" fmla="*/ 65418 w 120000"/>
              <a:gd name="T73" fmla="*/ 30994 h 120000"/>
              <a:gd name="T74" fmla="*/ 65418 w 120000"/>
              <a:gd name="T75" fmla="*/ 57591 h 120000"/>
              <a:gd name="T76" fmla="*/ 82167 w 120000"/>
              <a:gd name="T77" fmla="*/ 57591 h 120000"/>
              <a:gd name="T78" fmla="*/ 87684 w 120000"/>
              <a:gd name="T79" fmla="*/ 63664 h 120000"/>
              <a:gd name="T80" fmla="*/ 82167 w 120000"/>
              <a:gd name="T81" fmla="*/ 69528 h 120000"/>
              <a:gd name="T82" fmla="*/ 5517 w 120000"/>
              <a:gd name="T83" fmla="*/ 38324 h 120000"/>
              <a:gd name="T84" fmla="*/ 5517 w 120000"/>
              <a:gd name="T85" fmla="*/ 38324 h 120000"/>
              <a:gd name="T86" fmla="*/ 0 w 120000"/>
              <a:gd name="T87" fmla="*/ 23664 h 120000"/>
              <a:gd name="T88" fmla="*/ 22266 w 120000"/>
              <a:gd name="T89" fmla="*/ 0 h 120000"/>
              <a:gd name="T90" fmla="*/ 36256 w 120000"/>
              <a:gd name="T91" fmla="*/ 4397 h 120000"/>
              <a:gd name="T92" fmla="*/ 5517 w 120000"/>
              <a:gd name="T93" fmla="*/ 38324 h 120000"/>
              <a:gd name="T94" fmla="*/ 0 w 120000"/>
              <a:gd name="T95" fmla="*/ 0 h 120000"/>
              <a:gd name="T96" fmla="*/ 120000 w 120000"/>
              <a:gd name="T9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T94" t="T95" r="T96" b="T97"/>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8" name="Shape 4833"/>
          <p:cNvSpPr>
            <a:spLocks/>
          </p:cNvSpPr>
          <p:nvPr/>
        </p:nvSpPr>
        <p:spPr bwMode="auto">
          <a:xfrm>
            <a:off x="6083300" y="3219450"/>
            <a:ext cx="288925" cy="292100"/>
          </a:xfrm>
          <a:custGeom>
            <a:avLst/>
            <a:gdLst>
              <a:gd name="T0" fmla="*/ 60598 w 120000"/>
              <a:gd name="T1" fmla="*/ 119802 h 120000"/>
              <a:gd name="T2" fmla="*/ 60598 w 120000"/>
              <a:gd name="T3" fmla="*/ 119802 h 120000"/>
              <a:gd name="T4" fmla="*/ 0 w 120000"/>
              <a:gd name="T5" fmla="*/ 59901 h 120000"/>
              <a:gd name="T6" fmla="*/ 60598 w 120000"/>
              <a:gd name="T7" fmla="*/ 0 h 120000"/>
              <a:gd name="T8" fmla="*/ 119800 w 120000"/>
              <a:gd name="T9" fmla="*/ 59901 h 120000"/>
              <a:gd name="T10" fmla="*/ 60598 w 120000"/>
              <a:gd name="T11" fmla="*/ 119802 h 120000"/>
              <a:gd name="T12" fmla="*/ 60598 w 120000"/>
              <a:gd name="T13" fmla="*/ 11231 h 120000"/>
              <a:gd name="T14" fmla="*/ 60598 w 120000"/>
              <a:gd name="T15" fmla="*/ 11231 h 120000"/>
              <a:gd name="T16" fmla="*/ 11162 w 120000"/>
              <a:gd name="T17" fmla="*/ 59901 h 120000"/>
              <a:gd name="T18" fmla="*/ 60598 w 120000"/>
              <a:gd name="T19" fmla="*/ 108768 h 120000"/>
              <a:gd name="T20" fmla="*/ 108438 w 120000"/>
              <a:gd name="T21" fmla="*/ 59901 h 120000"/>
              <a:gd name="T22" fmla="*/ 60598 w 120000"/>
              <a:gd name="T23" fmla="*/ 11231 h 120000"/>
              <a:gd name="T24" fmla="*/ 84518 w 120000"/>
              <a:gd name="T25" fmla="*/ 65615 h 120000"/>
              <a:gd name="T26" fmla="*/ 84518 w 120000"/>
              <a:gd name="T27" fmla="*/ 65615 h 120000"/>
              <a:gd name="T28" fmla="*/ 73156 w 120000"/>
              <a:gd name="T29" fmla="*/ 65615 h 120000"/>
              <a:gd name="T30" fmla="*/ 66179 w 120000"/>
              <a:gd name="T31" fmla="*/ 65615 h 120000"/>
              <a:gd name="T32" fmla="*/ 60598 w 120000"/>
              <a:gd name="T33" fmla="*/ 65615 h 120000"/>
              <a:gd name="T34" fmla="*/ 55016 w 120000"/>
              <a:gd name="T35" fmla="*/ 59901 h 120000"/>
              <a:gd name="T36" fmla="*/ 55016 w 120000"/>
              <a:gd name="T37" fmla="*/ 26600 h 120000"/>
              <a:gd name="T38" fmla="*/ 60598 w 120000"/>
              <a:gd name="T39" fmla="*/ 21083 h 120000"/>
              <a:gd name="T40" fmla="*/ 66179 w 120000"/>
              <a:gd name="T41" fmla="*/ 26600 h 120000"/>
              <a:gd name="T42" fmla="*/ 66179 w 120000"/>
              <a:gd name="T43" fmla="*/ 54384 h 120000"/>
              <a:gd name="T44" fmla="*/ 73156 w 120000"/>
              <a:gd name="T45" fmla="*/ 54384 h 120000"/>
              <a:gd name="T46" fmla="*/ 84518 w 120000"/>
              <a:gd name="T47" fmla="*/ 54384 h 120000"/>
              <a:gd name="T48" fmla="*/ 90099 w 120000"/>
              <a:gd name="T49" fmla="*/ 59901 h 120000"/>
              <a:gd name="T50" fmla="*/ 84518 w 120000"/>
              <a:gd name="T51" fmla="*/ 65615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29" name="Shape 4834"/>
          <p:cNvSpPr>
            <a:spLocks/>
          </p:cNvSpPr>
          <p:nvPr/>
        </p:nvSpPr>
        <p:spPr bwMode="auto">
          <a:xfrm>
            <a:off x="5576888" y="3219450"/>
            <a:ext cx="287337" cy="292100"/>
          </a:xfrm>
          <a:custGeom>
            <a:avLst/>
            <a:gdLst>
              <a:gd name="T0" fmla="*/ 59301 w 120000"/>
              <a:gd name="T1" fmla="*/ 119802 h 120000"/>
              <a:gd name="T2" fmla="*/ 59301 w 120000"/>
              <a:gd name="T3" fmla="*/ 119802 h 120000"/>
              <a:gd name="T4" fmla="*/ 0 w 120000"/>
              <a:gd name="T5" fmla="*/ 59901 h 120000"/>
              <a:gd name="T6" fmla="*/ 59301 w 120000"/>
              <a:gd name="T7" fmla="*/ 0 h 120000"/>
              <a:gd name="T8" fmla="*/ 119800 w 120000"/>
              <a:gd name="T9" fmla="*/ 59901 h 120000"/>
              <a:gd name="T10" fmla="*/ 59301 w 120000"/>
              <a:gd name="T11" fmla="*/ 119802 h 120000"/>
              <a:gd name="T12" fmla="*/ 59301 w 120000"/>
              <a:gd name="T13" fmla="*/ 11231 h 120000"/>
              <a:gd name="T14" fmla="*/ 59301 w 120000"/>
              <a:gd name="T15" fmla="*/ 11231 h 120000"/>
              <a:gd name="T16" fmla="*/ 11181 w 120000"/>
              <a:gd name="T17" fmla="*/ 59901 h 120000"/>
              <a:gd name="T18" fmla="*/ 23960 w 120000"/>
              <a:gd name="T19" fmla="*/ 92019 h 120000"/>
              <a:gd name="T20" fmla="*/ 36539 w 120000"/>
              <a:gd name="T21" fmla="*/ 87881 h 120000"/>
              <a:gd name="T22" fmla="*/ 49317 w 120000"/>
              <a:gd name="T23" fmla="*/ 82364 h 120000"/>
              <a:gd name="T24" fmla="*/ 49317 w 120000"/>
              <a:gd name="T25" fmla="*/ 73891 h 120000"/>
              <a:gd name="T26" fmla="*/ 43727 w 120000"/>
              <a:gd name="T27" fmla="*/ 62857 h 120000"/>
              <a:gd name="T28" fmla="*/ 40931 w 120000"/>
              <a:gd name="T29" fmla="*/ 58522 h 120000"/>
              <a:gd name="T30" fmla="*/ 42329 w 120000"/>
              <a:gd name="T31" fmla="*/ 50246 h 120000"/>
              <a:gd name="T32" fmla="*/ 42329 w 120000"/>
              <a:gd name="T33" fmla="*/ 40394 h 120000"/>
              <a:gd name="T34" fmla="*/ 59301 w 120000"/>
              <a:gd name="T35" fmla="*/ 26600 h 120000"/>
              <a:gd name="T36" fmla="*/ 77670 w 120000"/>
              <a:gd name="T37" fmla="*/ 40394 h 120000"/>
              <a:gd name="T38" fmla="*/ 76073 w 120000"/>
              <a:gd name="T39" fmla="*/ 50246 h 120000"/>
              <a:gd name="T40" fmla="*/ 77670 w 120000"/>
              <a:gd name="T41" fmla="*/ 58522 h 120000"/>
              <a:gd name="T42" fmla="*/ 74675 w 120000"/>
              <a:gd name="T43" fmla="*/ 62857 h 120000"/>
              <a:gd name="T44" fmla="*/ 70482 w 120000"/>
              <a:gd name="T45" fmla="*/ 73891 h 120000"/>
              <a:gd name="T46" fmla="*/ 70482 w 120000"/>
              <a:gd name="T47" fmla="*/ 82364 h 120000"/>
              <a:gd name="T48" fmla="*/ 81863 w 120000"/>
              <a:gd name="T49" fmla="*/ 87881 h 120000"/>
              <a:gd name="T50" fmla="*/ 95840 w 120000"/>
              <a:gd name="T51" fmla="*/ 92019 h 120000"/>
              <a:gd name="T52" fmla="*/ 108618 w 120000"/>
              <a:gd name="T53" fmla="*/ 59901 h 120000"/>
              <a:gd name="T54" fmla="*/ 59301 w 120000"/>
              <a:gd name="T55" fmla="*/ 11231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0" name="Shape 4835"/>
          <p:cNvSpPr>
            <a:spLocks/>
          </p:cNvSpPr>
          <p:nvPr/>
        </p:nvSpPr>
        <p:spPr bwMode="auto">
          <a:xfrm>
            <a:off x="5068888" y="3302000"/>
            <a:ext cx="292100" cy="203200"/>
          </a:xfrm>
          <a:custGeom>
            <a:avLst/>
            <a:gdLst>
              <a:gd name="T0" fmla="*/ 119802 w 120000"/>
              <a:gd name="T1" fmla="*/ 115764 h 120000"/>
              <a:gd name="T2" fmla="*/ 119802 w 120000"/>
              <a:gd name="T3" fmla="*/ 115764 h 120000"/>
              <a:gd name="T4" fmla="*/ 115657 w 120000"/>
              <a:gd name="T5" fmla="*/ 119717 h 120000"/>
              <a:gd name="T6" fmla="*/ 87828 w 120000"/>
              <a:gd name="T7" fmla="*/ 119717 h 120000"/>
              <a:gd name="T8" fmla="*/ 91973 w 120000"/>
              <a:gd name="T9" fmla="*/ 113788 h 120000"/>
              <a:gd name="T10" fmla="*/ 79539 w 120000"/>
              <a:gd name="T11" fmla="*/ 81882 h 120000"/>
              <a:gd name="T12" fmla="*/ 71052 w 120000"/>
              <a:gd name="T13" fmla="*/ 77929 h 120000"/>
              <a:gd name="T14" fmla="*/ 71052 w 120000"/>
              <a:gd name="T15" fmla="*/ 68047 h 120000"/>
              <a:gd name="T16" fmla="*/ 66907 w 120000"/>
              <a:gd name="T17" fmla="*/ 53929 h 120000"/>
              <a:gd name="T18" fmla="*/ 65526 w 120000"/>
              <a:gd name="T19" fmla="*/ 48000 h 120000"/>
              <a:gd name="T20" fmla="*/ 65526 w 120000"/>
              <a:gd name="T21" fmla="*/ 39811 h 120000"/>
              <a:gd name="T22" fmla="*/ 65526 w 120000"/>
              <a:gd name="T23" fmla="*/ 27952 h 120000"/>
              <a:gd name="T24" fmla="*/ 79539 w 120000"/>
              <a:gd name="T25" fmla="*/ 12141 h 120000"/>
              <a:gd name="T26" fmla="*/ 94736 w 120000"/>
              <a:gd name="T27" fmla="*/ 27952 h 120000"/>
              <a:gd name="T28" fmla="*/ 93355 w 120000"/>
              <a:gd name="T29" fmla="*/ 39811 h 120000"/>
              <a:gd name="T30" fmla="*/ 94736 w 120000"/>
              <a:gd name="T31" fmla="*/ 48000 h 120000"/>
              <a:gd name="T32" fmla="*/ 91973 w 120000"/>
              <a:gd name="T33" fmla="*/ 53929 h 120000"/>
              <a:gd name="T34" fmla="*/ 87828 w 120000"/>
              <a:gd name="T35" fmla="*/ 68047 h 120000"/>
              <a:gd name="T36" fmla="*/ 87828 w 120000"/>
              <a:gd name="T37" fmla="*/ 77929 h 120000"/>
              <a:gd name="T38" fmla="*/ 97500 w 120000"/>
              <a:gd name="T39" fmla="*/ 83858 h 120000"/>
              <a:gd name="T40" fmla="*/ 108750 w 120000"/>
              <a:gd name="T41" fmla="*/ 89788 h 120000"/>
              <a:gd name="T42" fmla="*/ 119802 w 120000"/>
              <a:gd name="T43" fmla="*/ 115764 h 120000"/>
              <a:gd name="T44" fmla="*/ 64144 w 120000"/>
              <a:gd name="T45" fmla="*/ 79905 h 120000"/>
              <a:gd name="T46" fmla="*/ 64144 w 120000"/>
              <a:gd name="T47" fmla="*/ 79905 h 120000"/>
              <a:gd name="T48" fmla="*/ 76578 w 120000"/>
              <a:gd name="T49" fmla="*/ 85835 h 120000"/>
              <a:gd name="T50" fmla="*/ 87828 w 120000"/>
              <a:gd name="T51" fmla="*/ 113788 h 120000"/>
              <a:gd name="T52" fmla="*/ 83684 w 120000"/>
              <a:gd name="T53" fmla="*/ 119717 h 120000"/>
              <a:gd name="T54" fmla="*/ 4144 w 120000"/>
              <a:gd name="T55" fmla="*/ 119717 h 120000"/>
              <a:gd name="T56" fmla="*/ 0 w 120000"/>
              <a:gd name="T57" fmla="*/ 113788 h 120000"/>
              <a:gd name="T58" fmla="*/ 11052 w 120000"/>
              <a:gd name="T59" fmla="*/ 85835 h 120000"/>
              <a:gd name="T60" fmla="*/ 23684 w 120000"/>
              <a:gd name="T61" fmla="*/ 79905 h 120000"/>
              <a:gd name="T62" fmla="*/ 34736 w 120000"/>
              <a:gd name="T63" fmla="*/ 73976 h 120000"/>
              <a:gd name="T64" fmla="*/ 34736 w 120000"/>
              <a:gd name="T65" fmla="*/ 61835 h 120000"/>
              <a:gd name="T66" fmla="*/ 30592 w 120000"/>
              <a:gd name="T67" fmla="*/ 48000 h 120000"/>
              <a:gd name="T68" fmla="*/ 27828 w 120000"/>
              <a:gd name="T69" fmla="*/ 42070 h 120000"/>
              <a:gd name="T70" fmla="*/ 29210 w 120000"/>
              <a:gd name="T71" fmla="*/ 31905 h 120000"/>
              <a:gd name="T72" fmla="*/ 27828 w 120000"/>
              <a:gd name="T73" fmla="*/ 20047 h 120000"/>
              <a:gd name="T74" fmla="*/ 43223 w 120000"/>
              <a:gd name="T75" fmla="*/ 0 h 120000"/>
              <a:gd name="T76" fmla="*/ 60000 w 120000"/>
              <a:gd name="T77" fmla="*/ 20047 h 120000"/>
              <a:gd name="T78" fmla="*/ 58618 w 120000"/>
              <a:gd name="T79" fmla="*/ 31905 h 120000"/>
              <a:gd name="T80" fmla="*/ 60000 w 120000"/>
              <a:gd name="T81" fmla="*/ 42070 h 120000"/>
              <a:gd name="T82" fmla="*/ 57236 w 120000"/>
              <a:gd name="T83" fmla="*/ 48000 h 120000"/>
              <a:gd name="T84" fmla="*/ 52894 w 120000"/>
              <a:gd name="T85" fmla="*/ 61835 h 120000"/>
              <a:gd name="T86" fmla="*/ 52894 w 120000"/>
              <a:gd name="T87" fmla="*/ 73976 h 120000"/>
              <a:gd name="T88" fmla="*/ 64144 w 120000"/>
              <a:gd name="T89" fmla="*/ 79905 h 120000"/>
              <a:gd name="T90" fmla="*/ 0 w 120000"/>
              <a:gd name="T91" fmla="*/ 0 h 120000"/>
              <a:gd name="T92" fmla="*/ 120000 w 120000"/>
              <a:gd name="T9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T90" t="T91" r="T92" b="T93"/>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1" name="Shape 4836"/>
          <p:cNvSpPr>
            <a:spLocks/>
          </p:cNvSpPr>
          <p:nvPr/>
        </p:nvSpPr>
        <p:spPr bwMode="auto">
          <a:xfrm>
            <a:off x="4564063" y="3225800"/>
            <a:ext cx="287337" cy="279400"/>
          </a:xfrm>
          <a:custGeom>
            <a:avLst/>
            <a:gdLst>
              <a:gd name="T0" fmla="*/ 118402 w 120000"/>
              <a:gd name="T1" fmla="*/ 105310 h 120000"/>
              <a:gd name="T2" fmla="*/ 118402 w 120000"/>
              <a:gd name="T3" fmla="*/ 105310 h 120000"/>
              <a:gd name="T4" fmla="*/ 105823 w 120000"/>
              <a:gd name="T5" fmla="*/ 118344 h 120000"/>
              <a:gd name="T6" fmla="*/ 101430 w 120000"/>
              <a:gd name="T7" fmla="*/ 119793 h 120000"/>
              <a:gd name="T8" fmla="*/ 95840 w 120000"/>
              <a:gd name="T9" fmla="*/ 114000 h 120000"/>
              <a:gd name="T10" fmla="*/ 97237 w 120000"/>
              <a:gd name="T11" fmla="*/ 111103 h 120000"/>
              <a:gd name="T12" fmla="*/ 101430 w 120000"/>
              <a:gd name="T13" fmla="*/ 106758 h 120000"/>
              <a:gd name="T14" fmla="*/ 74675 w 120000"/>
              <a:gd name="T15" fmla="*/ 106758 h 120000"/>
              <a:gd name="T16" fmla="*/ 69084 w 120000"/>
              <a:gd name="T17" fmla="*/ 100758 h 120000"/>
              <a:gd name="T18" fmla="*/ 74675 w 120000"/>
              <a:gd name="T19" fmla="*/ 94965 h 120000"/>
              <a:gd name="T20" fmla="*/ 101430 w 120000"/>
              <a:gd name="T21" fmla="*/ 94965 h 120000"/>
              <a:gd name="T22" fmla="*/ 97237 w 120000"/>
              <a:gd name="T23" fmla="*/ 90620 h 120000"/>
              <a:gd name="T24" fmla="*/ 95840 w 120000"/>
              <a:gd name="T25" fmla="*/ 87724 h 120000"/>
              <a:gd name="T26" fmla="*/ 101430 w 120000"/>
              <a:gd name="T27" fmla="*/ 81931 h 120000"/>
              <a:gd name="T28" fmla="*/ 105823 w 120000"/>
              <a:gd name="T29" fmla="*/ 83379 h 120000"/>
              <a:gd name="T30" fmla="*/ 118402 w 120000"/>
              <a:gd name="T31" fmla="*/ 96413 h 120000"/>
              <a:gd name="T32" fmla="*/ 119800 w 120000"/>
              <a:gd name="T33" fmla="*/ 100758 h 120000"/>
              <a:gd name="T34" fmla="*/ 118402 w 120000"/>
              <a:gd name="T35" fmla="*/ 105310 h 120000"/>
              <a:gd name="T36" fmla="*/ 90249 w 120000"/>
              <a:gd name="T37" fmla="*/ 89172 h 120000"/>
              <a:gd name="T38" fmla="*/ 90249 w 120000"/>
              <a:gd name="T39" fmla="*/ 89172 h 120000"/>
              <a:gd name="T40" fmla="*/ 74675 w 120000"/>
              <a:gd name="T41" fmla="*/ 89172 h 120000"/>
              <a:gd name="T42" fmla="*/ 63494 w 120000"/>
              <a:gd name="T43" fmla="*/ 100758 h 120000"/>
              <a:gd name="T44" fmla="*/ 74675 w 120000"/>
              <a:gd name="T45" fmla="*/ 112551 h 120000"/>
              <a:gd name="T46" fmla="*/ 90249 w 120000"/>
              <a:gd name="T47" fmla="*/ 112551 h 120000"/>
              <a:gd name="T48" fmla="*/ 90249 w 120000"/>
              <a:gd name="T49" fmla="*/ 114000 h 120000"/>
              <a:gd name="T50" fmla="*/ 91647 w 120000"/>
              <a:gd name="T51" fmla="*/ 119793 h 120000"/>
              <a:gd name="T52" fmla="*/ 5590 w 120000"/>
              <a:gd name="T53" fmla="*/ 119793 h 120000"/>
              <a:gd name="T54" fmla="*/ 0 w 120000"/>
              <a:gd name="T55" fmla="*/ 114000 h 120000"/>
              <a:gd name="T56" fmla="*/ 15374 w 120000"/>
              <a:gd name="T57" fmla="*/ 84827 h 120000"/>
              <a:gd name="T58" fmla="*/ 32346 w 120000"/>
              <a:gd name="T59" fmla="*/ 78827 h 120000"/>
              <a:gd name="T60" fmla="*/ 46522 w 120000"/>
              <a:gd name="T61" fmla="*/ 73034 h 120000"/>
              <a:gd name="T62" fmla="*/ 46522 w 120000"/>
              <a:gd name="T63" fmla="*/ 61241 h 120000"/>
              <a:gd name="T64" fmla="*/ 40732 w 120000"/>
              <a:gd name="T65" fmla="*/ 46758 h 120000"/>
              <a:gd name="T66" fmla="*/ 37936 w 120000"/>
              <a:gd name="T67" fmla="*/ 40965 h 120000"/>
              <a:gd name="T68" fmla="*/ 39334 w 120000"/>
              <a:gd name="T69" fmla="*/ 30620 h 120000"/>
              <a:gd name="T70" fmla="*/ 37936 w 120000"/>
              <a:gd name="T71" fmla="*/ 19034 h 120000"/>
              <a:gd name="T72" fmla="*/ 60698 w 120000"/>
              <a:gd name="T73" fmla="*/ 0 h 120000"/>
              <a:gd name="T74" fmla="*/ 81863 w 120000"/>
              <a:gd name="T75" fmla="*/ 19034 h 120000"/>
              <a:gd name="T76" fmla="*/ 80266 w 120000"/>
              <a:gd name="T77" fmla="*/ 30620 h 120000"/>
              <a:gd name="T78" fmla="*/ 83261 w 120000"/>
              <a:gd name="T79" fmla="*/ 40965 h 120000"/>
              <a:gd name="T80" fmla="*/ 78868 w 120000"/>
              <a:gd name="T81" fmla="*/ 46758 h 120000"/>
              <a:gd name="T82" fmla="*/ 73277 w 120000"/>
              <a:gd name="T83" fmla="*/ 61241 h 120000"/>
              <a:gd name="T84" fmla="*/ 73277 w 120000"/>
              <a:gd name="T85" fmla="*/ 73034 h 120000"/>
              <a:gd name="T86" fmla="*/ 87454 w 120000"/>
              <a:gd name="T87" fmla="*/ 78827 h 120000"/>
              <a:gd name="T88" fmla="*/ 91647 w 120000"/>
              <a:gd name="T89" fmla="*/ 80275 h 120000"/>
              <a:gd name="T90" fmla="*/ 90249 w 120000"/>
              <a:gd name="T91" fmla="*/ 87724 h 120000"/>
              <a:gd name="T92" fmla="*/ 90249 w 120000"/>
              <a:gd name="T93" fmla="*/ 89172 h 120000"/>
              <a:gd name="T94" fmla="*/ 119800 w 120000"/>
              <a:gd name="T95" fmla="*/ 114000 h 120000"/>
              <a:gd name="T96" fmla="*/ 119800 w 120000"/>
              <a:gd name="T97" fmla="*/ 114000 h 120000"/>
              <a:gd name="T98" fmla="*/ 114209 w 120000"/>
              <a:gd name="T99" fmla="*/ 119793 h 120000"/>
              <a:gd name="T100" fmla="*/ 111414 w 120000"/>
              <a:gd name="T101" fmla="*/ 119793 h 120000"/>
              <a:gd name="T102" fmla="*/ 119800 w 120000"/>
              <a:gd name="T103" fmla="*/ 111103 h 120000"/>
              <a:gd name="T104" fmla="*/ 119800 w 120000"/>
              <a:gd name="T105" fmla="*/ 114000 h 120000"/>
              <a:gd name="T106" fmla="*/ 0 w 120000"/>
              <a:gd name="T107" fmla="*/ 0 h 120000"/>
              <a:gd name="T108" fmla="*/ 120000 w 120000"/>
              <a:gd name="T10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T106" t="T107" r="T108" b="T109"/>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2" name="Shape 4837"/>
          <p:cNvSpPr>
            <a:spLocks/>
          </p:cNvSpPr>
          <p:nvPr/>
        </p:nvSpPr>
        <p:spPr bwMode="auto">
          <a:xfrm>
            <a:off x="4057650" y="3225800"/>
            <a:ext cx="287338" cy="279400"/>
          </a:xfrm>
          <a:custGeom>
            <a:avLst/>
            <a:gdLst>
              <a:gd name="T0" fmla="*/ 114209 w 120000"/>
              <a:gd name="T1" fmla="*/ 106758 h 120000"/>
              <a:gd name="T2" fmla="*/ 114209 w 120000"/>
              <a:gd name="T3" fmla="*/ 106758 h 120000"/>
              <a:gd name="T4" fmla="*/ 88851 w 120000"/>
              <a:gd name="T5" fmla="*/ 106758 h 120000"/>
              <a:gd name="T6" fmla="*/ 91647 w 120000"/>
              <a:gd name="T7" fmla="*/ 111103 h 120000"/>
              <a:gd name="T8" fmla="*/ 93044 w 120000"/>
              <a:gd name="T9" fmla="*/ 114000 h 120000"/>
              <a:gd name="T10" fmla="*/ 87454 w 120000"/>
              <a:gd name="T11" fmla="*/ 119793 h 120000"/>
              <a:gd name="T12" fmla="*/ 84658 w 120000"/>
              <a:gd name="T13" fmla="*/ 118344 h 120000"/>
              <a:gd name="T14" fmla="*/ 70482 w 120000"/>
              <a:gd name="T15" fmla="*/ 105310 h 120000"/>
              <a:gd name="T16" fmla="*/ 69084 w 120000"/>
              <a:gd name="T17" fmla="*/ 100758 h 120000"/>
              <a:gd name="T18" fmla="*/ 70482 w 120000"/>
              <a:gd name="T19" fmla="*/ 96413 h 120000"/>
              <a:gd name="T20" fmla="*/ 84658 w 120000"/>
              <a:gd name="T21" fmla="*/ 83379 h 120000"/>
              <a:gd name="T22" fmla="*/ 87454 w 120000"/>
              <a:gd name="T23" fmla="*/ 81931 h 120000"/>
              <a:gd name="T24" fmla="*/ 93044 w 120000"/>
              <a:gd name="T25" fmla="*/ 87724 h 120000"/>
              <a:gd name="T26" fmla="*/ 91647 w 120000"/>
              <a:gd name="T27" fmla="*/ 90620 h 120000"/>
              <a:gd name="T28" fmla="*/ 88851 w 120000"/>
              <a:gd name="T29" fmla="*/ 94965 h 120000"/>
              <a:gd name="T30" fmla="*/ 114209 w 120000"/>
              <a:gd name="T31" fmla="*/ 94965 h 120000"/>
              <a:gd name="T32" fmla="*/ 119800 w 120000"/>
              <a:gd name="T33" fmla="*/ 100758 h 120000"/>
              <a:gd name="T34" fmla="*/ 114209 w 120000"/>
              <a:gd name="T35" fmla="*/ 106758 h 120000"/>
              <a:gd name="T36" fmla="*/ 98635 w 120000"/>
              <a:gd name="T37" fmla="*/ 87724 h 120000"/>
              <a:gd name="T38" fmla="*/ 98635 w 120000"/>
              <a:gd name="T39" fmla="*/ 87724 h 120000"/>
              <a:gd name="T40" fmla="*/ 98635 w 120000"/>
              <a:gd name="T41" fmla="*/ 83379 h 120000"/>
              <a:gd name="T42" fmla="*/ 104226 w 120000"/>
              <a:gd name="T43" fmla="*/ 84827 h 120000"/>
              <a:gd name="T44" fmla="*/ 110016 w 120000"/>
              <a:gd name="T45" fmla="*/ 89172 h 120000"/>
              <a:gd name="T46" fmla="*/ 98635 w 120000"/>
              <a:gd name="T47" fmla="*/ 89172 h 120000"/>
              <a:gd name="T48" fmla="*/ 98635 w 120000"/>
              <a:gd name="T49" fmla="*/ 87724 h 120000"/>
              <a:gd name="T50" fmla="*/ 78868 w 120000"/>
              <a:gd name="T51" fmla="*/ 46758 h 120000"/>
              <a:gd name="T52" fmla="*/ 78868 w 120000"/>
              <a:gd name="T53" fmla="*/ 46758 h 120000"/>
              <a:gd name="T54" fmla="*/ 73277 w 120000"/>
              <a:gd name="T55" fmla="*/ 61241 h 120000"/>
              <a:gd name="T56" fmla="*/ 73277 w 120000"/>
              <a:gd name="T57" fmla="*/ 73034 h 120000"/>
              <a:gd name="T58" fmla="*/ 81663 w 120000"/>
              <a:gd name="T59" fmla="*/ 77379 h 120000"/>
              <a:gd name="T60" fmla="*/ 80266 w 120000"/>
              <a:gd name="T61" fmla="*/ 78827 h 120000"/>
              <a:gd name="T62" fmla="*/ 66289 w 120000"/>
              <a:gd name="T63" fmla="*/ 92068 h 120000"/>
              <a:gd name="T64" fmla="*/ 63494 w 120000"/>
              <a:gd name="T65" fmla="*/ 100758 h 120000"/>
              <a:gd name="T66" fmla="*/ 66289 w 120000"/>
              <a:gd name="T67" fmla="*/ 109655 h 120000"/>
              <a:gd name="T68" fmla="*/ 77470 w 120000"/>
              <a:gd name="T69" fmla="*/ 119793 h 120000"/>
              <a:gd name="T70" fmla="*/ 5590 w 120000"/>
              <a:gd name="T71" fmla="*/ 119793 h 120000"/>
              <a:gd name="T72" fmla="*/ 0 w 120000"/>
              <a:gd name="T73" fmla="*/ 114000 h 120000"/>
              <a:gd name="T74" fmla="*/ 13976 w 120000"/>
              <a:gd name="T75" fmla="*/ 84827 h 120000"/>
              <a:gd name="T76" fmla="*/ 32346 w 120000"/>
              <a:gd name="T77" fmla="*/ 78827 h 120000"/>
              <a:gd name="T78" fmla="*/ 46522 w 120000"/>
              <a:gd name="T79" fmla="*/ 73034 h 120000"/>
              <a:gd name="T80" fmla="*/ 46522 w 120000"/>
              <a:gd name="T81" fmla="*/ 61241 h 120000"/>
              <a:gd name="T82" fmla="*/ 40732 w 120000"/>
              <a:gd name="T83" fmla="*/ 46758 h 120000"/>
              <a:gd name="T84" fmla="*/ 36539 w 120000"/>
              <a:gd name="T85" fmla="*/ 40965 h 120000"/>
              <a:gd name="T86" fmla="*/ 39334 w 120000"/>
              <a:gd name="T87" fmla="*/ 30620 h 120000"/>
              <a:gd name="T88" fmla="*/ 37936 w 120000"/>
              <a:gd name="T89" fmla="*/ 19034 h 120000"/>
              <a:gd name="T90" fmla="*/ 59101 w 120000"/>
              <a:gd name="T91" fmla="*/ 0 h 120000"/>
              <a:gd name="T92" fmla="*/ 81663 w 120000"/>
              <a:gd name="T93" fmla="*/ 19034 h 120000"/>
              <a:gd name="T94" fmla="*/ 80266 w 120000"/>
              <a:gd name="T95" fmla="*/ 30620 h 120000"/>
              <a:gd name="T96" fmla="*/ 81663 w 120000"/>
              <a:gd name="T97" fmla="*/ 40965 h 120000"/>
              <a:gd name="T98" fmla="*/ 78868 w 120000"/>
              <a:gd name="T99" fmla="*/ 46758 h 120000"/>
              <a:gd name="T100" fmla="*/ 98635 w 120000"/>
              <a:gd name="T101" fmla="*/ 112551 h 120000"/>
              <a:gd name="T102" fmla="*/ 98635 w 120000"/>
              <a:gd name="T103" fmla="*/ 112551 h 120000"/>
              <a:gd name="T104" fmla="*/ 114209 w 120000"/>
              <a:gd name="T105" fmla="*/ 112551 h 120000"/>
              <a:gd name="T106" fmla="*/ 119800 w 120000"/>
              <a:gd name="T107" fmla="*/ 111103 h 120000"/>
              <a:gd name="T108" fmla="*/ 119800 w 120000"/>
              <a:gd name="T109" fmla="*/ 114000 h 120000"/>
              <a:gd name="T110" fmla="*/ 114209 w 120000"/>
              <a:gd name="T111" fmla="*/ 119793 h 120000"/>
              <a:gd name="T112" fmla="*/ 97237 w 120000"/>
              <a:gd name="T113" fmla="*/ 119793 h 120000"/>
              <a:gd name="T114" fmla="*/ 98635 w 120000"/>
              <a:gd name="T115" fmla="*/ 114000 h 120000"/>
              <a:gd name="T116" fmla="*/ 98635 w 120000"/>
              <a:gd name="T117" fmla="*/ 112551 h 120000"/>
              <a:gd name="T118" fmla="*/ 0 w 120000"/>
              <a:gd name="T119" fmla="*/ 0 h 120000"/>
              <a:gd name="T120" fmla="*/ 120000 w 120000"/>
              <a:gd name="T12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T118" t="T119" r="T120" b="T121"/>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3" name="Shape 4838"/>
          <p:cNvSpPr>
            <a:spLocks/>
          </p:cNvSpPr>
          <p:nvPr/>
        </p:nvSpPr>
        <p:spPr bwMode="auto">
          <a:xfrm>
            <a:off x="3549650" y="3225800"/>
            <a:ext cx="292100" cy="279400"/>
          </a:xfrm>
          <a:custGeom>
            <a:avLst/>
            <a:gdLst>
              <a:gd name="T0" fmla="*/ 110147 w 120000"/>
              <a:gd name="T1" fmla="*/ 102206 h 120000"/>
              <a:gd name="T2" fmla="*/ 110147 w 120000"/>
              <a:gd name="T3" fmla="*/ 102206 h 120000"/>
              <a:gd name="T4" fmla="*/ 117044 w 120000"/>
              <a:gd name="T5" fmla="*/ 111103 h 120000"/>
              <a:gd name="T6" fmla="*/ 119802 w 120000"/>
              <a:gd name="T7" fmla="*/ 114000 h 120000"/>
              <a:gd name="T8" fmla="*/ 114285 w 120000"/>
              <a:gd name="T9" fmla="*/ 119793 h 120000"/>
              <a:gd name="T10" fmla="*/ 110147 w 120000"/>
              <a:gd name="T11" fmla="*/ 118344 h 120000"/>
              <a:gd name="T12" fmla="*/ 103054 w 120000"/>
              <a:gd name="T13" fmla="*/ 111103 h 120000"/>
              <a:gd name="T14" fmla="*/ 94778 w 120000"/>
              <a:gd name="T15" fmla="*/ 118344 h 120000"/>
              <a:gd name="T16" fmla="*/ 92019 w 120000"/>
              <a:gd name="T17" fmla="*/ 119793 h 120000"/>
              <a:gd name="T18" fmla="*/ 86502 w 120000"/>
              <a:gd name="T19" fmla="*/ 114000 h 120000"/>
              <a:gd name="T20" fmla="*/ 87881 w 120000"/>
              <a:gd name="T21" fmla="*/ 111103 h 120000"/>
              <a:gd name="T22" fmla="*/ 94778 w 120000"/>
              <a:gd name="T23" fmla="*/ 102206 h 120000"/>
              <a:gd name="T24" fmla="*/ 87881 w 120000"/>
              <a:gd name="T25" fmla="*/ 94965 h 120000"/>
              <a:gd name="T26" fmla="*/ 86502 w 120000"/>
              <a:gd name="T27" fmla="*/ 90620 h 120000"/>
              <a:gd name="T28" fmla="*/ 92019 w 120000"/>
              <a:gd name="T29" fmla="*/ 84827 h 120000"/>
              <a:gd name="T30" fmla="*/ 94778 w 120000"/>
              <a:gd name="T31" fmla="*/ 87724 h 120000"/>
              <a:gd name="T32" fmla="*/ 103054 w 120000"/>
              <a:gd name="T33" fmla="*/ 94965 h 120000"/>
              <a:gd name="T34" fmla="*/ 110147 w 120000"/>
              <a:gd name="T35" fmla="*/ 87724 h 120000"/>
              <a:gd name="T36" fmla="*/ 114285 w 120000"/>
              <a:gd name="T37" fmla="*/ 84827 h 120000"/>
              <a:gd name="T38" fmla="*/ 119802 w 120000"/>
              <a:gd name="T39" fmla="*/ 90620 h 120000"/>
              <a:gd name="T40" fmla="*/ 117044 w 120000"/>
              <a:gd name="T41" fmla="*/ 94965 h 120000"/>
              <a:gd name="T42" fmla="*/ 110147 w 120000"/>
              <a:gd name="T43" fmla="*/ 102206 h 120000"/>
              <a:gd name="T44" fmla="*/ 80788 w 120000"/>
              <a:gd name="T45" fmla="*/ 90620 h 120000"/>
              <a:gd name="T46" fmla="*/ 80788 w 120000"/>
              <a:gd name="T47" fmla="*/ 90620 h 120000"/>
              <a:gd name="T48" fmla="*/ 83546 w 120000"/>
              <a:gd name="T49" fmla="*/ 99310 h 120000"/>
              <a:gd name="T50" fmla="*/ 86502 w 120000"/>
              <a:gd name="T51" fmla="*/ 102206 h 120000"/>
              <a:gd name="T52" fmla="*/ 83546 w 120000"/>
              <a:gd name="T53" fmla="*/ 106758 h 120000"/>
              <a:gd name="T54" fmla="*/ 80788 w 120000"/>
              <a:gd name="T55" fmla="*/ 114000 h 120000"/>
              <a:gd name="T56" fmla="*/ 82167 w 120000"/>
              <a:gd name="T57" fmla="*/ 119793 h 120000"/>
              <a:gd name="T58" fmla="*/ 5714 w 120000"/>
              <a:gd name="T59" fmla="*/ 119793 h 120000"/>
              <a:gd name="T60" fmla="*/ 0 w 120000"/>
              <a:gd name="T61" fmla="*/ 114000 h 120000"/>
              <a:gd name="T62" fmla="*/ 15369 w 120000"/>
              <a:gd name="T63" fmla="*/ 84827 h 120000"/>
              <a:gd name="T64" fmla="*/ 32118 w 120000"/>
              <a:gd name="T65" fmla="*/ 78827 h 120000"/>
              <a:gd name="T66" fmla="*/ 47487 w 120000"/>
              <a:gd name="T67" fmla="*/ 73034 h 120000"/>
              <a:gd name="T68" fmla="*/ 47487 w 120000"/>
              <a:gd name="T69" fmla="*/ 61241 h 120000"/>
              <a:gd name="T70" fmla="*/ 41773 w 120000"/>
              <a:gd name="T71" fmla="*/ 46758 h 120000"/>
              <a:gd name="T72" fmla="*/ 37635 w 120000"/>
              <a:gd name="T73" fmla="*/ 40965 h 120000"/>
              <a:gd name="T74" fmla="*/ 39014 w 120000"/>
              <a:gd name="T75" fmla="*/ 30620 h 120000"/>
              <a:gd name="T76" fmla="*/ 39014 w 120000"/>
              <a:gd name="T77" fmla="*/ 19034 h 120000"/>
              <a:gd name="T78" fmla="*/ 59901 w 120000"/>
              <a:gd name="T79" fmla="*/ 0 h 120000"/>
              <a:gd name="T80" fmla="*/ 82167 w 120000"/>
              <a:gd name="T81" fmla="*/ 19034 h 120000"/>
              <a:gd name="T82" fmla="*/ 80788 w 120000"/>
              <a:gd name="T83" fmla="*/ 30620 h 120000"/>
              <a:gd name="T84" fmla="*/ 82167 w 120000"/>
              <a:gd name="T85" fmla="*/ 40965 h 120000"/>
              <a:gd name="T86" fmla="*/ 78029 w 120000"/>
              <a:gd name="T87" fmla="*/ 46758 h 120000"/>
              <a:gd name="T88" fmla="*/ 72512 w 120000"/>
              <a:gd name="T89" fmla="*/ 61241 h 120000"/>
              <a:gd name="T90" fmla="*/ 72512 w 120000"/>
              <a:gd name="T91" fmla="*/ 73034 h 120000"/>
              <a:gd name="T92" fmla="*/ 87881 w 120000"/>
              <a:gd name="T93" fmla="*/ 78827 h 120000"/>
              <a:gd name="T94" fmla="*/ 89261 w 120000"/>
              <a:gd name="T95" fmla="*/ 80275 h 120000"/>
              <a:gd name="T96" fmla="*/ 80788 w 120000"/>
              <a:gd name="T97" fmla="*/ 90620 h 120000"/>
              <a:gd name="T98" fmla="*/ 0 w 120000"/>
              <a:gd name="T99" fmla="*/ 0 h 120000"/>
              <a:gd name="T100" fmla="*/ 120000 w 120000"/>
              <a:gd name="T10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4" name="Shape 4839"/>
          <p:cNvSpPr>
            <a:spLocks/>
          </p:cNvSpPr>
          <p:nvPr/>
        </p:nvSpPr>
        <p:spPr bwMode="auto">
          <a:xfrm>
            <a:off x="3043238" y="3225800"/>
            <a:ext cx="290512" cy="279400"/>
          </a:xfrm>
          <a:custGeom>
            <a:avLst/>
            <a:gdLst>
              <a:gd name="T0" fmla="*/ 102857 w 120000"/>
              <a:gd name="T1" fmla="*/ 114000 h 120000"/>
              <a:gd name="T2" fmla="*/ 102857 w 120000"/>
              <a:gd name="T3" fmla="*/ 114000 h 120000"/>
              <a:gd name="T4" fmla="*/ 100066 w 120000"/>
              <a:gd name="T5" fmla="*/ 116896 h 120000"/>
              <a:gd name="T6" fmla="*/ 95880 w 120000"/>
              <a:gd name="T7" fmla="*/ 114000 h 120000"/>
              <a:gd name="T8" fmla="*/ 88903 w 120000"/>
              <a:gd name="T9" fmla="*/ 106758 h 120000"/>
              <a:gd name="T10" fmla="*/ 85913 w 120000"/>
              <a:gd name="T11" fmla="*/ 102206 h 120000"/>
              <a:gd name="T12" fmla="*/ 91694 w 120000"/>
              <a:gd name="T13" fmla="*/ 96413 h 120000"/>
              <a:gd name="T14" fmla="*/ 95880 w 120000"/>
              <a:gd name="T15" fmla="*/ 99310 h 120000"/>
              <a:gd name="T16" fmla="*/ 100066 w 120000"/>
              <a:gd name="T17" fmla="*/ 102206 h 120000"/>
              <a:gd name="T18" fmla="*/ 111428 w 120000"/>
              <a:gd name="T19" fmla="*/ 90620 h 120000"/>
              <a:gd name="T20" fmla="*/ 114219 w 120000"/>
              <a:gd name="T21" fmla="*/ 89172 h 120000"/>
              <a:gd name="T22" fmla="*/ 119800 w 120000"/>
              <a:gd name="T23" fmla="*/ 94965 h 120000"/>
              <a:gd name="T24" fmla="*/ 118405 w 120000"/>
              <a:gd name="T25" fmla="*/ 99310 h 120000"/>
              <a:gd name="T26" fmla="*/ 102857 w 120000"/>
              <a:gd name="T27" fmla="*/ 114000 h 120000"/>
              <a:gd name="T28" fmla="*/ 100066 w 120000"/>
              <a:gd name="T29" fmla="*/ 93517 h 120000"/>
              <a:gd name="T30" fmla="*/ 100066 w 120000"/>
              <a:gd name="T31" fmla="*/ 93517 h 120000"/>
              <a:gd name="T32" fmla="*/ 91694 w 120000"/>
              <a:gd name="T33" fmla="*/ 90620 h 120000"/>
              <a:gd name="T34" fmla="*/ 80332 w 120000"/>
              <a:gd name="T35" fmla="*/ 102206 h 120000"/>
              <a:gd name="T36" fmla="*/ 84518 w 120000"/>
              <a:gd name="T37" fmla="*/ 111103 h 120000"/>
              <a:gd name="T38" fmla="*/ 91694 w 120000"/>
              <a:gd name="T39" fmla="*/ 118344 h 120000"/>
              <a:gd name="T40" fmla="*/ 93089 w 120000"/>
              <a:gd name="T41" fmla="*/ 119793 h 120000"/>
              <a:gd name="T42" fmla="*/ 5780 w 120000"/>
              <a:gd name="T43" fmla="*/ 119793 h 120000"/>
              <a:gd name="T44" fmla="*/ 0 w 120000"/>
              <a:gd name="T45" fmla="*/ 114000 h 120000"/>
              <a:gd name="T46" fmla="*/ 15548 w 120000"/>
              <a:gd name="T47" fmla="*/ 84827 h 120000"/>
              <a:gd name="T48" fmla="*/ 32491 w 120000"/>
              <a:gd name="T49" fmla="*/ 78827 h 120000"/>
              <a:gd name="T50" fmla="*/ 46445 w 120000"/>
              <a:gd name="T51" fmla="*/ 73034 h 120000"/>
              <a:gd name="T52" fmla="*/ 46445 w 120000"/>
              <a:gd name="T53" fmla="*/ 61241 h 120000"/>
              <a:gd name="T54" fmla="*/ 40863 w 120000"/>
              <a:gd name="T55" fmla="*/ 46758 h 120000"/>
              <a:gd name="T56" fmla="*/ 38073 w 120000"/>
              <a:gd name="T57" fmla="*/ 40965 h 120000"/>
              <a:gd name="T58" fmla="*/ 39468 w 120000"/>
              <a:gd name="T59" fmla="*/ 30620 h 120000"/>
              <a:gd name="T60" fmla="*/ 38073 w 120000"/>
              <a:gd name="T61" fmla="*/ 19034 h 120000"/>
              <a:gd name="T62" fmla="*/ 60598 w 120000"/>
              <a:gd name="T63" fmla="*/ 0 h 120000"/>
              <a:gd name="T64" fmla="*/ 81727 w 120000"/>
              <a:gd name="T65" fmla="*/ 19034 h 120000"/>
              <a:gd name="T66" fmla="*/ 80332 w 120000"/>
              <a:gd name="T67" fmla="*/ 30620 h 120000"/>
              <a:gd name="T68" fmla="*/ 83122 w 120000"/>
              <a:gd name="T69" fmla="*/ 40965 h 120000"/>
              <a:gd name="T70" fmla="*/ 78936 w 120000"/>
              <a:gd name="T71" fmla="*/ 46758 h 120000"/>
              <a:gd name="T72" fmla="*/ 73355 w 120000"/>
              <a:gd name="T73" fmla="*/ 61241 h 120000"/>
              <a:gd name="T74" fmla="*/ 73355 w 120000"/>
              <a:gd name="T75" fmla="*/ 73034 h 120000"/>
              <a:gd name="T76" fmla="*/ 87508 w 120000"/>
              <a:gd name="T77" fmla="*/ 78827 h 120000"/>
              <a:gd name="T78" fmla="*/ 105647 w 120000"/>
              <a:gd name="T79" fmla="*/ 84827 h 120000"/>
              <a:gd name="T80" fmla="*/ 107043 w 120000"/>
              <a:gd name="T81" fmla="*/ 86275 h 120000"/>
              <a:gd name="T82" fmla="*/ 100066 w 120000"/>
              <a:gd name="T83" fmla="*/ 93517 h 120000"/>
              <a:gd name="T84" fmla="*/ 119800 w 120000"/>
              <a:gd name="T85" fmla="*/ 106758 h 120000"/>
              <a:gd name="T86" fmla="*/ 119800 w 120000"/>
              <a:gd name="T87" fmla="*/ 106758 h 120000"/>
              <a:gd name="T88" fmla="*/ 119800 w 120000"/>
              <a:gd name="T89" fmla="*/ 114000 h 120000"/>
              <a:gd name="T90" fmla="*/ 114219 w 120000"/>
              <a:gd name="T91" fmla="*/ 119793 h 120000"/>
              <a:gd name="T92" fmla="*/ 105647 w 120000"/>
              <a:gd name="T93" fmla="*/ 119793 h 120000"/>
              <a:gd name="T94" fmla="*/ 107043 w 120000"/>
              <a:gd name="T95" fmla="*/ 118344 h 120000"/>
              <a:gd name="T96" fmla="*/ 119800 w 120000"/>
              <a:gd name="T97" fmla="*/ 106758 h 120000"/>
              <a:gd name="T98" fmla="*/ 0 w 120000"/>
              <a:gd name="T99" fmla="*/ 0 h 120000"/>
              <a:gd name="T100" fmla="*/ 120000 w 120000"/>
              <a:gd name="T10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5" name="Shape 4840"/>
          <p:cNvSpPr>
            <a:spLocks/>
          </p:cNvSpPr>
          <p:nvPr/>
        </p:nvSpPr>
        <p:spPr bwMode="auto">
          <a:xfrm>
            <a:off x="2538413" y="3225800"/>
            <a:ext cx="288925" cy="279400"/>
          </a:xfrm>
          <a:custGeom>
            <a:avLst/>
            <a:gdLst>
              <a:gd name="T0" fmla="*/ 119800 w 120000"/>
              <a:gd name="T1" fmla="*/ 114000 h 120000"/>
              <a:gd name="T2" fmla="*/ 119800 w 120000"/>
              <a:gd name="T3" fmla="*/ 114000 h 120000"/>
              <a:gd name="T4" fmla="*/ 114219 w 120000"/>
              <a:gd name="T5" fmla="*/ 119793 h 120000"/>
              <a:gd name="T6" fmla="*/ 5780 w 120000"/>
              <a:gd name="T7" fmla="*/ 119793 h 120000"/>
              <a:gd name="T8" fmla="*/ 0 w 120000"/>
              <a:gd name="T9" fmla="*/ 114000 h 120000"/>
              <a:gd name="T10" fmla="*/ 14152 w 120000"/>
              <a:gd name="T11" fmla="*/ 84827 h 120000"/>
              <a:gd name="T12" fmla="*/ 32491 w 120000"/>
              <a:gd name="T13" fmla="*/ 78827 h 120000"/>
              <a:gd name="T14" fmla="*/ 46445 w 120000"/>
              <a:gd name="T15" fmla="*/ 73034 h 120000"/>
              <a:gd name="T16" fmla="*/ 46445 w 120000"/>
              <a:gd name="T17" fmla="*/ 61241 h 120000"/>
              <a:gd name="T18" fmla="*/ 40863 w 120000"/>
              <a:gd name="T19" fmla="*/ 46758 h 120000"/>
              <a:gd name="T20" fmla="*/ 36677 w 120000"/>
              <a:gd name="T21" fmla="*/ 40965 h 120000"/>
              <a:gd name="T22" fmla="*/ 39468 w 120000"/>
              <a:gd name="T23" fmla="*/ 30620 h 120000"/>
              <a:gd name="T24" fmla="*/ 38073 w 120000"/>
              <a:gd name="T25" fmla="*/ 19034 h 120000"/>
              <a:gd name="T26" fmla="*/ 59202 w 120000"/>
              <a:gd name="T27" fmla="*/ 0 h 120000"/>
              <a:gd name="T28" fmla="*/ 81727 w 120000"/>
              <a:gd name="T29" fmla="*/ 19034 h 120000"/>
              <a:gd name="T30" fmla="*/ 80332 w 120000"/>
              <a:gd name="T31" fmla="*/ 30620 h 120000"/>
              <a:gd name="T32" fmla="*/ 81727 w 120000"/>
              <a:gd name="T33" fmla="*/ 40965 h 120000"/>
              <a:gd name="T34" fmla="*/ 78936 w 120000"/>
              <a:gd name="T35" fmla="*/ 46758 h 120000"/>
              <a:gd name="T36" fmla="*/ 73355 w 120000"/>
              <a:gd name="T37" fmla="*/ 61241 h 120000"/>
              <a:gd name="T38" fmla="*/ 73355 w 120000"/>
              <a:gd name="T39" fmla="*/ 73034 h 120000"/>
              <a:gd name="T40" fmla="*/ 87308 w 120000"/>
              <a:gd name="T41" fmla="*/ 78827 h 120000"/>
              <a:gd name="T42" fmla="*/ 104252 w 120000"/>
              <a:gd name="T43" fmla="*/ 84827 h 120000"/>
              <a:gd name="T44" fmla="*/ 111428 w 120000"/>
              <a:gd name="T45" fmla="*/ 90620 h 120000"/>
              <a:gd name="T46" fmla="*/ 90299 w 120000"/>
              <a:gd name="T47" fmla="*/ 90620 h 120000"/>
              <a:gd name="T48" fmla="*/ 78936 w 120000"/>
              <a:gd name="T49" fmla="*/ 102206 h 120000"/>
              <a:gd name="T50" fmla="*/ 90299 w 120000"/>
              <a:gd name="T51" fmla="*/ 114000 h 120000"/>
              <a:gd name="T52" fmla="*/ 112823 w 120000"/>
              <a:gd name="T53" fmla="*/ 114000 h 120000"/>
              <a:gd name="T54" fmla="*/ 119800 w 120000"/>
              <a:gd name="T55" fmla="*/ 111103 h 120000"/>
              <a:gd name="T56" fmla="*/ 119800 w 120000"/>
              <a:gd name="T57" fmla="*/ 114000 h 120000"/>
              <a:gd name="T58" fmla="*/ 112823 w 120000"/>
              <a:gd name="T59" fmla="*/ 108206 h 120000"/>
              <a:gd name="T60" fmla="*/ 112823 w 120000"/>
              <a:gd name="T61" fmla="*/ 108206 h 120000"/>
              <a:gd name="T62" fmla="*/ 90299 w 120000"/>
              <a:gd name="T63" fmla="*/ 108206 h 120000"/>
              <a:gd name="T64" fmla="*/ 84518 w 120000"/>
              <a:gd name="T65" fmla="*/ 102206 h 120000"/>
              <a:gd name="T66" fmla="*/ 90299 w 120000"/>
              <a:gd name="T67" fmla="*/ 96413 h 120000"/>
              <a:gd name="T68" fmla="*/ 112823 w 120000"/>
              <a:gd name="T69" fmla="*/ 96413 h 120000"/>
              <a:gd name="T70" fmla="*/ 118405 w 120000"/>
              <a:gd name="T71" fmla="*/ 102206 h 120000"/>
              <a:gd name="T72" fmla="*/ 112823 w 120000"/>
              <a:gd name="T73" fmla="*/ 108206 h 120000"/>
              <a:gd name="T74" fmla="*/ 0 w 120000"/>
              <a:gd name="T75" fmla="*/ 0 h 120000"/>
              <a:gd name="T76" fmla="*/ 120000 w 120000"/>
              <a:gd name="T7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T74" t="T75" r="T76" b="T77"/>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6" name="Shape 4841"/>
          <p:cNvSpPr>
            <a:spLocks/>
          </p:cNvSpPr>
          <p:nvPr/>
        </p:nvSpPr>
        <p:spPr bwMode="auto">
          <a:xfrm>
            <a:off x="2030413" y="3225800"/>
            <a:ext cx="292100" cy="279400"/>
          </a:xfrm>
          <a:custGeom>
            <a:avLst/>
            <a:gdLst>
              <a:gd name="T0" fmla="*/ 119802 w 120000"/>
              <a:gd name="T1" fmla="*/ 114000 h 120000"/>
              <a:gd name="T2" fmla="*/ 119802 w 120000"/>
              <a:gd name="T3" fmla="*/ 114000 h 120000"/>
              <a:gd name="T4" fmla="*/ 114285 w 120000"/>
              <a:gd name="T5" fmla="*/ 119793 h 120000"/>
              <a:gd name="T6" fmla="*/ 109950 w 120000"/>
              <a:gd name="T7" fmla="*/ 119793 h 120000"/>
              <a:gd name="T8" fmla="*/ 111330 w 120000"/>
              <a:gd name="T9" fmla="*/ 114000 h 120000"/>
              <a:gd name="T10" fmla="*/ 119802 w 120000"/>
              <a:gd name="T11" fmla="*/ 111103 h 120000"/>
              <a:gd name="T12" fmla="*/ 119802 w 120000"/>
              <a:gd name="T13" fmla="*/ 114000 h 120000"/>
              <a:gd name="T14" fmla="*/ 111330 w 120000"/>
              <a:gd name="T15" fmla="*/ 108206 h 120000"/>
              <a:gd name="T16" fmla="*/ 111330 w 120000"/>
              <a:gd name="T17" fmla="*/ 108206 h 120000"/>
              <a:gd name="T18" fmla="*/ 105812 w 120000"/>
              <a:gd name="T19" fmla="*/ 108206 h 120000"/>
              <a:gd name="T20" fmla="*/ 105812 w 120000"/>
              <a:gd name="T21" fmla="*/ 114000 h 120000"/>
              <a:gd name="T22" fmla="*/ 100295 w 120000"/>
              <a:gd name="T23" fmla="*/ 119793 h 120000"/>
              <a:gd name="T24" fmla="*/ 94778 w 120000"/>
              <a:gd name="T25" fmla="*/ 114000 h 120000"/>
              <a:gd name="T26" fmla="*/ 94778 w 120000"/>
              <a:gd name="T27" fmla="*/ 108206 h 120000"/>
              <a:gd name="T28" fmla="*/ 89064 w 120000"/>
              <a:gd name="T29" fmla="*/ 108206 h 120000"/>
              <a:gd name="T30" fmla="*/ 83546 w 120000"/>
              <a:gd name="T31" fmla="*/ 102206 h 120000"/>
              <a:gd name="T32" fmla="*/ 89064 w 120000"/>
              <a:gd name="T33" fmla="*/ 96413 h 120000"/>
              <a:gd name="T34" fmla="*/ 94778 w 120000"/>
              <a:gd name="T35" fmla="*/ 96413 h 120000"/>
              <a:gd name="T36" fmla="*/ 94778 w 120000"/>
              <a:gd name="T37" fmla="*/ 90620 h 120000"/>
              <a:gd name="T38" fmla="*/ 100295 w 120000"/>
              <a:gd name="T39" fmla="*/ 84827 h 120000"/>
              <a:gd name="T40" fmla="*/ 105812 w 120000"/>
              <a:gd name="T41" fmla="*/ 90620 h 120000"/>
              <a:gd name="T42" fmla="*/ 105812 w 120000"/>
              <a:gd name="T43" fmla="*/ 96413 h 120000"/>
              <a:gd name="T44" fmla="*/ 111330 w 120000"/>
              <a:gd name="T45" fmla="*/ 96413 h 120000"/>
              <a:gd name="T46" fmla="*/ 117044 w 120000"/>
              <a:gd name="T47" fmla="*/ 102206 h 120000"/>
              <a:gd name="T48" fmla="*/ 111330 w 120000"/>
              <a:gd name="T49" fmla="*/ 108206 h 120000"/>
              <a:gd name="T50" fmla="*/ 89064 w 120000"/>
              <a:gd name="T51" fmla="*/ 90620 h 120000"/>
              <a:gd name="T52" fmla="*/ 89064 w 120000"/>
              <a:gd name="T53" fmla="*/ 90620 h 120000"/>
              <a:gd name="T54" fmla="*/ 78029 w 120000"/>
              <a:gd name="T55" fmla="*/ 102206 h 120000"/>
              <a:gd name="T56" fmla="*/ 89064 w 120000"/>
              <a:gd name="T57" fmla="*/ 114000 h 120000"/>
              <a:gd name="T58" fmla="*/ 90443 w 120000"/>
              <a:gd name="T59" fmla="*/ 119793 h 120000"/>
              <a:gd name="T60" fmla="*/ 5517 w 120000"/>
              <a:gd name="T61" fmla="*/ 119793 h 120000"/>
              <a:gd name="T62" fmla="*/ 0 w 120000"/>
              <a:gd name="T63" fmla="*/ 114000 h 120000"/>
              <a:gd name="T64" fmla="*/ 15369 w 120000"/>
              <a:gd name="T65" fmla="*/ 84827 h 120000"/>
              <a:gd name="T66" fmla="*/ 32118 w 120000"/>
              <a:gd name="T67" fmla="*/ 78827 h 120000"/>
              <a:gd name="T68" fmla="*/ 47290 w 120000"/>
              <a:gd name="T69" fmla="*/ 73034 h 120000"/>
              <a:gd name="T70" fmla="*/ 47290 w 120000"/>
              <a:gd name="T71" fmla="*/ 61241 h 120000"/>
              <a:gd name="T72" fmla="*/ 41773 w 120000"/>
              <a:gd name="T73" fmla="*/ 46758 h 120000"/>
              <a:gd name="T74" fmla="*/ 37635 w 120000"/>
              <a:gd name="T75" fmla="*/ 40965 h 120000"/>
              <a:gd name="T76" fmla="*/ 39014 w 120000"/>
              <a:gd name="T77" fmla="*/ 30620 h 120000"/>
              <a:gd name="T78" fmla="*/ 39014 w 120000"/>
              <a:gd name="T79" fmla="*/ 19034 h 120000"/>
              <a:gd name="T80" fmla="*/ 59901 w 120000"/>
              <a:gd name="T81" fmla="*/ 0 h 120000"/>
              <a:gd name="T82" fmla="*/ 82167 w 120000"/>
              <a:gd name="T83" fmla="*/ 19034 h 120000"/>
              <a:gd name="T84" fmla="*/ 80788 w 120000"/>
              <a:gd name="T85" fmla="*/ 30620 h 120000"/>
              <a:gd name="T86" fmla="*/ 82167 w 120000"/>
              <a:gd name="T87" fmla="*/ 40965 h 120000"/>
              <a:gd name="T88" fmla="*/ 78029 w 120000"/>
              <a:gd name="T89" fmla="*/ 46758 h 120000"/>
              <a:gd name="T90" fmla="*/ 72512 w 120000"/>
              <a:gd name="T91" fmla="*/ 61241 h 120000"/>
              <a:gd name="T92" fmla="*/ 72512 w 120000"/>
              <a:gd name="T93" fmla="*/ 73034 h 120000"/>
              <a:gd name="T94" fmla="*/ 87684 w 120000"/>
              <a:gd name="T95" fmla="*/ 78827 h 120000"/>
              <a:gd name="T96" fmla="*/ 94778 w 120000"/>
              <a:gd name="T97" fmla="*/ 81931 h 120000"/>
              <a:gd name="T98" fmla="*/ 89064 w 120000"/>
              <a:gd name="T99" fmla="*/ 90620 h 120000"/>
              <a:gd name="T100" fmla="*/ 0 w 120000"/>
              <a:gd name="T101" fmla="*/ 0 h 120000"/>
              <a:gd name="T102" fmla="*/ 120000 w 120000"/>
              <a:gd name="T10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7" name="Shape 4842"/>
          <p:cNvSpPr>
            <a:spLocks/>
          </p:cNvSpPr>
          <p:nvPr/>
        </p:nvSpPr>
        <p:spPr bwMode="auto">
          <a:xfrm>
            <a:off x="1524000" y="3225800"/>
            <a:ext cx="290513" cy="279400"/>
          </a:xfrm>
          <a:custGeom>
            <a:avLst/>
            <a:gdLst>
              <a:gd name="T0" fmla="*/ 119800 w 120000"/>
              <a:gd name="T1" fmla="*/ 114000 h 120000"/>
              <a:gd name="T2" fmla="*/ 119800 w 120000"/>
              <a:gd name="T3" fmla="*/ 114000 h 120000"/>
              <a:gd name="T4" fmla="*/ 114019 w 120000"/>
              <a:gd name="T5" fmla="*/ 119793 h 120000"/>
              <a:gd name="T6" fmla="*/ 5581 w 120000"/>
              <a:gd name="T7" fmla="*/ 119793 h 120000"/>
              <a:gd name="T8" fmla="*/ 0 w 120000"/>
              <a:gd name="T9" fmla="*/ 114000 h 120000"/>
              <a:gd name="T10" fmla="*/ 15548 w 120000"/>
              <a:gd name="T11" fmla="*/ 84827 h 120000"/>
              <a:gd name="T12" fmla="*/ 32491 w 120000"/>
              <a:gd name="T13" fmla="*/ 78827 h 120000"/>
              <a:gd name="T14" fmla="*/ 46445 w 120000"/>
              <a:gd name="T15" fmla="*/ 73034 h 120000"/>
              <a:gd name="T16" fmla="*/ 46445 w 120000"/>
              <a:gd name="T17" fmla="*/ 61241 h 120000"/>
              <a:gd name="T18" fmla="*/ 40863 w 120000"/>
              <a:gd name="T19" fmla="*/ 46758 h 120000"/>
              <a:gd name="T20" fmla="*/ 38073 w 120000"/>
              <a:gd name="T21" fmla="*/ 40965 h 120000"/>
              <a:gd name="T22" fmla="*/ 39468 w 120000"/>
              <a:gd name="T23" fmla="*/ 30620 h 120000"/>
              <a:gd name="T24" fmla="*/ 38073 w 120000"/>
              <a:gd name="T25" fmla="*/ 19034 h 120000"/>
              <a:gd name="T26" fmla="*/ 60598 w 120000"/>
              <a:gd name="T27" fmla="*/ 0 h 120000"/>
              <a:gd name="T28" fmla="*/ 81727 w 120000"/>
              <a:gd name="T29" fmla="*/ 19034 h 120000"/>
              <a:gd name="T30" fmla="*/ 80332 w 120000"/>
              <a:gd name="T31" fmla="*/ 30620 h 120000"/>
              <a:gd name="T32" fmla="*/ 83122 w 120000"/>
              <a:gd name="T33" fmla="*/ 40965 h 120000"/>
              <a:gd name="T34" fmla="*/ 78936 w 120000"/>
              <a:gd name="T35" fmla="*/ 46758 h 120000"/>
              <a:gd name="T36" fmla="*/ 73355 w 120000"/>
              <a:gd name="T37" fmla="*/ 61241 h 120000"/>
              <a:gd name="T38" fmla="*/ 73355 w 120000"/>
              <a:gd name="T39" fmla="*/ 73034 h 120000"/>
              <a:gd name="T40" fmla="*/ 87308 w 120000"/>
              <a:gd name="T41" fmla="*/ 78827 h 120000"/>
              <a:gd name="T42" fmla="*/ 105647 w 120000"/>
              <a:gd name="T43" fmla="*/ 84827 h 120000"/>
              <a:gd name="T44" fmla="*/ 119800 w 120000"/>
              <a:gd name="T45" fmla="*/ 114000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8" name="Shape 4843"/>
          <p:cNvSpPr>
            <a:spLocks/>
          </p:cNvSpPr>
          <p:nvPr/>
        </p:nvSpPr>
        <p:spPr bwMode="auto">
          <a:xfrm>
            <a:off x="7096125" y="2730500"/>
            <a:ext cx="290513" cy="254000"/>
          </a:xfrm>
          <a:custGeom>
            <a:avLst/>
            <a:gdLst>
              <a:gd name="T0" fmla="*/ 85913 w 120000"/>
              <a:gd name="T1" fmla="*/ 0 h 120000"/>
              <a:gd name="T2" fmla="*/ 85913 w 120000"/>
              <a:gd name="T3" fmla="*/ 0 h 120000"/>
              <a:gd name="T4" fmla="*/ 63388 w 120000"/>
              <a:gd name="T5" fmla="*/ 11073 h 120000"/>
              <a:gd name="T6" fmla="*/ 59202 w 120000"/>
              <a:gd name="T7" fmla="*/ 15819 h 120000"/>
              <a:gd name="T8" fmla="*/ 56411 w 120000"/>
              <a:gd name="T9" fmla="*/ 11073 h 120000"/>
              <a:gd name="T10" fmla="*/ 33887 w 120000"/>
              <a:gd name="T11" fmla="*/ 0 h 120000"/>
              <a:gd name="T12" fmla="*/ 9966 w 120000"/>
              <a:gd name="T13" fmla="*/ 11073 h 120000"/>
              <a:gd name="T14" fmla="*/ 0 w 120000"/>
              <a:gd name="T15" fmla="*/ 38192 h 120000"/>
              <a:gd name="T16" fmla="*/ 9966 w 120000"/>
              <a:gd name="T17" fmla="*/ 65536 h 120000"/>
              <a:gd name="T18" fmla="*/ 55016 w 120000"/>
              <a:gd name="T19" fmla="*/ 116610 h 120000"/>
              <a:gd name="T20" fmla="*/ 59202 w 120000"/>
              <a:gd name="T21" fmla="*/ 119774 h 120000"/>
              <a:gd name="T22" fmla="*/ 64784 w 120000"/>
              <a:gd name="T23" fmla="*/ 116610 h 120000"/>
              <a:gd name="T24" fmla="*/ 109833 w 120000"/>
              <a:gd name="T25" fmla="*/ 65536 h 120000"/>
              <a:gd name="T26" fmla="*/ 119800 w 120000"/>
              <a:gd name="T27" fmla="*/ 38192 h 120000"/>
              <a:gd name="T28" fmla="*/ 109833 w 120000"/>
              <a:gd name="T29" fmla="*/ 11073 h 120000"/>
              <a:gd name="T30" fmla="*/ 85913 w 120000"/>
              <a:gd name="T31" fmla="*/ 0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39" name="Shape 4844"/>
          <p:cNvSpPr>
            <a:spLocks/>
          </p:cNvSpPr>
          <p:nvPr/>
        </p:nvSpPr>
        <p:spPr bwMode="auto">
          <a:xfrm>
            <a:off x="6597650" y="2728913"/>
            <a:ext cx="280988" cy="261937"/>
          </a:xfrm>
          <a:custGeom>
            <a:avLst/>
            <a:gdLst>
              <a:gd name="T0" fmla="*/ 103877 w 120000"/>
              <a:gd name="T1" fmla="*/ 34128 h 120000"/>
              <a:gd name="T2" fmla="*/ 103877 w 120000"/>
              <a:gd name="T3" fmla="*/ 34128 h 120000"/>
              <a:gd name="T4" fmla="*/ 85102 w 120000"/>
              <a:gd name="T5" fmla="*/ 18495 h 120000"/>
              <a:gd name="T6" fmla="*/ 85102 w 120000"/>
              <a:gd name="T7" fmla="*/ 62091 h 120000"/>
              <a:gd name="T8" fmla="*/ 73673 w 120000"/>
              <a:gd name="T9" fmla="*/ 70018 h 120000"/>
              <a:gd name="T10" fmla="*/ 73673 w 120000"/>
              <a:gd name="T11" fmla="*/ 16954 h 120000"/>
              <a:gd name="T12" fmla="*/ 41836 w 120000"/>
              <a:gd name="T13" fmla="*/ 34128 h 120000"/>
              <a:gd name="T14" fmla="*/ 41836 w 120000"/>
              <a:gd name="T15" fmla="*/ 104146 h 120000"/>
              <a:gd name="T16" fmla="*/ 63469 w 120000"/>
              <a:gd name="T17" fmla="*/ 91816 h 120000"/>
              <a:gd name="T18" fmla="*/ 63469 w 120000"/>
              <a:gd name="T19" fmla="*/ 93357 h 120000"/>
              <a:gd name="T20" fmla="*/ 64897 w 120000"/>
              <a:gd name="T21" fmla="*/ 104146 h 120000"/>
              <a:gd name="T22" fmla="*/ 38979 w 120000"/>
              <a:gd name="T23" fmla="*/ 119779 h 120000"/>
              <a:gd name="T24" fmla="*/ 36122 w 120000"/>
              <a:gd name="T25" fmla="*/ 119779 h 120000"/>
              <a:gd name="T26" fmla="*/ 33265 w 120000"/>
              <a:gd name="T27" fmla="*/ 119779 h 120000"/>
              <a:gd name="T28" fmla="*/ 2857 w 120000"/>
              <a:gd name="T29" fmla="*/ 94899 h 120000"/>
              <a:gd name="T30" fmla="*/ 0 w 120000"/>
              <a:gd name="T31" fmla="*/ 88513 h 120000"/>
              <a:gd name="T32" fmla="*/ 0 w 120000"/>
              <a:gd name="T33" fmla="*/ 6165 h 120000"/>
              <a:gd name="T34" fmla="*/ 5714 w 120000"/>
              <a:gd name="T35" fmla="*/ 0 h 120000"/>
              <a:gd name="T36" fmla="*/ 8775 w 120000"/>
              <a:gd name="T37" fmla="*/ 1541 h 120000"/>
              <a:gd name="T38" fmla="*/ 37551 w 120000"/>
              <a:gd name="T39" fmla="*/ 23339 h 120000"/>
              <a:gd name="T40" fmla="*/ 76530 w 120000"/>
              <a:gd name="T41" fmla="*/ 0 h 120000"/>
              <a:gd name="T42" fmla="*/ 79387 w 120000"/>
              <a:gd name="T43" fmla="*/ 0 h 120000"/>
              <a:gd name="T44" fmla="*/ 82244 w 120000"/>
              <a:gd name="T45" fmla="*/ 1541 h 120000"/>
              <a:gd name="T46" fmla="*/ 112448 w 120000"/>
              <a:gd name="T47" fmla="*/ 26422 h 120000"/>
              <a:gd name="T48" fmla="*/ 115510 w 120000"/>
              <a:gd name="T49" fmla="*/ 31045 h 120000"/>
              <a:gd name="T50" fmla="*/ 115510 w 120000"/>
              <a:gd name="T51" fmla="*/ 70018 h 120000"/>
              <a:gd name="T52" fmla="*/ 103877 w 120000"/>
              <a:gd name="T53" fmla="*/ 62091 h 120000"/>
              <a:gd name="T54" fmla="*/ 103877 w 120000"/>
              <a:gd name="T55" fmla="*/ 34128 h 120000"/>
              <a:gd name="T56" fmla="*/ 30204 w 120000"/>
              <a:gd name="T57" fmla="*/ 34128 h 120000"/>
              <a:gd name="T58" fmla="*/ 30204 w 120000"/>
              <a:gd name="T59" fmla="*/ 34128 h 120000"/>
              <a:gd name="T60" fmla="*/ 11632 w 120000"/>
              <a:gd name="T61" fmla="*/ 18495 h 120000"/>
              <a:gd name="T62" fmla="*/ 11632 w 120000"/>
              <a:gd name="T63" fmla="*/ 85431 h 120000"/>
              <a:gd name="T64" fmla="*/ 30204 w 120000"/>
              <a:gd name="T65" fmla="*/ 101064 h 120000"/>
              <a:gd name="T66" fmla="*/ 30204 w 120000"/>
              <a:gd name="T67" fmla="*/ 34128 h 120000"/>
              <a:gd name="T68" fmla="*/ 93673 w 120000"/>
              <a:gd name="T69" fmla="*/ 66935 h 120000"/>
              <a:gd name="T70" fmla="*/ 93673 w 120000"/>
              <a:gd name="T71" fmla="*/ 66935 h 120000"/>
              <a:gd name="T72" fmla="*/ 119795 w 120000"/>
              <a:gd name="T73" fmla="*/ 93357 h 120000"/>
              <a:gd name="T74" fmla="*/ 93673 w 120000"/>
              <a:gd name="T75" fmla="*/ 119779 h 120000"/>
              <a:gd name="T76" fmla="*/ 69183 w 120000"/>
              <a:gd name="T77" fmla="*/ 93357 h 120000"/>
              <a:gd name="T78" fmla="*/ 93673 w 120000"/>
              <a:gd name="T79" fmla="*/ 66935 h 120000"/>
              <a:gd name="T80" fmla="*/ 82244 w 120000"/>
              <a:gd name="T81" fmla="*/ 97981 h 120000"/>
              <a:gd name="T82" fmla="*/ 82244 w 120000"/>
              <a:gd name="T83" fmla="*/ 97981 h 120000"/>
              <a:gd name="T84" fmla="*/ 80816 w 120000"/>
              <a:gd name="T85" fmla="*/ 101064 h 120000"/>
              <a:gd name="T86" fmla="*/ 86530 w 120000"/>
              <a:gd name="T87" fmla="*/ 107229 h 120000"/>
              <a:gd name="T88" fmla="*/ 90816 w 120000"/>
              <a:gd name="T89" fmla="*/ 105688 h 120000"/>
              <a:gd name="T90" fmla="*/ 93673 w 120000"/>
              <a:gd name="T91" fmla="*/ 102605 h 120000"/>
              <a:gd name="T92" fmla="*/ 98163 w 120000"/>
              <a:gd name="T93" fmla="*/ 105688 h 120000"/>
              <a:gd name="T94" fmla="*/ 102448 w 120000"/>
              <a:gd name="T95" fmla="*/ 107229 h 120000"/>
              <a:gd name="T96" fmla="*/ 108163 w 120000"/>
              <a:gd name="T97" fmla="*/ 101064 h 120000"/>
              <a:gd name="T98" fmla="*/ 105306 w 120000"/>
              <a:gd name="T99" fmla="*/ 97981 h 120000"/>
              <a:gd name="T100" fmla="*/ 102448 w 120000"/>
              <a:gd name="T101" fmla="*/ 93357 h 120000"/>
              <a:gd name="T102" fmla="*/ 105306 w 120000"/>
              <a:gd name="T103" fmla="*/ 88513 h 120000"/>
              <a:gd name="T104" fmla="*/ 108163 w 120000"/>
              <a:gd name="T105" fmla="*/ 85431 h 120000"/>
              <a:gd name="T106" fmla="*/ 102448 w 120000"/>
              <a:gd name="T107" fmla="*/ 79266 h 120000"/>
              <a:gd name="T108" fmla="*/ 98163 w 120000"/>
              <a:gd name="T109" fmla="*/ 80807 h 120000"/>
              <a:gd name="T110" fmla="*/ 93673 w 120000"/>
              <a:gd name="T111" fmla="*/ 83889 h 120000"/>
              <a:gd name="T112" fmla="*/ 90816 w 120000"/>
              <a:gd name="T113" fmla="*/ 80807 h 120000"/>
              <a:gd name="T114" fmla="*/ 86530 w 120000"/>
              <a:gd name="T115" fmla="*/ 79266 h 120000"/>
              <a:gd name="T116" fmla="*/ 80816 w 120000"/>
              <a:gd name="T117" fmla="*/ 85431 h 120000"/>
              <a:gd name="T118" fmla="*/ 82244 w 120000"/>
              <a:gd name="T119" fmla="*/ 88513 h 120000"/>
              <a:gd name="T120" fmla="*/ 86530 w 120000"/>
              <a:gd name="T121" fmla="*/ 93357 h 120000"/>
              <a:gd name="T122" fmla="*/ 82244 w 120000"/>
              <a:gd name="T123" fmla="*/ 97981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0" name="Shape 4845"/>
          <p:cNvSpPr>
            <a:spLocks/>
          </p:cNvSpPr>
          <p:nvPr/>
        </p:nvSpPr>
        <p:spPr bwMode="auto">
          <a:xfrm>
            <a:off x="6091238" y="2728913"/>
            <a:ext cx="279400" cy="261937"/>
          </a:xfrm>
          <a:custGeom>
            <a:avLst/>
            <a:gdLst>
              <a:gd name="T0" fmla="*/ 105129 w 120000"/>
              <a:gd name="T1" fmla="*/ 34128 h 120000"/>
              <a:gd name="T2" fmla="*/ 105129 w 120000"/>
              <a:gd name="T3" fmla="*/ 34128 h 120000"/>
              <a:gd name="T4" fmla="*/ 84681 w 120000"/>
              <a:gd name="T5" fmla="*/ 18495 h 120000"/>
              <a:gd name="T6" fmla="*/ 84681 w 120000"/>
              <a:gd name="T7" fmla="*/ 62091 h 120000"/>
              <a:gd name="T8" fmla="*/ 72908 w 120000"/>
              <a:gd name="T9" fmla="*/ 70018 h 120000"/>
              <a:gd name="T10" fmla="*/ 72908 w 120000"/>
              <a:gd name="T11" fmla="*/ 16954 h 120000"/>
              <a:gd name="T12" fmla="*/ 42340 w 120000"/>
              <a:gd name="T13" fmla="*/ 34128 h 120000"/>
              <a:gd name="T14" fmla="*/ 42340 w 120000"/>
              <a:gd name="T15" fmla="*/ 104146 h 120000"/>
              <a:gd name="T16" fmla="*/ 64234 w 120000"/>
              <a:gd name="T17" fmla="*/ 91816 h 120000"/>
              <a:gd name="T18" fmla="*/ 64234 w 120000"/>
              <a:gd name="T19" fmla="*/ 93357 h 120000"/>
              <a:gd name="T20" fmla="*/ 65679 w 120000"/>
              <a:gd name="T21" fmla="*/ 104146 h 120000"/>
              <a:gd name="T22" fmla="*/ 39449 w 120000"/>
              <a:gd name="T23" fmla="*/ 119779 h 120000"/>
              <a:gd name="T24" fmla="*/ 36557 w 120000"/>
              <a:gd name="T25" fmla="*/ 119779 h 120000"/>
              <a:gd name="T26" fmla="*/ 33666 w 120000"/>
              <a:gd name="T27" fmla="*/ 119779 h 120000"/>
              <a:gd name="T28" fmla="*/ 1445 w 120000"/>
              <a:gd name="T29" fmla="*/ 94899 h 120000"/>
              <a:gd name="T30" fmla="*/ 0 w 120000"/>
              <a:gd name="T31" fmla="*/ 88513 h 120000"/>
              <a:gd name="T32" fmla="*/ 0 w 120000"/>
              <a:gd name="T33" fmla="*/ 6165 h 120000"/>
              <a:gd name="T34" fmla="*/ 5783 w 120000"/>
              <a:gd name="T35" fmla="*/ 0 h 120000"/>
              <a:gd name="T36" fmla="*/ 8674 w 120000"/>
              <a:gd name="T37" fmla="*/ 1541 h 120000"/>
              <a:gd name="T38" fmla="*/ 36557 w 120000"/>
              <a:gd name="T39" fmla="*/ 23339 h 120000"/>
              <a:gd name="T40" fmla="*/ 77452 w 120000"/>
              <a:gd name="T41" fmla="*/ 0 h 120000"/>
              <a:gd name="T42" fmla="*/ 78898 w 120000"/>
              <a:gd name="T43" fmla="*/ 0 h 120000"/>
              <a:gd name="T44" fmla="*/ 83235 w 120000"/>
              <a:gd name="T45" fmla="*/ 1541 h 120000"/>
              <a:gd name="T46" fmla="*/ 113803 w 120000"/>
              <a:gd name="T47" fmla="*/ 26422 h 120000"/>
              <a:gd name="T48" fmla="*/ 116695 w 120000"/>
              <a:gd name="T49" fmla="*/ 31045 h 120000"/>
              <a:gd name="T50" fmla="*/ 116695 w 120000"/>
              <a:gd name="T51" fmla="*/ 70018 h 120000"/>
              <a:gd name="T52" fmla="*/ 105129 w 120000"/>
              <a:gd name="T53" fmla="*/ 62091 h 120000"/>
              <a:gd name="T54" fmla="*/ 105129 w 120000"/>
              <a:gd name="T55" fmla="*/ 34128 h 120000"/>
              <a:gd name="T56" fmla="*/ 30567 w 120000"/>
              <a:gd name="T57" fmla="*/ 34128 h 120000"/>
              <a:gd name="T58" fmla="*/ 30567 w 120000"/>
              <a:gd name="T59" fmla="*/ 34128 h 120000"/>
              <a:gd name="T60" fmla="*/ 11772 w 120000"/>
              <a:gd name="T61" fmla="*/ 18495 h 120000"/>
              <a:gd name="T62" fmla="*/ 11772 w 120000"/>
              <a:gd name="T63" fmla="*/ 85431 h 120000"/>
              <a:gd name="T64" fmla="*/ 30567 w 120000"/>
              <a:gd name="T65" fmla="*/ 101064 h 120000"/>
              <a:gd name="T66" fmla="*/ 30567 w 120000"/>
              <a:gd name="T67" fmla="*/ 34128 h 120000"/>
              <a:gd name="T68" fmla="*/ 94802 w 120000"/>
              <a:gd name="T69" fmla="*/ 66935 h 120000"/>
              <a:gd name="T70" fmla="*/ 94802 w 120000"/>
              <a:gd name="T71" fmla="*/ 66935 h 120000"/>
              <a:gd name="T72" fmla="*/ 119793 w 120000"/>
              <a:gd name="T73" fmla="*/ 93357 h 120000"/>
              <a:gd name="T74" fmla="*/ 94802 w 120000"/>
              <a:gd name="T75" fmla="*/ 119779 h 120000"/>
              <a:gd name="T76" fmla="*/ 70017 w 120000"/>
              <a:gd name="T77" fmla="*/ 93357 h 120000"/>
              <a:gd name="T78" fmla="*/ 94802 w 120000"/>
              <a:gd name="T79" fmla="*/ 66935 h 120000"/>
              <a:gd name="T80" fmla="*/ 78898 w 120000"/>
              <a:gd name="T81" fmla="*/ 99522 h 120000"/>
              <a:gd name="T82" fmla="*/ 78898 w 120000"/>
              <a:gd name="T83" fmla="*/ 99522 h 120000"/>
              <a:gd name="T84" fmla="*/ 87573 w 120000"/>
              <a:gd name="T85" fmla="*/ 107229 h 120000"/>
              <a:gd name="T86" fmla="*/ 90464 w 120000"/>
              <a:gd name="T87" fmla="*/ 110532 h 120000"/>
              <a:gd name="T88" fmla="*/ 94802 w 120000"/>
              <a:gd name="T89" fmla="*/ 107229 h 120000"/>
              <a:gd name="T90" fmla="*/ 110912 w 120000"/>
              <a:gd name="T91" fmla="*/ 91816 h 120000"/>
              <a:gd name="T92" fmla="*/ 112358 w 120000"/>
              <a:gd name="T93" fmla="*/ 86972 h 120000"/>
              <a:gd name="T94" fmla="*/ 106574 w 120000"/>
              <a:gd name="T95" fmla="*/ 80807 h 120000"/>
              <a:gd name="T96" fmla="*/ 102237 w 120000"/>
              <a:gd name="T97" fmla="*/ 82348 h 120000"/>
              <a:gd name="T98" fmla="*/ 90464 w 120000"/>
              <a:gd name="T99" fmla="*/ 94899 h 120000"/>
              <a:gd name="T100" fmla="*/ 87573 w 120000"/>
              <a:gd name="T101" fmla="*/ 91816 h 120000"/>
              <a:gd name="T102" fmla="*/ 83235 w 120000"/>
              <a:gd name="T103" fmla="*/ 88513 h 120000"/>
              <a:gd name="T104" fmla="*/ 77452 w 120000"/>
              <a:gd name="T105" fmla="*/ 94899 h 120000"/>
              <a:gd name="T106" fmla="*/ 78898 w 120000"/>
              <a:gd name="T107" fmla="*/ 99522 h 120000"/>
              <a:gd name="T108" fmla="*/ 0 w 120000"/>
              <a:gd name="T109" fmla="*/ 0 h 120000"/>
              <a:gd name="T110" fmla="*/ 120000 w 120000"/>
              <a:gd name="T11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T108" t="T109" r="T110" b="T111"/>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1" name="Shape 4846"/>
          <p:cNvSpPr>
            <a:spLocks/>
          </p:cNvSpPr>
          <p:nvPr/>
        </p:nvSpPr>
        <p:spPr bwMode="auto">
          <a:xfrm>
            <a:off x="5583238" y="2728913"/>
            <a:ext cx="280987" cy="261937"/>
          </a:xfrm>
          <a:custGeom>
            <a:avLst/>
            <a:gdLst>
              <a:gd name="T0" fmla="*/ 104054 w 120000"/>
              <a:gd name="T1" fmla="*/ 34128 h 120000"/>
              <a:gd name="T2" fmla="*/ 104054 w 120000"/>
              <a:gd name="T3" fmla="*/ 34128 h 120000"/>
              <a:gd name="T4" fmla="*/ 85247 w 120000"/>
              <a:gd name="T5" fmla="*/ 18495 h 120000"/>
              <a:gd name="T6" fmla="*/ 85247 w 120000"/>
              <a:gd name="T7" fmla="*/ 62091 h 120000"/>
              <a:gd name="T8" fmla="*/ 73594 w 120000"/>
              <a:gd name="T9" fmla="*/ 70018 h 120000"/>
              <a:gd name="T10" fmla="*/ 73594 w 120000"/>
              <a:gd name="T11" fmla="*/ 16954 h 120000"/>
              <a:gd name="T12" fmla="*/ 43339 w 120000"/>
              <a:gd name="T13" fmla="*/ 34128 h 120000"/>
              <a:gd name="T14" fmla="*/ 43339 w 120000"/>
              <a:gd name="T15" fmla="*/ 104146 h 120000"/>
              <a:gd name="T16" fmla="*/ 63577 w 120000"/>
              <a:gd name="T17" fmla="*/ 91816 h 120000"/>
              <a:gd name="T18" fmla="*/ 63577 w 120000"/>
              <a:gd name="T19" fmla="*/ 93357 h 120000"/>
              <a:gd name="T20" fmla="*/ 66439 w 120000"/>
              <a:gd name="T21" fmla="*/ 104146 h 120000"/>
              <a:gd name="T22" fmla="*/ 40477 w 120000"/>
              <a:gd name="T23" fmla="*/ 119779 h 120000"/>
              <a:gd name="T24" fmla="*/ 37614 w 120000"/>
              <a:gd name="T25" fmla="*/ 119779 h 120000"/>
              <a:gd name="T26" fmla="*/ 33117 w 120000"/>
              <a:gd name="T27" fmla="*/ 119779 h 120000"/>
              <a:gd name="T28" fmla="*/ 2862 w 120000"/>
              <a:gd name="T29" fmla="*/ 94899 h 120000"/>
              <a:gd name="T30" fmla="*/ 0 w 120000"/>
              <a:gd name="T31" fmla="*/ 88513 h 120000"/>
              <a:gd name="T32" fmla="*/ 0 w 120000"/>
              <a:gd name="T33" fmla="*/ 6165 h 120000"/>
              <a:gd name="T34" fmla="*/ 5724 w 120000"/>
              <a:gd name="T35" fmla="*/ 0 h 120000"/>
              <a:gd name="T36" fmla="*/ 10017 w 120000"/>
              <a:gd name="T37" fmla="*/ 1541 h 120000"/>
              <a:gd name="T38" fmla="*/ 37614 w 120000"/>
              <a:gd name="T39" fmla="*/ 23339 h 120000"/>
              <a:gd name="T40" fmla="*/ 76660 w 120000"/>
              <a:gd name="T41" fmla="*/ 0 h 120000"/>
              <a:gd name="T42" fmla="*/ 79522 w 120000"/>
              <a:gd name="T43" fmla="*/ 0 h 120000"/>
              <a:gd name="T44" fmla="*/ 82385 w 120000"/>
              <a:gd name="T45" fmla="*/ 1541 h 120000"/>
              <a:gd name="T46" fmla="*/ 112640 w 120000"/>
              <a:gd name="T47" fmla="*/ 26422 h 120000"/>
              <a:gd name="T48" fmla="*/ 114071 w 120000"/>
              <a:gd name="T49" fmla="*/ 26422 h 120000"/>
              <a:gd name="T50" fmla="*/ 115502 w 120000"/>
              <a:gd name="T51" fmla="*/ 31045 h 120000"/>
              <a:gd name="T52" fmla="*/ 115502 w 120000"/>
              <a:gd name="T53" fmla="*/ 70018 h 120000"/>
              <a:gd name="T54" fmla="*/ 104054 w 120000"/>
              <a:gd name="T55" fmla="*/ 62091 h 120000"/>
              <a:gd name="T56" fmla="*/ 104054 w 120000"/>
              <a:gd name="T57" fmla="*/ 34128 h 120000"/>
              <a:gd name="T58" fmla="*/ 31686 w 120000"/>
              <a:gd name="T59" fmla="*/ 34128 h 120000"/>
              <a:gd name="T60" fmla="*/ 31686 w 120000"/>
              <a:gd name="T61" fmla="*/ 34128 h 120000"/>
              <a:gd name="T62" fmla="*/ 11448 w 120000"/>
              <a:gd name="T63" fmla="*/ 18495 h 120000"/>
              <a:gd name="T64" fmla="*/ 11448 w 120000"/>
              <a:gd name="T65" fmla="*/ 85431 h 120000"/>
              <a:gd name="T66" fmla="*/ 31686 w 120000"/>
              <a:gd name="T67" fmla="*/ 101064 h 120000"/>
              <a:gd name="T68" fmla="*/ 31686 w 120000"/>
              <a:gd name="T69" fmla="*/ 34128 h 120000"/>
              <a:gd name="T70" fmla="*/ 95264 w 120000"/>
              <a:gd name="T71" fmla="*/ 66935 h 120000"/>
              <a:gd name="T72" fmla="*/ 95264 w 120000"/>
              <a:gd name="T73" fmla="*/ 66935 h 120000"/>
              <a:gd name="T74" fmla="*/ 119795 w 120000"/>
              <a:gd name="T75" fmla="*/ 93357 h 120000"/>
              <a:gd name="T76" fmla="*/ 95264 w 120000"/>
              <a:gd name="T77" fmla="*/ 119779 h 120000"/>
              <a:gd name="T78" fmla="*/ 69301 w 120000"/>
              <a:gd name="T79" fmla="*/ 93357 h 120000"/>
              <a:gd name="T80" fmla="*/ 95264 w 120000"/>
              <a:gd name="T81" fmla="*/ 66935 h 120000"/>
              <a:gd name="T82" fmla="*/ 83816 w 120000"/>
              <a:gd name="T83" fmla="*/ 99522 h 120000"/>
              <a:gd name="T84" fmla="*/ 83816 w 120000"/>
              <a:gd name="T85" fmla="*/ 99522 h 120000"/>
              <a:gd name="T86" fmla="*/ 106916 w 120000"/>
              <a:gd name="T87" fmla="*/ 99522 h 120000"/>
              <a:gd name="T88" fmla="*/ 112640 w 120000"/>
              <a:gd name="T89" fmla="*/ 93357 h 120000"/>
              <a:gd name="T90" fmla="*/ 106916 w 120000"/>
              <a:gd name="T91" fmla="*/ 86972 h 120000"/>
              <a:gd name="T92" fmla="*/ 83816 w 120000"/>
              <a:gd name="T93" fmla="*/ 86972 h 120000"/>
              <a:gd name="T94" fmla="*/ 78091 w 120000"/>
              <a:gd name="T95" fmla="*/ 93357 h 120000"/>
              <a:gd name="T96" fmla="*/ 83816 w 120000"/>
              <a:gd name="T97" fmla="*/ 99522 h 120000"/>
              <a:gd name="T98" fmla="*/ 0 w 120000"/>
              <a:gd name="T99" fmla="*/ 0 h 120000"/>
              <a:gd name="T100" fmla="*/ 120000 w 120000"/>
              <a:gd name="T10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2" name="Shape 4847"/>
          <p:cNvSpPr>
            <a:spLocks/>
          </p:cNvSpPr>
          <p:nvPr/>
        </p:nvSpPr>
        <p:spPr bwMode="auto">
          <a:xfrm>
            <a:off x="5076825" y="2728913"/>
            <a:ext cx="282575" cy="261937"/>
          </a:xfrm>
          <a:custGeom>
            <a:avLst/>
            <a:gdLst>
              <a:gd name="T0" fmla="*/ 104054 w 120000"/>
              <a:gd name="T1" fmla="*/ 34128 h 120000"/>
              <a:gd name="T2" fmla="*/ 104054 w 120000"/>
              <a:gd name="T3" fmla="*/ 34128 h 120000"/>
              <a:gd name="T4" fmla="*/ 85247 w 120000"/>
              <a:gd name="T5" fmla="*/ 18495 h 120000"/>
              <a:gd name="T6" fmla="*/ 85247 w 120000"/>
              <a:gd name="T7" fmla="*/ 62091 h 120000"/>
              <a:gd name="T8" fmla="*/ 73594 w 120000"/>
              <a:gd name="T9" fmla="*/ 70018 h 120000"/>
              <a:gd name="T10" fmla="*/ 73594 w 120000"/>
              <a:gd name="T11" fmla="*/ 16954 h 120000"/>
              <a:gd name="T12" fmla="*/ 41908 w 120000"/>
              <a:gd name="T13" fmla="*/ 34128 h 120000"/>
              <a:gd name="T14" fmla="*/ 41908 w 120000"/>
              <a:gd name="T15" fmla="*/ 104146 h 120000"/>
              <a:gd name="T16" fmla="*/ 63577 w 120000"/>
              <a:gd name="T17" fmla="*/ 91816 h 120000"/>
              <a:gd name="T18" fmla="*/ 63577 w 120000"/>
              <a:gd name="T19" fmla="*/ 93357 h 120000"/>
              <a:gd name="T20" fmla="*/ 65008 w 120000"/>
              <a:gd name="T21" fmla="*/ 104146 h 120000"/>
              <a:gd name="T22" fmla="*/ 39045 w 120000"/>
              <a:gd name="T23" fmla="*/ 119779 h 120000"/>
              <a:gd name="T24" fmla="*/ 35979 w 120000"/>
              <a:gd name="T25" fmla="*/ 119779 h 120000"/>
              <a:gd name="T26" fmla="*/ 33117 w 120000"/>
              <a:gd name="T27" fmla="*/ 119779 h 120000"/>
              <a:gd name="T28" fmla="*/ 2862 w 120000"/>
              <a:gd name="T29" fmla="*/ 94899 h 120000"/>
              <a:gd name="T30" fmla="*/ 0 w 120000"/>
              <a:gd name="T31" fmla="*/ 88513 h 120000"/>
              <a:gd name="T32" fmla="*/ 0 w 120000"/>
              <a:gd name="T33" fmla="*/ 6165 h 120000"/>
              <a:gd name="T34" fmla="*/ 5724 w 120000"/>
              <a:gd name="T35" fmla="*/ 0 h 120000"/>
              <a:gd name="T36" fmla="*/ 8586 w 120000"/>
              <a:gd name="T37" fmla="*/ 1541 h 120000"/>
              <a:gd name="T38" fmla="*/ 37614 w 120000"/>
              <a:gd name="T39" fmla="*/ 23339 h 120000"/>
              <a:gd name="T40" fmla="*/ 76456 w 120000"/>
              <a:gd name="T41" fmla="*/ 0 h 120000"/>
              <a:gd name="T42" fmla="*/ 79522 w 120000"/>
              <a:gd name="T43" fmla="*/ 0 h 120000"/>
              <a:gd name="T44" fmla="*/ 82385 w 120000"/>
              <a:gd name="T45" fmla="*/ 1541 h 120000"/>
              <a:gd name="T46" fmla="*/ 112640 w 120000"/>
              <a:gd name="T47" fmla="*/ 26422 h 120000"/>
              <a:gd name="T48" fmla="*/ 115502 w 120000"/>
              <a:gd name="T49" fmla="*/ 31045 h 120000"/>
              <a:gd name="T50" fmla="*/ 115502 w 120000"/>
              <a:gd name="T51" fmla="*/ 70018 h 120000"/>
              <a:gd name="T52" fmla="*/ 104054 w 120000"/>
              <a:gd name="T53" fmla="*/ 62091 h 120000"/>
              <a:gd name="T54" fmla="*/ 104054 w 120000"/>
              <a:gd name="T55" fmla="*/ 34128 h 120000"/>
              <a:gd name="T56" fmla="*/ 30255 w 120000"/>
              <a:gd name="T57" fmla="*/ 34128 h 120000"/>
              <a:gd name="T58" fmla="*/ 30255 w 120000"/>
              <a:gd name="T59" fmla="*/ 34128 h 120000"/>
              <a:gd name="T60" fmla="*/ 11448 w 120000"/>
              <a:gd name="T61" fmla="*/ 18495 h 120000"/>
              <a:gd name="T62" fmla="*/ 11448 w 120000"/>
              <a:gd name="T63" fmla="*/ 85431 h 120000"/>
              <a:gd name="T64" fmla="*/ 30255 w 120000"/>
              <a:gd name="T65" fmla="*/ 101064 h 120000"/>
              <a:gd name="T66" fmla="*/ 30255 w 120000"/>
              <a:gd name="T67" fmla="*/ 34128 h 120000"/>
              <a:gd name="T68" fmla="*/ 93833 w 120000"/>
              <a:gd name="T69" fmla="*/ 66935 h 120000"/>
              <a:gd name="T70" fmla="*/ 93833 w 120000"/>
              <a:gd name="T71" fmla="*/ 66935 h 120000"/>
              <a:gd name="T72" fmla="*/ 119795 w 120000"/>
              <a:gd name="T73" fmla="*/ 93357 h 120000"/>
              <a:gd name="T74" fmla="*/ 93833 w 120000"/>
              <a:gd name="T75" fmla="*/ 119779 h 120000"/>
              <a:gd name="T76" fmla="*/ 69301 w 120000"/>
              <a:gd name="T77" fmla="*/ 93357 h 120000"/>
              <a:gd name="T78" fmla="*/ 93833 w 120000"/>
              <a:gd name="T79" fmla="*/ 66935 h 120000"/>
              <a:gd name="T80" fmla="*/ 82385 w 120000"/>
              <a:gd name="T81" fmla="*/ 99522 h 120000"/>
              <a:gd name="T82" fmla="*/ 82385 w 120000"/>
              <a:gd name="T83" fmla="*/ 99522 h 120000"/>
              <a:gd name="T84" fmla="*/ 88109 w 120000"/>
              <a:gd name="T85" fmla="*/ 99522 h 120000"/>
              <a:gd name="T86" fmla="*/ 88109 w 120000"/>
              <a:gd name="T87" fmla="*/ 105688 h 120000"/>
              <a:gd name="T88" fmla="*/ 93833 w 120000"/>
              <a:gd name="T89" fmla="*/ 112073 h 120000"/>
              <a:gd name="T90" fmla="*/ 99557 w 120000"/>
              <a:gd name="T91" fmla="*/ 105688 h 120000"/>
              <a:gd name="T92" fmla="*/ 99557 w 120000"/>
              <a:gd name="T93" fmla="*/ 99522 h 120000"/>
              <a:gd name="T94" fmla="*/ 105485 w 120000"/>
              <a:gd name="T95" fmla="*/ 99522 h 120000"/>
              <a:gd name="T96" fmla="*/ 111209 w 120000"/>
              <a:gd name="T97" fmla="*/ 93357 h 120000"/>
              <a:gd name="T98" fmla="*/ 105485 w 120000"/>
              <a:gd name="T99" fmla="*/ 86972 h 120000"/>
              <a:gd name="T100" fmla="*/ 99557 w 120000"/>
              <a:gd name="T101" fmla="*/ 86972 h 120000"/>
              <a:gd name="T102" fmla="*/ 99557 w 120000"/>
              <a:gd name="T103" fmla="*/ 80807 h 120000"/>
              <a:gd name="T104" fmla="*/ 93833 w 120000"/>
              <a:gd name="T105" fmla="*/ 74642 h 120000"/>
              <a:gd name="T106" fmla="*/ 88109 w 120000"/>
              <a:gd name="T107" fmla="*/ 80807 h 120000"/>
              <a:gd name="T108" fmla="*/ 88109 w 120000"/>
              <a:gd name="T109" fmla="*/ 86972 h 120000"/>
              <a:gd name="T110" fmla="*/ 82385 w 120000"/>
              <a:gd name="T111" fmla="*/ 86972 h 120000"/>
              <a:gd name="T112" fmla="*/ 76456 w 120000"/>
              <a:gd name="T113" fmla="*/ 93357 h 120000"/>
              <a:gd name="T114" fmla="*/ 82385 w 120000"/>
              <a:gd name="T115" fmla="*/ 99522 h 120000"/>
              <a:gd name="T116" fmla="*/ 0 w 120000"/>
              <a:gd name="T117" fmla="*/ 0 h 120000"/>
              <a:gd name="T118" fmla="*/ 120000 w 120000"/>
              <a:gd name="T1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T116" t="T117" r="T118" b="T119"/>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3" name="Shape 4848"/>
          <p:cNvSpPr>
            <a:spLocks/>
          </p:cNvSpPr>
          <p:nvPr/>
        </p:nvSpPr>
        <p:spPr bwMode="auto">
          <a:xfrm>
            <a:off x="4572000" y="2728913"/>
            <a:ext cx="269875" cy="261937"/>
          </a:xfrm>
          <a:custGeom>
            <a:avLst/>
            <a:gdLst>
              <a:gd name="T0" fmla="*/ 119787 w 120000"/>
              <a:gd name="T1" fmla="*/ 113614 h 120000"/>
              <a:gd name="T2" fmla="*/ 119787 w 120000"/>
              <a:gd name="T3" fmla="*/ 113614 h 120000"/>
              <a:gd name="T4" fmla="*/ 113851 w 120000"/>
              <a:gd name="T5" fmla="*/ 119779 h 120000"/>
              <a:gd name="T6" fmla="*/ 109399 w 120000"/>
              <a:gd name="T7" fmla="*/ 119779 h 120000"/>
              <a:gd name="T8" fmla="*/ 80777 w 120000"/>
              <a:gd name="T9" fmla="*/ 96440 h 120000"/>
              <a:gd name="T10" fmla="*/ 40494 w 120000"/>
              <a:gd name="T11" fmla="*/ 119779 h 120000"/>
              <a:gd name="T12" fmla="*/ 37314 w 120000"/>
              <a:gd name="T13" fmla="*/ 119779 h 120000"/>
              <a:gd name="T14" fmla="*/ 34346 w 120000"/>
              <a:gd name="T15" fmla="*/ 119779 h 120000"/>
              <a:gd name="T16" fmla="*/ 1484 w 120000"/>
              <a:gd name="T17" fmla="*/ 94899 h 120000"/>
              <a:gd name="T18" fmla="*/ 0 w 120000"/>
              <a:gd name="T19" fmla="*/ 88513 h 120000"/>
              <a:gd name="T20" fmla="*/ 0 w 120000"/>
              <a:gd name="T21" fmla="*/ 6165 h 120000"/>
              <a:gd name="T22" fmla="*/ 5936 w 120000"/>
              <a:gd name="T23" fmla="*/ 0 h 120000"/>
              <a:gd name="T24" fmla="*/ 8904 w 120000"/>
              <a:gd name="T25" fmla="*/ 1541 h 120000"/>
              <a:gd name="T26" fmla="*/ 37314 w 120000"/>
              <a:gd name="T27" fmla="*/ 23339 h 120000"/>
              <a:gd name="T28" fmla="*/ 79293 w 120000"/>
              <a:gd name="T29" fmla="*/ 0 h 120000"/>
              <a:gd name="T30" fmla="*/ 80777 w 120000"/>
              <a:gd name="T31" fmla="*/ 0 h 120000"/>
              <a:gd name="T32" fmla="*/ 85441 w 120000"/>
              <a:gd name="T33" fmla="*/ 1541 h 120000"/>
              <a:gd name="T34" fmla="*/ 116819 w 120000"/>
              <a:gd name="T35" fmla="*/ 26422 h 120000"/>
              <a:gd name="T36" fmla="*/ 119787 w 120000"/>
              <a:gd name="T37" fmla="*/ 31045 h 120000"/>
              <a:gd name="T38" fmla="*/ 119787 w 120000"/>
              <a:gd name="T39" fmla="*/ 113614 h 120000"/>
              <a:gd name="T40" fmla="*/ 31378 w 120000"/>
              <a:gd name="T41" fmla="*/ 101064 h 120000"/>
              <a:gd name="T42" fmla="*/ 31378 w 120000"/>
              <a:gd name="T43" fmla="*/ 101064 h 120000"/>
              <a:gd name="T44" fmla="*/ 31378 w 120000"/>
              <a:gd name="T45" fmla="*/ 34128 h 120000"/>
              <a:gd name="T46" fmla="*/ 11872 w 120000"/>
              <a:gd name="T47" fmla="*/ 18495 h 120000"/>
              <a:gd name="T48" fmla="*/ 11872 w 120000"/>
              <a:gd name="T49" fmla="*/ 85431 h 120000"/>
              <a:gd name="T50" fmla="*/ 31378 w 120000"/>
              <a:gd name="T51" fmla="*/ 101064 h 120000"/>
              <a:gd name="T52" fmla="*/ 74840 w 120000"/>
              <a:gd name="T53" fmla="*/ 16954 h 120000"/>
              <a:gd name="T54" fmla="*/ 74840 w 120000"/>
              <a:gd name="T55" fmla="*/ 16954 h 120000"/>
              <a:gd name="T56" fmla="*/ 43462 w 120000"/>
              <a:gd name="T57" fmla="*/ 34128 h 120000"/>
              <a:gd name="T58" fmla="*/ 43462 w 120000"/>
              <a:gd name="T59" fmla="*/ 104146 h 120000"/>
              <a:gd name="T60" fmla="*/ 74840 w 120000"/>
              <a:gd name="T61" fmla="*/ 85431 h 120000"/>
              <a:gd name="T62" fmla="*/ 74840 w 120000"/>
              <a:gd name="T63" fmla="*/ 16954 h 120000"/>
              <a:gd name="T64" fmla="*/ 107915 w 120000"/>
              <a:gd name="T65" fmla="*/ 34128 h 120000"/>
              <a:gd name="T66" fmla="*/ 107915 w 120000"/>
              <a:gd name="T67" fmla="*/ 34128 h 120000"/>
              <a:gd name="T68" fmla="*/ 86925 w 120000"/>
              <a:gd name="T69" fmla="*/ 18495 h 120000"/>
              <a:gd name="T70" fmla="*/ 86925 w 120000"/>
              <a:gd name="T71" fmla="*/ 85431 h 120000"/>
              <a:gd name="T72" fmla="*/ 107915 w 120000"/>
              <a:gd name="T73" fmla="*/ 101064 h 120000"/>
              <a:gd name="T74" fmla="*/ 107915 w 120000"/>
              <a:gd name="T75" fmla="*/ 34128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4" name="Shape 4849"/>
          <p:cNvSpPr>
            <a:spLocks/>
          </p:cNvSpPr>
          <p:nvPr/>
        </p:nvSpPr>
        <p:spPr bwMode="auto">
          <a:xfrm>
            <a:off x="4057650" y="2714625"/>
            <a:ext cx="287338" cy="288925"/>
          </a:xfrm>
          <a:custGeom>
            <a:avLst/>
            <a:gdLst>
              <a:gd name="T0" fmla="*/ 114209 w 120000"/>
              <a:gd name="T1" fmla="*/ 66378 h 120000"/>
              <a:gd name="T2" fmla="*/ 93044 w 120000"/>
              <a:gd name="T3" fmla="*/ 60598 h 120000"/>
              <a:gd name="T4" fmla="*/ 114209 w 120000"/>
              <a:gd name="T5" fmla="*/ 55016 h 120000"/>
              <a:gd name="T6" fmla="*/ 114209 w 120000"/>
              <a:gd name="T7" fmla="*/ 66378 h 120000"/>
              <a:gd name="T8" fmla="*/ 104226 w 120000"/>
              <a:gd name="T9" fmla="*/ 22524 h 120000"/>
              <a:gd name="T10" fmla="*/ 91647 w 120000"/>
              <a:gd name="T11" fmla="*/ 35282 h 120000"/>
              <a:gd name="T12" fmla="*/ 81663 w 120000"/>
              <a:gd name="T13" fmla="*/ 32491 h 120000"/>
              <a:gd name="T14" fmla="*/ 87454 w 120000"/>
              <a:gd name="T15" fmla="*/ 25514 h 120000"/>
              <a:gd name="T16" fmla="*/ 101430 w 120000"/>
              <a:gd name="T17" fmla="*/ 12757 h 120000"/>
              <a:gd name="T18" fmla="*/ 104226 w 120000"/>
              <a:gd name="T19" fmla="*/ 22524 h 120000"/>
              <a:gd name="T20" fmla="*/ 59101 w 120000"/>
              <a:gd name="T21" fmla="*/ 83122 h 120000"/>
              <a:gd name="T22" fmla="*/ 37936 w 120000"/>
              <a:gd name="T23" fmla="*/ 66378 h 120000"/>
              <a:gd name="T24" fmla="*/ 59101 w 120000"/>
              <a:gd name="T25" fmla="*/ 38073 h 120000"/>
              <a:gd name="T26" fmla="*/ 59101 w 120000"/>
              <a:gd name="T27" fmla="*/ 83122 h 120000"/>
              <a:gd name="T28" fmla="*/ 59101 w 120000"/>
              <a:gd name="T29" fmla="*/ 49435 h 120000"/>
              <a:gd name="T30" fmla="*/ 59101 w 120000"/>
              <a:gd name="T31" fmla="*/ 71960 h 120000"/>
              <a:gd name="T32" fmla="*/ 59101 w 120000"/>
              <a:gd name="T33" fmla="*/ 49435 h 120000"/>
              <a:gd name="T34" fmla="*/ 59101 w 120000"/>
              <a:gd name="T35" fmla="*/ 26910 h 120000"/>
              <a:gd name="T36" fmla="*/ 53510 w 120000"/>
              <a:gd name="T37" fmla="*/ 5780 h 120000"/>
              <a:gd name="T38" fmla="*/ 64891 w 120000"/>
              <a:gd name="T39" fmla="*/ 5780 h 120000"/>
              <a:gd name="T40" fmla="*/ 59101 w 120000"/>
              <a:gd name="T41" fmla="*/ 26910 h 120000"/>
              <a:gd name="T42" fmla="*/ 35141 w 120000"/>
              <a:gd name="T43" fmla="*/ 91694 h 120000"/>
              <a:gd name="T44" fmla="*/ 22562 w 120000"/>
              <a:gd name="T45" fmla="*/ 105847 h 120000"/>
              <a:gd name="T46" fmla="*/ 12579 w 120000"/>
              <a:gd name="T47" fmla="*/ 101461 h 120000"/>
              <a:gd name="T48" fmla="*/ 23960 w 120000"/>
              <a:gd name="T49" fmla="*/ 87508 h 120000"/>
              <a:gd name="T50" fmla="*/ 30948 w 120000"/>
              <a:gd name="T51" fmla="*/ 83122 h 120000"/>
              <a:gd name="T52" fmla="*/ 35141 w 120000"/>
              <a:gd name="T53" fmla="*/ 91694 h 120000"/>
              <a:gd name="T54" fmla="*/ 30948 w 120000"/>
              <a:gd name="T55" fmla="*/ 38073 h 120000"/>
              <a:gd name="T56" fmla="*/ 23960 w 120000"/>
              <a:gd name="T57" fmla="*/ 32491 h 120000"/>
              <a:gd name="T58" fmla="*/ 12579 w 120000"/>
              <a:gd name="T59" fmla="*/ 18338 h 120000"/>
              <a:gd name="T60" fmla="*/ 22562 w 120000"/>
              <a:gd name="T61" fmla="*/ 15548 h 120000"/>
              <a:gd name="T62" fmla="*/ 35141 w 120000"/>
              <a:gd name="T63" fmla="*/ 28305 h 120000"/>
              <a:gd name="T64" fmla="*/ 30948 w 120000"/>
              <a:gd name="T65" fmla="*/ 38073 h 120000"/>
              <a:gd name="T66" fmla="*/ 19567 w 120000"/>
              <a:gd name="T67" fmla="*/ 55016 h 120000"/>
              <a:gd name="T68" fmla="*/ 19567 w 120000"/>
              <a:gd name="T69" fmla="*/ 66378 h 120000"/>
              <a:gd name="T70" fmla="*/ 0 w 120000"/>
              <a:gd name="T71" fmla="*/ 60598 h 120000"/>
              <a:gd name="T72" fmla="*/ 19567 w 120000"/>
              <a:gd name="T73" fmla="*/ 55016 h 120000"/>
              <a:gd name="T74" fmla="*/ 59101 w 120000"/>
              <a:gd name="T75" fmla="*/ 94485 h 120000"/>
              <a:gd name="T76" fmla="*/ 64891 w 120000"/>
              <a:gd name="T77" fmla="*/ 114219 h 120000"/>
              <a:gd name="T78" fmla="*/ 53510 w 120000"/>
              <a:gd name="T79" fmla="*/ 114219 h 120000"/>
              <a:gd name="T80" fmla="*/ 59101 w 120000"/>
              <a:gd name="T81" fmla="*/ 94485 h 120000"/>
              <a:gd name="T82" fmla="*/ 87454 w 120000"/>
              <a:gd name="T83" fmla="*/ 83122 h 120000"/>
              <a:gd name="T84" fmla="*/ 94442 w 120000"/>
              <a:gd name="T85" fmla="*/ 87508 h 120000"/>
              <a:gd name="T86" fmla="*/ 107221 w 120000"/>
              <a:gd name="T87" fmla="*/ 101461 h 120000"/>
              <a:gd name="T88" fmla="*/ 97237 w 120000"/>
              <a:gd name="T89" fmla="*/ 105847 h 120000"/>
              <a:gd name="T90" fmla="*/ 84658 w 120000"/>
              <a:gd name="T91" fmla="*/ 91694 h 120000"/>
              <a:gd name="T92" fmla="*/ 87454 w 120000"/>
              <a:gd name="T93" fmla="*/ 83122 h 120000"/>
              <a:gd name="T94" fmla="*/ 0 w 120000"/>
              <a:gd name="T95" fmla="*/ 0 h 120000"/>
              <a:gd name="T96" fmla="*/ 120000 w 120000"/>
              <a:gd name="T9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T94" t="T95" r="T96" b="T97"/>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5" name="Shape 4850"/>
          <p:cNvSpPr>
            <a:spLocks/>
          </p:cNvSpPr>
          <p:nvPr/>
        </p:nvSpPr>
        <p:spPr bwMode="auto">
          <a:xfrm>
            <a:off x="3575050" y="2741613"/>
            <a:ext cx="236538" cy="234950"/>
          </a:xfrm>
          <a:custGeom>
            <a:avLst/>
            <a:gdLst>
              <a:gd name="T0" fmla="*/ 112741 w 120000"/>
              <a:gd name="T1" fmla="*/ 67730 h 120000"/>
              <a:gd name="T2" fmla="*/ 100887 w 120000"/>
              <a:gd name="T3" fmla="*/ 60613 h 120000"/>
              <a:gd name="T4" fmla="*/ 112741 w 120000"/>
              <a:gd name="T5" fmla="*/ 53742 h 120000"/>
              <a:gd name="T6" fmla="*/ 112741 w 120000"/>
              <a:gd name="T7" fmla="*/ 67730 h 120000"/>
              <a:gd name="T8" fmla="*/ 102580 w 120000"/>
              <a:gd name="T9" fmla="*/ 26012 h 120000"/>
              <a:gd name="T10" fmla="*/ 94112 w 120000"/>
              <a:gd name="T11" fmla="*/ 32883 h 120000"/>
              <a:gd name="T12" fmla="*/ 88790 w 120000"/>
              <a:gd name="T13" fmla="*/ 20858 h 120000"/>
              <a:gd name="T14" fmla="*/ 99193 w 120000"/>
              <a:gd name="T15" fmla="*/ 13742 h 120000"/>
              <a:gd name="T16" fmla="*/ 102580 w 120000"/>
              <a:gd name="T17" fmla="*/ 26012 h 120000"/>
              <a:gd name="T18" fmla="*/ 59758 w 120000"/>
              <a:gd name="T19" fmla="*/ 88343 h 120000"/>
              <a:gd name="T20" fmla="*/ 34112 w 120000"/>
              <a:gd name="T21" fmla="*/ 67730 h 120000"/>
              <a:gd name="T22" fmla="*/ 59758 w 120000"/>
              <a:gd name="T23" fmla="*/ 32883 h 120000"/>
              <a:gd name="T24" fmla="*/ 59758 w 120000"/>
              <a:gd name="T25" fmla="*/ 88343 h 120000"/>
              <a:gd name="T26" fmla="*/ 59758 w 120000"/>
              <a:gd name="T27" fmla="*/ 46871 h 120000"/>
              <a:gd name="T28" fmla="*/ 59758 w 120000"/>
              <a:gd name="T29" fmla="*/ 74601 h 120000"/>
              <a:gd name="T30" fmla="*/ 59758 w 120000"/>
              <a:gd name="T31" fmla="*/ 46871 h 120000"/>
              <a:gd name="T32" fmla="*/ 59758 w 120000"/>
              <a:gd name="T33" fmla="*/ 19141 h 120000"/>
              <a:gd name="T34" fmla="*/ 52983 w 120000"/>
              <a:gd name="T35" fmla="*/ 6871 h 120000"/>
              <a:gd name="T36" fmla="*/ 66774 w 120000"/>
              <a:gd name="T37" fmla="*/ 6871 h 120000"/>
              <a:gd name="T38" fmla="*/ 59758 w 120000"/>
              <a:gd name="T39" fmla="*/ 19141 h 120000"/>
              <a:gd name="T40" fmla="*/ 25645 w 120000"/>
              <a:gd name="T41" fmla="*/ 32883 h 120000"/>
              <a:gd name="T42" fmla="*/ 17177 w 120000"/>
              <a:gd name="T43" fmla="*/ 26012 h 120000"/>
              <a:gd name="T44" fmla="*/ 20564 w 120000"/>
              <a:gd name="T45" fmla="*/ 13742 h 120000"/>
              <a:gd name="T46" fmla="*/ 30725 w 120000"/>
              <a:gd name="T47" fmla="*/ 20858 h 120000"/>
              <a:gd name="T48" fmla="*/ 25645 w 120000"/>
              <a:gd name="T49" fmla="*/ 32883 h 120000"/>
              <a:gd name="T50" fmla="*/ 18870 w 120000"/>
              <a:gd name="T51" fmla="*/ 60613 h 120000"/>
              <a:gd name="T52" fmla="*/ 6774 w 120000"/>
              <a:gd name="T53" fmla="*/ 67730 h 120000"/>
              <a:gd name="T54" fmla="*/ 6774 w 120000"/>
              <a:gd name="T55" fmla="*/ 53742 h 120000"/>
              <a:gd name="T56" fmla="*/ 18870 w 120000"/>
              <a:gd name="T57" fmla="*/ 60613 h 120000"/>
              <a:gd name="T58" fmla="*/ 20564 w 120000"/>
              <a:gd name="T59" fmla="*/ 90061 h 120000"/>
              <a:gd name="T60" fmla="*/ 32419 w 120000"/>
              <a:gd name="T61" fmla="*/ 95460 h 120000"/>
              <a:gd name="T62" fmla="*/ 25645 w 120000"/>
              <a:gd name="T63" fmla="*/ 104049 h 120000"/>
              <a:gd name="T64" fmla="*/ 13548 w 120000"/>
              <a:gd name="T65" fmla="*/ 98895 h 120000"/>
              <a:gd name="T66" fmla="*/ 20564 w 120000"/>
              <a:gd name="T67" fmla="*/ 90061 h 120000"/>
              <a:gd name="T68" fmla="*/ 59758 w 120000"/>
              <a:gd name="T69" fmla="*/ 102331 h 120000"/>
              <a:gd name="T70" fmla="*/ 66774 w 120000"/>
              <a:gd name="T71" fmla="*/ 112638 h 120000"/>
              <a:gd name="T72" fmla="*/ 52983 w 120000"/>
              <a:gd name="T73" fmla="*/ 112638 h 120000"/>
              <a:gd name="T74" fmla="*/ 59758 w 120000"/>
              <a:gd name="T75" fmla="*/ 102331 h 120000"/>
              <a:gd name="T76" fmla="*/ 94112 w 120000"/>
              <a:gd name="T77" fmla="*/ 88343 h 120000"/>
              <a:gd name="T78" fmla="*/ 102580 w 120000"/>
              <a:gd name="T79" fmla="*/ 95460 h 120000"/>
              <a:gd name="T80" fmla="*/ 99193 w 120000"/>
              <a:gd name="T81" fmla="*/ 105766 h 120000"/>
              <a:gd name="T82" fmla="*/ 88790 w 120000"/>
              <a:gd name="T83" fmla="*/ 98895 h 120000"/>
              <a:gd name="T84" fmla="*/ 94112 w 120000"/>
              <a:gd name="T85" fmla="*/ 88343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6" name="Shape 4851"/>
          <p:cNvSpPr>
            <a:spLocks/>
          </p:cNvSpPr>
          <p:nvPr/>
        </p:nvSpPr>
        <p:spPr bwMode="auto">
          <a:xfrm>
            <a:off x="3043238" y="2714625"/>
            <a:ext cx="290512" cy="288925"/>
          </a:xfrm>
          <a:custGeom>
            <a:avLst/>
            <a:gdLst>
              <a:gd name="T0" fmla="*/ 114219 w 120000"/>
              <a:gd name="T1" fmla="*/ 97275 h 120000"/>
              <a:gd name="T2" fmla="*/ 114219 w 120000"/>
              <a:gd name="T3" fmla="*/ 97275 h 120000"/>
              <a:gd name="T4" fmla="*/ 95880 w 120000"/>
              <a:gd name="T5" fmla="*/ 97275 h 120000"/>
              <a:gd name="T6" fmla="*/ 95880 w 120000"/>
              <a:gd name="T7" fmla="*/ 69169 h 120000"/>
              <a:gd name="T8" fmla="*/ 108438 w 120000"/>
              <a:gd name="T9" fmla="*/ 69169 h 120000"/>
              <a:gd name="T10" fmla="*/ 108438 w 120000"/>
              <a:gd name="T11" fmla="*/ 11362 h 120000"/>
              <a:gd name="T12" fmla="*/ 40863 w 120000"/>
              <a:gd name="T13" fmla="*/ 11362 h 120000"/>
              <a:gd name="T14" fmla="*/ 40863 w 120000"/>
              <a:gd name="T15" fmla="*/ 16943 h 120000"/>
              <a:gd name="T16" fmla="*/ 29700 w 120000"/>
              <a:gd name="T17" fmla="*/ 16943 h 120000"/>
              <a:gd name="T18" fmla="*/ 29700 w 120000"/>
              <a:gd name="T19" fmla="*/ 5780 h 120000"/>
              <a:gd name="T20" fmla="*/ 35282 w 120000"/>
              <a:gd name="T21" fmla="*/ 0 h 120000"/>
              <a:gd name="T22" fmla="*/ 114219 w 120000"/>
              <a:gd name="T23" fmla="*/ 0 h 120000"/>
              <a:gd name="T24" fmla="*/ 119800 w 120000"/>
              <a:gd name="T25" fmla="*/ 5780 h 120000"/>
              <a:gd name="T26" fmla="*/ 119800 w 120000"/>
              <a:gd name="T27" fmla="*/ 91694 h 120000"/>
              <a:gd name="T28" fmla="*/ 114219 w 120000"/>
              <a:gd name="T29" fmla="*/ 97275 h 120000"/>
              <a:gd name="T30" fmla="*/ 90299 w 120000"/>
              <a:gd name="T31" fmla="*/ 28305 h 120000"/>
              <a:gd name="T32" fmla="*/ 90299 w 120000"/>
              <a:gd name="T33" fmla="*/ 28305 h 120000"/>
              <a:gd name="T34" fmla="*/ 90299 w 120000"/>
              <a:gd name="T35" fmla="*/ 114219 h 120000"/>
              <a:gd name="T36" fmla="*/ 84518 w 120000"/>
              <a:gd name="T37" fmla="*/ 119800 h 120000"/>
              <a:gd name="T38" fmla="*/ 5780 w 120000"/>
              <a:gd name="T39" fmla="*/ 119800 h 120000"/>
              <a:gd name="T40" fmla="*/ 0 w 120000"/>
              <a:gd name="T41" fmla="*/ 114219 h 120000"/>
              <a:gd name="T42" fmla="*/ 0 w 120000"/>
              <a:gd name="T43" fmla="*/ 28305 h 120000"/>
              <a:gd name="T44" fmla="*/ 5780 w 120000"/>
              <a:gd name="T45" fmla="*/ 22524 h 120000"/>
              <a:gd name="T46" fmla="*/ 84518 w 120000"/>
              <a:gd name="T47" fmla="*/ 22524 h 120000"/>
              <a:gd name="T48" fmla="*/ 90299 w 120000"/>
              <a:gd name="T49" fmla="*/ 28305 h 120000"/>
              <a:gd name="T50" fmla="*/ 78936 w 120000"/>
              <a:gd name="T51" fmla="*/ 33887 h 120000"/>
              <a:gd name="T52" fmla="*/ 78936 w 120000"/>
              <a:gd name="T53" fmla="*/ 33887 h 120000"/>
              <a:gd name="T54" fmla="*/ 11362 w 120000"/>
              <a:gd name="T55" fmla="*/ 33887 h 120000"/>
              <a:gd name="T56" fmla="*/ 11362 w 120000"/>
              <a:gd name="T57" fmla="*/ 91694 h 120000"/>
              <a:gd name="T58" fmla="*/ 78936 w 120000"/>
              <a:gd name="T59" fmla="*/ 91694 h 120000"/>
              <a:gd name="T60" fmla="*/ 78936 w 120000"/>
              <a:gd name="T61" fmla="*/ 33887 h 120000"/>
              <a:gd name="T62" fmla="*/ 0 w 120000"/>
              <a:gd name="T63" fmla="*/ 0 h 120000"/>
              <a:gd name="T64" fmla="*/ 120000 w 120000"/>
              <a:gd name="T6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7" name="Shape 4852"/>
          <p:cNvSpPr>
            <a:spLocks/>
          </p:cNvSpPr>
          <p:nvPr/>
        </p:nvSpPr>
        <p:spPr bwMode="auto">
          <a:xfrm>
            <a:off x="2571750" y="2741613"/>
            <a:ext cx="217488" cy="234950"/>
          </a:xfrm>
          <a:custGeom>
            <a:avLst/>
            <a:gdLst>
              <a:gd name="T0" fmla="*/ 112317 w 120000"/>
              <a:gd name="T1" fmla="*/ 119754 h 120000"/>
              <a:gd name="T2" fmla="*/ 112317 w 120000"/>
              <a:gd name="T3" fmla="*/ 119754 h 120000"/>
              <a:gd name="T4" fmla="*/ 7417 w 120000"/>
              <a:gd name="T5" fmla="*/ 119754 h 120000"/>
              <a:gd name="T6" fmla="*/ 0 w 120000"/>
              <a:gd name="T7" fmla="*/ 112638 h 120000"/>
              <a:gd name="T8" fmla="*/ 0 w 120000"/>
              <a:gd name="T9" fmla="*/ 6871 h 120000"/>
              <a:gd name="T10" fmla="*/ 7417 w 120000"/>
              <a:gd name="T11" fmla="*/ 0 h 120000"/>
              <a:gd name="T12" fmla="*/ 112317 w 120000"/>
              <a:gd name="T13" fmla="*/ 0 h 120000"/>
              <a:gd name="T14" fmla="*/ 119735 w 120000"/>
              <a:gd name="T15" fmla="*/ 6871 h 120000"/>
              <a:gd name="T16" fmla="*/ 119735 w 120000"/>
              <a:gd name="T17" fmla="*/ 112638 h 120000"/>
              <a:gd name="T18" fmla="*/ 112317 w 120000"/>
              <a:gd name="T19" fmla="*/ 119754 h 120000"/>
              <a:gd name="T20" fmla="*/ 104900 w 120000"/>
              <a:gd name="T21" fmla="*/ 13742 h 120000"/>
              <a:gd name="T22" fmla="*/ 104900 w 120000"/>
              <a:gd name="T23" fmla="*/ 13742 h 120000"/>
              <a:gd name="T24" fmla="*/ 14834 w 120000"/>
              <a:gd name="T25" fmla="*/ 13742 h 120000"/>
              <a:gd name="T26" fmla="*/ 14834 w 120000"/>
              <a:gd name="T27" fmla="*/ 84907 h 120000"/>
              <a:gd name="T28" fmla="*/ 104900 w 120000"/>
              <a:gd name="T29" fmla="*/ 84907 h 120000"/>
              <a:gd name="T30" fmla="*/ 104900 w 120000"/>
              <a:gd name="T31" fmla="*/ 13742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8" name="Shape 4853"/>
          <p:cNvSpPr>
            <a:spLocks/>
          </p:cNvSpPr>
          <p:nvPr/>
        </p:nvSpPr>
        <p:spPr bwMode="auto">
          <a:xfrm>
            <a:off x="2038350" y="2724150"/>
            <a:ext cx="273050" cy="271463"/>
          </a:xfrm>
          <a:custGeom>
            <a:avLst/>
            <a:gdLst>
              <a:gd name="T0" fmla="*/ 119788 w 120000"/>
              <a:gd name="T1" fmla="*/ 95830 h 120000"/>
              <a:gd name="T2" fmla="*/ 115132 w 120000"/>
              <a:gd name="T3" fmla="*/ 107915 h 120000"/>
              <a:gd name="T4" fmla="*/ 113650 w 120000"/>
              <a:gd name="T5" fmla="*/ 119787 h 120000"/>
              <a:gd name="T6" fmla="*/ 101798 w 120000"/>
              <a:gd name="T7" fmla="*/ 115335 h 120000"/>
              <a:gd name="T8" fmla="*/ 89735 w 120000"/>
              <a:gd name="T9" fmla="*/ 115335 h 120000"/>
              <a:gd name="T10" fmla="*/ 77883 w 120000"/>
              <a:gd name="T11" fmla="*/ 119787 h 120000"/>
              <a:gd name="T12" fmla="*/ 65820 w 120000"/>
              <a:gd name="T13" fmla="*/ 115335 h 120000"/>
              <a:gd name="T14" fmla="*/ 53968 w 120000"/>
              <a:gd name="T15" fmla="*/ 115335 h 120000"/>
              <a:gd name="T16" fmla="*/ 41904 w 120000"/>
              <a:gd name="T17" fmla="*/ 119787 h 120000"/>
              <a:gd name="T18" fmla="*/ 30052 w 120000"/>
              <a:gd name="T19" fmla="*/ 115335 h 120000"/>
              <a:gd name="T20" fmla="*/ 17989 w 120000"/>
              <a:gd name="T21" fmla="*/ 115335 h 120000"/>
              <a:gd name="T22" fmla="*/ 6137 w 120000"/>
              <a:gd name="T23" fmla="*/ 119787 h 120000"/>
              <a:gd name="T24" fmla="*/ 4656 w 120000"/>
              <a:gd name="T25" fmla="*/ 107915 h 120000"/>
              <a:gd name="T26" fmla="*/ 0 w 120000"/>
              <a:gd name="T27" fmla="*/ 95830 h 120000"/>
              <a:gd name="T28" fmla="*/ 4656 w 120000"/>
              <a:gd name="T29" fmla="*/ 82261 h 120000"/>
              <a:gd name="T30" fmla="*/ 4656 w 120000"/>
              <a:gd name="T31" fmla="*/ 71872 h 120000"/>
              <a:gd name="T32" fmla="*/ 0 w 120000"/>
              <a:gd name="T33" fmla="*/ 59787 h 120000"/>
              <a:gd name="T34" fmla="*/ 4656 w 120000"/>
              <a:gd name="T35" fmla="*/ 46431 h 120000"/>
              <a:gd name="T36" fmla="*/ 4656 w 120000"/>
              <a:gd name="T37" fmla="*/ 35830 h 120000"/>
              <a:gd name="T38" fmla="*/ 0 w 120000"/>
              <a:gd name="T39" fmla="*/ 23957 h 120000"/>
              <a:gd name="T40" fmla="*/ 4656 w 120000"/>
              <a:gd name="T41" fmla="*/ 10388 h 120000"/>
              <a:gd name="T42" fmla="*/ 6137 w 120000"/>
              <a:gd name="T43" fmla="*/ 0 h 120000"/>
              <a:gd name="T44" fmla="*/ 17989 w 120000"/>
              <a:gd name="T45" fmla="*/ 2968 h 120000"/>
              <a:gd name="T46" fmla="*/ 30052 w 120000"/>
              <a:gd name="T47" fmla="*/ 2968 h 120000"/>
              <a:gd name="T48" fmla="*/ 41904 w 120000"/>
              <a:gd name="T49" fmla="*/ 0 h 120000"/>
              <a:gd name="T50" fmla="*/ 53968 w 120000"/>
              <a:gd name="T51" fmla="*/ 2968 h 120000"/>
              <a:gd name="T52" fmla="*/ 65820 w 120000"/>
              <a:gd name="T53" fmla="*/ 2968 h 120000"/>
              <a:gd name="T54" fmla="*/ 77883 w 120000"/>
              <a:gd name="T55" fmla="*/ 0 h 120000"/>
              <a:gd name="T56" fmla="*/ 89735 w 120000"/>
              <a:gd name="T57" fmla="*/ 2968 h 120000"/>
              <a:gd name="T58" fmla="*/ 101798 w 120000"/>
              <a:gd name="T59" fmla="*/ 2968 h 120000"/>
              <a:gd name="T60" fmla="*/ 113650 w 120000"/>
              <a:gd name="T61" fmla="*/ 0 h 120000"/>
              <a:gd name="T62" fmla="*/ 115132 w 120000"/>
              <a:gd name="T63" fmla="*/ 10388 h 120000"/>
              <a:gd name="T64" fmla="*/ 119788 w 120000"/>
              <a:gd name="T65" fmla="*/ 23957 h 120000"/>
              <a:gd name="T66" fmla="*/ 115132 w 120000"/>
              <a:gd name="T67" fmla="*/ 35830 h 120000"/>
              <a:gd name="T68" fmla="*/ 115132 w 120000"/>
              <a:gd name="T69" fmla="*/ 46431 h 120000"/>
              <a:gd name="T70" fmla="*/ 119788 w 120000"/>
              <a:gd name="T71" fmla="*/ 59787 h 120000"/>
              <a:gd name="T72" fmla="*/ 115132 w 120000"/>
              <a:gd name="T73" fmla="*/ 71872 h 120000"/>
              <a:gd name="T74" fmla="*/ 115132 w 120000"/>
              <a:gd name="T75" fmla="*/ 82261 h 120000"/>
              <a:gd name="T76" fmla="*/ 119788 w 120000"/>
              <a:gd name="T77" fmla="*/ 95830 h 120000"/>
              <a:gd name="T78" fmla="*/ 103280 w 120000"/>
              <a:gd name="T79" fmla="*/ 14840 h 120000"/>
              <a:gd name="T80" fmla="*/ 16507 w 120000"/>
              <a:gd name="T81" fmla="*/ 103250 h 120000"/>
              <a:gd name="T82" fmla="*/ 103280 w 120000"/>
              <a:gd name="T83" fmla="*/ 14840 h 120000"/>
              <a:gd name="T84" fmla="*/ 52486 w 120000"/>
              <a:gd name="T85" fmla="*/ 79293 h 120000"/>
              <a:gd name="T86" fmla="*/ 97354 w 120000"/>
              <a:gd name="T87" fmla="*/ 73356 h 120000"/>
              <a:gd name="T88" fmla="*/ 22433 w 120000"/>
              <a:gd name="T89" fmla="*/ 97314 h 120000"/>
              <a:gd name="T90" fmla="*/ 52486 w 120000"/>
              <a:gd name="T91" fmla="*/ 79293 h 120000"/>
              <a:gd name="T92" fmla="*/ 40423 w 120000"/>
              <a:gd name="T93" fmla="*/ 50883 h 120000"/>
              <a:gd name="T94" fmla="*/ 40423 w 120000"/>
              <a:gd name="T95" fmla="*/ 26925 h 120000"/>
              <a:gd name="T96" fmla="*/ 40423 w 120000"/>
              <a:gd name="T97" fmla="*/ 50883 h 120000"/>
              <a:gd name="T98" fmla="*/ 0 w 120000"/>
              <a:gd name="T99" fmla="*/ 0 h 120000"/>
              <a:gd name="T100" fmla="*/ 120000 w 120000"/>
              <a:gd name="T10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49" name="Shape 4854"/>
          <p:cNvSpPr>
            <a:spLocks/>
          </p:cNvSpPr>
          <p:nvPr/>
        </p:nvSpPr>
        <p:spPr bwMode="auto">
          <a:xfrm>
            <a:off x="1535113" y="2724150"/>
            <a:ext cx="273050" cy="271463"/>
          </a:xfrm>
          <a:custGeom>
            <a:avLst/>
            <a:gdLst>
              <a:gd name="T0" fmla="*/ 119788 w 120000"/>
              <a:gd name="T1" fmla="*/ 95830 h 120000"/>
              <a:gd name="T2" fmla="*/ 115132 w 120000"/>
              <a:gd name="T3" fmla="*/ 107915 h 120000"/>
              <a:gd name="T4" fmla="*/ 113650 w 120000"/>
              <a:gd name="T5" fmla="*/ 119787 h 120000"/>
              <a:gd name="T6" fmla="*/ 100317 w 120000"/>
              <a:gd name="T7" fmla="*/ 115335 h 120000"/>
              <a:gd name="T8" fmla="*/ 89735 w 120000"/>
              <a:gd name="T9" fmla="*/ 115335 h 120000"/>
              <a:gd name="T10" fmla="*/ 77883 w 120000"/>
              <a:gd name="T11" fmla="*/ 119787 h 120000"/>
              <a:gd name="T12" fmla="*/ 64338 w 120000"/>
              <a:gd name="T13" fmla="*/ 115335 h 120000"/>
              <a:gd name="T14" fmla="*/ 53968 w 120000"/>
              <a:gd name="T15" fmla="*/ 115335 h 120000"/>
              <a:gd name="T16" fmla="*/ 41904 w 120000"/>
              <a:gd name="T17" fmla="*/ 119787 h 120000"/>
              <a:gd name="T18" fmla="*/ 28571 w 120000"/>
              <a:gd name="T19" fmla="*/ 115335 h 120000"/>
              <a:gd name="T20" fmla="*/ 17989 w 120000"/>
              <a:gd name="T21" fmla="*/ 115335 h 120000"/>
              <a:gd name="T22" fmla="*/ 6137 w 120000"/>
              <a:gd name="T23" fmla="*/ 119787 h 120000"/>
              <a:gd name="T24" fmla="*/ 2962 w 120000"/>
              <a:gd name="T25" fmla="*/ 107915 h 120000"/>
              <a:gd name="T26" fmla="*/ 0 w 120000"/>
              <a:gd name="T27" fmla="*/ 95830 h 120000"/>
              <a:gd name="T28" fmla="*/ 2962 w 120000"/>
              <a:gd name="T29" fmla="*/ 82261 h 120000"/>
              <a:gd name="T30" fmla="*/ 2962 w 120000"/>
              <a:gd name="T31" fmla="*/ 71872 h 120000"/>
              <a:gd name="T32" fmla="*/ 0 w 120000"/>
              <a:gd name="T33" fmla="*/ 59787 h 120000"/>
              <a:gd name="T34" fmla="*/ 2962 w 120000"/>
              <a:gd name="T35" fmla="*/ 46431 h 120000"/>
              <a:gd name="T36" fmla="*/ 2962 w 120000"/>
              <a:gd name="T37" fmla="*/ 35830 h 120000"/>
              <a:gd name="T38" fmla="*/ 0 w 120000"/>
              <a:gd name="T39" fmla="*/ 23957 h 120000"/>
              <a:gd name="T40" fmla="*/ 2962 w 120000"/>
              <a:gd name="T41" fmla="*/ 10388 h 120000"/>
              <a:gd name="T42" fmla="*/ 6137 w 120000"/>
              <a:gd name="T43" fmla="*/ 0 h 120000"/>
              <a:gd name="T44" fmla="*/ 17989 w 120000"/>
              <a:gd name="T45" fmla="*/ 2968 h 120000"/>
              <a:gd name="T46" fmla="*/ 28571 w 120000"/>
              <a:gd name="T47" fmla="*/ 2968 h 120000"/>
              <a:gd name="T48" fmla="*/ 41904 w 120000"/>
              <a:gd name="T49" fmla="*/ 0 h 120000"/>
              <a:gd name="T50" fmla="*/ 53968 w 120000"/>
              <a:gd name="T51" fmla="*/ 2968 h 120000"/>
              <a:gd name="T52" fmla="*/ 64338 w 120000"/>
              <a:gd name="T53" fmla="*/ 2968 h 120000"/>
              <a:gd name="T54" fmla="*/ 77883 w 120000"/>
              <a:gd name="T55" fmla="*/ 0 h 120000"/>
              <a:gd name="T56" fmla="*/ 89735 w 120000"/>
              <a:gd name="T57" fmla="*/ 2968 h 120000"/>
              <a:gd name="T58" fmla="*/ 100317 w 120000"/>
              <a:gd name="T59" fmla="*/ 2968 h 120000"/>
              <a:gd name="T60" fmla="*/ 113650 w 120000"/>
              <a:gd name="T61" fmla="*/ 0 h 120000"/>
              <a:gd name="T62" fmla="*/ 115132 w 120000"/>
              <a:gd name="T63" fmla="*/ 10388 h 120000"/>
              <a:gd name="T64" fmla="*/ 119788 w 120000"/>
              <a:gd name="T65" fmla="*/ 23957 h 120000"/>
              <a:gd name="T66" fmla="*/ 115132 w 120000"/>
              <a:gd name="T67" fmla="*/ 35830 h 120000"/>
              <a:gd name="T68" fmla="*/ 115132 w 120000"/>
              <a:gd name="T69" fmla="*/ 46431 h 120000"/>
              <a:gd name="T70" fmla="*/ 119788 w 120000"/>
              <a:gd name="T71" fmla="*/ 59787 h 120000"/>
              <a:gd name="T72" fmla="*/ 115132 w 120000"/>
              <a:gd name="T73" fmla="*/ 71872 h 120000"/>
              <a:gd name="T74" fmla="*/ 115132 w 120000"/>
              <a:gd name="T75" fmla="*/ 82261 h 120000"/>
              <a:gd name="T76" fmla="*/ 119788 w 120000"/>
              <a:gd name="T77" fmla="*/ 95830 h 120000"/>
              <a:gd name="T78" fmla="*/ 103280 w 120000"/>
              <a:gd name="T79" fmla="*/ 14840 h 120000"/>
              <a:gd name="T80" fmla="*/ 15026 w 120000"/>
              <a:gd name="T81" fmla="*/ 103250 h 120000"/>
              <a:gd name="T82" fmla="*/ 103280 w 120000"/>
              <a:gd name="T83" fmla="*/ 14840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0" name="Shape 4855"/>
          <p:cNvSpPr>
            <a:spLocks/>
          </p:cNvSpPr>
          <p:nvPr/>
        </p:nvSpPr>
        <p:spPr bwMode="auto">
          <a:xfrm>
            <a:off x="7096125" y="2208213"/>
            <a:ext cx="290513" cy="290512"/>
          </a:xfrm>
          <a:custGeom>
            <a:avLst/>
            <a:gdLst>
              <a:gd name="T0" fmla="*/ 119800 w 120000"/>
              <a:gd name="T1" fmla="*/ 108438 h 120000"/>
              <a:gd name="T2" fmla="*/ 119800 w 120000"/>
              <a:gd name="T3" fmla="*/ 108438 h 120000"/>
              <a:gd name="T4" fmla="*/ 108438 w 120000"/>
              <a:gd name="T5" fmla="*/ 119800 h 120000"/>
              <a:gd name="T6" fmla="*/ 100066 w 120000"/>
              <a:gd name="T7" fmla="*/ 117009 h 120000"/>
              <a:gd name="T8" fmla="*/ 67574 w 120000"/>
              <a:gd name="T9" fmla="*/ 83122 h 120000"/>
              <a:gd name="T10" fmla="*/ 45049 w 120000"/>
              <a:gd name="T11" fmla="*/ 90299 h 120000"/>
              <a:gd name="T12" fmla="*/ 0 w 120000"/>
              <a:gd name="T13" fmla="*/ 45049 h 120000"/>
              <a:gd name="T14" fmla="*/ 45049 w 120000"/>
              <a:gd name="T15" fmla="*/ 0 h 120000"/>
              <a:gd name="T16" fmla="*/ 90099 w 120000"/>
              <a:gd name="T17" fmla="*/ 45049 h 120000"/>
              <a:gd name="T18" fmla="*/ 83122 w 120000"/>
              <a:gd name="T19" fmla="*/ 67774 h 120000"/>
              <a:gd name="T20" fmla="*/ 117009 w 120000"/>
              <a:gd name="T21" fmla="*/ 100066 h 120000"/>
              <a:gd name="T22" fmla="*/ 119800 w 120000"/>
              <a:gd name="T23" fmla="*/ 108438 h 120000"/>
              <a:gd name="T24" fmla="*/ 45049 w 120000"/>
              <a:gd name="T25" fmla="*/ 11362 h 120000"/>
              <a:gd name="T26" fmla="*/ 45049 w 120000"/>
              <a:gd name="T27" fmla="*/ 11362 h 120000"/>
              <a:gd name="T28" fmla="*/ 11362 w 120000"/>
              <a:gd name="T29" fmla="*/ 45049 h 120000"/>
              <a:gd name="T30" fmla="*/ 45049 w 120000"/>
              <a:gd name="T31" fmla="*/ 78936 h 120000"/>
              <a:gd name="T32" fmla="*/ 78936 w 120000"/>
              <a:gd name="T33" fmla="*/ 45049 h 120000"/>
              <a:gd name="T34" fmla="*/ 45049 w 120000"/>
              <a:gd name="T35" fmla="*/ 11362 h 120000"/>
              <a:gd name="T36" fmla="*/ 63388 w 120000"/>
              <a:gd name="T37" fmla="*/ 50830 h 120000"/>
              <a:gd name="T38" fmla="*/ 63388 w 120000"/>
              <a:gd name="T39" fmla="*/ 50830 h 120000"/>
              <a:gd name="T40" fmla="*/ 25315 w 120000"/>
              <a:gd name="T41" fmla="*/ 50830 h 120000"/>
              <a:gd name="T42" fmla="*/ 19734 w 120000"/>
              <a:gd name="T43" fmla="*/ 45049 h 120000"/>
              <a:gd name="T44" fmla="*/ 25315 w 120000"/>
              <a:gd name="T45" fmla="*/ 39468 h 120000"/>
              <a:gd name="T46" fmla="*/ 63388 w 120000"/>
              <a:gd name="T47" fmla="*/ 39468 h 120000"/>
              <a:gd name="T48" fmla="*/ 68970 w 120000"/>
              <a:gd name="T49" fmla="*/ 45049 h 120000"/>
              <a:gd name="T50" fmla="*/ 63388 w 120000"/>
              <a:gd name="T51" fmla="*/ 50830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1" name="Shape 4856"/>
          <p:cNvSpPr>
            <a:spLocks/>
          </p:cNvSpPr>
          <p:nvPr/>
        </p:nvSpPr>
        <p:spPr bwMode="auto">
          <a:xfrm>
            <a:off x="6586538" y="2208213"/>
            <a:ext cx="292100" cy="290512"/>
          </a:xfrm>
          <a:custGeom>
            <a:avLst/>
            <a:gdLst>
              <a:gd name="T0" fmla="*/ 119802 w 120000"/>
              <a:gd name="T1" fmla="*/ 108438 h 120000"/>
              <a:gd name="T2" fmla="*/ 119802 w 120000"/>
              <a:gd name="T3" fmla="*/ 108438 h 120000"/>
              <a:gd name="T4" fmla="*/ 108571 w 120000"/>
              <a:gd name="T5" fmla="*/ 119800 h 120000"/>
              <a:gd name="T6" fmla="*/ 100295 w 120000"/>
              <a:gd name="T7" fmla="*/ 117009 h 120000"/>
              <a:gd name="T8" fmla="*/ 68177 w 120000"/>
              <a:gd name="T9" fmla="*/ 83122 h 120000"/>
              <a:gd name="T10" fmla="*/ 44532 w 120000"/>
              <a:gd name="T11" fmla="*/ 90299 h 120000"/>
              <a:gd name="T12" fmla="*/ 0 w 120000"/>
              <a:gd name="T13" fmla="*/ 45049 h 120000"/>
              <a:gd name="T14" fmla="*/ 44532 w 120000"/>
              <a:gd name="T15" fmla="*/ 0 h 120000"/>
              <a:gd name="T16" fmla="*/ 89064 w 120000"/>
              <a:gd name="T17" fmla="*/ 45049 h 120000"/>
              <a:gd name="T18" fmla="*/ 83546 w 120000"/>
              <a:gd name="T19" fmla="*/ 67774 h 120000"/>
              <a:gd name="T20" fmla="*/ 115665 w 120000"/>
              <a:gd name="T21" fmla="*/ 100066 h 120000"/>
              <a:gd name="T22" fmla="*/ 119802 w 120000"/>
              <a:gd name="T23" fmla="*/ 108438 h 120000"/>
              <a:gd name="T24" fmla="*/ 44532 w 120000"/>
              <a:gd name="T25" fmla="*/ 11362 h 120000"/>
              <a:gd name="T26" fmla="*/ 44532 w 120000"/>
              <a:gd name="T27" fmla="*/ 11362 h 120000"/>
              <a:gd name="T28" fmla="*/ 11034 w 120000"/>
              <a:gd name="T29" fmla="*/ 45049 h 120000"/>
              <a:gd name="T30" fmla="*/ 44532 w 120000"/>
              <a:gd name="T31" fmla="*/ 78936 h 120000"/>
              <a:gd name="T32" fmla="*/ 78029 w 120000"/>
              <a:gd name="T33" fmla="*/ 45049 h 120000"/>
              <a:gd name="T34" fmla="*/ 44532 w 120000"/>
              <a:gd name="T35" fmla="*/ 11362 h 120000"/>
              <a:gd name="T36" fmla="*/ 64039 w 120000"/>
              <a:gd name="T37" fmla="*/ 50830 h 120000"/>
              <a:gd name="T38" fmla="*/ 64039 w 120000"/>
              <a:gd name="T39" fmla="*/ 50830 h 120000"/>
              <a:gd name="T40" fmla="*/ 50049 w 120000"/>
              <a:gd name="T41" fmla="*/ 50830 h 120000"/>
              <a:gd name="T42" fmla="*/ 50049 w 120000"/>
              <a:gd name="T43" fmla="*/ 63388 h 120000"/>
              <a:gd name="T44" fmla="*/ 44532 w 120000"/>
              <a:gd name="T45" fmla="*/ 69169 h 120000"/>
              <a:gd name="T46" fmla="*/ 39014 w 120000"/>
              <a:gd name="T47" fmla="*/ 63388 h 120000"/>
              <a:gd name="T48" fmla="*/ 39014 w 120000"/>
              <a:gd name="T49" fmla="*/ 50830 h 120000"/>
              <a:gd name="T50" fmla="*/ 26403 w 120000"/>
              <a:gd name="T51" fmla="*/ 50830 h 120000"/>
              <a:gd name="T52" fmla="*/ 20886 w 120000"/>
              <a:gd name="T53" fmla="*/ 45049 h 120000"/>
              <a:gd name="T54" fmla="*/ 26403 w 120000"/>
              <a:gd name="T55" fmla="*/ 39468 h 120000"/>
              <a:gd name="T56" fmla="*/ 39014 w 120000"/>
              <a:gd name="T57" fmla="*/ 39468 h 120000"/>
              <a:gd name="T58" fmla="*/ 39014 w 120000"/>
              <a:gd name="T59" fmla="*/ 25315 h 120000"/>
              <a:gd name="T60" fmla="*/ 44532 w 120000"/>
              <a:gd name="T61" fmla="*/ 19734 h 120000"/>
              <a:gd name="T62" fmla="*/ 50049 w 120000"/>
              <a:gd name="T63" fmla="*/ 25315 h 120000"/>
              <a:gd name="T64" fmla="*/ 50049 w 120000"/>
              <a:gd name="T65" fmla="*/ 39468 h 120000"/>
              <a:gd name="T66" fmla="*/ 64039 w 120000"/>
              <a:gd name="T67" fmla="*/ 39468 h 120000"/>
              <a:gd name="T68" fmla="*/ 69556 w 120000"/>
              <a:gd name="T69" fmla="*/ 45049 h 120000"/>
              <a:gd name="T70" fmla="*/ 64039 w 120000"/>
              <a:gd name="T71" fmla="*/ 50830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2" name="Shape 4857"/>
          <p:cNvSpPr>
            <a:spLocks/>
          </p:cNvSpPr>
          <p:nvPr/>
        </p:nvSpPr>
        <p:spPr bwMode="auto">
          <a:xfrm>
            <a:off x="6083300" y="2208213"/>
            <a:ext cx="288925" cy="290512"/>
          </a:xfrm>
          <a:custGeom>
            <a:avLst/>
            <a:gdLst>
              <a:gd name="T0" fmla="*/ 116810 w 120000"/>
              <a:gd name="T1" fmla="*/ 100066 h 120000"/>
              <a:gd name="T2" fmla="*/ 116810 w 120000"/>
              <a:gd name="T3" fmla="*/ 100066 h 120000"/>
              <a:gd name="T4" fmla="*/ 119800 w 120000"/>
              <a:gd name="T5" fmla="*/ 108438 h 120000"/>
              <a:gd name="T6" fmla="*/ 108438 w 120000"/>
              <a:gd name="T7" fmla="*/ 119800 h 120000"/>
              <a:gd name="T8" fmla="*/ 101461 w 120000"/>
              <a:gd name="T9" fmla="*/ 117009 h 120000"/>
              <a:gd name="T10" fmla="*/ 67574 w 120000"/>
              <a:gd name="T11" fmla="*/ 83122 h 120000"/>
              <a:gd name="T12" fmla="*/ 45049 w 120000"/>
              <a:gd name="T13" fmla="*/ 90299 h 120000"/>
              <a:gd name="T14" fmla="*/ 0 w 120000"/>
              <a:gd name="T15" fmla="*/ 45049 h 120000"/>
              <a:gd name="T16" fmla="*/ 45049 w 120000"/>
              <a:gd name="T17" fmla="*/ 0 h 120000"/>
              <a:gd name="T18" fmla="*/ 90099 w 120000"/>
              <a:gd name="T19" fmla="*/ 45049 h 120000"/>
              <a:gd name="T20" fmla="*/ 84518 w 120000"/>
              <a:gd name="T21" fmla="*/ 67774 h 120000"/>
              <a:gd name="T22" fmla="*/ 116810 w 120000"/>
              <a:gd name="T23" fmla="*/ 100066 h 120000"/>
              <a:gd name="T24" fmla="*/ 45049 w 120000"/>
              <a:gd name="T25" fmla="*/ 11362 h 120000"/>
              <a:gd name="T26" fmla="*/ 45049 w 120000"/>
              <a:gd name="T27" fmla="*/ 11362 h 120000"/>
              <a:gd name="T28" fmla="*/ 11162 w 120000"/>
              <a:gd name="T29" fmla="*/ 45049 h 120000"/>
              <a:gd name="T30" fmla="*/ 45049 w 120000"/>
              <a:gd name="T31" fmla="*/ 78936 h 120000"/>
              <a:gd name="T32" fmla="*/ 78936 w 120000"/>
              <a:gd name="T33" fmla="*/ 45049 h 120000"/>
              <a:gd name="T34" fmla="*/ 45049 w 120000"/>
              <a:gd name="T35" fmla="*/ 11362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3" name="Shape 4858"/>
          <p:cNvSpPr>
            <a:spLocks/>
          </p:cNvSpPr>
          <p:nvPr/>
        </p:nvSpPr>
        <p:spPr bwMode="auto">
          <a:xfrm>
            <a:off x="5576888" y="2208213"/>
            <a:ext cx="287337" cy="290512"/>
          </a:xfrm>
          <a:custGeom>
            <a:avLst/>
            <a:gdLst>
              <a:gd name="T0" fmla="*/ 59301 w 120000"/>
              <a:gd name="T1" fmla="*/ 119800 h 120000"/>
              <a:gd name="T2" fmla="*/ 59301 w 120000"/>
              <a:gd name="T3" fmla="*/ 119800 h 120000"/>
              <a:gd name="T4" fmla="*/ 0 w 120000"/>
              <a:gd name="T5" fmla="*/ 59202 h 120000"/>
              <a:gd name="T6" fmla="*/ 59301 w 120000"/>
              <a:gd name="T7" fmla="*/ 0 h 120000"/>
              <a:gd name="T8" fmla="*/ 119800 w 120000"/>
              <a:gd name="T9" fmla="*/ 59202 h 120000"/>
              <a:gd name="T10" fmla="*/ 59301 w 120000"/>
              <a:gd name="T11" fmla="*/ 119800 h 120000"/>
              <a:gd name="T12" fmla="*/ 59301 w 120000"/>
              <a:gd name="T13" fmla="*/ 11362 h 120000"/>
              <a:gd name="T14" fmla="*/ 59301 w 120000"/>
              <a:gd name="T15" fmla="*/ 11362 h 120000"/>
              <a:gd name="T16" fmla="*/ 11181 w 120000"/>
              <a:gd name="T17" fmla="*/ 59202 h 120000"/>
              <a:gd name="T18" fmla="*/ 59301 w 120000"/>
              <a:gd name="T19" fmla="*/ 108438 h 120000"/>
              <a:gd name="T20" fmla="*/ 108618 w 120000"/>
              <a:gd name="T21" fmla="*/ 59202 h 120000"/>
              <a:gd name="T22" fmla="*/ 59301 w 120000"/>
              <a:gd name="T23" fmla="*/ 11362 h 120000"/>
              <a:gd name="T24" fmla="*/ 87454 w 120000"/>
              <a:gd name="T25" fmla="*/ 63388 h 120000"/>
              <a:gd name="T26" fmla="*/ 87454 w 120000"/>
              <a:gd name="T27" fmla="*/ 63388 h 120000"/>
              <a:gd name="T28" fmla="*/ 69084 w 120000"/>
              <a:gd name="T29" fmla="*/ 80332 h 120000"/>
              <a:gd name="T30" fmla="*/ 64891 w 120000"/>
              <a:gd name="T31" fmla="*/ 81727 h 120000"/>
              <a:gd name="T32" fmla="*/ 59301 w 120000"/>
              <a:gd name="T33" fmla="*/ 76146 h 120000"/>
              <a:gd name="T34" fmla="*/ 62096 w 120000"/>
              <a:gd name="T35" fmla="*/ 71960 h 120000"/>
              <a:gd name="T36" fmla="*/ 69084 w 120000"/>
              <a:gd name="T37" fmla="*/ 64784 h 120000"/>
              <a:gd name="T38" fmla="*/ 35141 w 120000"/>
              <a:gd name="T39" fmla="*/ 64784 h 120000"/>
              <a:gd name="T40" fmla="*/ 29550 w 120000"/>
              <a:gd name="T41" fmla="*/ 59202 h 120000"/>
              <a:gd name="T42" fmla="*/ 35141 w 120000"/>
              <a:gd name="T43" fmla="*/ 53621 h 120000"/>
              <a:gd name="T44" fmla="*/ 69084 w 120000"/>
              <a:gd name="T45" fmla="*/ 53621 h 120000"/>
              <a:gd name="T46" fmla="*/ 62096 w 120000"/>
              <a:gd name="T47" fmla="*/ 46644 h 120000"/>
              <a:gd name="T48" fmla="*/ 59301 w 120000"/>
              <a:gd name="T49" fmla="*/ 42259 h 120000"/>
              <a:gd name="T50" fmla="*/ 64891 w 120000"/>
              <a:gd name="T51" fmla="*/ 36677 h 120000"/>
              <a:gd name="T52" fmla="*/ 69084 w 120000"/>
              <a:gd name="T53" fmla="*/ 38073 h 120000"/>
              <a:gd name="T54" fmla="*/ 87454 w 120000"/>
              <a:gd name="T55" fmla="*/ 55016 h 120000"/>
              <a:gd name="T56" fmla="*/ 90249 w 120000"/>
              <a:gd name="T57" fmla="*/ 59202 h 120000"/>
              <a:gd name="T58" fmla="*/ 87454 w 120000"/>
              <a:gd name="T59" fmla="*/ 63388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4" name="Shape 4859"/>
          <p:cNvSpPr>
            <a:spLocks/>
          </p:cNvSpPr>
          <p:nvPr/>
        </p:nvSpPr>
        <p:spPr bwMode="auto">
          <a:xfrm>
            <a:off x="5068888" y="2208213"/>
            <a:ext cx="292100" cy="290512"/>
          </a:xfrm>
          <a:custGeom>
            <a:avLst/>
            <a:gdLst>
              <a:gd name="T0" fmla="*/ 60000 w 120000"/>
              <a:gd name="T1" fmla="*/ 119800 h 120000"/>
              <a:gd name="T2" fmla="*/ 60000 w 120000"/>
              <a:gd name="T3" fmla="*/ 119800 h 120000"/>
              <a:gd name="T4" fmla="*/ 0 w 120000"/>
              <a:gd name="T5" fmla="*/ 59202 h 120000"/>
              <a:gd name="T6" fmla="*/ 60000 w 120000"/>
              <a:gd name="T7" fmla="*/ 0 h 120000"/>
              <a:gd name="T8" fmla="*/ 119802 w 120000"/>
              <a:gd name="T9" fmla="*/ 59202 h 120000"/>
              <a:gd name="T10" fmla="*/ 60000 w 120000"/>
              <a:gd name="T11" fmla="*/ 119800 h 120000"/>
              <a:gd name="T12" fmla="*/ 60000 w 120000"/>
              <a:gd name="T13" fmla="*/ 11362 h 120000"/>
              <a:gd name="T14" fmla="*/ 60000 w 120000"/>
              <a:gd name="T15" fmla="*/ 11362 h 120000"/>
              <a:gd name="T16" fmla="*/ 11052 w 120000"/>
              <a:gd name="T17" fmla="*/ 59202 h 120000"/>
              <a:gd name="T18" fmla="*/ 60000 w 120000"/>
              <a:gd name="T19" fmla="*/ 108438 h 120000"/>
              <a:gd name="T20" fmla="*/ 108750 w 120000"/>
              <a:gd name="T21" fmla="*/ 59202 h 120000"/>
              <a:gd name="T22" fmla="*/ 60000 w 120000"/>
              <a:gd name="T23" fmla="*/ 11362 h 120000"/>
              <a:gd name="T24" fmla="*/ 83684 w 120000"/>
              <a:gd name="T25" fmla="*/ 64784 h 120000"/>
              <a:gd name="T26" fmla="*/ 83684 w 120000"/>
              <a:gd name="T27" fmla="*/ 64784 h 120000"/>
              <a:gd name="T28" fmla="*/ 50131 w 120000"/>
              <a:gd name="T29" fmla="*/ 64784 h 120000"/>
              <a:gd name="T30" fmla="*/ 58618 w 120000"/>
              <a:gd name="T31" fmla="*/ 71960 h 120000"/>
              <a:gd name="T32" fmla="*/ 60000 w 120000"/>
              <a:gd name="T33" fmla="*/ 76146 h 120000"/>
              <a:gd name="T34" fmla="*/ 54276 w 120000"/>
              <a:gd name="T35" fmla="*/ 81727 h 120000"/>
              <a:gd name="T36" fmla="*/ 50131 w 120000"/>
              <a:gd name="T37" fmla="*/ 80332 h 120000"/>
              <a:gd name="T38" fmla="*/ 31973 w 120000"/>
              <a:gd name="T39" fmla="*/ 63388 h 120000"/>
              <a:gd name="T40" fmla="*/ 30592 w 120000"/>
              <a:gd name="T41" fmla="*/ 59202 h 120000"/>
              <a:gd name="T42" fmla="*/ 31973 w 120000"/>
              <a:gd name="T43" fmla="*/ 55016 h 120000"/>
              <a:gd name="T44" fmla="*/ 50131 w 120000"/>
              <a:gd name="T45" fmla="*/ 38073 h 120000"/>
              <a:gd name="T46" fmla="*/ 54276 w 120000"/>
              <a:gd name="T47" fmla="*/ 36677 h 120000"/>
              <a:gd name="T48" fmla="*/ 60000 w 120000"/>
              <a:gd name="T49" fmla="*/ 42259 h 120000"/>
              <a:gd name="T50" fmla="*/ 58618 w 120000"/>
              <a:gd name="T51" fmla="*/ 46644 h 120000"/>
              <a:gd name="T52" fmla="*/ 50131 w 120000"/>
              <a:gd name="T53" fmla="*/ 53621 h 120000"/>
              <a:gd name="T54" fmla="*/ 83684 w 120000"/>
              <a:gd name="T55" fmla="*/ 53621 h 120000"/>
              <a:gd name="T56" fmla="*/ 89210 w 120000"/>
              <a:gd name="T57" fmla="*/ 59202 h 120000"/>
              <a:gd name="T58" fmla="*/ 83684 w 120000"/>
              <a:gd name="T59" fmla="*/ 64784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5" name="Shape 4860"/>
          <p:cNvSpPr>
            <a:spLocks/>
          </p:cNvSpPr>
          <p:nvPr/>
        </p:nvSpPr>
        <p:spPr bwMode="auto">
          <a:xfrm>
            <a:off x="4564063" y="2208213"/>
            <a:ext cx="287337" cy="290512"/>
          </a:xfrm>
          <a:custGeom>
            <a:avLst/>
            <a:gdLst>
              <a:gd name="T0" fmla="*/ 60698 w 120000"/>
              <a:gd name="T1" fmla="*/ 119800 h 120000"/>
              <a:gd name="T2" fmla="*/ 60698 w 120000"/>
              <a:gd name="T3" fmla="*/ 119800 h 120000"/>
              <a:gd name="T4" fmla="*/ 0 w 120000"/>
              <a:gd name="T5" fmla="*/ 59202 h 120000"/>
              <a:gd name="T6" fmla="*/ 60698 w 120000"/>
              <a:gd name="T7" fmla="*/ 0 h 120000"/>
              <a:gd name="T8" fmla="*/ 119800 w 120000"/>
              <a:gd name="T9" fmla="*/ 59202 h 120000"/>
              <a:gd name="T10" fmla="*/ 60698 w 120000"/>
              <a:gd name="T11" fmla="*/ 119800 h 120000"/>
              <a:gd name="T12" fmla="*/ 60698 w 120000"/>
              <a:gd name="T13" fmla="*/ 11362 h 120000"/>
              <a:gd name="T14" fmla="*/ 60698 w 120000"/>
              <a:gd name="T15" fmla="*/ 11362 h 120000"/>
              <a:gd name="T16" fmla="*/ 11181 w 120000"/>
              <a:gd name="T17" fmla="*/ 59202 h 120000"/>
              <a:gd name="T18" fmla="*/ 60698 w 120000"/>
              <a:gd name="T19" fmla="*/ 108438 h 120000"/>
              <a:gd name="T20" fmla="*/ 108618 w 120000"/>
              <a:gd name="T21" fmla="*/ 59202 h 120000"/>
              <a:gd name="T22" fmla="*/ 60698 w 120000"/>
              <a:gd name="T23" fmla="*/ 11362 h 120000"/>
              <a:gd name="T24" fmla="*/ 77470 w 120000"/>
              <a:gd name="T25" fmla="*/ 59202 h 120000"/>
              <a:gd name="T26" fmla="*/ 77470 w 120000"/>
              <a:gd name="T27" fmla="*/ 59202 h 120000"/>
              <a:gd name="T28" fmla="*/ 73277 w 120000"/>
              <a:gd name="T29" fmla="*/ 57807 h 120000"/>
              <a:gd name="T30" fmla="*/ 66289 w 120000"/>
              <a:gd name="T31" fmla="*/ 49435 h 120000"/>
              <a:gd name="T32" fmla="*/ 66289 w 120000"/>
              <a:gd name="T33" fmla="*/ 84518 h 120000"/>
              <a:gd name="T34" fmla="*/ 60698 w 120000"/>
              <a:gd name="T35" fmla="*/ 90299 h 120000"/>
              <a:gd name="T36" fmla="*/ 54908 w 120000"/>
              <a:gd name="T37" fmla="*/ 84518 h 120000"/>
              <a:gd name="T38" fmla="*/ 54908 w 120000"/>
              <a:gd name="T39" fmla="*/ 49435 h 120000"/>
              <a:gd name="T40" fmla="*/ 47920 w 120000"/>
              <a:gd name="T41" fmla="*/ 57807 h 120000"/>
              <a:gd name="T42" fmla="*/ 43727 w 120000"/>
              <a:gd name="T43" fmla="*/ 59202 h 120000"/>
              <a:gd name="T44" fmla="*/ 37936 w 120000"/>
              <a:gd name="T45" fmla="*/ 53621 h 120000"/>
              <a:gd name="T46" fmla="*/ 39334 w 120000"/>
              <a:gd name="T47" fmla="*/ 50830 h 120000"/>
              <a:gd name="T48" fmla="*/ 56306 w 120000"/>
              <a:gd name="T49" fmla="*/ 31096 h 120000"/>
              <a:gd name="T50" fmla="*/ 60698 w 120000"/>
              <a:gd name="T51" fmla="*/ 29700 h 120000"/>
              <a:gd name="T52" fmla="*/ 64891 w 120000"/>
              <a:gd name="T53" fmla="*/ 31096 h 120000"/>
              <a:gd name="T54" fmla="*/ 81863 w 120000"/>
              <a:gd name="T55" fmla="*/ 50830 h 120000"/>
              <a:gd name="T56" fmla="*/ 83261 w 120000"/>
              <a:gd name="T57" fmla="*/ 53621 h 120000"/>
              <a:gd name="T58" fmla="*/ 77470 w 120000"/>
              <a:gd name="T59" fmla="*/ 59202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6" name="Shape 4861"/>
          <p:cNvSpPr>
            <a:spLocks/>
          </p:cNvSpPr>
          <p:nvPr/>
        </p:nvSpPr>
        <p:spPr bwMode="auto">
          <a:xfrm>
            <a:off x="4057650" y="2208213"/>
            <a:ext cx="287338" cy="290512"/>
          </a:xfrm>
          <a:custGeom>
            <a:avLst/>
            <a:gdLst>
              <a:gd name="T0" fmla="*/ 59101 w 120000"/>
              <a:gd name="T1" fmla="*/ 119800 h 120000"/>
              <a:gd name="T2" fmla="*/ 59101 w 120000"/>
              <a:gd name="T3" fmla="*/ 119800 h 120000"/>
              <a:gd name="T4" fmla="*/ 0 w 120000"/>
              <a:gd name="T5" fmla="*/ 59202 h 120000"/>
              <a:gd name="T6" fmla="*/ 59101 w 120000"/>
              <a:gd name="T7" fmla="*/ 0 h 120000"/>
              <a:gd name="T8" fmla="*/ 119800 w 120000"/>
              <a:gd name="T9" fmla="*/ 59202 h 120000"/>
              <a:gd name="T10" fmla="*/ 59101 w 120000"/>
              <a:gd name="T11" fmla="*/ 119800 h 120000"/>
              <a:gd name="T12" fmla="*/ 59101 w 120000"/>
              <a:gd name="T13" fmla="*/ 11362 h 120000"/>
              <a:gd name="T14" fmla="*/ 59101 w 120000"/>
              <a:gd name="T15" fmla="*/ 11362 h 120000"/>
              <a:gd name="T16" fmla="*/ 11181 w 120000"/>
              <a:gd name="T17" fmla="*/ 59202 h 120000"/>
              <a:gd name="T18" fmla="*/ 59101 w 120000"/>
              <a:gd name="T19" fmla="*/ 108438 h 120000"/>
              <a:gd name="T20" fmla="*/ 108618 w 120000"/>
              <a:gd name="T21" fmla="*/ 59202 h 120000"/>
              <a:gd name="T22" fmla="*/ 59101 w 120000"/>
              <a:gd name="T23" fmla="*/ 11362 h 120000"/>
              <a:gd name="T24" fmla="*/ 80266 w 120000"/>
              <a:gd name="T25" fmla="*/ 69169 h 120000"/>
              <a:gd name="T26" fmla="*/ 80266 w 120000"/>
              <a:gd name="T27" fmla="*/ 69169 h 120000"/>
              <a:gd name="T28" fmla="*/ 63494 w 120000"/>
              <a:gd name="T29" fmla="*/ 87308 h 120000"/>
              <a:gd name="T30" fmla="*/ 59101 w 120000"/>
              <a:gd name="T31" fmla="*/ 90299 h 120000"/>
              <a:gd name="T32" fmla="*/ 54908 w 120000"/>
              <a:gd name="T33" fmla="*/ 87308 h 120000"/>
              <a:gd name="T34" fmla="*/ 37936 w 120000"/>
              <a:gd name="T35" fmla="*/ 69169 h 120000"/>
              <a:gd name="T36" fmla="*/ 36539 w 120000"/>
              <a:gd name="T37" fmla="*/ 64784 h 120000"/>
              <a:gd name="T38" fmla="*/ 42129 w 120000"/>
              <a:gd name="T39" fmla="*/ 59202 h 120000"/>
              <a:gd name="T40" fmla="*/ 46522 w 120000"/>
              <a:gd name="T41" fmla="*/ 61993 h 120000"/>
              <a:gd name="T42" fmla="*/ 53510 w 120000"/>
              <a:gd name="T43" fmla="*/ 69169 h 120000"/>
              <a:gd name="T44" fmla="*/ 53510 w 120000"/>
              <a:gd name="T45" fmla="*/ 35282 h 120000"/>
              <a:gd name="T46" fmla="*/ 59101 w 120000"/>
              <a:gd name="T47" fmla="*/ 29700 h 120000"/>
              <a:gd name="T48" fmla="*/ 64891 w 120000"/>
              <a:gd name="T49" fmla="*/ 35282 h 120000"/>
              <a:gd name="T50" fmla="*/ 64891 w 120000"/>
              <a:gd name="T51" fmla="*/ 69169 h 120000"/>
              <a:gd name="T52" fmla="*/ 71880 w 120000"/>
              <a:gd name="T53" fmla="*/ 61993 h 120000"/>
              <a:gd name="T54" fmla="*/ 76073 w 120000"/>
              <a:gd name="T55" fmla="*/ 59202 h 120000"/>
              <a:gd name="T56" fmla="*/ 81663 w 120000"/>
              <a:gd name="T57" fmla="*/ 64784 h 120000"/>
              <a:gd name="T58" fmla="*/ 80266 w 120000"/>
              <a:gd name="T59" fmla="*/ 69169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7" name="Shape 4862"/>
          <p:cNvSpPr>
            <a:spLocks/>
          </p:cNvSpPr>
          <p:nvPr/>
        </p:nvSpPr>
        <p:spPr bwMode="auto">
          <a:xfrm>
            <a:off x="3549650" y="2208213"/>
            <a:ext cx="292100" cy="290512"/>
          </a:xfrm>
          <a:custGeom>
            <a:avLst/>
            <a:gdLst>
              <a:gd name="T0" fmla="*/ 59901 w 120000"/>
              <a:gd name="T1" fmla="*/ 119800 h 120000"/>
              <a:gd name="T2" fmla="*/ 59901 w 120000"/>
              <a:gd name="T3" fmla="*/ 119800 h 120000"/>
              <a:gd name="T4" fmla="*/ 0 w 120000"/>
              <a:gd name="T5" fmla="*/ 59202 h 120000"/>
              <a:gd name="T6" fmla="*/ 59901 w 120000"/>
              <a:gd name="T7" fmla="*/ 0 h 120000"/>
              <a:gd name="T8" fmla="*/ 119802 w 120000"/>
              <a:gd name="T9" fmla="*/ 59202 h 120000"/>
              <a:gd name="T10" fmla="*/ 59901 w 120000"/>
              <a:gd name="T11" fmla="*/ 119800 h 120000"/>
              <a:gd name="T12" fmla="*/ 11231 w 120000"/>
              <a:gd name="T13" fmla="*/ 59202 h 120000"/>
              <a:gd name="T14" fmla="*/ 11231 w 120000"/>
              <a:gd name="T15" fmla="*/ 59202 h 120000"/>
              <a:gd name="T16" fmla="*/ 59901 w 120000"/>
              <a:gd name="T17" fmla="*/ 108438 h 120000"/>
              <a:gd name="T18" fmla="*/ 90640 w 120000"/>
              <a:gd name="T19" fmla="*/ 97275 h 120000"/>
              <a:gd name="T20" fmla="*/ 22266 w 120000"/>
              <a:gd name="T21" fmla="*/ 29700 h 120000"/>
              <a:gd name="T22" fmla="*/ 11231 w 120000"/>
              <a:gd name="T23" fmla="*/ 59202 h 120000"/>
              <a:gd name="T24" fmla="*/ 59901 w 120000"/>
              <a:gd name="T25" fmla="*/ 11362 h 120000"/>
              <a:gd name="T26" fmla="*/ 59901 w 120000"/>
              <a:gd name="T27" fmla="*/ 11362 h 120000"/>
              <a:gd name="T28" fmla="*/ 29359 w 120000"/>
              <a:gd name="T29" fmla="*/ 21129 h 120000"/>
              <a:gd name="T30" fmla="*/ 97536 w 120000"/>
              <a:gd name="T31" fmla="*/ 90299 h 120000"/>
              <a:gd name="T32" fmla="*/ 108768 w 120000"/>
              <a:gd name="T33" fmla="*/ 59202 h 120000"/>
              <a:gd name="T34" fmla="*/ 59901 w 120000"/>
              <a:gd name="T35" fmla="*/ 11362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8" name="Shape 4863"/>
          <p:cNvSpPr>
            <a:spLocks/>
          </p:cNvSpPr>
          <p:nvPr/>
        </p:nvSpPr>
        <p:spPr bwMode="auto">
          <a:xfrm>
            <a:off x="3043238" y="2208213"/>
            <a:ext cx="290512" cy="290512"/>
          </a:xfrm>
          <a:custGeom>
            <a:avLst/>
            <a:gdLst>
              <a:gd name="T0" fmla="*/ 60598 w 120000"/>
              <a:gd name="T1" fmla="*/ 119800 h 120000"/>
              <a:gd name="T2" fmla="*/ 60598 w 120000"/>
              <a:gd name="T3" fmla="*/ 119800 h 120000"/>
              <a:gd name="T4" fmla="*/ 0 w 120000"/>
              <a:gd name="T5" fmla="*/ 59202 h 120000"/>
              <a:gd name="T6" fmla="*/ 60598 w 120000"/>
              <a:gd name="T7" fmla="*/ 0 h 120000"/>
              <a:gd name="T8" fmla="*/ 119800 w 120000"/>
              <a:gd name="T9" fmla="*/ 59202 h 120000"/>
              <a:gd name="T10" fmla="*/ 60598 w 120000"/>
              <a:gd name="T11" fmla="*/ 119800 h 120000"/>
              <a:gd name="T12" fmla="*/ 60598 w 120000"/>
              <a:gd name="T13" fmla="*/ 11362 h 120000"/>
              <a:gd name="T14" fmla="*/ 60598 w 120000"/>
              <a:gd name="T15" fmla="*/ 11362 h 120000"/>
              <a:gd name="T16" fmla="*/ 11362 w 120000"/>
              <a:gd name="T17" fmla="*/ 59202 h 120000"/>
              <a:gd name="T18" fmla="*/ 60598 w 120000"/>
              <a:gd name="T19" fmla="*/ 108438 h 120000"/>
              <a:gd name="T20" fmla="*/ 108438 w 120000"/>
              <a:gd name="T21" fmla="*/ 59202 h 120000"/>
              <a:gd name="T22" fmla="*/ 60598 w 120000"/>
              <a:gd name="T23" fmla="*/ 11362 h 120000"/>
              <a:gd name="T24" fmla="*/ 80332 w 120000"/>
              <a:gd name="T25" fmla="*/ 85913 h 120000"/>
              <a:gd name="T26" fmla="*/ 80332 w 120000"/>
              <a:gd name="T27" fmla="*/ 85913 h 120000"/>
              <a:gd name="T28" fmla="*/ 77541 w 120000"/>
              <a:gd name="T29" fmla="*/ 84518 h 120000"/>
              <a:gd name="T30" fmla="*/ 60598 w 120000"/>
              <a:gd name="T31" fmla="*/ 67774 h 120000"/>
              <a:gd name="T32" fmla="*/ 43654 w 120000"/>
              <a:gd name="T33" fmla="*/ 84518 h 120000"/>
              <a:gd name="T34" fmla="*/ 39468 w 120000"/>
              <a:gd name="T35" fmla="*/ 85913 h 120000"/>
              <a:gd name="T36" fmla="*/ 33887 w 120000"/>
              <a:gd name="T37" fmla="*/ 80332 h 120000"/>
              <a:gd name="T38" fmla="*/ 35282 w 120000"/>
              <a:gd name="T39" fmla="*/ 76146 h 120000"/>
              <a:gd name="T40" fmla="*/ 52225 w 120000"/>
              <a:gd name="T41" fmla="*/ 59202 h 120000"/>
              <a:gd name="T42" fmla="*/ 35282 w 120000"/>
              <a:gd name="T43" fmla="*/ 42259 h 120000"/>
              <a:gd name="T44" fmla="*/ 33887 w 120000"/>
              <a:gd name="T45" fmla="*/ 39468 h 120000"/>
              <a:gd name="T46" fmla="*/ 39468 w 120000"/>
              <a:gd name="T47" fmla="*/ 33887 h 120000"/>
              <a:gd name="T48" fmla="*/ 43654 w 120000"/>
              <a:gd name="T49" fmla="*/ 35282 h 120000"/>
              <a:gd name="T50" fmla="*/ 60598 w 120000"/>
              <a:gd name="T51" fmla="*/ 52225 h 120000"/>
              <a:gd name="T52" fmla="*/ 77541 w 120000"/>
              <a:gd name="T53" fmla="*/ 35282 h 120000"/>
              <a:gd name="T54" fmla="*/ 80332 w 120000"/>
              <a:gd name="T55" fmla="*/ 33887 h 120000"/>
              <a:gd name="T56" fmla="*/ 85913 w 120000"/>
              <a:gd name="T57" fmla="*/ 39468 h 120000"/>
              <a:gd name="T58" fmla="*/ 84518 w 120000"/>
              <a:gd name="T59" fmla="*/ 42259 h 120000"/>
              <a:gd name="T60" fmla="*/ 67774 w 120000"/>
              <a:gd name="T61" fmla="*/ 59202 h 120000"/>
              <a:gd name="T62" fmla="*/ 84518 w 120000"/>
              <a:gd name="T63" fmla="*/ 76146 h 120000"/>
              <a:gd name="T64" fmla="*/ 85913 w 120000"/>
              <a:gd name="T65" fmla="*/ 80332 h 120000"/>
              <a:gd name="T66" fmla="*/ 80332 w 120000"/>
              <a:gd name="T67" fmla="*/ 85913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59" name="Shape 4864"/>
          <p:cNvSpPr>
            <a:spLocks/>
          </p:cNvSpPr>
          <p:nvPr/>
        </p:nvSpPr>
        <p:spPr bwMode="auto">
          <a:xfrm>
            <a:off x="2538413" y="2208213"/>
            <a:ext cx="288925" cy="290512"/>
          </a:xfrm>
          <a:custGeom>
            <a:avLst/>
            <a:gdLst>
              <a:gd name="T0" fmla="*/ 59202 w 120000"/>
              <a:gd name="T1" fmla="*/ 119800 h 120000"/>
              <a:gd name="T2" fmla="*/ 59202 w 120000"/>
              <a:gd name="T3" fmla="*/ 119800 h 120000"/>
              <a:gd name="T4" fmla="*/ 0 w 120000"/>
              <a:gd name="T5" fmla="*/ 59202 h 120000"/>
              <a:gd name="T6" fmla="*/ 59202 w 120000"/>
              <a:gd name="T7" fmla="*/ 0 h 120000"/>
              <a:gd name="T8" fmla="*/ 119800 w 120000"/>
              <a:gd name="T9" fmla="*/ 59202 h 120000"/>
              <a:gd name="T10" fmla="*/ 59202 w 120000"/>
              <a:gd name="T11" fmla="*/ 119800 h 120000"/>
              <a:gd name="T12" fmla="*/ 59202 w 120000"/>
              <a:gd name="T13" fmla="*/ 11362 h 120000"/>
              <a:gd name="T14" fmla="*/ 59202 w 120000"/>
              <a:gd name="T15" fmla="*/ 11362 h 120000"/>
              <a:gd name="T16" fmla="*/ 11362 w 120000"/>
              <a:gd name="T17" fmla="*/ 59202 h 120000"/>
              <a:gd name="T18" fmla="*/ 59202 w 120000"/>
              <a:gd name="T19" fmla="*/ 108438 h 120000"/>
              <a:gd name="T20" fmla="*/ 108438 w 120000"/>
              <a:gd name="T21" fmla="*/ 59202 h 120000"/>
              <a:gd name="T22" fmla="*/ 59202 w 120000"/>
              <a:gd name="T23" fmla="*/ 11362 h 120000"/>
              <a:gd name="T24" fmla="*/ 85913 w 120000"/>
              <a:gd name="T25" fmla="*/ 48039 h 120000"/>
              <a:gd name="T26" fmla="*/ 85913 w 120000"/>
              <a:gd name="T27" fmla="*/ 48039 h 120000"/>
              <a:gd name="T28" fmla="*/ 56411 w 120000"/>
              <a:gd name="T29" fmla="*/ 78936 h 120000"/>
              <a:gd name="T30" fmla="*/ 52225 w 120000"/>
              <a:gd name="T31" fmla="*/ 80332 h 120000"/>
              <a:gd name="T32" fmla="*/ 47840 w 120000"/>
              <a:gd name="T33" fmla="*/ 78936 h 120000"/>
              <a:gd name="T34" fmla="*/ 31096 w 120000"/>
              <a:gd name="T35" fmla="*/ 61993 h 120000"/>
              <a:gd name="T36" fmla="*/ 29700 w 120000"/>
              <a:gd name="T37" fmla="*/ 57807 h 120000"/>
              <a:gd name="T38" fmla="*/ 35282 w 120000"/>
              <a:gd name="T39" fmla="*/ 52225 h 120000"/>
              <a:gd name="T40" fmla="*/ 39468 w 120000"/>
              <a:gd name="T41" fmla="*/ 53621 h 120000"/>
              <a:gd name="T42" fmla="*/ 52225 w 120000"/>
              <a:gd name="T43" fmla="*/ 66378 h 120000"/>
              <a:gd name="T44" fmla="*/ 78936 w 120000"/>
              <a:gd name="T45" fmla="*/ 40863 h 120000"/>
              <a:gd name="T46" fmla="*/ 81727 w 120000"/>
              <a:gd name="T47" fmla="*/ 39468 h 120000"/>
              <a:gd name="T48" fmla="*/ 87308 w 120000"/>
              <a:gd name="T49" fmla="*/ 45049 h 120000"/>
              <a:gd name="T50" fmla="*/ 85913 w 120000"/>
              <a:gd name="T51" fmla="*/ 48039 h 120000"/>
              <a:gd name="T52" fmla="*/ 85913 w 120000"/>
              <a:gd name="T53" fmla="*/ 39468 h 120000"/>
              <a:gd name="T54" fmla="*/ 85913 w 120000"/>
              <a:gd name="T55" fmla="*/ 39468 h 120000"/>
              <a:gd name="T56" fmla="*/ 39468 w 120000"/>
              <a:gd name="T57" fmla="*/ 85913 h 120000"/>
              <a:gd name="T58" fmla="*/ 39468 w 120000"/>
              <a:gd name="T59" fmla="*/ 85913 h 120000"/>
              <a:gd name="T60" fmla="*/ 80332 w 120000"/>
              <a:gd name="T61" fmla="*/ 85913 h 120000"/>
              <a:gd name="T62" fmla="*/ 80332 w 120000"/>
              <a:gd name="T63" fmla="*/ 85913 h 120000"/>
              <a:gd name="T64" fmla="*/ 85913 w 120000"/>
              <a:gd name="T65" fmla="*/ 80332 h 120000"/>
              <a:gd name="T66" fmla="*/ 85913 w 120000"/>
              <a:gd name="T67" fmla="*/ 80332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0" name="Shape 4865"/>
          <p:cNvSpPr>
            <a:spLocks/>
          </p:cNvSpPr>
          <p:nvPr/>
        </p:nvSpPr>
        <p:spPr bwMode="auto">
          <a:xfrm>
            <a:off x="2030413" y="2208213"/>
            <a:ext cx="292100" cy="290512"/>
          </a:xfrm>
          <a:custGeom>
            <a:avLst/>
            <a:gdLst>
              <a:gd name="T0" fmla="*/ 59901 w 120000"/>
              <a:gd name="T1" fmla="*/ 119800 h 120000"/>
              <a:gd name="T2" fmla="*/ 59901 w 120000"/>
              <a:gd name="T3" fmla="*/ 119800 h 120000"/>
              <a:gd name="T4" fmla="*/ 0 w 120000"/>
              <a:gd name="T5" fmla="*/ 59202 h 120000"/>
              <a:gd name="T6" fmla="*/ 59901 w 120000"/>
              <a:gd name="T7" fmla="*/ 0 h 120000"/>
              <a:gd name="T8" fmla="*/ 119802 w 120000"/>
              <a:gd name="T9" fmla="*/ 59202 h 120000"/>
              <a:gd name="T10" fmla="*/ 59901 w 120000"/>
              <a:gd name="T11" fmla="*/ 119800 h 120000"/>
              <a:gd name="T12" fmla="*/ 59901 w 120000"/>
              <a:gd name="T13" fmla="*/ 11362 h 120000"/>
              <a:gd name="T14" fmla="*/ 59901 w 120000"/>
              <a:gd name="T15" fmla="*/ 11362 h 120000"/>
              <a:gd name="T16" fmla="*/ 11231 w 120000"/>
              <a:gd name="T17" fmla="*/ 59202 h 120000"/>
              <a:gd name="T18" fmla="*/ 59901 w 120000"/>
              <a:gd name="T19" fmla="*/ 108438 h 120000"/>
              <a:gd name="T20" fmla="*/ 108571 w 120000"/>
              <a:gd name="T21" fmla="*/ 59202 h 120000"/>
              <a:gd name="T22" fmla="*/ 59901 w 120000"/>
              <a:gd name="T23" fmla="*/ 11362 h 120000"/>
              <a:gd name="T24" fmla="*/ 83546 w 120000"/>
              <a:gd name="T25" fmla="*/ 64784 h 120000"/>
              <a:gd name="T26" fmla="*/ 83546 w 120000"/>
              <a:gd name="T27" fmla="*/ 64784 h 120000"/>
              <a:gd name="T28" fmla="*/ 72512 w 120000"/>
              <a:gd name="T29" fmla="*/ 64784 h 120000"/>
              <a:gd name="T30" fmla="*/ 65418 w 120000"/>
              <a:gd name="T31" fmla="*/ 64784 h 120000"/>
              <a:gd name="T32" fmla="*/ 54384 w 120000"/>
              <a:gd name="T33" fmla="*/ 64784 h 120000"/>
              <a:gd name="T34" fmla="*/ 47290 w 120000"/>
              <a:gd name="T35" fmla="*/ 64784 h 120000"/>
              <a:gd name="T36" fmla="*/ 36256 w 120000"/>
              <a:gd name="T37" fmla="*/ 64784 h 120000"/>
              <a:gd name="T38" fmla="*/ 30738 w 120000"/>
              <a:gd name="T39" fmla="*/ 59202 h 120000"/>
              <a:gd name="T40" fmla="*/ 36256 w 120000"/>
              <a:gd name="T41" fmla="*/ 53621 h 120000"/>
              <a:gd name="T42" fmla="*/ 48669 w 120000"/>
              <a:gd name="T43" fmla="*/ 53621 h 120000"/>
              <a:gd name="T44" fmla="*/ 54384 w 120000"/>
              <a:gd name="T45" fmla="*/ 53621 h 120000"/>
              <a:gd name="T46" fmla="*/ 65418 w 120000"/>
              <a:gd name="T47" fmla="*/ 53621 h 120000"/>
              <a:gd name="T48" fmla="*/ 72512 w 120000"/>
              <a:gd name="T49" fmla="*/ 53621 h 120000"/>
              <a:gd name="T50" fmla="*/ 83546 w 120000"/>
              <a:gd name="T51" fmla="*/ 53621 h 120000"/>
              <a:gd name="T52" fmla="*/ 89064 w 120000"/>
              <a:gd name="T53" fmla="*/ 59202 h 120000"/>
              <a:gd name="T54" fmla="*/ 83546 w 120000"/>
              <a:gd name="T55" fmla="*/ 64784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1" name="Shape 4866"/>
          <p:cNvSpPr>
            <a:spLocks/>
          </p:cNvSpPr>
          <p:nvPr/>
        </p:nvSpPr>
        <p:spPr bwMode="auto">
          <a:xfrm>
            <a:off x="1524000" y="2208213"/>
            <a:ext cx="290513" cy="290512"/>
          </a:xfrm>
          <a:custGeom>
            <a:avLst/>
            <a:gdLst>
              <a:gd name="T0" fmla="*/ 60598 w 120000"/>
              <a:gd name="T1" fmla="*/ 119800 h 120000"/>
              <a:gd name="T2" fmla="*/ 60598 w 120000"/>
              <a:gd name="T3" fmla="*/ 119800 h 120000"/>
              <a:gd name="T4" fmla="*/ 0 w 120000"/>
              <a:gd name="T5" fmla="*/ 59202 h 120000"/>
              <a:gd name="T6" fmla="*/ 60598 w 120000"/>
              <a:gd name="T7" fmla="*/ 0 h 120000"/>
              <a:gd name="T8" fmla="*/ 119800 w 120000"/>
              <a:gd name="T9" fmla="*/ 59202 h 120000"/>
              <a:gd name="T10" fmla="*/ 60598 w 120000"/>
              <a:gd name="T11" fmla="*/ 119800 h 120000"/>
              <a:gd name="T12" fmla="*/ 60598 w 120000"/>
              <a:gd name="T13" fmla="*/ 11362 h 120000"/>
              <a:gd name="T14" fmla="*/ 60598 w 120000"/>
              <a:gd name="T15" fmla="*/ 11362 h 120000"/>
              <a:gd name="T16" fmla="*/ 11362 w 120000"/>
              <a:gd name="T17" fmla="*/ 59202 h 120000"/>
              <a:gd name="T18" fmla="*/ 60598 w 120000"/>
              <a:gd name="T19" fmla="*/ 108438 h 120000"/>
              <a:gd name="T20" fmla="*/ 108438 w 120000"/>
              <a:gd name="T21" fmla="*/ 59202 h 120000"/>
              <a:gd name="T22" fmla="*/ 60598 w 120000"/>
              <a:gd name="T23" fmla="*/ 11362 h 120000"/>
              <a:gd name="T24" fmla="*/ 84518 w 120000"/>
              <a:gd name="T25" fmla="*/ 64784 h 120000"/>
              <a:gd name="T26" fmla="*/ 84518 w 120000"/>
              <a:gd name="T27" fmla="*/ 64784 h 120000"/>
              <a:gd name="T28" fmla="*/ 66179 w 120000"/>
              <a:gd name="T29" fmla="*/ 64784 h 120000"/>
              <a:gd name="T30" fmla="*/ 66179 w 120000"/>
              <a:gd name="T31" fmla="*/ 84518 h 120000"/>
              <a:gd name="T32" fmla="*/ 60598 w 120000"/>
              <a:gd name="T33" fmla="*/ 90299 h 120000"/>
              <a:gd name="T34" fmla="*/ 55016 w 120000"/>
              <a:gd name="T35" fmla="*/ 84518 h 120000"/>
              <a:gd name="T36" fmla="*/ 55016 w 120000"/>
              <a:gd name="T37" fmla="*/ 64784 h 120000"/>
              <a:gd name="T38" fmla="*/ 35282 w 120000"/>
              <a:gd name="T39" fmla="*/ 64784 h 120000"/>
              <a:gd name="T40" fmla="*/ 29501 w 120000"/>
              <a:gd name="T41" fmla="*/ 59202 h 120000"/>
              <a:gd name="T42" fmla="*/ 35282 w 120000"/>
              <a:gd name="T43" fmla="*/ 53621 h 120000"/>
              <a:gd name="T44" fmla="*/ 55016 w 120000"/>
              <a:gd name="T45" fmla="*/ 53621 h 120000"/>
              <a:gd name="T46" fmla="*/ 55016 w 120000"/>
              <a:gd name="T47" fmla="*/ 35282 h 120000"/>
              <a:gd name="T48" fmla="*/ 60598 w 120000"/>
              <a:gd name="T49" fmla="*/ 29700 h 120000"/>
              <a:gd name="T50" fmla="*/ 66179 w 120000"/>
              <a:gd name="T51" fmla="*/ 35282 h 120000"/>
              <a:gd name="T52" fmla="*/ 66179 w 120000"/>
              <a:gd name="T53" fmla="*/ 53621 h 120000"/>
              <a:gd name="T54" fmla="*/ 84518 w 120000"/>
              <a:gd name="T55" fmla="*/ 53621 h 120000"/>
              <a:gd name="T56" fmla="*/ 90099 w 120000"/>
              <a:gd name="T57" fmla="*/ 59202 h 120000"/>
              <a:gd name="T58" fmla="*/ 84518 w 120000"/>
              <a:gd name="T59" fmla="*/ 64784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2" name="Shape 4867"/>
          <p:cNvSpPr>
            <a:spLocks/>
          </p:cNvSpPr>
          <p:nvPr/>
        </p:nvSpPr>
        <p:spPr bwMode="auto">
          <a:xfrm>
            <a:off x="7096125" y="1700213"/>
            <a:ext cx="290513" cy="292100"/>
          </a:xfrm>
          <a:custGeom>
            <a:avLst/>
            <a:gdLst>
              <a:gd name="T0" fmla="*/ 92890 w 120000"/>
              <a:gd name="T1" fmla="*/ 27783 h 120000"/>
              <a:gd name="T2" fmla="*/ 14152 w 120000"/>
              <a:gd name="T3" fmla="*/ 69753 h 120000"/>
              <a:gd name="T4" fmla="*/ 25315 w 120000"/>
              <a:gd name="T5" fmla="*/ 26403 h 120000"/>
              <a:gd name="T6" fmla="*/ 38073 w 120000"/>
              <a:gd name="T7" fmla="*/ 19507 h 120000"/>
              <a:gd name="T8" fmla="*/ 39468 w 120000"/>
              <a:gd name="T9" fmla="*/ 20886 h 120000"/>
              <a:gd name="T10" fmla="*/ 36677 w 120000"/>
              <a:gd name="T11" fmla="*/ 27783 h 120000"/>
              <a:gd name="T12" fmla="*/ 32491 w 120000"/>
              <a:gd name="T13" fmla="*/ 34876 h 120000"/>
              <a:gd name="T14" fmla="*/ 28106 w 120000"/>
              <a:gd name="T15" fmla="*/ 30738 h 120000"/>
              <a:gd name="T16" fmla="*/ 25315 w 120000"/>
              <a:gd name="T17" fmla="*/ 27783 h 120000"/>
              <a:gd name="T18" fmla="*/ 21129 w 120000"/>
              <a:gd name="T19" fmla="*/ 33497 h 120000"/>
              <a:gd name="T20" fmla="*/ 18338 w 120000"/>
              <a:gd name="T21" fmla="*/ 37635 h 120000"/>
              <a:gd name="T22" fmla="*/ 23920 w 120000"/>
              <a:gd name="T23" fmla="*/ 44532 h 120000"/>
              <a:gd name="T24" fmla="*/ 22524 w 120000"/>
              <a:gd name="T25" fmla="*/ 48669 h 120000"/>
              <a:gd name="T26" fmla="*/ 16943 w 120000"/>
              <a:gd name="T27" fmla="*/ 51625 h 120000"/>
              <a:gd name="T28" fmla="*/ 15548 w 120000"/>
              <a:gd name="T29" fmla="*/ 53004 h 120000"/>
              <a:gd name="T30" fmla="*/ 11362 w 120000"/>
              <a:gd name="T31" fmla="*/ 59901 h 120000"/>
              <a:gd name="T32" fmla="*/ 14152 w 120000"/>
              <a:gd name="T33" fmla="*/ 71133 h 120000"/>
              <a:gd name="T34" fmla="*/ 22524 w 120000"/>
              <a:gd name="T35" fmla="*/ 72512 h 120000"/>
              <a:gd name="T36" fmla="*/ 33887 w 120000"/>
              <a:gd name="T37" fmla="*/ 83546 h 120000"/>
              <a:gd name="T38" fmla="*/ 59202 w 120000"/>
              <a:gd name="T39" fmla="*/ 108571 h 120000"/>
              <a:gd name="T40" fmla="*/ 100066 w 120000"/>
              <a:gd name="T41" fmla="*/ 58522 h 120000"/>
              <a:gd name="T42" fmla="*/ 90099 w 120000"/>
              <a:gd name="T43" fmla="*/ 57142 h 120000"/>
              <a:gd name="T44" fmla="*/ 80332 w 120000"/>
              <a:gd name="T45" fmla="*/ 55763 h 120000"/>
              <a:gd name="T46" fmla="*/ 76146 w 120000"/>
              <a:gd name="T47" fmla="*/ 62660 h 120000"/>
              <a:gd name="T48" fmla="*/ 67574 w 120000"/>
              <a:gd name="T49" fmla="*/ 48669 h 120000"/>
              <a:gd name="T50" fmla="*/ 74750 w 120000"/>
              <a:gd name="T51" fmla="*/ 45911 h 120000"/>
              <a:gd name="T52" fmla="*/ 67574 w 120000"/>
              <a:gd name="T53" fmla="*/ 47290 h 120000"/>
              <a:gd name="T54" fmla="*/ 59202 w 120000"/>
              <a:gd name="T55" fmla="*/ 44532 h 120000"/>
              <a:gd name="T56" fmla="*/ 52225 w 120000"/>
              <a:gd name="T57" fmla="*/ 47290 h 120000"/>
              <a:gd name="T58" fmla="*/ 50830 w 120000"/>
              <a:gd name="T59" fmla="*/ 44532 h 120000"/>
              <a:gd name="T60" fmla="*/ 52225 w 120000"/>
              <a:gd name="T61" fmla="*/ 40394 h 120000"/>
              <a:gd name="T62" fmla="*/ 63388 w 120000"/>
              <a:gd name="T63" fmla="*/ 36256 h 120000"/>
              <a:gd name="T64" fmla="*/ 63388 w 120000"/>
              <a:gd name="T65" fmla="*/ 30738 h 120000"/>
              <a:gd name="T66" fmla="*/ 60598 w 120000"/>
              <a:gd name="T67" fmla="*/ 36256 h 120000"/>
              <a:gd name="T68" fmla="*/ 59202 w 120000"/>
              <a:gd name="T69" fmla="*/ 29359 h 120000"/>
              <a:gd name="T70" fmla="*/ 73355 w 120000"/>
              <a:gd name="T71" fmla="*/ 26403 h 120000"/>
              <a:gd name="T72" fmla="*/ 77541 w 120000"/>
              <a:gd name="T73" fmla="*/ 25024 h 120000"/>
              <a:gd name="T74" fmla="*/ 87308 w 120000"/>
              <a:gd name="T75" fmla="*/ 25024 h 120000"/>
              <a:gd name="T76" fmla="*/ 59202 w 120000"/>
              <a:gd name="T77" fmla="*/ 11231 h 120000"/>
              <a:gd name="T78" fmla="*/ 78936 w 120000"/>
              <a:gd name="T79" fmla="*/ 45911 h 120000"/>
              <a:gd name="T80" fmla="*/ 83122 w 120000"/>
              <a:gd name="T81" fmla="*/ 23645 h 120000"/>
              <a:gd name="T82" fmla="*/ 64784 w 120000"/>
              <a:gd name="T83" fmla="*/ 12610 h 120000"/>
              <a:gd name="T84" fmla="*/ 59202 w 120000"/>
              <a:gd name="T85" fmla="*/ 15369 h 120000"/>
              <a:gd name="T86" fmla="*/ 50830 w 120000"/>
              <a:gd name="T87" fmla="*/ 37635 h 120000"/>
              <a:gd name="T88" fmla="*/ 47840 w 120000"/>
              <a:gd name="T89" fmla="*/ 37635 h 120000"/>
              <a:gd name="T90" fmla="*/ 52225 w 120000"/>
              <a:gd name="T91" fmla="*/ 50049 h 120000"/>
              <a:gd name="T92" fmla="*/ 64784 w 120000"/>
              <a:gd name="T93" fmla="*/ 51625 h 120000"/>
              <a:gd name="T94" fmla="*/ 77541 w 120000"/>
              <a:gd name="T95" fmla="*/ 64039 h 120000"/>
              <a:gd name="T96" fmla="*/ 73355 w 120000"/>
              <a:gd name="T97" fmla="*/ 79408 h 120000"/>
              <a:gd name="T98" fmla="*/ 60598 w 120000"/>
              <a:gd name="T99" fmla="*/ 83546 h 120000"/>
              <a:gd name="T100" fmla="*/ 52225 w 120000"/>
              <a:gd name="T101" fmla="*/ 66798 h 120000"/>
              <a:gd name="T102" fmla="*/ 42259 w 120000"/>
              <a:gd name="T103" fmla="*/ 58522 h 120000"/>
              <a:gd name="T104" fmla="*/ 39468 w 120000"/>
              <a:gd name="T105" fmla="*/ 27783 h 120000"/>
              <a:gd name="T106" fmla="*/ 77541 w 120000"/>
              <a:gd name="T107" fmla="*/ 78029 h 120000"/>
              <a:gd name="T108" fmla="*/ 66179 w 120000"/>
              <a:gd name="T109" fmla="*/ 50049 h 120000"/>
              <a:gd name="T110" fmla="*/ 39468 w 120000"/>
              <a:gd name="T111" fmla="*/ 20886 h 120000"/>
              <a:gd name="T112" fmla="*/ 39468 w 120000"/>
              <a:gd name="T113" fmla="*/ 18128 h 120000"/>
              <a:gd name="T114" fmla="*/ 25315 w 120000"/>
              <a:gd name="T115" fmla="*/ 43152 h 120000"/>
              <a:gd name="T116" fmla="*/ 26710 w 120000"/>
              <a:gd name="T117" fmla="*/ 25024 h 120000"/>
              <a:gd name="T118" fmla="*/ 16943 w 120000"/>
              <a:gd name="T119" fmla="*/ 64039 h 120000"/>
              <a:gd name="T120" fmla="*/ 95880 w 120000"/>
              <a:gd name="T121" fmla="*/ 65418 h 120000"/>
              <a:gd name="T122" fmla="*/ 18338 w 120000"/>
              <a:gd name="T123" fmla="*/ 50049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3" name="Shape 4868"/>
          <p:cNvSpPr>
            <a:spLocks/>
          </p:cNvSpPr>
          <p:nvPr/>
        </p:nvSpPr>
        <p:spPr bwMode="auto">
          <a:xfrm>
            <a:off x="6586538" y="1700213"/>
            <a:ext cx="292100" cy="292100"/>
          </a:xfrm>
          <a:custGeom>
            <a:avLst/>
            <a:gdLst>
              <a:gd name="T0" fmla="*/ 59901 w 120000"/>
              <a:gd name="T1" fmla="*/ 119802 h 120000"/>
              <a:gd name="T2" fmla="*/ 59901 w 120000"/>
              <a:gd name="T3" fmla="*/ 119802 h 120000"/>
              <a:gd name="T4" fmla="*/ 0 w 120000"/>
              <a:gd name="T5" fmla="*/ 59901 h 120000"/>
              <a:gd name="T6" fmla="*/ 59901 w 120000"/>
              <a:gd name="T7" fmla="*/ 0 h 120000"/>
              <a:gd name="T8" fmla="*/ 119802 w 120000"/>
              <a:gd name="T9" fmla="*/ 59901 h 120000"/>
              <a:gd name="T10" fmla="*/ 59901 w 120000"/>
              <a:gd name="T11" fmla="*/ 119802 h 120000"/>
              <a:gd name="T12" fmla="*/ 59901 w 120000"/>
              <a:gd name="T13" fmla="*/ 11231 h 120000"/>
              <a:gd name="T14" fmla="*/ 59901 w 120000"/>
              <a:gd name="T15" fmla="*/ 11231 h 120000"/>
              <a:gd name="T16" fmla="*/ 11034 w 120000"/>
              <a:gd name="T17" fmla="*/ 59901 h 120000"/>
              <a:gd name="T18" fmla="*/ 59901 w 120000"/>
              <a:gd name="T19" fmla="*/ 108571 h 120000"/>
              <a:gd name="T20" fmla="*/ 108571 w 120000"/>
              <a:gd name="T21" fmla="*/ 59901 h 120000"/>
              <a:gd name="T22" fmla="*/ 59901 w 120000"/>
              <a:gd name="T23" fmla="*/ 11231 h 120000"/>
              <a:gd name="T24" fmla="*/ 47290 w 120000"/>
              <a:gd name="T25" fmla="*/ 71133 h 120000"/>
              <a:gd name="T26" fmla="*/ 47290 w 120000"/>
              <a:gd name="T27" fmla="*/ 71133 h 120000"/>
              <a:gd name="T28" fmla="*/ 30541 w 120000"/>
              <a:gd name="T29" fmla="*/ 30738 h 120000"/>
              <a:gd name="T30" fmla="*/ 72315 w 120000"/>
              <a:gd name="T31" fmla="*/ 47290 h 120000"/>
              <a:gd name="T32" fmla="*/ 89064 w 120000"/>
              <a:gd name="T33" fmla="*/ 89064 h 120000"/>
              <a:gd name="T34" fmla="*/ 47290 w 120000"/>
              <a:gd name="T35" fmla="*/ 71133 h 120000"/>
              <a:gd name="T36" fmla="*/ 59901 w 120000"/>
              <a:gd name="T37" fmla="*/ 54384 h 120000"/>
              <a:gd name="T38" fmla="*/ 59901 w 120000"/>
              <a:gd name="T39" fmla="*/ 54384 h 120000"/>
              <a:gd name="T40" fmla="*/ 54384 w 120000"/>
              <a:gd name="T41" fmla="*/ 59901 h 120000"/>
              <a:gd name="T42" fmla="*/ 59901 w 120000"/>
              <a:gd name="T43" fmla="*/ 65418 h 120000"/>
              <a:gd name="T44" fmla="*/ 65418 w 120000"/>
              <a:gd name="T45" fmla="*/ 59901 h 120000"/>
              <a:gd name="T46" fmla="*/ 59901 w 120000"/>
              <a:gd name="T47" fmla="*/ 54384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4" name="Shape 4869"/>
          <p:cNvSpPr>
            <a:spLocks/>
          </p:cNvSpPr>
          <p:nvPr/>
        </p:nvSpPr>
        <p:spPr bwMode="auto">
          <a:xfrm>
            <a:off x="6083300" y="1700213"/>
            <a:ext cx="288925" cy="292100"/>
          </a:xfrm>
          <a:custGeom>
            <a:avLst/>
            <a:gdLst>
              <a:gd name="T0" fmla="*/ 114019 w 120000"/>
              <a:gd name="T1" fmla="*/ 65418 h 120000"/>
              <a:gd name="T2" fmla="*/ 114019 w 120000"/>
              <a:gd name="T3" fmla="*/ 65418 h 120000"/>
              <a:gd name="T4" fmla="*/ 108438 w 120000"/>
              <a:gd name="T5" fmla="*/ 65418 h 120000"/>
              <a:gd name="T6" fmla="*/ 66179 w 120000"/>
              <a:gd name="T7" fmla="*/ 107192 h 120000"/>
              <a:gd name="T8" fmla="*/ 66179 w 120000"/>
              <a:gd name="T9" fmla="*/ 114285 h 120000"/>
              <a:gd name="T10" fmla="*/ 60598 w 120000"/>
              <a:gd name="T11" fmla="*/ 119802 h 120000"/>
              <a:gd name="T12" fmla="*/ 55016 w 120000"/>
              <a:gd name="T13" fmla="*/ 114285 h 120000"/>
              <a:gd name="T14" fmla="*/ 55016 w 120000"/>
              <a:gd name="T15" fmla="*/ 107192 h 120000"/>
              <a:gd name="T16" fmla="*/ 11162 w 120000"/>
              <a:gd name="T17" fmla="*/ 65418 h 120000"/>
              <a:gd name="T18" fmla="*/ 5581 w 120000"/>
              <a:gd name="T19" fmla="*/ 65418 h 120000"/>
              <a:gd name="T20" fmla="*/ 0 w 120000"/>
              <a:gd name="T21" fmla="*/ 59901 h 120000"/>
              <a:gd name="T22" fmla="*/ 5581 w 120000"/>
              <a:gd name="T23" fmla="*/ 54384 h 120000"/>
              <a:gd name="T24" fmla="*/ 11162 w 120000"/>
              <a:gd name="T25" fmla="*/ 54384 h 120000"/>
              <a:gd name="T26" fmla="*/ 55016 w 120000"/>
              <a:gd name="T27" fmla="*/ 12610 h 120000"/>
              <a:gd name="T28" fmla="*/ 55016 w 120000"/>
              <a:gd name="T29" fmla="*/ 5517 h 120000"/>
              <a:gd name="T30" fmla="*/ 60598 w 120000"/>
              <a:gd name="T31" fmla="*/ 0 h 120000"/>
              <a:gd name="T32" fmla="*/ 66179 w 120000"/>
              <a:gd name="T33" fmla="*/ 5517 h 120000"/>
              <a:gd name="T34" fmla="*/ 66179 w 120000"/>
              <a:gd name="T35" fmla="*/ 12610 h 120000"/>
              <a:gd name="T36" fmla="*/ 108438 w 120000"/>
              <a:gd name="T37" fmla="*/ 54384 h 120000"/>
              <a:gd name="T38" fmla="*/ 114019 w 120000"/>
              <a:gd name="T39" fmla="*/ 54384 h 120000"/>
              <a:gd name="T40" fmla="*/ 119800 w 120000"/>
              <a:gd name="T41" fmla="*/ 59901 h 120000"/>
              <a:gd name="T42" fmla="*/ 114019 w 120000"/>
              <a:gd name="T43" fmla="*/ 65418 h 120000"/>
              <a:gd name="T44" fmla="*/ 85913 w 120000"/>
              <a:gd name="T45" fmla="*/ 54384 h 120000"/>
              <a:gd name="T46" fmla="*/ 85913 w 120000"/>
              <a:gd name="T47" fmla="*/ 54384 h 120000"/>
              <a:gd name="T48" fmla="*/ 97076 w 120000"/>
              <a:gd name="T49" fmla="*/ 54384 h 120000"/>
              <a:gd name="T50" fmla="*/ 66179 w 120000"/>
              <a:gd name="T51" fmla="*/ 23645 h 120000"/>
              <a:gd name="T52" fmla="*/ 66179 w 120000"/>
              <a:gd name="T53" fmla="*/ 33497 h 120000"/>
              <a:gd name="T54" fmla="*/ 60598 w 120000"/>
              <a:gd name="T55" fmla="*/ 39014 h 120000"/>
              <a:gd name="T56" fmla="*/ 55016 w 120000"/>
              <a:gd name="T57" fmla="*/ 33497 h 120000"/>
              <a:gd name="T58" fmla="*/ 55016 w 120000"/>
              <a:gd name="T59" fmla="*/ 23645 h 120000"/>
              <a:gd name="T60" fmla="*/ 22524 w 120000"/>
              <a:gd name="T61" fmla="*/ 54384 h 120000"/>
              <a:gd name="T62" fmla="*/ 33687 w 120000"/>
              <a:gd name="T63" fmla="*/ 54384 h 120000"/>
              <a:gd name="T64" fmla="*/ 39468 w 120000"/>
              <a:gd name="T65" fmla="*/ 59901 h 120000"/>
              <a:gd name="T66" fmla="*/ 33687 w 120000"/>
              <a:gd name="T67" fmla="*/ 65418 h 120000"/>
              <a:gd name="T68" fmla="*/ 22524 w 120000"/>
              <a:gd name="T69" fmla="*/ 65418 h 120000"/>
              <a:gd name="T70" fmla="*/ 55016 w 120000"/>
              <a:gd name="T71" fmla="*/ 96157 h 120000"/>
              <a:gd name="T72" fmla="*/ 55016 w 120000"/>
              <a:gd name="T73" fmla="*/ 86305 h 120000"/>
              <a:gd name="T74" fmla="*/ 60598 w 120000"/>
              <a:gd name="T75" fmla="*/ 80788 h 120000"/>
              <a:gd name="T76" fmla="*/ 66179 w 120000"/>
              <a:gd name="T77" fmla="*/ 86305 h 120000"/>
              <a:gd name="T78" fmla="*/ 66179 w 120000"/>
              <a:gd name="T79" fmla="*/ 96157 h 120000"/>
              <a:gd name="T80" fmla="*/ 97076 w 120000"/>
              <a:gd name="T81" fmla="*/ 65418 h 120000"/>
              <a:gd name="T82" fmla="*/ 85913 w 120000"/>
              <a:gd name="T83" fmla="*/ 65418 h 120000"/>
              <a:gd name="T84" fmla="*/ 80332 w 120000"/>
              <a:gd name="T85" fmla="*/ 59901 h 120000"/>
              <a:gd name="T86" fmla="*/ 85913 w 120000"/>
              <a:gd name="T87" fmla="*/ 54384 h 120000"/>
              <a:gd name="T88" fmla="*/ 60598 w 120000"/>
              <a:gd name="T89" fmla="*/ 65418 h 120000"/>
              <a:gd name="T90" fmla="*/ 60598 w 120000"/>
              <a:gd name="T91" fmla="*/ 65418 h 120000"/>
              <a:gd name="T92" fmla="*/ 55016 w 120000"/>
              <a:gd name="T93" fmla="*/ 59901 h 120000"/>
              <a:gd name="T94" fmla="*/ 60598 w 120000"/>
              <a:gd name="T95" fmla="*/ 54384 h 120000"/>
              <a:gd name="T96" fmla="*/ 66179 w 120000"/>
              <a:gd name="T97" fmla="*/ 59901 h 120000"/>
              <a:gd name="T98" fmla="*/ 60598 w 120000"/>
              <a:gd name="T99" fmla="*/ 65418 h 120000"/>
              <a:gd name="T100" fmla="*/ 0 w 120000"/>
              <a:gd name="T101" fmla="*/ 0 h 120000"/>
              <a:gd name="T102" fmla="*/ 120000 w 120000"/>
              <a:gd name="T10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5" name="Shape 4870"/>
          <p:cNvSpPr>
            <a:spLocks/>
          </p:cNvSpPr>
          <p:nvPr/>
        </p:nvSpPr>
        <p:spPr bwMode="auto">
          <a:xfrm>
            <a:off x="5610225" y="1700213"/>
            <a:ext cx="219075" cy="292100"/>
          </a:xfrm>
          <a:custGeom>
            <a:avLst/>
            <a:gdLst>
              <a:gd name="T0" fmla="*/ 60000 w 120000"/>
              <a:gd name="T1" fmla="*/ 119802 h 120000"/>
              <a:gd name="T2" fmla="*/ 60000 w 120000"/>
              <a:gd name="T3" fmla="*/ 119802 h 120000"/>
              <a:gd name="T4" fmla="*/ 0 w 120000"/>
              <a:gd name="T5" fmla="*/ 44532 h 120000"/>
              <a:gd name="T6" fmla="*/ 60000 w 120000"/>
              <a:gd name="T7" fmla="*/ 0 h 120000"/>
              <a:gd name="T8" fmla="*/ 119735 w 120000"/>
              <a:gd name="T9" fmla="*/ 44532 h 120000"/>
              <a:gd name="T10" fmla="*/ 60000 w 120000"/>
              <a:gd name="T11" fmla="*/ 119802 h 120000"/>
              <a:gd name="T12" fmla="*/ 60000 w 120000"/>
              <a:gd name="T13" fmla="*/ 15369 h 120000"/>
              <a:gd name="T14" fmla="*/ 60000 w 120000"/>
              <a:gd name="T15" fmla="*/ 15369 h 120000"/>
              <a:gd name="T16" fmla="*/ 20616 w 120000"/>
              <a:gd name="T17" fmla="*/ 44532 h 120000"/>
              <a:gd name="T18" fmla="*/ 60000 w 120000"/>
              <a:gd name="T19" fmla="*/ 75270 h 120000"/>
              <a:gd name="T20" fmla="*/ 100969 w 120000"/>
              <a:gd name="T21" fmla="*/ 44532 h 120000"/>
              <a:gd name="T22" fmla="*/ 60000 w 120000"/>
              <a:gd name="T23" fmla="*/ 15369 h 120000"/>
              <a:gd name="T24" fmla="*/ 80352 w 120000"/>
              <a:gd name="T25" fmla="*/ 50049 h 120000"/>
              <a:gd name="T26" fmla="*/ 80352 w 120000"/>
              <a:gd name="T27" fmla="*/ 50049 h 120000"/>
              <a:gd name="T28" fmla="*/ 41233 w 120000"/>
              <a:gd name="T29" fmla="*/ 50049 h 120000"/>
              <a:gd name="T30" fmla="*/ 33832 w 120000"/>
              <a:gd name="T31" fmla="*/ 44532 h 120000"/>
              <a:gd name="T32" fmla="*/ 41233 w 120000"/>
              <a:gd name="T33" fmla="*/ 39014 h 120000"/>
              <a:gd name="T34" fmla="*/ 80352 w 120000"/>
              <a:gd name="T35" fmla="*/ 39014 h 120000"/>
              <a:gd name="T36" fmla="*/ 88017 w 120000"/>
              <a:gd name="T37" fmla="*/ 44532 h 120000"/>
              <a:gd name="T38" fmla="*/ 80352 w 120000"/>
              <a:gd name="T39" fmla="*/ 50049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6" name="Shape 4871"/>
          <p:cNvSpPr>
            <a:spLocks/>
          </p:cNvSpPr>
          <p:nvPr/>
        </p:nvSpPr>
        <p:spPr bwMode="auto">
          <a:xfrm>
            <a:off x="5105400" y="1700213"/>
            <a:ext cx="217488" cy="292100"/>
          </a:xfrm>
          <a:custGeom>
            <a:avLst/>
            <a:gdLst>
              <a:gd name="T0" fmla="*/ 60000 w 120000"/>
              <a:gd name="T1" fmla="*/ 119802 h 120000"/>
              <a:gd name="T2" fmla="*/ 60000 w 120000"/>
              <a:gd name="T3" fmla="*/ 119802 h 120000"/>
              <a:gd name="T4" fmla="*/ 0 w 120000"/>
              <a:gd name="T5" fmla="*/ 44532 h 120000"/>
              <a:gd name="T6" fmla="*/ 60000 w 120000"/>
              <a:gd name="T7" fmla="*/ 0 h 120000"/>
              <a:gd name="T8" fmla="*/ 119735 w 120000"/>
              <a:gd name="T9" fmla="*/ 44532 h 120000"/>
              <a:gd name="T10" fmla="*/ 60000 w 120000"/>
              <a:gd name="T11" fmla="*/ 119802 h 120000"/>
              <a:gd name="T12" fmla="*/ 60000 w 120000"/>
              <a:gd name="T13" fmla="*/ 15369 h 120000"/>
              <a:gd name="T14" fmla="*/ 60000 w 120000"/>
              <a:gd name="T15" fmla="*/ 15369 h 120000"/>
              <a:gd name="T16" fmla="*/ 20616 w 120000"/>
              <a:gd name="T17" fmla="*/ 44532 h 120000"/>
              <a:gd name="T18" fmla="*/ 60000 w 120000"/>
              <a:gd name="T19" fmla="*/ 75270 h 120000"/>
              <a:gd name="T20" fmla="*/ 99118 w 120000"/>
              <a:gd name="T21" fmla="*/ 44532 h 120000"/>
              <a:gd name="T22" fmla="*/ 60000 w 120000"/>
              <a:gd name="T23" fmla="*/ 15369 h 120000"/>
              <a:gd name="T24" fmla="*/ 80352 w 120000"/>
              <a:gd name="T25" fmla="*/ 50049 h 120000"/>
              <a:gd name="T26" fmla="*/ 80352 w 120000"/>
              <a:gd name="T27" fmla="*/ 50049 h 120000"/>
              <a:gd name="T28" fmla="*/ 67400 w 120000"/>
              <a:gd name="T29" fmla="*/ 50049 h 120000"/>
              <a:gd name="T30" fmla="*/ 67400 w 120000"/>
              <a:gd name="T31" fmla="*/ 59901 h 120000"/>
              <a:gd name="T32" fmla="*/ 60000 w 120000"/>
              <a:gd name="T33" fmla="*/ 65418 h 120000"/>
              <a:gd name="T34" fmla="*/ 52334 w 120000"/>
              <a:gd name="T35" fmla="*/ 59901 h 120000"/>
              <a:gd name="T36" fmla="*/ 52334 w 120000"/>
              <a:gd name="T37" fmla="*/ 50049 h 120000"/>
              <a:gd name="T38" fmla="*/ 39383 w 120000"/>
              <a:gd name="T39" fmla="*/ 50049 h 120000"/>
              <a:gd name="T40" fmla="*/ 31718 w 120000"/>
              <a:gd name="T41" fmla="*/ 44532 h 120000"/>
              <a:gd name="T42" fmla="*/ 39383 w 120000"/>
              <a:gd name="T43" fmla="*/ 39014 h 120000"/>
              <a:gd name="T44" fmla="*/ 52334 w 120000"/>
              <a:gd name="T45" fmla="*/ 39014 h 120000"/>
              <a:gd name="T46" fmla="*/ 52334 w 120000"/>
              <a:gd name="T47" fmla="*/ 30738 h 120000"/>
              <a:gd name="T48" fmla="*/ 60000 w 120000"/>
              <a:gd name="T49" fmla="*/ 25024 h 120000"/>
              <a:gd name="T50" fmla="*/ 67400 w 120000"/>
              <a:gd name="T51" fmla="*/ 30738 h 120000"/>
              <a:gd name="T52" fmla="*/ 67400 w 120000"/>
              <a:gd name="T53" fmla="*/ 39014 h 120000"/>
              <a:gd name="T54" fmla="*/ 80352 w 120000"/>
              <a:gd name="T55" fmla="*/ 39014 h 120000"/>
              <a:gd name="T56" fmla="*/ 88017 w 120000"/>
              <a:gd name="T57" fmla="*/ 44532 h 120000"/>
              <a:gd name="T58" fmla="*/ 80352 w 120000"/>
              <a:gd name="T59" fmla="*/ 50049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7" name="Shape 4872"/>
          <p:cNvSpPr>
            <a:spLocks/>
          </p:cNvSpPr>
          <p:nvPr/>
        </p:nvSpPr>
        <p:spPr bwMode="auto">
          <a:xfrm>
            <a:off x="4598988" y="1700213"/>
            <a:ext cx="217487" cy="292100"/>
          </a:xfrm>
          <a:custGeom>
            <a:avLst/>
            <a:gdLst>
              <a:gd name="T0" fmla="*/ 60000 w 120000"/>
              <a:gd name="T1" fmla="*/ 119802 h 120000"/>
              <a:gd name="T2" fmla="*/ 60000 w 120000"/>
              <a:gd name="T3" fmla="*/ 119802 h 120000"/>
              <a:gd name="T4" fmla="*/ 0 w 120000"/>
              <a:gd name="T5" fmla="*/ 44532 h 120000"/>
              <a:gd name="T6" fmla="*/ 60000 w 120000"/>
              <a:gd name="T7" fmla="*/ 0 h 120000"/>
              <a:gd name="T8" fmla="*/ 119735 w 120000"/>
              <a:gd name="T9" fmla="*/ 44532 h 120000"/>
              <a:gd name="T10" fmla="*/ 60000 w 120000"/>
              <a:gd name="T11" fmla="*/ 119802 h 120000"/>
              <a:gd name="T12" fmla="*/ 60000 w 120000"/>
              <a:gd name="T13" fmla="*/ 15369 h 120000"/>
              <a:gd name="T14" fmla="*/ 60000 w 120000"/>
              <a:gd name="T15" fmla="*/ 15369 h 120000"/>
              <a:gd name="T16" fmla="*/ 18766 w 120000"/>
              <a:gd name="T17" fmla="*/ 44532 h 120000"/>
              <a:gd name="T18" fmla="*/ 60000 w 120000"/>
              <a:gd name="T19" fmla="*/ 75270 h 120000"/>
              <a:gd name="T20" fmla="*/ 99118 w 120000"/>
              <a:gd name="T21" fmla="*/ 44532 h 120000"/>
              <a:gd name="T22" fmla="*/ 60000 w 120000"/>
              <a:gd name="T23" fmla="*/ 15369 h 120000"/>
              <a:gd name="T24" fmla="*/ 60000 w 120000"/>
              <a:gd name="T25" fmla="*/ 59901 h 120000"/>
              <a:gd name="T26" fmla="*/ 60000 w 120000"/>
              <a:gd name="T27" fmla="*/ 59901 h 120000"/>
              <a:gd name="T28" fmla="*/ 39383 w 120000"/>
              <a:gd name="T29" fmla="*/ 44532 h 120000"/>
              <a:gd name="T30" fmla="*/ 60000 w 120000"/>
              <a:gd name="T31" fmla="*/ 30738 h 120000"/>
              <a:gd name="T32" fmla="*/ 78502 w 120000"/>
              <a:gd name="T33" fmla="*/ 44532 h 120000"/>
              <a:gd name="T34" fmla="*/ 60000 w 120000"/>
              <a:gd name="T35" fmla="*/ 59901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8" name="Shape 4873"/>
          <p:cNvSpPr>
            <a:spLocks/>
          </p:cNvSpPr>
          <p:nvPr/>
        </p:nvSpPr>
        <p:spPr bwMode="auto">
          <a:xfrm>
            <a:off x="4090988" y="1700213"/>
            <a:ext cx="219075" cy="292100"/>
          </a:xfrm>
          <a:custGeom>
            <a:avLst/>
            <a:gdLst>
              <a:gd name="T0" fmla="*/ 59867 w 120000"/>
              <a:gd name="T1" fmla="*/ 119802 h 120000"/>
              <a:gd name="T2" fmla="*/ 59867 w 120000"/>
              <a:gd name="T3" fmla="*/ 119802 h 120000"/>
              <a:gd name="T4" fmla="*/ 0 w 120000"/>
              <a:gd name="T5" fmla="*/ 44532 h 120000"/>
              <a:gd name="T6" fmla="*/ 59867 w 120000"/>
              <a:gd name="T7" fmla="*/ 0 h 120000"/>
              <a:gd name="T8" fmla="*/ 119735 w 120000"/>
              <a:gd name="T9" fmla="*/ 44532 h 120000"/>
              <a:gd name="T10" fmla="*/ 59867 w 120000"/>
              <a:gd name="T11" fmla="*/ 119802 h 120000"/>
              <a:gd name="T12" fmla="*/ 59867 w 120000"/>
              <a:gd name="T13" fmla="*/ 15369 h 120000"/>
              <a:gd name="T14" fmla="*/ 59867 w 120000"/>
              <a:gd name="T15" fmla="*/ 15369 h 120000"/>
              <a:gd name="T16" fmla="*/ 20662 w 120000"/>
              <a:gd name="T17" fmla="*/ 44532 h 120000"/>
              <a:gd name="T18" fmla="*/ 59867 w 120000"/>
              <a:gd name="T19" fmla="*/ 75270 h 120000"/>
              <a:gd name="T20" fmla="*/ 101192 w 120000"/>
              <a:gd name="T21" fmla="*/ 44532 h 120000"/>
              <a:gd name="T22" fmla="*/ 59867 w 120000"/>
              <a:gd name="T23" fmla="*/ 15369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69" name="Shape 4874"/>
          <p:cNvSpPr>
            <a:spLocks/>
          </p:cNvSpPr>
          <p:nvPr/>
        </p:nvSpPr>
        <p:spPr bwMode="auto">
          <a:xfrm>
            <a:off x="3549650" y="1739900"/>
            <a:ext cx="292100" cy="252413"/>
          </a:xfrm>
          <a:custGeom>
            <a:avLst/>
            <a:gdLst>
              <a:gd name="T0" fmla="*/ 92019 w 120000"/>
              <a:gd name="T1" fmla="*/ 95496 h 120000"/>
              <a:gd name="T2" fmla="*/ 92019 w 120000"/>
              <a:gd name="T3" fmla="*/ 95496 h 120000"/>
              <a:gd name="T4" fmla="*/ 86502 w 120000"/>
              <a:gd name="T5" fmla="*/ 89083 h 120000"/>
              <a:gd name="T6" fmla="*/ 92019 w 120000"/>
              <a:gd name="T7" fmla="*/ 82442 h 120000"/>
              <a:gd name="T8" fmla="*/ 108768 w 120000"/>
              <a:gd name="T9" fmla="*/ 63206 h 120000"/>
              <a:gd name="T10" fmla="*/ 103054 w 120000"/>
              <a:gd name="T11" fmla="*/ 48549 h 120000"/>
              <a:gd name="T12" fmla="*/ 101674 w 120000"/>
              <a:gd name="T13" fmla="*/ 46946 h 120000"/>
              <a:gd name="T14" fmla="*/ 100295 w 120000"/>
              <a:gd name="T15" fmla="*/ 46946 h 120000"/>
              <a:gd name="T16" fmla="*/ 98916 w 120000"/>
              <a:gd name="T17" fmla="*/ 45343 h 120000"/>
              <a:gd name="T18" fmla="*/ 97536 w 120000"/>
              <a:gd name="T19" fmla="*/ 45343 h 120000"/>
              <a:gd name="T20" fmla="*/ 96157 w 120000"/>
              <a:gd name="T21" fmla="*/ 43740 h 120000"/>
              <a:gd name="T22" fmla="*/ 94778 w 120000"/>
              <a:gd name="T23" fmla="*/ 43740 h 120000"/>
              <a:gd name="T24" fmla="*/ 93399 w 120000"/>
              <a:gd name="T25" fmla="*/ 43740 h 120000"/>
              <a:gd name="T26" fmla="*/ 92019 w 120000"/>
              <a:gd name="T27" fmla="*/ 43740 h 120000"/>
              <a:gd name="T28" fmla="*/ 90640 w 120000"/>
              <a:gd name="T29" fmla="*/ 43740 h 120000"/>
              <a:gd name="T30" fmla="*/ 90640 w 120000"/>
              <a:gd name="T31" fmla="*/ 40534 h 120000"/>
              <a:gd name="T32" fmla="*/ 89261 w 120000"/>
              <a:gd name="T33" fmla="*/ 37099 h 120000"/>
              <a:gd name="T34" fmla="*/ 87881 w 120000"/>
              <a:gd name="T35" fmla="*/ 33893 h 120000"/>
              <a:gd name="T36" fmla="*/ 86502 w 120000"/>
              <a:gd name="T37" fmla="*/ 30687 h 120000"/>
              <a:gd name="T38" fmla="*/ 59901 w 120000"/>
              <a:gd name="T39" fmla="*/ 12824 h 120000"/>
              <a:gd name="T40" fmla="*/ 33497 w 120000"/>
              <a:gd name="T41" fmla="*/ 30687 h 120000"/>
              <a:gd name="T42" fmla="*/ 32118 w 120000"/>
              <a:gd name="T43" fmla="*/ 33893 h 120000"/>
              <a:gd name="T44" fmla="*/ 30738 w 120000"/>
              <a:gd name="T45" fmla="*/ 37099 h 120000"/>
              <a:gd name="T46" fmla="*/ 29359 w 120000"/>
              <a:gd name="T47" fmla="*/ 40534 h 120000"/>
              <a:gd name="T48" fmla="*/ 29359 w 120000"/>
              <a:gd name="T49" fmla="*/ 43740 h 120000"/>
              <a:gd name="T50" fmla="*/ 27980 w 120000"/>
              <a:gd name="T51" fmla="*/ 43740 h 120000"/>
              <a:gd name="T52" fmla="*/ 26600 w 120000"/>
              <a:gd name="T53" fmla="*/ 43740 h 120000"/>
              <a:gd name="T54" fmla="*/ 25221 w 120000"/>
              <a:gd name="T55" fmla="*/ 43740 h 120000"/>
              <a:gd name="T56" fmla="*/ 23842 w 120000"/>
              <a:gd name="T57" fmla="*/ 43740 h 120000"/>
              <a:gd name="T58" fmla="*/ 22266 w 120000"/>
              <a:gd name="T59" fmla="*/ 45343 h 120000"/>
              <a:gd name="T60" fmla="*/ 20886 w 120000"/>
              <a:gd name="T61" fmla="*/ 45343 h 120000"/>
              <a:gd name="T62" fmla="*/ 19507 w 120000"/>
              <a:gd name="T63" fmla="*/ 46946 h 120000"/>
              <a:gd name="T64" fmla="*/ 18128 w 120000"/>
              <a:gd name="T65" fmla="*/ 46946 h 120000"/>
              <a:gd name="T66" fmla="*/ 16748 w 120000"/>
              <a:gd name="T67" fmla="*/ 48549 h 120000"/>
              <a:gd name="T68" fmla="*/ 11231 w 120000"/>
              <a:gd name="T69" fmla="*/ 63206 h 120000"/>
              <a:gd name="T70" fmla="*/ 27980 w 120000"/>
              <a:gd name="T71" fmla="*/ 82442 h 120000"/>
              <a:gd name="T72" fmla="*/ 33497 w 120000"/>
              <a:gd name="T73" fmla="*/ 89083 h 120000"/>
              <a:gd name="T74" fmla="*/ 27980 w 120000"/>
              <a:gd name="T75" fmla="*/ 95496 h 120000"/>
              <a:gd name="T76" fmla="*/ 0 w 120000"/>
              <a:gd name="T77" fmla="*/ 63206 h 120000"/>
              <a:gd name="T78" fmla="*/ 19507 w 120000"/>
              <a:gd name="T79" fmla="*/ 32290 h 120000"/>
              <a:gd name="T80" fmla="*/ 59901 w 120000"/>
              <a:gd name="T81" fmla="*/ 0 h 120000"/>
              <a:gd name="T82" fmla="*/ 100295 w 120000"/>
              <a:gd name="T83" fmla="*/ 32290 h 120000"/>
              <a:gd name="T84" fmla="*/ 119802 w 120000"/>
              <a:gd name="T85" fmla="*/ 63206 h 120000"/>
              <a:gd name="T86" fmla="*/ 92019 w 120000"/>
              <a:gd name="T87" fmla="*/ 95496 h 120000"/>
              <a:gd name="T88" fmla="*/ 39014 w 120000"/>
              <a:gd name="T89" fmla="*/ 80839 h 120000"/>
              <a:gd name="T90" fmla="*/ 39014 w 120000"/>
              <a:gd name="T91" fmla="*/ 80839 h 120000"/>
              <a:gd name="T92" fmla="*/ 55763 w 120000"/>
              <a:gd name="T93" fmla="*/ 58167 h 120000"/>
              <a:gd name="T94" fmla="*/ 59901 w 120000"/>
              <a:gd name="T95" fmla="*/ 56564 h 120000"/>
              <a:gd name="T96" fmla="*/ 64236 w 120000"/>
              <a:gd name="T97" fmla="*/ 58167 h 120000"/>
              <a:gd name="T98" fmla="*/ 80788 w 120000"/>
              <a:gd name="T99" fmla="*/ 80839 h 120000"/>
              <a:gd name="T100" fmla="*/ 82167 w 120000"/>
              <a:gd name="T101" fmla="*/ 84045 h 120000"/>
              <a:gd name="T102" fmla="*/ 76650 w 120000"/>
              <a:gd name="T103" fmla="*/ 90687 h 120000"/>
              <a:gd name="T104" fmla="*/ 72512 w 120000"/>
              <a:gd name="T105" fmla="*/ 89083 h 120000"/>
              <a:gd name="T106" fmla="*/ 65615 w 120000"/>
              <a:gd name="T107" fmla="*/ 79236 h 120000"/>
              <a:gd name="T108" fmla="*/ 65615 w 120000"/>
              <a:gd name="T109" fmla="*/ 113358 h 120000"/>
              <a:gd name="T110" fmla="*/ 59901 w 120000"/>
              <a:gd name="T111" fmla="*/ 119770 h 120000"/>
              <a:gd name="T112" fmla="*/ 54384 w 120000"/>
              <a:gd name="T113" fmla="*/ 113358 h 120000"/>
              <a:gd name="T114" fmla="*/ 54384 w 120000"/>
              <a:gd name="T115" fmla="*/ 79236 h 120000"/>
              <a:gd name="T116" fmla="*/ 47487 w 120000"/>
              <a:gd name="T117" fmla="*/ 89083 h 120000"/>
              <a:gd name="T118" fmla="*/ 43152 w 120000"/>
              <a:gd name="T119" fmla="*/ 90687 h 120000"/>
              <a:gd name="T120" fmla="*/ 37635 w 120000"/>
              <a:gd name="T121" fmla="*/ 84045 h 120000"/>
              <a:gd name="T122" fmla="*/ 39014 w 120000"/>
              <a:gd name="T123" fmla="*/ 80839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70" name="Shape 4875"/>
          <p:cNvSpPr>
            <a:spLocks/>
          </p:cNvSpPr>
          <p:nvPr/>
        </p:nvSpPr>
        <p:spPr bwMode="auto">
          <a:xfrm>
            <a:off x="3043238" y="1739900"/>
            <a:ext cx="290512" cy="252413"/>
          </a:xfrm>
          <a:custGeom>
            <a:avLst/>
            <a:gdLst>
              <a:gd name="T0" fmla="*/ 91694 w 120000"/>
              <a:gd name="T1" fmla="*/ 95496 h 120000"/>
              <a:gd name="T2" fmla="*/ 91694 w 120000"/>
              <a:gd name="T3" fmla="*/ 95496 h 120000"/>
              <a:gd name="T4" fmla="*/ 85913 w 120000"/>
              <a:gd name="T5" fmla="*/ 89083 h 120000"/>
              <a:gd name="T6" fmla="*/ 91694 w 120000"/>
              <a:gd name="T7" fmla="*/ 82442 h 120000"/>
              <a:gd name="T8" fmla="*/ 108438 w 120000"/>
              <a:gd name="T9" fmla="*/ 63206 h 120000"/>
              <a:gd name="T10" fmla="*/ 102857 w 120000"/>
              <a:gd name="T11" fmla="*/ 48549 h 120000"/>
              <a:gd name="T12" fmla="*/ 101461 w 120000"/>
              <a:gd name="T13" fmla="*/ 46946 h 120000"/>
              <a:gd name="T14" fmla="*/ 100066 w 120000"/>
              <a:gd name="T15" fmla="*/ 45343 h 120000"/>
              <a:gd name="T16" fmla="*/ 98671 w 120000"/>
              <a:gd name="T17" fmla="*/ 45343 h 120000"/>
              <a:gd name="T18" fmla="*/ 97275 w 120000"/>
              <a:gd name="T19" fmla="*/ 45343 h 120000"/>
              <a:gd name="T20" fmla="*/ 97275 w 120000"/>
              <a:gd name="T21" fmla="*/ 43740 h 120000"/>
              <a:gd name="T22" fmla="*/ 95880 w 120000"/>
              <a:gd name="T23" fmla="*/ 43740 h 120000"/>
              <a:gd name="T24" fmla="*/ 94485 w 120000"/>
              <a:gd name="T25" fmla="*/ 43740 h 120000"/>
              <a:gd name="T26" fmla="*/ 91694 w 120000"/>
              <a:gd name="T27" fmla="*/ 43740 h 120000"/>
              <a:gd name="T28" fmla="*/ 91694 w 120000"/>
              <a:gd name="T29" fmla="*/ 40534 h 120000"/>
              <a:gd name="T30" fmla="*/ 90299 w 120000"/>
              <a:gd name="T31" fmla="*/ 40534 h 120000"/>
              <a:gd name="T32" fmla="*/ 90299 w 120000"/>
              <a:gd name="T33" fmla="*/ 37099 h 120000"/>
              <a:gd name="T34" fmla="*/ 88903 w 120000"/>
              <a:gd name="T35" fmla="*/ 33893 h 120000"/>
              <a:gd name="T36" fmla="*/ 87508 w 120000"/>
              <a:gd name="T37" fmla="*/ 30687 h 120000"/>
              <a:gd name="T38" fmla="*/ 60598 w 120000"/>
              <a:gd name="T39" fmla="*/ 12824 h 120000"/>
              <a:gd name="T40" fmla="*/ 32491 w 120000"/>
              <a:gd name="T41" fmla="*/ 30687 h 120000"/>
              <a:gd name="T42" fmla="*/ 31096 w 120000"/>
              <a:gd name="T43" fmla="*/ 33893 h 120000"/>
              <a:gd name="T44" fmla="*/ 31096 w 120000"/>
              <a:gd name="T45" fmla="*/ 37099 h 120000"/>
              <a:gd name="T46" fmla="*/ 29700 w 120000"/>
              <a:gd name="T47" fmla="*/ 37099 h 120000"/>
              <a:gd name="T48" fmla="*/ 29700 w 120000"/>
              <a:gd name="T49" fmla="*/ 40534 h 120000"/>
              <a:gd name="T50" fmla="*/ 28305 w 120000"/>
              <a:gd name="T51" fmla="*/ 43740 h 120000"/>
              <a:gd name="T52" fmla="*/ 26910 w 120000"/>
              <a:gd name="T53" fmla="*/ 43740 h 120000"/>
              <a:gd name="T54" fmla="*/ 25514 w 120000"/>
              <a:gd name="T55" fmla="*/ 43740 h 120000"/>
              <a:gd name="T56" fmla="*/ 23920 w 120000"/>
              <a:gd name="T57" fmla="*/ 43740 h 120000"/>
              <a:gd name="T58" fmla="*/ 22524 w 120000"/>
              <a:gd name="T59" fmla="*/ 45343 h 120000"/>
              <a:gd name="T60" fmla="*/ 21129 w 120000"/>
              <a:gd name="T61" fmla="*/ 45343 h 120000"/>
              <a:gd name="T62" fmla="*/ 19734 w 120000"/>
              <a:gd name="T63" fmla="*/ 46946 h 120000"/>
              <a:gd name="T64" fmla="*/ 18338 w 120000"/>
              <a:gd name="T65" fmla="*/ 46946 h 120000"/>
              <a:gd name="T66" fmla="*/ 16943 w 120000"/>
              <a:gd name="T67" fmla="*/ 48549 h 120000"/>
              <a:gd name="T68" fmla="*/ 11362 w 120000"/>
              <a:gd name="T69" fmla="*/ 63206 h 120000"/>
              <a:gd name="T70" fmla="*/ 28305 w 120000"/>
              <a:gd name="T71" fmla="*/ 82442 h 120000"/>
              <a:gd name="T72" fmla="*/ 33887 w 120000"/>
              <a:gd name="T73" fmla="*/ 89083 h 120000"/>
              <a:gd name="T74" fmla="*/ 28305 w 120000"/>
              <a:gd name="T75" fmla="*/ 95496 h 120000"/>
              <a:gd name="T76" fmla="*/ 0 w 120000"/>
              <a:gd name="T77" fmla="*/ 63206 h 120000"/>
              <a:gd name="T78" fmla="*/ 19734 w 120000"/>
              <a:gd name="T79" fmla="*/ 32290 h 120000"/>
              <a:gd name="T80" fmla="*/ 60598 w 120000"/>
              <a:gd name="T81" fmla="*/ 0 h 120000"/>
              <a:gd name="T82" fmla="*/ 100066 w 120000"/>
              <a:gd name="T83" fmla="*/ 32290 h 120000"/>
              <a:gd name="T84" fmla="*/ 119800 w 120000"/>
              <a:gd name="T85" fmla="*/ 63206 h 120000"/>
              <a:gd name="T86" fmla="*/ 91694 w 120000"/>
              <a:gd name="T87" fmla="*/ 95496 h 120000"/>
              <a:gd name="T88" fmla="*/ 43654 w 120000"/>
              <a:gd name="T89" fmla="*/ 84045 h 120000"/>
              <a:gd name="T90" fmla="*/ 43654 w 120000"/>
              <a:gd name="T91" fmla="*/ 84045 h 120000"/>
              <a:gd name="T92" fmla="*/ 48039 w 120000"/>
              <a:gd name="T93" fmla="*/ 87480 h 120000"/>
              <a:gd name="T94" fmla="*/ 55016 w 120000"/>
              <a:gd name="T95" fmla="*/ 95496 h 120000"/>
              <a:gd name="T96" fmla="*/ 55016 w 120000"/>
              <a:gd name="T97" fmla="*/ 63206 h 120000"/>
              <a:gd name="T98" fmla="*/ 60598 w 120000"/>
              <a:gd name="T99" fmla="*/ 56564 h 120000"/>
              <a:gd name="T100" fmla="*/ 66378 w 120000"/>
              <a:gd name="T101" fmla="*/ 63206 h 120000"/>
              <a:gd name="T102" fmla="*/ 66378 w 120000"/>
              <a:gd name="T103" fmla="*/ 95496 h 120000"/>
              <a:gd name="T104" fmla="*/ 73355 w 120000"/>
              <a:gd name="T105" fmla="*/ 87480 h 120000"/>
              <a:gd name="T106" fmla="*/ 77541 w 120000"/>
              <a:gd name="T107" fmla="*/ 84045 h 120000"/>
              <a:gd name="T108" fmla="*/ 83122 w 120000"/>
              <a:gd name="T109" fmla="*/ 90687 h 120000"/>
              <a:gd name="T110" fmla="*/ 81727 w 120000"/>
              <a:gd name="T111" fmla="*/ 95496 h 120000"/>
              <a:gd name="T112" fmla="*/ 64784 w 120000"/>
              <a:gd name="T113" fmla="*/ 116564 h 120000"/>
              <a:gd name="T114" fmla="*/ 60598 w 120000"/>
              <a:gd name="T115" fmla="*/ 119770 h 120000"/>
              <a:gd name="T116" fmla="*/ 56411 w 120000"/>
              <a:gd name="T117" fmla="*/ 116564 h 120000"/>
              <a:gd name="T118" fmla="*/ 39468 w 120000"/>
              <a:gd name="T119" fmla="*/ 95496 h 120000"/>
              <a:gd name="T120" fmla="*/ 38073 w 120000"/>
              <a:gd name="T121" fmla="*/ 90687 h 120000"/>
              <a:gd name="T122" fmla="*/ 43654 w 120000"/>
              <a:gd name="T123" fmla="*/ 84045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71" name="Shape 4876"/>
          <p:cNvSpPr>
            <a:spLocks/>
          </p:cNvSpPr>
          <p:nvPr/>
        </p:nvSpPr>
        <p:spPr bwMode="auto">
          <a:xfrm>
            <a:off x="2538413" y="1739900"/>
            <a:ext cx="288925" cy="238125"/>
          </a:xfrm>
          <a:custGeom>
            <a:avLst/>
            <a:gdLst>
              <a:gd name="T0" fmla="*/ 91694 w 120000"/>
              <a:gd name="T1" fmla="*/ 100887 h 120000"/>
              <a:gd name="T2" fmla="*/ 91694 w 120000"/>
              <a:gd name="T3" fmla="*/ 87096 h 120000"/>
              <a:gd name="T4" fmla="*/ 102857 w 120000"/>
              <a:gd name="T5" fmla="*/ 51290 h 120000"/>
              <a:gd name="T6" fmla="*/ 100066 w 120000"/>
              <a:gd name="T7" fmla="*/ 49596 h 120000"/>
              <a:gd name="T8" fmla="*/ 97275 w 120000"/>
              <a:gd name="T9" fmla="*/ 47903 h 120000"/>
              <a:gd name="T10" fmla="*/ 94485 w 120000"/>
              <a:gd name="T11" fmla="*/ 46209 h 120000"/>
              <a:gd name="T12" fmla="*/ 91694 w 120000"/>
              <a:gd name="T13" fmla="*/ 46209 h 120000"/>
              <a:gd name="T14" fmla="*/ 90299 w 120000"/>
              <a:gd name="T15" fmla="*/ 39193 h 120000"/>
              <a:gd name="T16" fmla="*/ 88903 w 120000"/>
              <a:gd name="T17" fmla="*/ 35806 h 120000"/>
              <a:gd name="T18" fmla="*/ 59202 w 120000"/>
              <a:gd name="T19" fmla="*/ 13548 h 120000"/>
              <a:gd name="T20" fmla="*/ 31096 w 120000"/>
              <a:gd name="T21" fmla="*/ 35806 h 120000"/>
              <a:gd name="T22" fmla="*/ 29700 w 120000"/>
              <a:gd name="T23" fmla="*/ 42822 h 120000"/>
              <a:gd name="T24" fmla="*/ 28305 w 120000"/>
              <a:gd name="T25" fmla="*/ 46209 h 120000"/>
              <a:gd name="T26" fmla="*/ 23920 w 120000"/>
              <a:gd name="T27" fmla="*/ 46209 h 120000"/>
              <a:gd name="T28" fmla="*/ 22524 w 120000"/>
              <a:gd name="T29" fmla="*/ 47903 h 120000"/>
              <a:gd name="T30" fmla="*/ 19734 w 120000"/>
              <a:gd name="T31" fmla="*/ 47903 h 120000"/>
              <a:gd name="T32" fmla="*/ 16943 w 120000"/>
              <a:gd name="T33" fmla="*/ 51290 h 120000"/>
              <a:gd name="T34" fmla="*/ 28305 w 120000"/>
              <a:gd name="T35" fmla="*/ 87096 h 120000"/>
              <a:gd name="T36" fmla="*/ 28305 w 120000"/>
              <a:gd name="T37" fmla="*/ 100887 h 120000"/>
              <a:gd name="T38" fmla="*/ 19734 w 120000"/>
              <a:gd name="T39" fmla="*/ 34112 h 120000"/>
              <a:gd name="T40" fmla="*/ 100066 w 120000"/>
              <a:gd name="T41" fmla="*/ 34112 h 120000"/>
              <a:gd name="T42" fmla="*/ 91694 w 120000"/>
              <a:gd name="T43" fmla="*/ 100887 h 120000"/>
              <a:gd name="T44" fmla="*/ 45049 w 120000"/>
              <a:gd name="T45" fmla="*/ 68467 h 120000"/>
              <a:gd name="T46" fmla="*/ 59202 w 120000"/>
              <a:gd name="T47" fmla="*/ 83709 h 120000"/>
              <a:gd name="T48" fmla="*/ 74750 w 120000"/>
              <a:gd name="T49" fmla="*/ 68467 h 120000"/>
              <a:gd name="T50" fmla="*/ 78936 w 120000"/>
              <a:gd name="T51" fmla="*/ 80322 h 120000"/>
              <a:gd name="T52" fmla="*/ 78936 w 120000"/>
              <a:gd name="T53" fmla="*/ 107661 h 120000"/>
              <a:gd name="T54" fmla="*/ 74750 w 120000"/>
              <a:gd name="T55" fmla="*/ 119758 h 120000"/>
              <a:gd name="T56" fmla="*/ 59202 w 120000"/>
              <a:gd name="T57" fmla="*/ 104274 h 120000"/>
              <a:gd name="T58" fmla="*/ 45049 w 120000"/>
              <a:gd name="T59" fmla="*/ 119758 h 120000"/>
              <a:gd name="T60" fmla="*/ 40863 w 120000"/>
              <a:gd name="T61" fmla="*/ 107661 h 120000"/>
              <a:gd name="T62" fmla="*/ 40863 w 120000"/>
              <a:gd name="T63" fmla="*/ 80322 h 120000"/>
              <a:gd name="T64" fmla="*/ 45049 w 120000"/>
              <a:gd name="T65" fmla="*/ 68467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72" name="Shape 4877"/>
          <p:cNvSpPr>
            <a:spLocks/>
          </p:cNvSpPr>
          <p:nvPr/>
        </p:nvSpPr>
        <p:spPr bwMode="auto">
          <a:xfrm>
            <a:off x="2030413" y="1739900"/>
            <a:ext cx="292100" cy="238125"/>
          </a:xfrm>
          <a:custGeom>
            <a:avLst/>
            <a:gdLst>
              <a:gd name="T0" fmla="*/ 92019 w 120000"/>
              <a:gd name="T1" fmla="*/ 100887 h 120000"/>
              <a:gd name="T2" fmla="*/ 92019 w 120000"/>
              <a:gd name="T3" fmla="*/ 100887 h 120000"/>
              <a:gd name="T4" fmla="*/ 86305 w 120000"/>
              <a:gd name="T5" fmla="*/ 94112 h 120000"/>
              <a:gd name="T6" fmla="*/ 92019 w 120000"/>
              <a:gd name="T7" fmla="*/ 87096 h 120000"/>
              <a:gd name="T8" fmla="*/ 108571 w 120000"/>
              <a:gd name="T9" fmla="*/ 66774 h 120000"/>
              <a:gd name="T10" fmla="*/ 103054 w 120000"/>
              <a:gd name="T11" fmla="*/ 51290 h 120000"/>
              <a:gd name="T12" fmla="*/ 101674 w 120000"/>
              <a:gd name="T13" fmla="*/ 49596 h 120000"/>
              <a:gd name="T14" fmla="*/ 100295 w 120000"/>
              <a:gd name="T15" fmla="*/ 49596 h 120000"/>
              <a:gd name="T16" fmla="*/ 98916 w 120000"/>
              <a:gd name="T17" fmla="*/ 47903 h 120000"/>
              <a:gd name="T18" fmla="*/ 97536 w 120000"/>
              <a:gd name="T19" fmla="*/ 47903 h 120000"/>
              <a:gd name="T20" fmla="*/ 96157 w 120000"/>
              <a:gd name="T21" fmla="*/ 46209 h 120000"/>
              <a:gd name="T22" fmla="*/ 94778 w 120000"/>
              <a:gd name="T23" fmla="*/ 46209 h 120000"/>
              <a:gd name="T24" fmla="*/ 93399 w 120000"/>
              <a:gd name="T25" fmla="*/ 46209 h 120000"/>
              <a:gd name="T26" fmla="*/ 92019 w 120000"/>
              <a:gd name="T27" fmla="*/ 46209 h 120000"/>
              <a:gd name="T28" fmla="*/ 90443 w 120000"/>
              <a:gd name="T29" fmla="*/ 46209 h 120000"/>
              <a:gd name="T30" fmla="*/ 90443 w 120000"/>
              <a:gd name="T31" fmla="*/ 42822 h 120000"/>
              <a:gd name="T32" fmla="*/ 89064 w 120000"/>
              <a:gd name="T33" fmla="*/ 39193 h 120000"/>
              <a:gd name="T34" fmla="*/ 87684 w 120000"/>
              <a:gd name="T35" fmla="*/ 35806 h 120000"/>
              <a:gd name="T36" fmla="*/ 86305 w 120000"/>
              <a:gd name="T37" fmla="*/ 32419 h 120000"/>
              <a:gd name="T38" fmla="*/ 59901 w 120000"/>
              <a:gd name="T39" fmla="*/ 13548 h 120000"/>
              <a:gd name="T40" fmla="*/ 33497 w 120000"/>
              <a:gd name="T41" fmla="*/ 32419 h 120000"/>
              <a:gd name="T42" fmla="*/ 32118 w 120000"/>
              <a:gd name="T43" fmla="*/ 35806 h 120000"/>
              <a:gd name="T44" fmla="*/ 30738 w 120000"/>
              <a:gd name="T45" fmla="*/ 39193 h 120000"/>
              <a:gd name="T46" fmla="*/ 29359 w 120000"/>
              <a:gd name="T47" fmla="*/ 42822 h 120000"/>
              <a:gd name="T48" fmla="*/ 29359 w 120000"/>
              <a:gd name="T49" fmla="*/ 46209 h 120000"/>
              <a:gd name="T50" fmla="*/ 27783 w 120000"/>
              <a:gd name="T51" fmla="*/ 46209 h 120000"/>
              <a:gd name="T52" fmla="*/ 26403 w 120000"/>
              <a:gd name="T53" fmla="*/ 46209 h 120000"/>
              <a:gd name="T54" fmla="*/ 25024 w 120000"/>
              <a:gd name="T55" fmla="*/ 46209 h 120000"/>
              <a:gd name="T56" fmla="*/ 23645 w 120000"/>
              <a:gd name="T57" fmla="*/ 46209 h 120000"/>
              <a:gd name="T58" fmla="*/ 22266 w 120000"/>
              <a:gd name="T59" fmla="*/ 47903 h 120000"/>
              <a:gd name="T60" fmla="*/ 20886 w 120000"/>
              <a:gd name="T61" fmla="*/ 47903 h 120000"/>
              <a:gd name="T62" fmla="*/ 19507 w 120000"/>
              <a:gd name="T63" fmla="*/ 49596 h 120000"/>
              <a:gd name="T64" fmla="*/ 18128 w 120000"/>
              <a:gd name="T65" fmla="*/ 49596 h 120000"/>
              <a:gd name="T66" fmla="*/ 16748 w 120000"/>
              <a:gd name="T67" fmla="*/ 51290 h 120000"/>
              <a:gd name="T68" fmla="*/ 11231 w 120000"/>
              <a:gd name="T69" fmla="*/ 66774 h 120000"/>
              <a:gd name="T70" fmla="*/ 27783 w 120000"/>
              <a:gd name="T71" fmla="*/ 87096 h 120000"/>
              <a:gd name="T72" fmla="*/ 33497 w 120000"/>
              <a:gd name="T73" fmla="*/ 94112 h 120000"/>
              <a:gd name="T74" fmla="*/ 27783 w 120000"/>
              <a:gd name="T75" fmla="*/ 100887 h 120000"/>
              <a:gd name="T76" fmla="*/ 0 w 120000"/>
              <a:gd name="T77" fmla="*/ 66774 h 120000"/>
              <a:gd name="T78" fmla="*/ 19507 w 120000"/>
              <a:gd name="T79" fmla="*/ 34112 h 120000"/>
              <a:gd name="T80" fmla="*/ 59901 w 120000"/>
              <a:gd name="T81" fmla="*/ 0 h 120000"/>
              <a:gd name="T82" fmla="*/ 100295 w 120000"/>
              <a:gd name="T83" fmla="*/ 34112 h 120000"/>
              <a:gd name="T84" fmla="*/ 119802 w 120000"/>
              <a:gd name="T85" fmla="*/ 66774 h 120000"/>
              <a:gd name="T86" fmla="*/ 92019 w 120000"/>
              <a:gd name="T87" fmla="*/ 100887 h 120000"/>
              <a:gd name="T88" fmla="*/ 44532 w 120000"/>
              <a:gd name="T89" fmla="*/ 87096 h 120000"/>
              <a:gd name="T90" fmla="*/ 44532 w 120000"/>
              <a:gd name="T91" fmla="*/ 87096 h 120000"/>
              <a:gd name="T92" fmla="*/ 48669 w 120000"/>
              <a:gd name="T93" fmla="*/ 88790 h 120000"/>
              <a:gd name="T94" fmla="*/ 58522 w 120000"/>
              <a:gd name="T95" fmla="*/ 100887 h 120000"/>
              <a:gd name="T96" fmla="*/ 75270 w 120000"/>
              <a:gd name="T97" fmla="*/ 71854 h 120000"/>
              <a:gd name="T98" fmla="*/ 80788 w 120000"/>
              <a:gd name="T99" fmla="*/ 68467 h 120000"/>
              <a:gd name="T100" fmla="*/ 86305 w 120000"/>
              <a:gd name="T101" fmla="*/ 75241 h 120000"/>
              <a:gd name="T102" fmla="*/ 84926 w 120000"/>
              <a:gd name="T103" fmla="*/ 80322 h 120000"/>
              <a:gd name="T104" fmla="*/ 64039 w 120000"/>
              <a:gd name="T105" fmla="*/ 116129 h 120000"/>
              <a:gd name="T106" fmla="*/ 59901 w 120000"/>
              <a:gd name="T107" fmla="*/ 119758 h 120000"/>
              <a:gd name="T108" fmla="*/ 55763 w 120000"/>
              <a:gd name="T109" fmla="*/ 116129 h 120000"/>
              <a:gd name="T110" fmla="*/ 41773 w 120000"/>
              <a:gd name="T111" fmla="*/ 99193 h 120000"/>
              <a:gd name="T112" fmla="*/ 39014 w 120000"/>
              <a:gd name="T113" fmla="*/ 94112 h 120000"/>
              <a:gd name="T114" fmla="*/ 44532 w 120000"/>
              <a:gd name="T115" fmla="*/ 87096 h 120000"/>
              <a:gd name="T116" fmla="*/ 0 w 120000"/>
              <a:gd name="T117" fmla="*/ 0 h 120000"/>
              <a:gd name="T118" fmla="*/ 120000 w 120000"/>
              <a:gd name="T1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T116" t="T117" r="T118" b="T119"/>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61573" name="Shape 4878"/>
          <p:cNvSpPr>
            <a:spLocks/>
          </p:cNvSpPr>
          <p:nvPr/>
        </p:nvSpPr>
        <p:spPr bwMode="auto">
          <a:xfrm>
            <a:off x="1524000" y="1739900"/>
            <a:ext cx="290513" cy="201613"/>
          </a:xfrm>
          <a:custGeom>
            <a:avLst/>
            <a:gdLst>
              <a:gd name="T0" fmla="*/ 91495 w 120000"/>
              <a:gd name="T1" fmla="*/ 119712 h 120000"/>
              <a:gd name="T2" fmla="*/ 91495 w 120000"/>
              <a:gd name="T3" fmla="*/ 119712 h 120000"/>
              <a:gd name="T4" fmla="*/ 28106 w 120000"/>
              <a:gd name="T5" fmla="*/ 119712 h 120000"/>
              <a:gd name="T6" fmla="*/ 0 w 120000"/>
              <a:gd name="T7" fmla="*/ 79234 h 120000"/>
              <a:gd name="T8" fmla="*/ 19734 w 120000"/>
              <a:gd name="T9" fmla="*/ 40478 h 120000"/>
              <a:gd name="T10" fmla="*/ 60598 w 120000"/>
              <a:gd name="T11" fmla="*/ 0 h 120000"/>
              <a:gd name="T12" fmla="*/ 100066 w 120000"/>
              <a:gd name="T13" fmla="*/ 40478 h 120000"/>
              <a:gd name="T14" fmla="*/ 119800 w 120000"/>
              <a:gd name="T15" fmla="*/ 79234 h 120000"/>
              <a:gd name="T16" fmla="*/ 91495 w 120000"/>
              <a:gd name="T17" fmla="*/ 119712 h 120000"/>
              <a:gd name="T18" fmla="*/ 102857 w 120000"/>
              <a:gd name="T19" fmla="*/ 60861 h 120000"/>
              <a:gd name="T20" fmla="*/ 102857 w 120000"/>
              <a:gd name="T21" fmla="*/ 60861 h 120000"/>
              <a:gd name="T22" fmla="*/ 101461 w 120000"/>
              <a:gd name="T23" fmla="*/ 58851 h 120000"/>
              <a:gd name="T24" fmla="*/ 100066 w 120000"/>
              <a:gd name="T25" fmla="*/ 56842 h 120000"/>
              <a:gd name="T26" fmla="*/ 98671 w 120000"/>
              <a:gd name="T27" fmla="*/ 56842 h 120000"/>
              <a:gd name="T28" fmla="*/ 97275 w 120000"/>
              <a:gd name="T29" fmla="*/ 56842 h 120000"/>
              <a:gd name="T30" fmla="*/ 97275 w 120000"/>
              <a:gd name="T31" fmla="*/ 54832 h 120000"/>
              <a:gd name="T32" fmla="*/ 95880 w 120000"/>
              <a:gd name="T33" fmla="*/ 54832 h 120000"/>
              <a:gd name="T34" fmla="*/ 94485 w 120000"/>
              <a:gd name="T35" fmla="*/ 54832 h 120000"/>
              <a:gd name="T36" fmla="*/ 91495 w 120000"/>
              <a:gd name="T37" fmla="*/ 54832 h 120000"/>
              <a:gd name="T38" fmla="*/ 91495 w 120000"/>
              <a:gd name="T39" fmla="*/ 50813 h 120000"/>
              <a:gd name="T40" fmla="*/ 90099 w 120000"/>
              <a:gd name="T41" fmla="*/ 50813 h 120000"/>
              <a:gd name="T42" fmla="*/ 90099 w 120000"/>
              <a:gd name="T43" fmla="*/ 46507 h 120000"/>
              <a:gd name="T44" fmla="*/ 88704 w 120000"/>
              <a:gd name="T45" fmla="*/ 42488 h 120000"/>
              <a:gd name="T46" fmla="*/ 87308 w 120000"/>
              <a:gd name="T47" fmla="*/ 38468 h 120000"/>
              <a:gd name="T48" fmla="*/ 60598 w 120000"/>
              <a:gd name="T49" fmla="*/ 16076 h 120000"/>
              <a:gd name="T50" fmla="*/ 32491 w 120000"/>
              <a:gd name="T51" fmla="*/ 38468 h 120000"/>
              <a:gd name="T52" fmla="*/ 31096 w 120000"/>
              <a:gd name="T53" fmla="*/ 42488 h 120000"/>
              <a:gd name="T54" fmla="*/ 31096 w 120000"/>
              <a:gd name="T55" fmla="*/ 46507 h 120000"/>
              <a:gd name="T56" fmla="*/ 29501 w 120000"/>
              <a:gd name="T57" fmla="*/ 46507 h 120000"/>
              <a:gd name="T58" fmla="*/ 29501 w 120000"/>
              <a:gd name="T59" fmla="*/ 50813 h 120000"/>
              <a:gd name="T60" fmla="*/ 28106 w 120000"/>
              <a:gd name="T61" fmla="*/ 54832 h 120000"/>
              <a:gd name="T62" fmla="*/ 26710 w 120000"/>
              <a:gd name="T63" fmla="*/ 54832 h 120000"/>
              <a:gd name="T64" fmla="*/ 25315 w 120000"/>
              <a:gd name="T65" fmla="*/ 54832 h 120000"/>
              <a:gd name="T66" fmla="*/ 23920 w 120000"/>
              <a:gd name="T67" fmla="*/ 54832 h 120000"/>
              <a:gd name="T68" fmla="*/ 22524 w 120000"/>
              <a:gd name="T69" fmla="*/ 56842 h 120000"/>
              <a:gd name="T70" fmla="*/ 21129 w 120000"/>
              <a:gd name="T71" fmla="*/ 56842 h 120000"/>
              <a:gd name="T72" fmla="*/ 19734 w 120000"/>
              <a:gd name="T73" fmla="*/ 58851 h 120000"/>
              <a:gd name="T74" fmla="*/ 18338 w 120000"/>
              <a:gd name="T75" fmla="*/ 58851 h 120000"/>
              <a:gd name="T76" fmla="*/ 16943 w 120000"/>
              <a:gd name="T77" fmla="*/ 60861 h 120000"/>
              <a:gd name="T78" fmla="*/ 11362 w 120000"/>
              <a:gd name="T79" fmla="*/ 79234 h 120000"/>
              <a:gd name="T80" fmla="*/ 28106 w 120000"/>
              <a:gd name="T81" fmla="*/ 103349 h 120000"/>
              <a:gd name="T82" fmla="*/ 91495 w 120000"/>
              <a:gd name="T83" fmla="*/ 103349 h 120000"/>
              <a:gd name="T84" fmla="*/ 108438 w 120000"/>
              <a:gd name="T85" fmla="*/ 79234 h 120000"/>
              <a:gd name="T86" fmla="*/ 102857 w 120000"/>
              <a:gd name="T87" fmla="*/ 60861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11"/>
          <p:cNvSpPr txBox="1">
            <a:spLocks noChangeArrowheads="1"/>
          </p:cNvSpPr>
          <p:nvPr/>
        </p:nvSpPr>
        <p:spPr bwMode="auto">
          <a:xfrm>
            <a:off x="6929438" y="3651250"/>
            <a:ext cx="43878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lnSpc>
                <a:spcPct val="150000"/>
              </a:lnSpc>
            </a:pPr>
            <a:r>
              <a:rPr lang="en-US" sz="1000">
                <a:solidFill>
                  <a:schemeClr val="bg1"/>
                </a:solidFill>
                <a:latin typeface="Lato" pitchFamily="34" charset="0"/>
                <a:ea typeface="Lato" pitchFamily="34" charset="0"/>
                <a:cs typeface="Lato"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a:solidFill>
                <a:schemeClr val="bg1"/>
              </a:solidFill>
              <a:latin typeface="Lato" pitchFamily="34" charset="0"/>
              <a:ea typeface="Lato" pitchFamily="34" charset="0"/>
              <a:cs typeface="Lato" pitchFamily="34" charset="0"/>
            </a:endParaRPr>
          </a:p>
        </p:txBody>
      </p:sp>
      <p:sp>
        <p:nvSpPr>
          <p:cNvPr id="31747" name="Rectangle 12"/>
          <p:cNvSpPr>
            <a:spLocks noChangeArrowheads="1"/>
          </p:cNvSpPr>
          <p:nvPr/>
        </p:nvSpPr>
        <p:spPr bwMode="auto">
          <a:xfrm>
            <a:off x="6929438" y="5532438"/>
            <a:ext cx="2214562"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sz="900">
                <a:solidFill>
                  <a:schemeClr val="bg1"/>
                </a:solidFill>
                <a:latin typeface="Lato" pitchFamily="34" charset="0"/>
                <a:ea typeface="Lato" pitchFamily="34" charset="0"/>
                <a:cs typeface="Lato" pitchFamily="34" charset="0"/>
              </a:rPr>
              <a:t>Lorem Ipsum is simply dummy text of the printing and typesetting</a:t>
            </a:r>
            <a:endParaRPr lang="en-ID" sz="900">
              <a:solidFill>
                <a:schemeClr val="bg1"/>
              </a:solidFill>
              <a:latin typeface="Lato" pitchFamily="34" charset="0"/>
              <a:ea typeface="Lato" pitchFamily="34" charset="0"/>
              <a:cs typeface="Lato" pitchFamily="34" charset="0"/>
            </a:endParaRPr>
          </a:p>
        </p:txBody>
      </p:sp>
      <p:sp>
        <p:nvSpPr>
          <p:cNvPr id="10" name="Rectangle 9"/>
          <p:cNvSpPr/>
          <p:nvPr/>
        </p:nvSpPr>
        <p:spPr>
          <a:xfrm>
            <a:off x="6929438" y="842963"/>
            <a:ext cx="3435350"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Hello</a:t>
            </a:r>
          </a:p>
        </p:txBody>
      </p:sp>
      <p:sp>
        <p:nvSpPr>
          <p:cNvPr id="31749" name="TextBox 10"/>
          <p:cNvSpPr txBox="1">
            <a:spLocks noChangeArrowheads="1"/>
          </p:cNvSpPr>
          <p:nvPr/>
        </p:nvSpPr>
        <p:spPr bwMode="auto">
          <a:xfrm>
            <a:off x="6929438" y="688975"/>
            <a:ext cx="2933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400">
                <a:solidFill>
                  <a:schemeClr val="bg1"/>
                </a:solidFill>
                <a:latin typeface="Playfair Display" pitchFamily="50" charset="0"/>
              </a:rPr>
              <a:t>Write Something Here</a:t>
            </a:r>
            <a:endParaRPr lang="id-ID" sz="1400">
              <a:solidFill>
                <a:schemeClr val="bg1"/>
              </a:solidFill>
              <a:latin typeface="Playfair Display" pitchFamily="50" charset="0"/>
            </a:endParaRPr>
          </a:p>
        </p:txBody>
      </p:sp>
      <p:sp>
        <p:nvSpPr>
          <p:cNvPr id="14" name="Rectangle 13"/>
          <p:cNvSpPr/>
          <p:nvPr/>
        </p:nvSpPr>
        <p:spPr>
          <a:xfrm>
            <a:off x="7200900" y="1868488"/>
            <a:ext cx="4948238"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World</a:t>
            </a:r>
          </a:p>
        </p:txBody>
      </p:sp>
      <p:sp>
        <p:nvSpPr>
          <p:cNvPr id="31751" name="Picture Placeholder 2"/>
          <p:cNvSpPr>
            <a:spLocks noGrp="1" noChangeArrowheads="1" noTextEdit="1"/>
          </p:cNvSpPr>
          <p:nvPr>
            <p:ph type="pic" sz="quarter" idx="10"/>
          </p:nvPr>
        </p:nvSpPr>
        <p:spPr>
          <a:xfrm>
            <a:off x="1255713" y="0"/>
            <a:ext cx="5219700" cy="5983288"/>
          </a:xfrm>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76563" y="814388"/>
            <a:ext cx="8181975"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Welcome to</a:t>
            </a:r>
          </a:p>
        </p:txBody>
      </p:sp>
      <p:sp>
        <p:nvSpPr>
          <p:cNvPr id="32771" name="TextBox 5"/>
          <p:cNvSpPr txBox="1">
            <a:spLocks noChangeArrowheads="1"/>
          </p:cNvSpPr>
          <p:nvPr/>
        </p:nvSpPr>
        <p:spPr bwMode="auto">
          <a:xfrm>
            <a:off x="2976563" y="660400"/>
            <a:ext cx="2933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400">
                <a:solidFill>
                  <a:schemeClr val="bg1"/>
                </a:solidFill>
                <a:latin typeface="Playfair Display" pitchFamily="50" charset="0"/>
              </a:rPr>
              <a:t>Write Something Here</a:t>
            </a:r>
            <a:endParaRPr lang="id-ID" sz="1400">
              <a:solidFill>
                <a:schemeClr val="bg1"/>
              </a:solidFill>
              <a:latin typeface="Playfair Display" pitchFamily="50" charset="0"/>
            </a:endParaRPr>
          </a:p>
        </p:txBody>
      </p:sp>
      <p:sp>
        <p:nvSpPr>
          <p:cNvPr id="7" name="Rectangle 6"/>
          <p:cNvSpPr/>
          <p:nvPr/>
        </p:nvSpPr>
        <p:spPr>
          <a:xfrm>
            <a:off x="4672013" y="2025650"/>
            <a:ext cx="4067175" cy="9953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Crown</a:t>
            </a:r>
          </a:p>
        </p:txBody>
      </p:sp>
      <p:sp>
        <p:nvSpPr>
          <p:cNvPr id="32773" name="TextBox 7"/>
          <p:cNvSpPr txBox="1">
            <a:spLocks noChangeArrowheads="1"/>
          </p:cNvSpPr>
          <p:nvPr/>
        </p:nvSpPr>
        <p:spPr bwMode="auto">
          <a:xfrm>
            <a:off x="5910263" y="3865563"/>
            <a:ext cx="4986337"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eaLnBrk="1" hangingPunct="1">
              <a:lnSpc>
                <a:spcPct val="150000"/>
              </a:lnSpc>
            </a:pPr>
            <a:r>
              <a:rPr lang="en-US" sz="1000">
                <a:solidFill>
                  <a:schemeClr val="bg1"/>
                </a:solidFill>
                <a:latin typeface="Lato" pitchFamily="34" charset="0"/>
                <a:ea typeface="Lato" pitchFamily="34" charset="0"/>
                <a:cs typeface="Lato"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a:t>
            </a:r>
            <a:endParaRPr lang="en-ID" sz="1000">
              <a:solidFill>
                <a:schemeClr val="bg1"/>
              </a:solidFill>
              <a:latin typeface="Lato" pitchFamily="34" charset="0"/>
              <a:ea typeface="Lato" pitchFamily="34" charset="0"/>
              <a:cs typeface="Lato" pitchFamily="34" charset="0"/>
            </a:endParaRPr>
          </a:p>
        </p:txBody>
      </p:sp>
      <p:sp>
        <p:nvSpPr>
          <p:cNvPr id="32774" name="Picture Placeholder 2"/>
          <p:cNvSpPr>
            <a:spLocks noGrp="1" noChangeArrowheads="1" noTextEdit="1"/>
          </p:cNvSpPr>
          <p:nvPr>
            <p:ph type="pic" sz="quarter" idx="10"/>
          </p:nvPr>
        </p:nvSpPr>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2863" y="974725"/>
            <a:ext cx="8181975"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About Crown</a:t>
            </a:r>
          </a:p>
        </p:txBody>
      </p:sp>
      <p:sp>
        <p:nvSpPr>
          <p:cNvPr id="33795" name="TextBox 2"/>
          <p:cNvSpPr txBox="1">
            <a:spLocks noChangeArrowheads="1"/>
          </p:cNvSpPr>
          <p:nvPr/>
        </p:nvSpPr>
        <p:spPr bwMode="auto">
          <a:xfrm>
            <a:off x="3852863" y="3244850"/>
            <a:ext cx="5538787" cy="190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eaLnBrk="1" hangingPunct="1">
              <a:lnSpc>
                <a:spcPct val="150000"/>
              </a:lnSpc>
            </a:pPr>
            <a:r>
              <a:rPr lang="en-US" sz="1000">
                <a:solidFill>
                  <a:schemeClr val="bg1"/>
                </a:solidFill>
                <a:latin typeface="Lato" pitchFamily="34" charset="0"/>
                <a:ea typeface="Lato" pitchFamily="34" charset="0"/>
                <a:cs typeface="Lato"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The generated Lorem Ipsum is therefore always free from repetition, injected humour, or non-characteristic words etc.</a:t>
            </a:r>
            <a:endParaRPr lang="en-ID" sz="1000">
              <a:solidFill>
                <a:schemeClr val="bg1"/>
              </a:solidFill>
              <a:latin typeface="Lato" pitchFamily="34" charset="0"/>
              <a:ea typeface="Lato" pitchFamily="34" charset="0"/>
              <a:cs typeface="Lato" pitchFamily="34" charset="0"/>
            </a:endParaRPr>
          </a:p>
        </p:txBody>
      </p:sp>
      <p:sp>
        <p:nvSpPr>
          <p:cNvPr id="33796" name="TextBox 6"/>
          <p:cNvSpPr txBox="1">
            <a:spLocks noChangeArrowheads="1"/>
          </p:cNvSpPr>
          <p:nvPr/>
        </p:nvSpPr>
        <p:spPr bwMode="auto">
          <a:xfrm>
            <a:off x="3852863" y="820738"/>
            <a:ext cx="2933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400">
                <a:solidFill>
                  <a:schemeClr val="bg1"/>
                </a:solidFill>
                <a:latin typeface="Playfair Display" pitchFamily="50" charset="0"/>
              </a:rPr>
              <a:t>Write Something Here</a:t>
            </a:r>
            <a:endParaRPr lang="id-ID" sz="1400">
              <a:solidFill>
                <a:schemeClr val="bg1"/>
              </a:solidFill>
              <a:latin typeface="Playfair Display" pitchFamily="50" charset="0"/>
            </a:endParaRPr>
          </a:p>
        </p:txBody>
      </p:sp>
      <p:sp>
        <p:nvSpPr>
          <p:cNvPr id="33797" name="Picture Placeholder 4"/>
          <p:cNvSpPr>
            <a:spLocks noGrp="1" noChangeArrowheads="1" noTextEdit="1"/>
          </p:cNvSpPr>
          <p:nvPr>
            <p:ph type="pic" sz="quarter" idx="10"/>
          </p:nvPr>
        </p:nvSpPr>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677863" y="2509838"/>
            <a:ext cx="5056187"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Portfolio</a:t>
            </a:r>
          </a:p>
        </p:txBody>
      </p:sp>
      <p:sp>
        <p:nvSpPr>
          <p:cNvPr id="44035" name="TextBox 18"/>
          <p:cNvSpPr txBox="1">
            <a:spLocks noChangeArrowheads="1"/>
          </p:cNvSpPr>
          <p:nvPr/>
        </p:nvSpPr>
        <p:spPr bwMode="auto">
          <a:xfrm>
            <a:off x="677863" y="2333625"/>
            <a:ext cx="2933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400">
                <a:solidFill>
                  <a:schemeClr val="bg1"/>
                </a:solidFill>
                <a:latin typeface="Playfair Display" pitchFamily="50" charset="0"/>
              </a:rPr>
              <a:t>Write Something Here</a:t>
            </a:r>
            <a:endParaRPr lang="id-ID" sz="1400">
              <a:solidFill>
                <a:schemeClr val="bg1"/>
              </a:solidFill>
              <a:latin typeface="Playfair Display" pitchFamily="50" charset="0"/>
            </a:endParaRPr>
          </a:p>
        </p:txBody>
      </p:sp>
      <p:sp>
        <p:nvSpPr>
          <p:cNvPr id="20" name="Rectangle 19"/>
          <p:cNvSpPr/>
          <p:nvPr/>
        </p:nvSpPr>
        <p:spPr>
          <a:xfrm>
            <a:off x="677863" y="3543300"/>
            <a:ext cx="6103937"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Project</a:t>
            </a:r>
          </a:p>
        </p:txBody>
      </p:sp>
      <p:sp>
        <p:nvSpPr>
          <p:cNvPr id="44037" name="Picture Placeholder 2"/>
          <p:cNvSpPr>
            <a:spLocks noGrp="1" noChangeArrowheads="1" noTextEdit="1"/>
          </p:cNvSpPr>
          <p:nvPr>
            <p:ph type="pic" sz="quarter" idx="10"/>
          </p:nvPr>
        </p:nvSpPr>
        <p:spPr/>
      </p:sp>
      <p:sp>
        <p:nvSpPr>
          <p:cNvPr id="44038" name="Picture Placeholder 4"/>
          <p:cNvSpPr>
            <a:spLocks noGrp="1" noChangeArrowheads="1" noTextEdit="1"/>
          </p:cNvSpPr>
          <p:nvPr>
            <p:ph type="pic" sz="quarter" idx="11"/>
          </p:nvPr>
        </p:nvSpPr>
        <p:spPr/>
      </p:sp>
      <p:sp>
        <p:nvSpPr>
          <p:cNvPr id="44039" name="Picture Placeholder 6"/>
          <p:cNvSpPr>
            <a:spLocks noGrp="1" noChangeArrowheads="1" noTextEdit="1"/>
          </p:cNvSpPr>
          <p:nvPr>
            <p:ph type="pic" sz="quarter" idx="12"/>
          </p:nvPr>
        </p:nvSpPr>
        <p:spPr/>
      </p:sp>
      <p:sp>
        <p:nvSpPr>
          <p:cNvPr id="44040" name="Picture Placeholder 9"/>
          <p:cNvSpPr>
            <a:spLocks noGrp="1" noChangeArrowheads="1" noTextEdit="1"/>
          </p:cNvSpPr>
          <p:nvPr>
            <p:ph type="pic" sz="quarter" idx="13"/>
          </p:nvPr>
        </p:nvSpPr>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8375" y="914400"/>
            <a:ext cx="4911725" cy="659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p:cNvSpPr/>
          <p:nvPr/>
        </p:nvSpPr>
        <p:spPr>
          <a:xfrm>
            <a:off x="6640513" y="1684338"/>
            <a:ext cx="3671887"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iPad</a:t>
            </a:r>
          </a:p>
        </p:txBody>
      </p:sp>
      <p:sp>
        <p:nvSpPr>
          <p:cNvPr id="52228" name="TextBox 20"/>
          <p:cNvSpPr txBox="1">
            <a:spLocks noChangeArrowheads="1"/>
          </p:cNvSpPr>
          <p:nvPr/>
        </p:nvSpPr>
        <p:spPr bwMode="auto">
          <a:xfrm>
            <a:off x="6640513" y="1530350"/>
            <a:ext cx="2933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400">
                <a:solidFill>
                  <a:schemeClr val="bg1"/>
                </a:solidFill>
                <a:latin typeface="Playfair Display" pitchFamily="50" charset="0"/>
              </a:rPr>
              <a:t>Write Something Here</a:t>
            </a:r>
            <a:endParaRPr lang="id-ID" sz="1400">
              <a:solidFill>
                <a:schemeClr val="bg1"/>
              </a:solidFill>
              <a:latin typeface="Playfair Display" pitchFamily="50" charset="0"/>
            </a:endParaRPr>
          </a:p>
        </p:txBody>
      </p:sp>
      <p:sp>
        <p:nvSpPr>
          <p:cNvPr id="22" name="Rectangle 21"/>
          <p:cNvSpPr/>
          <p:nvPr/>
        </p:nvSpPr>
        <p:spPr>
          <a:xfrm>
            <a:off x="6640513" y="2557463"/>
            <a:ext cx="6103937"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Showcase</a:t>
            </a:r>
          </a:p>
        </p:txBody>
      </p:sp>
      <p:sp>
        <p:nvSpPr>
          <p:cNvPr id="52230" name="TextBox 22"/>
          <p:cNvSpPr txBox="1">
            <a:spLocks noChangeArrowheads="1"/>
          </p:cNvSpPr>
          <p:nvPr/>
        </p:nvSpPr>
        <p:spPr bwMode="auto">
          <a:xfrm>
            <a:off x="6640513" y="4605338"/>
            <a:ext cx="39385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eaLnBrk="1" hangingPunct="1"/>
            <a:r>
              <a:rPr lang="en-US" sz="1200">
                <a:solidFill>
                  <a:schemeClr val="bg1"/>
                </a:solidFill>
                <a:latin typeface="Lato" pitchFamily="34" charset="0"/>
                <a:ea typeface="Lato" pitchFamily="34" charset="0"/>
                <a:cs typeface="Lato"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a:t>
            </a:r>
            <a:endParaRPr lang="en-ID" sz="1200">
              <a:solidFill>
                <a:schemeClr val="bg1"/>
              </a:solidFill>
              <a:latin typeface="Lato" pitchFamily="34" charset="0"/>
              <a:ea typeface="Lato" pitchFamily="34" charset="0"/>
              <a:cs typeface="Lato" pitchFamily="34" charset="0"/>
            </a:endParaRPr>
          </a:p>
        </p:txBody>
      </p:sp>
      <p:sp>
        <p:nvSpPr>
          <p:cNvPr id="52231" name="Picture Placeholder 2"/>
          <p:cNvSpPr>
            <a:spLocks noGrp="1" noChangeArrowheads="1" noTextEdit="1"/>
          </p:cNvSpPr>
          <p:nvPr>
            <p:ph type="pic" sz="quarter" idx="10"/>
          </p:nvPr>
        </p:nvSpPr>
        <p:spPr>
          <a:xfrm>
            <a:off x="1395413" y="1354138"/>
            <a:ext cx="4027487" cy="5718175"/>
          </a:xfrm>
          <a:prstGeom prst="roundRect">
            <a:avLst>
              <a:gd name="adj" fmla="val 2708"/>
            </a:avLst>
          </a:prstGeom>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hart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 y="2349500"/>
            <a:ext cx="6629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804863" y="669925"/>
            <a:ext cx="7458075"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Flash Sales</a:t>
            </a:r>
          </a:p>
        </p:txBody>
      </p:sp>
      <p:sp>
        <p:nvSpPr>
          <p:cNvPr id="57348" name="TextBox 3"/>
          <p:cNvSpPr txBox="1">
            <a:spLocks noChangeArrowheads="1"/>
          </p:cNvSpPr>
          <p:nvPr/>
        </p:nvSpPr>
        <p:spPr bwMode="auto">
          <a:xfrm>
            <a:off x="8262938" y="2349500"/>
            <a:ext cx="3028950" cy="306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eaLnBrk="1" hangingPunct="1">
              <a:lnSpc>
                <a:spcPct val="150000"/>
              </a:lnSpc>
            </a:pPr>
            <a:r>
              <a:rPr lang="en-US" sz="1000">
                <a:solidFill>
                  <a:schemeClr val="bg1"/>
                </a:solidFill>
                <a:latin typeface="Lato" pitchFamily="34" charset="0"/>
                <a:ea typeface="Lato" pitchFamily="34" charset="0"/>
                <a:cs typeface="Lato"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a:t>
            </a:r>
            <a:endParaRPr lang="en-ID" sz="1000">
              <a:solidFill>
                <a:schemeClr val="bg1"/>
              </a:solidFill>
              <a:latin typeface="Lato" pitchFamily="34" charset="0"/>
              <a:ea typeface="Lato" pitchFamily="34" charset="0"/>
              <a:cs typeface="Lato"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hape 5019"/>
          <p:cNvSpPr>
            <a:spLocks/>
          </p:cNvSpPr>
          <p:nvPr/>
        </p:nvSpPr>
        <p:spPr bwMode="auto">
          <a:xfrm>
            <a:off x="833438" y="4435475"/>
            <a:ext cx="239712" cy="239713"/>
          </a:xfrm>
          <a:custGeom>
            <a:avLst/>
            <a:gdLst>
              <a:gd name="T0" fmla="*/ 104433 w 120000"/>
              <a:gd name="T1" fmla="*/ 119802 h 120000"/>
              <a:gd name="T2" fmla="*/ 104433 w 120000"/>
              <a:gd name="T3" fmla="*/ 119802 h 120000"/>
              <a:gd name="T4" fmla="*/ 15369 w 120000"/>
              <a:gd name="T5" fmla="*/ 119802 h 120000"/>
              <a:gd name="T6" fmla="*/ 0 w 120000"/>
              <a:gd name="T7" fmla="*/ 104433 h 120000"/>
              <a:gd name="T8" fmla="*/ 0 w 120000"/>
              <a:gd name="T9" fmla="*/ 15369 h 120000"/>
              <a:gd name="T10" fmla="*/ 15369 w 120000"/>
              <a:gd name="T11" fmla="*/ 0 h 120000"/>
              <a:gd name="T12" fmla="*/ 104433 w 120000"/>
              <a:gd name="T13" fmla="*/ 0 h 120000"/>
              <a:gd name="T14" fmla="*/ 119802 w 120000"/>
              <a:gd name="T15" fmla="*/ 15369 h 120000"/>
              <a:gd name="T16" fmla="*/ 119802 w 120000"/>
              <a:gd name="T17" fmla="*/ 104433 h 120000"/>
              <a:gd name="T18" fmla="*/ 104433 w 120000"/>
              <a:gd name="T19" fmla="*/ 119802 h 120000"/>
              <a:gd name="T20" fmla="*/ 59901 w 120000"/>
              <a:gd name="T21" fmla="*/ 36256 h 120000"/>
              <a:gd name="T22" fmla="*/ 59901 w 120000"/>
              <a:gd name="T23" fmla="*/ 36256 h 120000"/>
              <a:gd name="T24" fmla="*/ 39014 w 120000"/>
              <a:gd name="T25" fmla="*/ 50049 h 120000"/>
              <a:gd name="T26" fmla="*/ 39014 w 120000"/>
              <a:gd name="T27" fmla="*/ 50049 h 120000"/>
              <a:gd name="T28" fmla="*/ 39014 w 120000"/>
              <a:gd name="T29" fmla="*/ 50049 h 120000"/>
              <a:gd name="T30" fmla="*/ 37635 w 120000"/>
              <a:gd name="T31" fmla="*/ 51428 h 120000"/>
              <a:gd name="T32" fmla="*/ 37635 w 120000"/>
              <a:gd name="T33" fmla="*/ 53004 h 120000"/>
              <a:gd name="T34" fmla="*/ 37635 w 120000"/>
              <a:gd name="T35" fmla="*/ 54384 h 120000"/>
              <a:gd name="T36" fmla="*/ 37635 w 120000"/>
              <a:gd name="T37" fmla="*/ 55763 h 120000"/>
              <a:gd name="T38" fmla="*/ 37635 w 120000"/>
              <a:gd name="T39" fmla="*/ 57142 h 120000"/>
              <a:gd name="T40" fmla="*/ 37635 w 120000"/>
              <a:gd name="T41" fmla="*/ 57142 h 120000"/>
              <a:gd name="T42" fmla="*/ 36256 w 120000"/>
              <a:gd name="T43" fmla="*/ 59901 h 120000"/>
              <a:gd name="T44" fmla="*/ 59901 w 120000"/>
              <a:gd name="T45" fmla="*/ 83546 h 120000"/>
              <a:gd name="T46" fmla="*/ 83546 w 120000"/>
              <a:gd name="T47" fmla="*/ 59901 h 120000"/>
              <a:gd name="T48" fmla="*/ 82167 w 120000"/>
              <a:gd name="T49" fmla="*/ 57142 h 120000"/>
              <a:gd name="T50" fmla="*/ 82167 w 120000"/>
              <a:gd name="T51" fmla="*/ 57142 h 120000"/>
              <a:gd name="T52" fmla="*/ 82167 w 120000"/>
              <a:gd name="T53" fmla="*/ 55763 h 120000"/>
              <a:gd name="T54" fmla="*/ 82167 w 120000"/>
              <a:gd name="T55" fmla="*/ 54384 h 120000"/>
              <a:gd name="T56" fmla="*/ 82167 w 120000"/>
              <a:gd name="T57" fmla="*/ 53004 h 120000"/>
              <a:gd name="T58" fmla="*/ 82167 w 120000"/>
              <a:gd name="T59" fmla="*/ 51428 h 120000"/>
              <a:gd name="T60" fmla="*/ 80788 w 120000"/>
              <a:gd name="T61" fmla="*/ 50049 h 120000"/>
              <a:gd name="T62" fmla="*/ 80788 w 120000"/>
              <a:gd name="T63" fmla="*/ 50049 h 120000"/>
              <a:gd name="T64" fmla="*/ 80788 w 120000"/>
              <a:gd name="T65" fmla="*/ 50049 h 120000"/>
              <a:gd name="T66" fmla="*/ 59901 w 120000"/>
              <a:gd name="T67" fmla="*/ 36256 h 120000"/>
              <a:gd name="T68" fmla="*/ 105812 w 120000"/>
              <a:gd name="T69" fmla="*/ 19507 h 120000"/>
              <a:gd name="T70" fmla="*/ 105812 w 120000"/>
              <a:gd name="T71" fmla="*/ 19507 h 120000"/>
              <a:gd name="T72" fmla="*/ 100295 w 120000"/>
              <a:gd name="T73" fmla="*/ 13990 h 120000"/>
              <a:gd name="T74" fmla="*/ 87684 w 120000"/>
              <a:gd name="T75" fmla="*/ 13990 h 120000"/>
              <a:gd name="T76" fmla="*/ 82167 w 120000"/>
              <a:gd name="T77" fmla="*/ 19507 h 120000"/>
              <a:gd name="T78" fmla="*/ 82167 w 120000"/>
              <a:gd name="T79" fmla="*/ 31921 h 120000"/>
              <a:gd name="T80" fmla="*/ 87684 w 120000"/>
              <a:gd name="T81" fmla="*/ 37635 h 120000"/>
              <a:gd name="T82" fmla="*/ 100295 w 120000"/>
              <a:gd name="T83" fmla="*/ 37635 h 120000"/>
              <a:gd name="T84" fmla="*/ 105812 w 120000"/>
              <a:gd name="T85" fmla="*/ 31921 h 120000"/>
              <a:gd name="T86" fmla="*/ 105812 w 120000"/>
              <a:gd name="T87" fmla="*/ 19507 h 120000"/>
              <a:gd name="T88" fmla="*/ 105812 w 120000"/>
              <a:gd name="T89" fmla="*/ 50049 h 120000"/>
              <a:gd name="T90" fmla="*/ 105812 w 120000"/>
              <a:gd name="T91" fmla="*/ 50049 h 120000"/>
              <a:gd name="T92" fmla="*/ 94778 w 120000"/>
              <a:gd name="T93" fmla="*/ 50049 h 120000"/>
              <a:gd name="T94" fmla="*/ 96157 w 120000"/>
              <a:gd name="T95" fmla="*/ 59901 h 120000"/>
              <a:gd name="T96" fmla="*/ 59901 w 120000"/>
              <a:gd name="T97" fmla="*/ 96157 h 120000"/>
              <a:gd name="T98" fmla="*/ 23645 w 120000"/>
              <a:gd name="T99" fmla="*/ 59901 h 120000"/>
              <a:gd name="T100" fmla="*/ 25024 w 120000"/>
              <a:gd name="T101" fmla="*/ 50049 h 120000"/>
              <a:gd name="T102" fmla="*/ 13990 w 120000"/>
              <a:gd name="T103" fmla="*/ 50049 h 120000"/>
              <a:gd name="T104" fmla="*/ 13990 w 120000"/>
              <a:gd name="T105" fmla="*/ 100295 h 120000"/>
              <a:gd name="T106" fmla="*/ 19507 w 120000"/>
              <a:gd name="T107" fmla="*/ 105812 h 120000"/>
              <a:gd name="T108" fmla="*/ 100295 w 120000"/>
              <a:gd name="T109" fmla="*/ 105812 h 120000"/>
              <a:gd name="T110" fmla="*/ 105812 w 120000"/>
              <a:gd name="T111" fmla="*/ 100295 h 120000"/>
              <a:gd name="T112" fmla="*/ 105812 w 120000"/>
              <a:gd name="T113" fmla="*/ 50049 h 120000"/>
              <a:gd name="T114" fmla="*/ 0 w 120000"/>
              <a:gd name="T115" fmla="*/ 0 h 120000"/>
              <a:gd name="T116" fmla="*/ 120000 w 120000"/>
              <a:gd name="T11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T114" t="T115" r="T116" b="T117"/>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58371" name="Shape 5020"/>
          <p:cNvSpPr>
            <a:spLocks/>
          </p:cNvSpPr>
          <p:nvPr/>
        </p:nvSpPr>
        <p:spPr bwMode="auto">
          <a:xfrm>
            <a:off x="833438" y="5413375"/>
            <a:ext cx="238125" cy="195263"/>
          </a:xfrm>
          <a:custGeom>
            <a:avLst/>
            <a:gdLst>
              <a:gd name="T0" fmla="*/ 81727 w 120000"/>
              <a:gd name="T1" fmla="*/ 0 h 120000"/>
              <a:gd name="T2" fmla="*/ 81727 w 120000"/>
              <a:gd name="T3" fmla="*/ 0 h 120000"/>
              <a:gd name="T4" fmla="*/ 101461 w 120000"/>
              <a:gd name="T5" fmla="*/ 10403 h 120000"/>
              <a:gd name="T6" fmla="*/ 114019 w 120000"/>
              <a:gd name="T7" fmla="*/ 5322 h 120000"/>
              <a:gd name="T8" fmla="*/ 117009 w 120000"/>
              <a:gd name="T9" fmla="*/ 3629 h 120000"/>
              <a:gd name="T10" fmla="*/ 108438 w 120000"/>
              <a:gd name="T11" fmla="*/ 17177 h 120000"/>
              <a:gd name="T12" fmla="*/ 105647 w 120000"/>
              <a:gd name="T13" fmla="*/ 18870 h 120000"/>
              <a:gd name="T14" fmla="*/ 105647 w 120000"/>
              <a:gd name="T15" fmla="*/ 18870 h 120000"/>
              <a:gd name="T16" fmla="*/ 119800 w 120000"/>
              <a:gd name="T17" fmla="*/ 15483 h 120000"/>
              <a:gd name="T18" fmla="*/ 119800 w 120000"/>
              <a:gd name="T19" fmla="*/ 15483 h 120000"/>
              <a:gd name="T20" fmla="*/ 111229 w 120000"/>
              <a:gd name="T21" fmla="*/ 25645 h 120000"/>
              <a:gd name="T22" fmla="*/ 108438 w 120000"/>
              <a:gd name="T23" fmla="*/ 30967 h 120000"/>
              <a:gd name="T24" fmla="*/ 107043 w 120000"/>
              <a:gd name="T25" fmla="*/ 49596 h 120000"/>
              <a:gd name="T26" fmla="*/ 59202 w 120000"/>
              <a:gd name="T27" fmla="*/ 116370 h 120000"/>
              <a:gd name="T28" fmla="*/ 23920 w 120000"/>
              <a:gd name="T29" fmla="*/ 118064 h 120000"/>
              <a:gd name="T30" fmla="*/ 8372 w 120000"/>
              <a:gd name="T31" fmla="*/ 111290 h 120000"/>
              <a:gd name="T32" fmla="*/ 2790 w 120000"/>
              <a:gd name="T33" fmla="*/ 107903 h 120000"/>
              <a:gd name="T34" fmla="*/ 0 w 120000"/>
              <a:gd name="T35" fmla="*/ 106209 h 120000"/>
              <a:gd name="T36" fmla="*/ 8372 w 120000"/>
              <a:gd name="T37" fmla="*/ 106209 h 120000"/>
              <a:gd name="T38" fmla="*/ 15548 w 120000"/>
              <a:gd name="T39" fmla="*/ 104516 h 120000"/>
              <a:gd name="T40" fmla="*/ 29501 w 120000"/>
              <a:gd name="T41" fmla="*/ 99193 h 120000"/>
              <a:gd name="T42" fmla="*/ 36677 w 120000"/>
              <a:gd name="T43" fmla="*/ 92419 h 120000"/>
              <a:gd name="T44" fmla="*/ 29501 w 120000"/>
              <a:gd name="T45" fmla="*/ 92419 h 120000"/>
              <a:gd name="T46" fmla="*/ 14152 w 120000"/>
              <a:gd name="T47" fmla="*/ 71854 h 120000"/>
              <a:gd name="T48" fmla="*/ 23920 w 120000"/>
              <a:gd name="T49" fmla="*/ 71854 h 120000"/>
              <a:gd name="T50" fmla="*/ 16943 w 120000"/>
              <a:gd name="T51" fmla="*/ 68467 h 120000"/>
              <a:gd name="T52" fmla="*/ 4186 w 120000"/>
              <a:gd name="T53" fmla="*/ 42822 h 120000"/>
              <a:gd name="T54" fmla="*/ 6976 w 120000"/>
              <a:gd name="T55" fmla="*/ 44516 h 120000"/>
              <a:gd name="T56" fmla="*/ 12757 w 120000"/>
              <a:gd name="T57" fmla="*/ 46209 h 120000"/>
              <a:gd name="T58" fmla="*/ 15548 w 120000"/>
              <a:gd name="T59" fmla="*/ 46209 h 120000"/>
              <a:gd name="T60" fmla="*/ 15548 w 120000"/>
              <a:gd name="T61" fmla="*/ 46209 h 120000"/>
              <a:gd name="T62" fmla="*/ 11362 w 120000"/>
              <a:gd name="T63" fmla="*/ 41129 h 120000"/>
              <a:gd name="T64" fmla="*/ 5581 w 120000"/>
              <a:gd name="T65" fmla="*/ 13790 h 120000"/>
              <a:gd name="T66" fmla="*/ 8372 w 120000"/>
              <a:gd name="T67" fmla="*/ 7016 h 120000"/>
              <a:gd name="T68" fmla="*/ 8372 w 120000"/>
              <a:gd name="T69" fmla="*/ 7016 h 120000"/>
              <a:gd name="T70" fmla="*/ 11362 w 120000"/>
              <a:gd name="T71" fmla="*/ 8709 h 120000"/>
              <a:gd name="T72" fmla="*/ 18338 w 120000"/>
              <a:gd name="T73" fmla="*/ 17177 h 120000"/>
              <a:gd name="T74" fmla="*/ 47840 w 120000"/>
              <a:gd name="T75" fmla="*/ 36048 h 120000"/>
              <a:gd name="T76" fmla="*/ 59202 w 120000"/>
              <a:gd name="T77" fmla="*/ 37741 h 120000"/>
              <a:gd name="T78" fmla="*/ 59202 w 120000"/>
              <a:gd name="T79" fmla="*/ 23951 h 120000"/>
              <a:gd name="T80" fmla="*/ 73355 w 120000"/>
              <a:gd name="T81" fmla="*/ 3629 h 120000"/>
              <a:gd name="T82" fmla="*/ 78936 w 120000"/>
              <a:gd name="T83" fmla="*/ 1935 h 120000"/>
              <a:gd name="T84" fmla="*/ 81727 w 120000"/>
              <a:gd name="T85" fmla="*/ 0 h 120000"/>
              <a:gd name="T86" fmla="*/ 0 w 120000"/>
              <a:gd name="T87" fmla="*/ 0 h 120000"/>
              <a:gd name="T88" fmla="*/ 120000 w 120000"/>
              <a:gd name="T8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T86" t="T87" r="T88" b="T89"/>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cubicBezTo>
                  <a:pt x="111229" y="18870"/>
                  <a:pt x="115614" y="15483"/>
                  <a:pt x="119800" y="15483"/>
                </a:cubicBez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cubicBezTo>
                  <a:pt x="14152" y="44516"/>
                  <a:pt x="12757" y="42822"/>
                  <a:pt x="11362" y="41129"/>
                </a:cubicBezTo>
                <a:cubicBezTo>
                  <a:pt x="6976" y="34354"/>
                  <a:pt x="2790" y="25645"/>
                  <a:pt x="5581" y="13790"/>
                </a:cubicBezTo>
                <a:cubicBezTo>
                  <a:pt x="5581" y="10403"/>
                  <a:pt x="6976" y="8709"/>
                  <a:pt x="8372" y="7016"/>
                </a:cubicBez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58372" name="Shape 5030"/>
          <p:cNvSpPr>
            <a:spLocks/>
          </p:cNvSpPr>
          <p:nvPr/>
        </p:nvSpPr>
        <p:spPr bwMode="auto">
          <a:xfrm>
            <a:off x="811213" y="4911725"/>
            <a:ext cx="284162" cy="193675"/>
          </a:xfrm>
          <a:custGeom>
            <a:avLst/>
            <a:gdLst>
              <a:gd name="T0" fmla="*/ 101630 w 120000"/>
              <a:gd name="T1" fmla="*/ 0 h 120000"/>
              <a:gd name="T2" fmla="*/ 101630 w 120000"/>
              <a:gd name="T3" fmla="*/ 0 h 120000"/>
              <a:gd name="T4" fmla="*/ 62096 w 120000"/>
              <a:gd name="T5" fmla="*/ 0 h 120000"/>
              <a:gd name="T6" fmla="*/ 21164 w 120000"/>
              <a:gd name="T7" fmla="*/ 0 h 120000"/>
              <a:gd name="T8" fmla="*/ 0 w 120000"/>
              <a:gd name="T9" fmla="*/ 24817 h 120000"/>
              <a:gd name="T10" fmla="*/ 0 w 120000"/>
              <a:gd name="T11" fmla="*/ 96934 h 120000"/>
              <a:gd name="T12" fmla="*/ 21164 w 120000"/>
              <a:gd name="T13" fmla="*/ 119708 h 120000"/>
              <a:gd name="T14" fmla="*/ 63494 w 120000"/>
              <a:gd name="T15" fmla="*/ 119708 h 120000"/>
              <a:gd name="T16" fmla="*/ 101630 w 120000"/>
              <a:gd name="T17" fmla="*/ 119708 h 120000"/>
              <a:gd name="T18" fmla="*/ 119800 w 120000"/>
              <a:gd name="T19" fmla="*/ 96934 h 120000"/>
              <a:gd name="T20" fmla="*/ 119800 w 120000"/>
              <a:gd name="T21" fmla="*/ 24817 h 120000"/>
              <a:gd name="T22" fmla="*/ 101630 w 120000"/>
              <a:gd name="T23" fmla="*/ 0 h 120000"/>
              <a:gd name="T24" fmla="*/ 52113 w 120000"/>
              <a:gd name="T25" fmla="*/ 88759 h 120000"/>
              <a:gd name="T26" fmla="*/ 52113 w 120000"/>
              <a:gd name="T27" fmla="*/ 88759 h 120000"/>
              <a:gd name="T28" fmla="*/ 52113 w 120000"/>
              <a:gd name="T29" fmla="*/ 32992 h 120000"/>
              <a:gd name="T30" fmla="*/ 77670 w 120000"/>
              <a:gd name="T31" fmla="*/ 59854 h 120000"/>
              <a:gd name="T32" fmla="*/ 52113 w 120000"/>
              <a:gd name="T33" fmla="*/ 88759 h 120000"/>
              <a:gd name="T34" fmla="*/ 0 w 120000"/>
              <a:gd name="T35" fmla="*/ 0 h 120000"/>
              <a:gd name="T36" fmla="*/ 120000 w 120000"/>
              <a:gd name="T3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T34" t="T35" r="T36" b="T37"/>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58373" name="TextBox 7"/>
          <p:cNvSpPr txBox="1">
            <a:spLocks noChangeArrowheads="1"/>
          </p:cNvSpPr>
          <p:nvPr/>
        </p:nvSpPr>
        <p:spPr bwMode="auto">
          <a:xfrm>
            <a:off x="1377950" y="4367213"/>
            <a:ext cx="15922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200">
                <a:solidFill>
                  <a:schemeClr val="bg1"/>
                </a:solidFill>
                <a:latin typeface="Playfair Display" pitchFamily="50" charset="0"/>
              </a:rPr>
              <a:t>@Creavorastudio</a:t>
            </a:r>
            <a:endParaRPr lang="id-ID" sz="1200">
              <a:solidFill>
                <a:schemeClr val="bg1"/>
              </a:solidFill>
              <a:latin typeface="Playfair Display" pitchFamily="50" charset="0"/>
            </a:endParaRPr>
          </a:p>
        </p:txBody>
      </p:sp>
      <p:sp>
        <p:nvSpPr>
          <p:cNvPr id="58374" name="TextBox 8"/>
          <p:cNvSpPr txBox="1">
            <a:spLocks noChangeArrowheads="1"/>
          </p:cNvSpPr>
          <p:nvPr/>
        </p:nvSpPr>
        <p:spPr bwMode="auto">
          <a:xfrm>
            <a:off x="1377950" y="4870450"/>
            <a:ext cx="15922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200">
                <a:solidFill>
                  <a:schemeClr val="bg1"/>
                </a:solidFill>
                <a:latin typeface="Playfair Display" pitchFamily="50" charset="0"/>
              </a:rPr>
              <a:t>@Creavorastudio</a:t>
            </a:r>
            <a:endParaRPr lang="id-ID" sz="1200">
              <a:solidFill>
                <a:schemeClr val="bg1"/>
              </a:solidFill>
              <a:latin typeface="Playfair Display" pitchFamily="50" charset="0"/>
            </a:endParaRPr>
          </a:p>
        </p:txBody>
      </p:sp>
      <p:sp>
        <p:nvSpPr>
          <p:cNvPr id="58375" name="TextBox 9"/>
          <p:cNvSpPr txBox="1">
            <a:spLocks noChangeArrowheads="1"/>
          </p:cNvSpPr>
          <p:nvPr/>
        </p:nvSpPr>
        <p:spPr bwMode="auto">
          <a:xfrm>
            <a:off x="1377950" y="5372100"/>
            <a:ext cx="15922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sz="1200">
                <a:solidFill>
                  <a:schemeClr val="bg1"/>
                </a:solidFill>
                <a:latin typeface="Playfair Display" pitchFamily="50" charset="0"/>
              </a:rPr>
              <a:t>@Creavorastudio</a:t>
            </a:r>
            <a:endParaRPr lang="id-ID" sz="1200">
              <a:solidFill>
                <a:schemeClr val="bg1"/>
              </a:solidFill>
              <a:latin typeface="Playfair Display" pitchFamily="50" charset="0"/>
            </a:endParaRPr>
          </a:p>
        </p:txBody>
      </p:sp>
      <p:sp>
        <p:nvSpPr>
          <p:cNvPr id="58376" name="TextBox 10"/>
          <p:cNvSpPr txBox="1">
            <a:spLocks noChangeArrowheads="1"/>
          </p:cNvSpPr>
          <p:nvPr/>
        </p:nvSpPr>
        <p:spPr bwMode="auto">
          <a:xfrm>
            <a:off x="811213" y="3357563"/>
            <a:ext cx="36099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eaLnBrk="1" hangingPunct="1"/>
            <a:r>
              <a:rPr lang="en-US" sz="1200">
                <a:solidFill>
                  <a:schemeClr val="bg1"/>
                </a:solidFill>
                <a:latin typeface="Lato" pitchFamily="34" charset="0"/>
                <a:ea typeface="Lato" pitchFamily="34" charset="0"/>
                <a:cs typeface="Lato" pitchFamily="34" charset="0"/>
              </a:rPr>
              <a:t>There are many variations of passages of Lorem Ipsum available, but the majority have suffered alteration in some form, by injected humour, or</a:t>
            </a:r>
            <a:endParaRPr lang="en-ID" sz="1200">
              <a:solidFill>
                <a:schemeClr val="bg1"/>
              </a:solidFill>
              <a:latin typeface="Lato" pitchFamily="34" charset="0"/>
              <a:ea typeface="Lato" pitchFamily="34" charset="0"/>
              <a:cs typeface="Lato" pitchFamily="34" charset="0"/>
            </a:endParaRPr>
          </a:p>
        </p:txBody>
      </p:sp>
      <p:sp>
        <p:nvSpPr>
          <p:cNvPr id="12" name="Rectangle 11"/>
          <p:cNvSpPr/>
          <p:nvPr/>
        </p:nvSpPr>
        <p:spPr>
          <a:xfrm>
            <a:off x="811213" y="746125"/>
            <a:ext cx="7456487"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Get In</a:t>
            </a:r>
          </a:p>
        </p:txBody>
      </p:sp>
      <p:sp>
        <p:nvSpPr>
          <p:cNvPr id="14" name="Rectangle 13"/>
          <p:cNvSpPr/>
          <p:nvPr/>
        </p:nvSpPr>
        <p:spPr>
          <a:xfrm>
            <a:off x="693738" y="1643063"/>
            <a:ext cx="7456487" cy="14287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sz="8000" i="1" kern="1700" dirty="0">
                <a:ln w="0"/>
                <a:solidFill>
                  <a:schemeClr val="bg1"/>
                </a:solidFill>
                <a:latin typeface="Playfair Display" panose="00000500000000000000" pitchFamily="50" charset="0"/>
                <a:ea typeface="Roboto Slab" pitchFamily="2" charset="0"/>
                <a:cs typeface="Lato Heavy" panose="020F0502020204030203" pitchFamily="34" charset="0"/>
              </a:rPr>
              <a:t>Touch</a:t>
            </a:r>
          </a:p>
        </p:txBody>
      </p:sp>
      <p:sp>
        <p:nvSpPr>
          <p:cNvPr id="58379" name="Picture Placeholder 2"/>
          <p:cNvSpPr>
            <a:spLocks noGrp="1" noChangeArrowheads="1" noTextEdit="1"/>
          </p:cNvSpPr>
          <p:nvPr>
            <p:ph type="pic" sz="quarter" idx="10"/>
          </p:nvPr>
        </p:nvSpPr>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hape 5056"/>
          <p:cNvSpPr>
            <a:spLocks/>
          </p:cNvSpPr>
          <p:nvPr/>
        </p:nvSpPr>
        <p:spPr bwMode="auto">
          <a:xfrm>
            <a:off x="7589838" y="2211388"/>
            <a:ext cx="246062" cy="195262"/>
          </a:xfrm>
          <a:custGeom>
            <a:avLst/>
            <a:gdLst>
              <a:gd name="T0" fmla="*/ 107837 w 120000"/>
              <a:gd name="T1" fmla="*/ 12134 h 120000"/>
              <a:gd name="T2" fmla="*/ 107837 w 120000"/>
              <a:gd name="T3" fmla="*/ 12134 h 120000"/>
              <a:gd name="T4" fmla="*/ 67027 w 120000"/>
              <a:gd name="T5" fmla="*/ 12134 h 120000"/>
              <a:gd name="T6" fmla="*/ 59729 w 120000"/>
              <a:gd name="T7" fmla="*/ 20898 h 120000"/>
              <a:gd name="T8" fmla="*/ 52702 w 120000"/>
              <a:gd name="T9" fmla="*/ 12134 h 120000"/>
              <a:gd name="T10" fmla="*/ 12162 w 120000"/>
              <a:gd name="T11" fmla="*/ 12134 h 120000"/>
              <a:gd name="T12" fmla="*/ 12162 w 120000"/>
              <a:gd name="T13" fmla="*/ 62696 h 120000"/>
              <a:gd name="T14" fmla="*/ 59729 w 120000"/>
              <a:gd name="T15" fmla="*/ 119662 h 120000"/>
              <a:gd name="T16" fmla="*/ 107837 w 120000"/>
              <a:gd name="T17" fmla="*/ 62696 h 120000"/>
              <a:gd name="T18" fmla="*/ 107837 w 120000"/>
              <a:gd name="T19" fmla="*/ 12134 h 120000"/>
              <a:gd name="T20" fmla="*/ 0 w 120000"/>
              <a:gd name="T21" fmla="*/ 0 h 120000"/>
              <a:gd name="T22" fmla="*/ 120000 w 120000"/>
              <a:gd name="T2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19" name="Shape 5057"/>
          <p:cNvSpPr>
            <a:spLocks/>
          </p:cNvSpPr>
          <p:nvPr/>
        </p:nvSpPr>
        <p:spPr bwMode="auto">
          <a:xfrm>
            <a:off x="3279775" y="2201863"/>
            <a:ext cx="136525" cy="219075"/>
          </a:xfrm>
          <a:custGeom>
            <a:avLst/>
            <a:gdLst>
              <a:gd name="T0" fmla="*/ 60240 w 120000"/>
              <a:gd name="T1" fmla="*/ 0 h 120000"/>
              <a:gd name="T2" fmla="*/ 60240 w 120000"/>
              <a:gd name="T3" fmla="*/ 0 h 120000"/>
              <a:gd name="T4" fmla="*/ 0 w 120000"/>
              <a:gd name="T5" fmla="*/ 37500 h 120000"/>
              <a:gd name="T6" fmla="*/ 60240 w 120000"/>
              <a:gd name="T7" fmla="*/ 119700 h 120000"/>
              <a:gd name="T8" fmla="*/ 119518 w 120000"/>
              <a:gd name="T9" fmla="*/ 37500 h 120000"/>
              <a:gd name="T10" fmla="*/ 60240 w 120000"/>
              <a:gd name="T11" fmla="*/ 0 h 120000"/>
              <a:gd name="T12" fmla="*/ 60240 w 120000"/>
              <a:gd name="T13" fmla="*/ 58800 h 120000"/>
              <a:gd name="T14" fmla="*/ 60240 w 120000"/>
              <a:gd name="T15" fmla="*/ 58800 h 120000"/>
              <a:gd name="T16" fmla="*/ 25542 w 120000"/>
              <a:gd name="T17" fmla="*/ 37500 h 120000"/>
              <a:gd name="T18" fmla="*/ 60240 w 120000"/>
              <a:gd name="T19" fmla="*/ 16200 h 120000"/>
              <a:gd name="T20" fmla="*/ 93975 w 120000"/>
              <a:gd name="T21" fmla="*/ 37500 h 120000"/>
              <a:gd name="T22" fmla="*/ 60240 w 120000"/>
              <a:gd name="T23" fmla="*/ 58800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0" name="Shape 5058"/>
          <p:cNvSpPr>
            <a:spLocks/>
          </p:cNvSpPr>
          <p:nvPr/>
        </p:nvSpPr>
        <p:spPr bwMode="auto">
          <a:xfrm>
            <a:off x="3757613" y="2201863"/>
            <a:ext cx="274637" cy="219075"/>
          </a:xfrm>
          <a:custGeom>
            <a:avLst/>
            <a:gdLst>
              <a:gd name="T0" fmla="*/ 117585 w 120000"/>
              <a:gd name="T1" fmla="*/ 21300 h 120000"/>
              <a:gd name="T2" fmla="*/ 117585 w 120000"/>
              <a:gd name="T3" fmla="*/ 21300 h 120000"/>
              <a:gd name="T4" fmla="*/ 89818 w 120000"/>
              <a:gd name="T5" fmla="*/ 0 h 120000"/>
              <a:gd name="T6" fmla="*/ 85472 w 120000"/>
              <a:gd name="T7" fmla="*/ 0 h 120000"/>
              <a:gd name="T8" fmla="*/ 59879 w 120000"/>
              <a:gd name="T9" fmla="*/ 21300 h 120000"/>
              <a:gd name="T10" fmla="*/ 34285 w 120000"/>
              <a:gd name="T11" fmla="*/ 0 h 120000"/>
              <a:gd name="T12" fmla="*/ 29698 w 120000"/>
              <a:gd name="T13" fmla="*/ 0 h 120000"/>
              <a:gd name="T14" fmla="*/ 1931 w 120000"/>
              <a:gd name="T15" fmla="*/ 21300 h 120000"/>
              <a:gd name="T16" fmla="*/ 0 w 120000"/>
              <a:gd name="T17" fmla="*/ 26700 h 120000"/>
              <a:gd name="T18" fmla="*/ 0 w 120000"/>
              <a:gd name="T19" fmla="*/ 114600 h 120000"/>
              <a:gd name="T20" fmla="*/ 1931 w 120000"/>
              <a:gd name="T21" fmla="*/ 117000 h 120000"/>
              <a:gd name="T22" fmla="*/ 6277 w 120000"/>
              <a:gd name="T23" fmla="*/ 117000 h 120000"/>
              <a:gd name="T24" fmla="*/ 31871 w 120000"/>
              <a:gd name="T25" fmla="*/ 98400 h 120000"/>
              <a:gd name="T26" fmla="*/ 57706 w 120000"/>
              <a:gd name="T27" fmla="*/ 117000 h 120000"/>
              <a:gd name="T28" fmla="*/ 62052 w 120000"/>
              <a:gd name="T29" fmla="*/ 117000 h 120000"/>
              <a:gd name="T30" fmla="*/ 87645 w 120000"/>
              <a:gd name="T31" fmla="*/ 98400 h 120000"/>
              <a:gd name="T32" fmla="*/ 113480 w 120000"/>
              <a:gd name="T33" fmla="*/ 117000 h 120000"/>
              <a:gd name="T34" fmla="*/ 115412 w 120000"/>
              <a:gd name="T35" fmla="*/ 119700 h 120000"/>
              <a:gd name="T36" fmla="*/ 117585 w 120000"/>
              <a:gd name="T37" fmla="*/ 117000 h 120000"/>
              <a:gd name="T38" fmla="*/ 119758 w 120000"/>
              <a:gd name="T39" fmla="*/ 114600 h 120000"/>
              <a:gd name="T40" fmla="*/ 119758 w 120000"/>
              <a:gd name="T41" fmla="*/ 26700 h 120000"/>
              <a:gd name="T42" fmla="*/ 117585 w 120000"/>
              <a:gd name="T43" fmla="*/ 21300 h 120000"/>
              <a:gd name="T44" fmla="*/ 27766 w 120000"/>
              <a:gd name="T45" fmla="*/ 87900 h 120000"/>
              <a:gd name="T46" fmla="*/ 27766 w 120000"/>
              <a:gd name="T47" fmla="*/ 87900 h 120000"/>
              <a:gd name="T48" fmla="*/ 8450 w 120000"/>
              <a:gd name="T49" fmla="*/ 103800 h 120000"/>
              <a:gd name="T50" fmla="*/ 8450 w 120000"/>
              <a:gd name="T51" fmla="*/ 29400 h 120000"/>
              <a:gd name="T52" fmla="*/ 27766 w 120000"/>
              <a:gd name="T53" fmla="*/ 13200 h 120000"/>
              <a:gd name="T54" fmla="*/ 27766 w 120000"/>
              <a:gd name="T55" fmla="*/ 87900 h 120000"/>
              <a:gd name="T56" fmla="*/ 55533 w 120000"/>
              <a:gd name="T57" fmla="*/ 103800 h 120000"/>
              <a:gd name="T58" fmla="*/ 55533 w 120000"/>
              <a:gd name="T59" fmla="*/ 103800 h 120000"/>
              <a:gd name="T60" fmla="*/ 36217 w 120000"/>
              <a:gd name="T61" fmla="*/ 87900 h 120000"/>
              <a:gd name="T62" fmla="*/ 36217 w 120000"/>
              <a:gd name="T63" fmla="*/ 13200 h 120000"/>
              <a:gd name="T64" fmla="*/ 55533 w 120000"/>
              <a:gd name="T65" fmla="*/ 29400 h 120000"/>
              <a:gd name="T66" fmla="*/ 55533 w 120000"/>
              <a:gd name="T67" fmla="*/ 103800 h 120000"/>
              <a:gd name="T68" fmla="*/ 83299 w 120000"/>
              <a:gd name="T69" fmla="*/ 87900 h 120000"/>
              <a:gd name="T70" fmla="*/ 83299 w 120000"/>
              <a:gd name="T71" fmla="*/ 87900 h 120000"/>
              <a:gd name="T72" fmla="*/ 64225 w 120000"/>
              <a:gd name="T73" fmla="*/ 103800 h 120000"/>
              <a:gd name="T74" fmla="*/ 64225 w 120000"/>
              <a:gd name="T75" fmla="*/ 29400 h 120000"/>
              <a:gd name="T76" fmla="*/ 83299 w 120000"/>
              <a:gd name="T77" fmla="*/ 13200 h 120000"/>
              <a:gd name="T78" fmla="*/ 83299 w 120000"/>
              <a:gd name="T79" fmla="*/ 87900 h 120000"/>
              <a:gd name="T80" fmla="*/ 111307 w 120000"/>
              <a:gd name="T81" fmla="*/ 103800 h 120000"/>
              <a:gd name="T82" fmla="*/ 111307 w 120000"/>
              <a:gd name="T83" fmla="*/ 103800 h 120000"/>
              <a:gd name="T84" fmla="*/ 91750 w 120000"/>
              <a:gd name="T85" fmla="*/ 87900 h 120000"/>
              <a:gd name="T86" fmla="*/ 91750 w 120000"/>
              <a:gd name="T87" fmla="*/ 13200 h 120000"/>
              <a:gd name="T88" fmla="*/ 111307 w 120000"/>
              <a:gd name="T89" fmla="*/ 29400 h 120000"/>
              <a:gd name="T90" fmla="*/ 111307 w 120000"/>
              <a:gd name="T91" fmla="*/ 103800 h 120000"/>
              <a:gd name="T92" fmla="*/ 0 w 120000"/>
              <a:gd name="T93" fmla="*/ 0 h 120000"/>
              <a:gd name="T94" fmla="*/ 120000 w 120000"/>
              <a:gd name="T9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T92" t="T93" r="T94" b="T95"/>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1" name="Shape 5059"/>
          <p:cNvSpPr>
            <a:spLocks/>
          </p:cNvSpPr>
          <p:nvPr/>
        </p:nvSpPr>
        <p:spPr bwMode="auto">
          <a:xfrm>
            <a:off x="2122488" y="2201863"/>
            <a:ext cx="271462" cy="215900"/>
          </a:xfrm>
          <a:custGeom>
            <a:avLst/>
            <a:gdLst>
              <a:gd name="T0" fmla="*/ 89638 w 120000"/>
              <a:gd name="T1" fmla="*/ 103427 h 120000"/>
              <a:gd name="T2" fmla="*/ 89638 w 120000"/>
              <a:gd name="T3" fmla="*/ 103427 h 120000"/>
              <a:gd name="T4" fmla="*/ 12771 w 120000"/>
              <a:gd name="T5" fmla="*/ 103427 h 120000"/>
              <a:gd name="T6" fmla="*/ 12771 w 120000"/>
              <a:gd name="T7" fmla="*/ 35601 h 120000"/>
              <a:gd name="T8" fmla="*/ 27951 w 120000"/>
              <a:gd name="T9" fmla="*/ 35601 h 120000"/>
              <a:gd name="T10" fmla="*/ 40722 w 120000"/>
              <a:gd name="T11" fmla="*/ 21790 h 120000"/>
              <a:gd name="T12" fmla="*/ 6506 w 120000"/>
              <a:gd name="T13" fmla="*/ 21790 h 120000"/>
              <a:gd name="T14" fmla="*/ 0 w 120000"/>
              <a:gd name="T15" fmla="*/ 27314 h 120000"/>
              <a:gd name="T16" fmla="*/ 0 w 120000"/>
              <a:gd name="T17" fmla="*/ 111406 h 120000"/>
              <a:gd name="T18" fmla="*/ 6506 w 120000"/>
              <a:gd name="T19" fmla="*/ 119693 h 120000"/>
              <a:gd name="T20" fmla="*/ 96144 w 120000"/>
              <a:gd name="T21" fmla="*/ 119693 h 120000"/>
              <a:gd name="T22" fmla="*/ 102650 w 120000"/>
              <a:gd name="T23" fmla="*/ 111406 h 120000"/>
              <a:gd name="T24" fmla="*/ 102650 w 120000"/>
              <a:gd name="T25" fmla="*/ 84398 h 120000"/>
              <a:gd name="T26" fmla="*/ 89638 w 120000"/>
              <a:gd name="T27" fmla="*/ 95140 h 120000"/>
              <a:gd name="T28" fmla="*/ 89638 w 120000"/>
              <a:gd name="T29" fmla="*/ 103427 h 120000"/>
              <a:gd name="T30" fmla="*/ 79036 w 120000"/>
              <a:gd name="T31" fmla="*/ 51867 h 120000"/>
              <a:gd name="T32" fmla="*/ 79036 w 120000"/>
              <a:gd name="T33" fmla="*/ 51867 h 120000"/>
              <a:gd name="T34" fmla="*/ 79036 w 120000"/>
              <a:gd name="T35" fmla="*/ 78874 h 120000"/>
              <a:gd name="T36" fmla="*/ 119759 w 120000"/>
              <a:gd name="T37" fmla="*/ 38363 h 120000"/>
              <a:gd name="T38" fmla="*/ 79036 w 120000"/>
              <a:gd name="T39" fmla="*/ 0 h 120000"/>
              <a:gd name="T40" fmla="*/ 79036 w 120000"/>
              <a:gd name="T41" fmla="*/ 24552 h 120000"/>
              <a:gd name="T42" fmla="*/ 32048 w 120000"/>
              <a:gd name="T43" fmla="*/ 84398 h 120000"/>
              <a:gd name="T44" fmla="*/ 79036 w 120000"/>
              <a:gd name="T45" fmla="*/ 51867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2" name="Shape 5060"/>
          <p:cNvSpPr>
            <a:spLocks/>
          </p:cNvSpPr>
          <p:nvPr/>
        </p:nvSpPr>
        <p:spPr bwMode="auto">
          <a:xfrm>
            <a:off x="4308475" y="2176463"/>
            <a:ext cx="265113" cy="263525"/>
          </a:xfrm>
          <a:custGeom>
            <a:avLst/>
            <a:gdLst>
              <a:gd name="T0" fmla="*/ 59750 w 120000"/>
              <a:gd name="T1" fmla="*/ 0 h 120000"/>
              <a:gd name="T2" fmla="*/ 59750 w 120000"/>
              <a:gd name="T3" fmla="*/ 0 h 120000"/>
              <a:gd name="T4" fmla="*/ 0 w 120000"/>
              <a:gd name="T5" fmla="*/ 62000 h 120000"/>
              <a:gd name="T6" fmla="*/ 59750 w 120000"/>
              <a:gd name="T7" fmla="*/ 119750 h 120000"/>
              <a:gd name="T8" fmla="*/ 119750 w 120000"/>
              <a:gd name="T9" fmla="*/ 60000 h 120000"/>
              <a:gd name="T10" fmla="*/ 59750 w 120000"/>
              <a:gd name="T11" fmla="*/ 0 h 120000"/>
              <a:gd name="T12" fmla="*/ 59750 w 120000"/>
              <a:gd name="T13" fmla="*/ 106500 h 120000"/>
              <a:gd name="T14" fmla="*/ 59750 w 120000"/>
              <a:gd name="T15" fmla="*/ 106500 h 120000"/>
              <a:gd name="T16" fmla="*/ 13250 w 120000"/>
              <a:gd name="T17" fmla="*/ 62000 h 120000"/>
              <a:gd name="T18" fmla="*/ 59750 w 120000"/>
              <a:gd name="T19" fmla="*/ 13250 h 120000"/>
              <a:gd name="T20" fmla="*/ 106500 w 120000"/>
              <a:gd name="T21" fmla="*/ 60000 h 120000"/>
              <a:gd name="T22" fmla="*/ 59750 w 120000"/>
              <a:gd name="T23" fmla="*/ 106500 h 120000"/>
              <a:gd name="T24" fmla="*/ 30750 w 120000"/>
              <a:gd name="T25" fmla="*/ 88500 h 120000"/>
              <a:gd name="T26" fmla="*/ 30750 w 120000"/>
              <a:gd name="T27" fmla="*/ 88500 h 120000"/>
              <a:gd name="T28" fmla="*/ 70750 w 120000"/>
              <a:gd name="T29" fmla="*/ 73250 h 120000"/>
              <a:gd name="T30" fmla="*/ 88500 w 120000"/>
              <a:gd name="T31" fmla="*/ 31000 h 120000"/>
              <a:gd name="T32" fmla="*/ 46500 w 120000"/>
              <a:gd name="T33" fmla="*/ 48750 h 120000"/>
              <a:gd name="T34" fmla="*/ 30750 w 120000"/>
              <a:gd name="T35" fmla="*/ 88500 h 120000"/>
              <a:gd name="T36" fmla="*/ 53250 w 120000"/>
              <a:gd name="T37" fmla="*/ 53250 h 120000"/>
              <a:gd name="T38" fmla="*/ 53250 w 120000"/>
              <a:gd name="T39" fmla="*/ 53250 h 120000"/>
              <a:gd name="T40" fmla="*/ 77500 w 120000"/>
              <a:gd name="T41" fmla="*/ 42250 h 120000"/>
              <a:gd name="T42" fmla="*/ 66500 w 120000"/>
              <a:gd name="T43" fmla="*/ 66500 h 120000"/>
              <a:gd name="T44" fmla="*/ 53250 w 120000"/>
              <a:gd name="T45" fmla="*/ 66500 h 120000"/>
              <a:gd name="T46" fmla="*/ 53250 w 120000"/>
              <a:gd name="T47" fmla="*/ 53250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3" name="Shape 5061"/>
          <p:cNvSpPr>
            <a:spLocks/>
          </p:cNvSpPr>
          <p:nvPr/>
        </p:nvSpPr>
        <p:spPr bwMode="auto">
          <a:xfrm>
            <a:off x="4868863" y="2185988"/>
            <a:ext cx="242887" cy="241300"/>
          </a:xfrm>
          <a:custGeom>
            <a:avLst/>
            <a:gdLst>
              <a:gd name="T0" fmla="*/ 114864 w 120000"/>
              <a:gd name="T1" fmla="*/ 4689 h 120000"/>
              <a:gd name="T2" fmla="*/ 114864 w 120000"/>
              <a:gd name="T3" fmla="*/ 4689 h 120000"/>
              <a:gd name="T4" fmla="*/ 93243 w 120000"/>
              <a:gd name="T5" fmla="*/ 9655 h 120000"/>
              <a:gd name="T6" fmla="*/ 0 w 120000"/>
              <a:gd name="T7" fmla="*/ 61241 h 120000"/>
              <a:gd name="T8" fmla="*/ 52702 w 120000"/>
              <a:gd name="T9" fmla="*/ 68413 h 120000"/>
              <a:gd name="T10" fmla="*/ 59729 w 120000"/>
              <a:gd name="T11" fmla="*/ 119724 h 120000"/>
              <a:gd name="T12" fmla="*/ 107837 w 120000"/>
              <a:gd name="T13" fmla="*/ 24551 h 120000"/>
              <a:gd name="T14" fmla="*/ 114864 w 120000"/>
              <a:gd name="T15" fmla="*/ 4689 h 120000"/>
              <a:gd name="T16" fmla="*/ 102972 w 120000"/>
              <a:gd name="T17" fmla="*/ 17103 h 120000"/>
              <a:gd name="T18" fmla="*/ 102972 w 120000"/>
              <a:gd name="T19" fmla="*/ 17103 h 120000"/>
              <a:gd name="T20" fmla="*/ 64594 w 120000"/>
              <a:gd name="T21" fmla="*/ 88000 h 120000"/>
              <a:gd name="T22" fmla="*/ 62162 w 120000"/>
              <a:gd name="T23" fmla="*/ 56275 h 120000"/>
              <a:gd name="T24" fmla="*/ 102972 w 120000"/>
              <a:gd name="T25" fmla="*/ 17103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4" name="Shape 5062"/>
          <p:cNvSpPr>
            <a:spLocks/>
          </p:cNvSpPr>
          <p:nvPr/>
        </p:nvSpPr>
        <p:spPr bwMode="auto">
          <a:xfrm>
            <a:off x="6515100" y="2185988"/>
            <a:ext cx="212725" cy="244475"/>
          </a:xfrm>
          <a:custGeom>
            <a:avLst/>
            <a:gdLst>
              <a:gd name="T0" fmla="*/ 98153 w 120000"/>
              <a:gd name="T1" fmla="*/ 81351 h 120000"/>
              <a:gd name="T2" fmla="*/ 98153 w 120000"/>
              <a:gd name="T3" fmla="*/ 81351 h 120000"/>
              <a:gd name="T4" fmla="*/ 84307 w 120000"/>
              <a:gd name="T5" fmla="*/ 83783 h 120000"/>
              <a:gd name="T6" fmla="*/ 43692 w 120000"/>
              <a:gd name="T7" fmla="*/ 64594 h 120000"/>
              <a:gd name="T8" fmla="*/ 43692 w 120000"/>
              <a:gd name="T9" fmla="*/ 60000 h 120000"/>
              <a:gd name="T10" fmla="*/ 43692 w 120000"/>
              <a:gd name="T11" fmla="*/ 57567 h 120000"/>
              <a:gd name="T12" fmla="*/ 84307 w 120000"/>
              <a:gd name="T13" fmla="*/ 35945 h 120000"/>
              <a:gd name="T14" fmla="*/ 98153 w 120000"/>
              <a:gd name="T15" fmla="*/ 40810 h 120000"/>
              <a:gd name="T16" fmla="*/ 119692 w 120000"/>
              <a:gd name="T17" fmla="*/ 18918 h 120000"/>
              <a:gd name="T18" fmla="*/ 98153 w 120000"/>
              <a:gd name="T19" fmla="*/ 0 h 120000"/>
              <a:gd name="T20" fmla="*/ 76307 w 120000"/>
              <a:gd name="T21" fmla="*/ 18918 h 120000"/>
              <a:gd name="T22" fmla="*/ 76307 w 120000"/>
              <a:gd name="T23" fmla="*/ 24054 h 120000"/>
              <a:gd name="T24" fmla="*/ 35384 w 120000"/>
              <a:gd name="T25" fmla="*/ 45675 h 120000"/>
              <a:gd name="T26" fmla="*/ 21538 w 120000"/>
              <a:gd name="T27" fmla="*/ 40810 h 120000"/>
              <a:gd name="T28" fmla="*/ 0 w 120000"/>
              <a:gd name="T29" fmla="*/ 60000 h 120000"/>
              <a:gd name="T30" fmla="*/ 21538 w 120000"/>
              <a:gd name="T31" fmla="*/ 81351 h 120000"/>
              <a:gd name="T32" fmla="*/ 35384 w 120000"/>
              <a:gd name="T33" fmla="*/ 76486 h 120000"/>
              <a:gd name="T34" fmla="*/ 76307 w 120000"/>
              <a:gd name="T35" fmla="*/ 98108 h 120000"/>
              <a:gd name="T36" fmla="*/ 76307 w 120000"/>
              <a:gd name="T37" fmla="*/ 100540 h 120000"/>
              <a:gd name="T38" fmla="*/ 98153 w 120000"/>
              <a:gd name="T39" fmla="*/ 119729 h 120000"/>
              <a:gd name="T40" fmla="*/ 119692 w 120000"/>
              <a:gd name="T41" fmla="*/ 100540 h 120000"/>
              <a:gd name="T42" fmla="*/ 98153 w 120000"/>
              <a:gd name="T43" fmla="*/ 81351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5" name="Shape 5063"/>
          <p:cNvSpPr>
            <a:spLocks/>
          </p:cNvSpPr>
          <p:nvPr/>
        </p:nvSpPr>
        <p:spPr bwMode="auto">
          <a:xfrm>
            <a:off x="1030288" y="2185988"/>
            <a:ext cx="274637" cy="244475"/>
          </a:xfrm>
          <a:custGeom>
            <a:avLst/>
            <a:gdLst>
              <a:gd name="T0" fmla="*/ 74849 w 120000"/>
              <a:gd name="T1" fmla="*/ 90810 h 120000"/>
              <a:gd name="T2" fmla="*/ 74849 w 120000"/>
              <a:gd name="T3" fmla="*/ 90810 h 120000"/>
              <a:gd name="T4" fmla="*/ 53360 w 120000"/>
              <a:gd name="T5" fmla="*/ 69459 h 120000"/>
              <a:gd name="T6" fmla="*/ 59879 w 120000"/>
              <a:gd name="T7" fmla="*/ 52702 h 120000"/>
              <a:gd name="T8" fmla="*/ 66156 w 120000"/>
              <a:gd name="T9" fmla="*/ 40810 h 120000"/>
              <a:gd name="T10" fmla="*/ 64225 w 120000"/>
              <a:gd name="T11" fmla="*/ 35945 h 120000"/>
              <a:gd name="T12" fmla="*/ 66156 w 120000"/>
              <a:gd name="T13" fmla="*/ 24054 h 120000"/>
              <a:gd name="T14" fmla="*/ 42736 w 120000"/>
              <a:gd name="T15" fmla="*/ 0 h 120000"/>
              <a:gd name="T16" fmla="*/ 16901 w 120000"/>
              <a:gd name="T17" fmla="*/ 24054 h 120000"/>
              <a:gd name="T18" fmla="*/ 19074 w 120000"/>
              <a:gd name="T19" fmla="*/ 35945 h 120000"/>
              <a:gd name="T20" fmla="*/ 16901 w 120000"/>
              <a:gd name="T21" fmla="*/ 40810 h 120000"/>
              <a:gd name="T22" fmla="*/ 23420 w 120000"/>
              <a:gd name="T23" fmla="*/ 52702 h 120000"/>
              <a:gd name="T24" fmla="*/ 29698 w 120000"/>
              <a:gd name="T25" fmla="*/ 69459 h 120000"/>
              <a:gd name="T26" fmla="*/ 8450 w 120000"/>
              <a:gd name="T27" fmla="*/ 90810 h 120000"/>
              <a:gd name="T28" fmla="*/ 0 w 120000"/>
              <a:gd name="T29" fmla="*/ 93243 h 120000"/>
              <a:gd name="T30" fmla="*/ 0 w 120000"/>
              <a:gd name="T31" fmla="*/ 119729 h 120000"/>
              <a:gd name="T32" fmla="*/ 96096 w 120000"/>
              <a:gd name="T33" fmla="*/ 119729 h 120000"/>
              <a:gd name="T34" fmla="*/ 96096 w 120000"/>
              <a:gd name="T35" fmla="*/ 107837 h 120000"/>
              <a:gd name="T36" fmla="*/ 74849 w 120000"/>
              <a:gd name="T37" fmla="*/ 90810 h 120000"/>
              <a:gd name="T38" fmla="*/ 102615 w 120000"/>
              <a:gd name="T39" fmla="*/ 52702 h 120000"/>
              <a:gd name="T40" fmla="*/ 102615 w 120000"/>
              <a:gd name="T41" fmla="*/ 52702 h 120000"/>
              <a:gd name="T42" fmla="*/ 102615 w 120000"/>
              <a:gd name="T43" fmla="*/ 33513 h 120000"/>
              <a:gd name="T44" fmla="*/ 89818 w 120000"/>
              <a:gd name="T45" fmla="*/ 33513 h 120000"/>
              <a:gd name="T46" fmla="*/ 89818 w 120000"/>
              <a:gd name="T47" fmla="*/ 52702 h 120000"/>
              <a:gd name="T48" fmla="*/ 72676 w 120000"/>
              <a:gd name="T49" fmla="*/ 52702 h 120000"/>
              <a:gd name="T50" fmla="*/ 72676 w 120000"/>
              <a:gd name="T51" fmla="*/ 67027 h 120000"/>
              <a:gd name="T52" fmla="*/ 89818 w 120000"/>
              <a:gd name="T53" fmla="*/ 67027 h 120000"/>
              <a:gd name="T54" fmla="*/ 89818 w 120000"/>
              <a:gd name="T55" fmla="*/ 86216 h 120000"/>
              <a:gd name="T56" fmla="*/ 102615 w 120000"/>
              <a:gd name="T57" fmla="*/ 86216 h 120000"/>
              <a:gd name="T58" fmla="*/ 102615 w 120000"/>
              <a:gd name="T59" fmla="*/ 67027 h 120000"/>
              <a:gd name="T60" fmla="*/ 119758 w 120000"/>
              <a:gd name="T61" fmla="*/ 67027 h 120000"/>
              <a:gd name="T62" fmla="*/ 119758 w 120000"/>
              <a:gd name="T63" fmla="*/ 52702 h 120000"/>
              <a:gd name="T64" fmla="*/ 102615 w 120000"/>
              <a:gd name="T65" fmla="*/ 52702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6" name="Shape 5064"/>
          <p:cNvSpPr>
            <a:spLocks/>
          </p:cNvSpPr>
          <p:nvPr/>
        </p:nvSpPr>
        <p:spPr bwMode="auto">
          <a:xfrm>
            <a:off x="5413375" y="2190750"/>
            <a:ext cx="234950" cy="236538"/>
          </a:xfrm>
          <a:custGeom>
            <a:avLst/>
            <a:gdLst>
              <a:gd name="T0" fmla="*/ 59718 w 120000"/>
              <a:gd name="T1" fmla="*/ 0 h 120000"/>
              <a:gd name="T2" fmla="*/ 59718 w 120000"/>
              <a:gd name="T3" fmla="*/ 0 h 120000"/>
              <a:gd name="T4" fmla="*/ 0 w 120000"/>
              <a:gd name="T5" fmla="*/ 59999 h 120000"/>
              <a:gd name="T6" fmla="*/ 59718 w 120000"/>
              <a:gd name="T7" fmla="*/ 119718 h 120000"/>
              <a:gd name="T8" fmla="*/ 119718 w 120000"/>
              <a:gd name="T9" fmla="*/ 59999 h 120000"/>
              <a:gd name="T10" fmla="*/ 59718 w 120000"/>
              <a:gd name="T11" fmla="*/ 0 h 120000"/>
              <a:gd name="T12" fmla="*/ 64507 w 120000"/>
              <a:gd name="T13" fmla="*/ 109859 h 120000"/>
              <a:gd name="T14" fmla="*/ 64507 w 120000"/>
              <a:gd name="T15" fmla="*/ 109859 h 120000"/>
              <a:gd name="T16" fmla="*/ 64507 w 120000"/>
              <a:gd name="T17" fmla="*/ 82253 h 120000"/>
              <a:gd name="T18" fmla="*/ 54647 w 120000"/>
              <a:gd name="T19" fmla="*/ 82253 h 120000"/>
              <a:gd name="T20" fmla="*/ 54647 w 120000"/>
              <a:gd name="T21" fmla="*/ 109859 h 120000"/>
              <a:gd name="T22" fmla="*/ 9859 w 120000"/>
              <a:gd name="T23" fmla="*/ 64788 h 120000"/>
              <a:gd name="T24" fmla="*/ 37183 w 120000"/>
              <a:gd name="T25" fmla="*/ 64788 h 120000"/>
              <a:gd name="T26" fmla="*/ 37183 w 120000"/>
              <a:gd name="T27" fmla="*/ 54929 h 120000"/>
              <a:gd name="T28" fmla="*/ 9859 w 120000"/>
              <a:gd name="T29" fmla="*/ 54929 h 120000"/>
              <a:gd name="T30" fmla="*/ 54647 w 120000"/>
              <a:gd name="T31" fmla="*/ 12394 h 120000"/>
              <a:gd name="T32" fmla="*/ 54647 w 120000"/>
              <a:gd name="T33" fmla="*/ 40000 h 120000"/>
              <a:gd name="T34" fmla="*/ 64507 w 120000"/>
              <a:gd name="T35" fmla="*/ 40000 h 120000"/>
              <a:gd name="T36" fmla="*/ 64507 w 120000"/>
              <a:gd name="T37" fmla="*/ 12394 h 120000"/>
              <a:gd name="T38" fmla="*/ 107042 w 120000"/>
              <a:gd name="T39" fmla="*/ 54929 h 120000"/>
              <a:gd name="T40" fmla="*/ 82253 w 120000"/>
              <a:gd name="T41" fmla="*/ 54929 h 120000"/>
              <a:gd name="T42" fmla="*/ 82253 w 120000"/>
              <a:gd name="T43" fmla="*/ 64788 h 120000"/>
              <a:gd name="T44" fmla="*/ 107042 w 120000"/>
              <a:gd name="T45" fmla="*/ 64788 h 120000"/>
              <a:gd name="T46" fmla="*/ 64507 w 120000"/>
              <a:gd name="T47" fmla="*/ 109859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7" name="Shape 5065"/>
          <p:cNvSpPr>
            <a:spLocks/>
          </p:cNvSpPr>
          <p:nvPr/>
        </p:nvSpPr>
        <p:spPr bwMode="auto">
          <a:xfrm>
            <a:off x="9794875" y="2222500"/>
            <a:ext cx="228600" cy="231775"/>
          </a:xfrm>
          <a:custGeom>
            <a:avLst/>
            <a:gdLst>
              <a:gd name="T0" fmla="*/ 58564 w 120000"/>
              <a:gd name="T1" fmla="*/ 0 h 120000"/>
              <a:gd name="T2" fmla="*/ 58564 w 120000"/>
              <a:gd name="T3" fmla="*/ 0 h 120000"/>
              <a:gd name="T4" fmla="*/ 0 w 120000"/>
              <a:gd name="T5" fmla="*/ 58705 h 120000"/>
              <a:gd name="T6" fmla="*/ 58564 w 120000"/>
              <a:gd name="T7" fmla="*/ 119712 h 120000"/>
              <a:gd name="T8" fmla="*/ 119712 w 120000"/>
              <a:gd name="T9" fmla="*/ 58705 h 120000"/>
              <a:gd name="T10" fmla="*/ 58564 w 120000"/>
              <a:gd name="T11" fmla="*/ 0 h 120000"/>
              <a:gd name="T12" fmla="*/ 94162 w 120000"/>
              <a:gd name="T13" fmla="*/ 50935 h 120000"/>
              <a:gd name="T14" fmla="*/ 94162 w 120000"/>
              <a:gd name="T15" fmla="*/ 50935 h 120000"/>
              <a:gd name="T16" fmla="*/ 94162 w 120000"/>
              <a:gd name="T17" fmla="*/ 66187 h 120000"/>
              <a:gd name="T18" fmla="*/ 22966 w 120000"/>
              <a:gd name="T19" fmla="*/ 66187 h 120000"/>
              <a:gd name="T20" fmla="*/ 22966 w 120000"/>
              <a:gd name="T21" fmla="*/ 50935 h 120000"/>
              <a:gd name="T22" fmla="*/ 94162 w 120000"/>
              <a:gd name="T23" fmla="*/ 50935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8" name="Shape 5066"/>
          <p:cNvSpPr>
            <a:spLocks/>
          </p:cNvSpPr>
          <p:nvPr/>
        </p:nvSpPr>
        <p:spPr bwMode="auto">
          <a:xfrm>
            <a:off x="2660650" y="2759075"/>
            <a:ext cx="255588" cy="255588"/>
          </a:xfrm>
          <a:custGeom>
            <a:avLst/>
            <a:gdLst>
              <a:gd name="T0" fmla="*/ 59740 w 120000"/>
              <a:gd name="T1" fmla="*/ 2342 h 120000"/>
              <a:gd name="T2" fmla="*/ 59740 w 120000"/>
              <a:gd name="T3" fmla="*/ 2342 h 120000"/>
              <a:gd name="T4" fmla="*/ 0 w 120000"/>
              <a:gd name="T5" fmla="*/ 62212 h 120000"/>
              <a:gd name="T6" fmla="*/ 59740 w 120000"/>
              <a:gd name="T7" fmla="*/ 119739 h 120000"/>
              <a:gd name="T8" fmla="*/ 119740 w 120000"/>
              <a:gd name="T9" fmla="*/ 59869 h 120000"/>
              <a:gd name="T10" fmla="*/ 59740 w 120000"/>
              <a:gd name="T11" fmla="*/ 2342 h 120000"/>
              <a:gd name="T12" fmla="*/ 64415 w 120000"/>
              <a:gd name="T13" fmla="*/ 20563 h 120000"/>
              <a:gd name="T14" fmla="*/ 64415 w 120000"/>
              <a:gd name="T15" fmla="*/ 20563 h 120000"/>
              <a:gd name="T16" fmla="*/ 73506 w 120000"/>
              <a:gd name="T17" fmla="*/ 27592 h 120000"/>
              <a:gd name="T18" fmla="*/ 62077 w 120000"/>
              <a:gd name="T19" fmla="*/ 39045 h 120000"/>
              <a:gd name="T20" fmla="*/ 55324 w 120000"/>
              <a:gd name="T21" fmla="*/ 29934 h 120000"/>
              <a:gd name="T22" fmla="*/ 64415 w 120000"/>
              <a:gd name="T23" fmla="*/ 20563 h 120000"/>
              <a:gd name="T24" fmla="*/ 50649 w 120000"/>
              <a:gd name="T25" fmla="*/ 96832 h 120000"/>
              <a:gd name="T26" fmla="*/ 50649 w 120000"/>
              <a:gd name="T27" fmla="*/ 96832 h 120000"/>
              <a:gd name="T28" fmla="*/ 45974 w 120000"/>
              <a:gd name="T29" fmla="*/ 85119 h 120000"/>
              <a:gd name="T30" fmla="*/ 50649 w 120000"/>
              <a:gd name="T31" fmla="*/ 64555 h 120000"/>
              <a:gd name="T32" fmla="*/ 50649 w 120000"/>
              <a:gd name="T33" fmla="*/ 59869 h 120000"/>
              <a:gd name="T34" fmla="*/ 41558 w 120000"/>
              <a:gd name="T35" fmla="*/ 64555 h 120000"/>
              <a:gd name="T36" fmla="*/ 39220 w 120000"/>
              <a:gd name="T37" fmla="*/ 62212 h 120000"/>
              <a:gd name="T38" fmla="*/ 64415 w 120000"/>
              <a:gd name="T39" fmla="*/ 48156 h 120000"/>
              <a:gd name="T40" fmla="*/ 69090 w 120000"/>
              <a:gd name="T41" fmla="*/ 59869 h 120000"/>
              <a:gd name="T42" fmla="*/ 62077 w 120000"/>
              <a:gd name="T43" fmla="*/ 80694 h 120000"/>
              <a:gd name="T44" fmla="*/ 62077 w 120000"/>
              <a:gd name="T45" fmla="*/ 85119 h 120000"/>
              <a:gd name="T46" fmla="*/ 71428 w 120000"/>
              <a:gd name="T47" fmla="*/ 80694 h 120000"/>
              <a:gd name="T48" fmla="*/ 73506 w 120000"/>
              <a:gd name="T49" fmla="*/ 85119 h 120000"/>
              <a:gd name="T50" fmla="*/ 50649 w 120000"/>
              <a:gd name="T51" fmla="*/ 96832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29" name="Shape 5067"/>
          <p:cNvSpPr>
            <a:spLocks/>
          </p:cNvSpPr>
          <p:nvPr/>
        </p:nvSpPr>
        <p:spPr bwMode="auto">
          <a:xfrm>
            <a:off x="2697163" y="2141538"/>
            <a:ext cx="128587" cy="271462"/>
          </a:xfrm>
          <a:custGeom>
            <a:avLst/>
            <a:gdLst>
              <a:gd name="T0" fmla="*/ 92068 w 120000"/>
              <a:gd name="T1" fmla="*/ 0 h 120000"/>
              <a:gd name="T2" fmla="*/ 92068 w 120000"/>
              <a:gd name="T3" fmla="*/ 0 h 120000"/>
              <a:gd name="T4" fmla="*/ 114827 w 120000"/>
              <a:gd name="T5" fmla="*/ 12771 h 120000"/>
              <a:gd name="T6" fmla="*/ 82758 w 120000"/>
              <a:gd name="T7" fmla="*/ 27710 h 120000"/>
              <a:gd name="T8" fmla="*/ 55344 w 120000"/>
              <a:gd name="T9" fmla="*/ 14939 h 120000"/>
              <a:gd name="T10" fmla="*/ 92068 w 120000"/>
              <a:gd name="T11" fmla="*/ 0 h 120000"/>
              <a:gd name="T12" fmla="*/ 37241 w 120000"/>
              <a:gd name="T13" fmla="*/ 119759 h 120000"/>
              <a:gd name="T14" fmla="*/ 37241 w 120000"/>
              <a:gd name="T15" fmla="*/ 119759 h 120000"/>
              <a:gd name="T16" fmla="*/ 23275 w 120000"/>
              <a:gd name="T17" fmla="*/ 98072 h 120000"/>
              <a:gd name="T18" fmla="*/ 41896 w 120000"/>
              <a:gd name="T19" fmla="*/ 68433 h 120000"/>
              <a:gd name="T20" fmla="*/ 41896 w 120000"/>
              <a:gd name="T21" fmla="*/ 61927 h 120000"/>
              <a:gd name="T22" fmla="*/ 9827 w 120000"/>
              <a:gd name="T23" fmla="*/ 68433 h 120000"/>
              <a:gd name="T24" fmla="*/ 0 w 120000"/>
              <a:gd name="T25" fmla="*/ 64096 h 120000"/>
              <a:gd name="T26" fmla="*/ 87413 w 120000"/>
              <a:gd name="T27" fmla="*/ 42891 h 120000"/>
              <a:gd name="T28" fmla="*/ 96724 w 120000"/>
              <a:gd name="T29" fmla="*/ 61927 h 120000"/>
              <a:gd name="T30" fmla="*/ 78103 w 120000"/>
              <a:gd name="T31" fmla="*/ 93975 h 120000"/>
              <a:gd name="T32" fmla="*/ 82758 w 120000"/>
              <a:gd name="T33" fmla="*/ 102409 h 120000"/>
              <a:gd name="T34" fmla="*/ 110172 w 120000"/>
              <a:gd name="T35" fmla="*/ 93975 h 120000"/>
              <a:gd name="T36" fmla="*/ 119482 w 120000"/>
              <a:gd name="T37" fmla="*/ 98072 h 120000"/>
              <a:gd name="T38" fmla="*/ 37241 w 120000"/>
              <a:gd name="T39" fmla="*/ 119759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0" name="Shape 5068"/>
          <p:cNvSpPr>
            <a:spLocks/>
          </p:cNvSpPr>
          <p:nvPr/>
        </p:nvSpPr>
        <p:spPr bwMode="auto">
          <a:xfrm>
            <a:off x="9210675" y="2759075"/>
            <a:ext cx="231775" cy="230188"/>
          </a:xfrm>
          <a:custGeom>
            <a:avLst/>
            <a:gdLst>
              <a:gd name="T0" fmla="*/ 61294 w 120000"/>
              <a:gd name="T1" fmla="*/ 0 h 120000"/>
              <a:gd name="T2" fmla="*/ 61294 w 120000"/>
              <a:gd name="T3" fmla="*/ 0 h 120000"/>
              <a:gd name="T4" fmla="*/ 0 w 120000"/>
              <a:gd name="T5" fmla="*/ 58705 h 120000"/>
              <a:gd name="T6" fmla="*/ 61294 w 120000"/>
              <a:gd name="T7" fmla="*/ 119712 h 120000"/>
              <a:gd name="T8" fmla="*/ 119712 w 120000"/>
              <a:gd name="T9" fmla="*/ 58705 h 120000"/>
              <a:gd name="T10" fmla="*/ 61294 w 120000"/>
              <a:gd name="T11" fmla="*/ 0 h 120000"/>
              <a:gd name="T12" fmla="*/ 73956 w 120000"/>
              <a:gd name="T13" fmla="*/ 58705 h 120000"/>
              <a:gd name="T14" fmla="*/ 73956 w 120000"/>
              <a:gd name="T15" fmla="*/ 58705 h 120000"/>
              <a:gd name="T16" fmla="*/ 94388 w 120000"/>
              <a:gd name="T17" fmla="*/ 81726 h 120000"/>
              <a:gd name="T18" fmla="*/ 81726 w 120000"/>
              <a:gd name="T19" fmla="*/ 94388 h 120000"/>
              <a:gd name="T20" fmla="*/ 61294 w 120000"/>
              <a:gd name="T21" fmla="*/ 71366 h 120000"/>
              <a:gd name="T22" fmla="*/ 37985 w 120000"/>
              <a:gd name="T23" fmla="*/ 94388 h 120000"/>
              <a:gd name="T24" fmla="*/ 25323 w 120000"/>
              <a:gd name="T25" fmla="*/ 81726 h 120000"/>
              <a:gd name="T26" fmla="*/ 48345 w 120000"/>
              <a:gd name="T27" fmla="*/ 58705 h 120000"/>
              <a:gd name="T28" fmla="*/ 25323 w 120000"/>
              <a:gd name="T29" fmla="*/ 38561 h 120000"/>
              <a:gd name="T30" fmla="*/ 37985 w 120000"/>
              <a:gd name="T31" fmla="*/ 25611 h 120000"/>
              <a:gd name="T32" fmla="*/ 61294 w 120000"/>
              <a:gd name="T33" fmla="*/ 45755 h 120000"/>
              <a:gd name="T34" fmla="*/ 81726 w 120000"/>
              <a:gd name="T35" fmla="*/ 25611 h 120000"/>
              <a:gd name="T36" fmla="*/ 94388 w 120000"/>
              <a:gd name="T37" fmla="*/ 38561 h 120000"/>
              <a:gd name="T38" fmla="*/ 73956 w 120000"/>
              <a:gd name="T39" fmla="*/ 58705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1" name="Shape 5069"/>
          <p:cNvSpPr>
            <a:spLocks/>
          </p:cNvSpPr>
          <p:nvPr/>
        </p:nvSpPr>
        <p:spPr bwMode="auto">
          <a:xfrm>
            <a:off x="4862513" y="2732088"/>
            <a:ext cx="255587" cy="255587"/>
          </a:xfrm>
          <a:custGeom>
            <a:avLst/>
            <a:gdLst>
              <a:gd name="T0" fmla="*/ 60130 w 120000"/>
              <a:gd name="T1" fmla="*/ 2342 h 120000"/>
              <a:gd name="T2" fmla="*/ 60130 w 120000"/>
              <a:gd name="T3" fmla="*/ 2342 h 120000"/>
              <a:gd name="T4" fmla="*/ 0 w 120000"/>
              <a:gd name="T5" fmla="*/ 62212 h 120000"/>
              <a:gd name="T6" fmla="*/ 60130 w 120000"/>
              <a:gd name="T7" fmla="*/ 119739 h 120000"/>
              <a:gd name="T8" fmla="*/ 119739 w 120000"/>
              <a:gd name="T9" fmla="*/ 59869 h 120000"/>
              <a:gd name="T10" fmla="*/ 60130 w 120000"/>
              <a:gd name="T11" fmla="*/ 2342 h 120000"/>
              <a:gd name="T12" fmla="*/ 60130 w 120000"/>
              <a:gd name="T13" fmla="*/ 96832 h 120000"/>
              <a:gd name="T14" fmla="*/ 60130 w 120000"/>
              <a:gd name="T15" fmla="*/ 96832 h 120000"/>
              <a:gd name="T16" fmla="*/ 57527 w 120000"/>
              <a:gd name="T17" fmla="*/ 96832 h 120000"/>
              <a:gd name="T18" fmla="*/ 50759 w 120000"/>
              <a:gd name="T19" fmla="*/ 87462 h 120000"/>
              <a:gd name="T20" fmla="*/ 60130 w 120000"/>
              <a:gd name="T21" fmla="*/ 78351 h 120000"/>
              <a:gd name="T22" fmla="*/ 60130 w 120000"/>
              <a:gd name="T23" fmla="*/ 78351 h 120000"/>
              <a:gd name="T24" fmla="*/ 66898 w 120000"/>
              <a:gd name="T25" fmla="*/ 87462 h 120000"/>
              <a:gd name="T26" fmla="*/ 60130 w 120000"/>
              <a:gd name="T27" fmla="*/ 96832 h 120000"/>
              <a:gd name="T28" fmla="*/ 80694 w 120000"/>
              <a:gd name="T29" fmla="*/ 55444 h 120000"/>
              <a:gd name="T30" fmla="*/ 80694 w 120000"/>
              <a:gd name="T31" fmla="*/ 55444 h 120000"/>
              <a:gd name="T32" fmla="*/ 73926 w 120000"/>
              <a:gd name="T33" fmla="*/ 59869 h 120000"/>
              <a:gd name="T34" fmla="*/ 69240 w 120000"/>
              <a:gd name="T35" fmla="*/ 64555 h 120000"/>
              <a:gd name="T36" fmla="*/ 66898 w 120000"/>
              <a:gd name="T37" fmla="*/ 66898 h 120000"/>
              <a:gd name="T38" fmla="*/ 64555 w 120000"/>
              <a:gd name="T39" fmla="*/ 71323 h 120000"/>
              <a:gd name="T40" fmla="*/ 64555 w 120000"/>
              <a:gd name="T41" fmla="*/ 71323 h 120000"/>
              <a:gd name="T42" fmla="*/ 50759 w 120000"/>
              <a:gd name="T43" fmla="*/ 71323 h 120000"/>
              <a:gd name="T44" fmla="*/ 50759 w 120000"/>
              <a:gd name="T45" fmla="*/ 71323 h 120000"/>
              <a:gd name="T46" fmla="*/ 53101 w 120000"/>
              <a:gd name="T47" fmla="*/ 59869 h 120000"/>
              <a:gd name="T48" fmla="*/ 64555 w 120000"/>
              <a:gd name="T49" fmla="*/ 53101 h 120000"/>
              <a:gd name="T50" fmla="*/ 66898 w 120000"/>
              <a:gd name="T51" fmla="*/ 50759 h 120000"/>
              <a:gd name="T52" fmla="*/ 69240 w 120000"/>
              <a:gd name="T53" fmla="*/ 45813 h 120000"/>
              <a:gd name="T54" fmla="*/ 66898 w 120000"/>
              <a:gd name="T55" fmla="*/ 39045 h 120000"/>
              <a:gd name="T56" fmla="*/ 60130 w 120000"/>
              <a:gd name="T57" fmla="*/ 36702 h 120000"/>
              <a:gd name="T58" fmla="*/ 53101 w 120000"/>
              <a:gd name="T59" fmla="*/ 39045 h 120000"/>
              <a:gd name="T60" fmla="*/ 50759 w 120000"/>
              <a:gd name="T61" fmla="*/ 45813 h 120000"/>
              <a:gd name="T62" fmla="*/ 50759 w 120000"/>
              <a:gd name="T63" fmla="*/ 48156 h 120000"/>
              <a:gd name="T64" fmla="*/ 36963 w 120000"/>
              <a:gd name="T65" fmla="*/ 48156 h 120000"/>
              <a:gd name="T66" fmla="*/ 36963 w 120000"/>
              <a:gd name="T67" fmla="*/ 45813 h 120000"/>
              <a:gd name="T68" fmla="*/ 46073 w 120000"/>
              <a:gd name="T69" fmla="*/ 27592 h 120000"/>
              <a:gd name="T70" fmla="*/ 60130 w 120000"/>
              <a:gd name="T71" fmla="*/ 25249 h 120000"/>
              <a:gd name="T72" fmla="*/ 76268 w 120000"/>
              <a:gd name="T73" fmla="*/ 29934 h 120000"/>
              <a:gd name="T74" fmla="*/ 83036 w 120000"/>
              <a:gd name="T75" fmla="*/ 43731 h 120000"/>
              <a:gd name="T76" fmla="*/ 80694 w 120000"/>
              <a:gd name="T77" fmla="*/ 55444 h 120000"/>
              <a:gd name="T78" fmla="*/ 0 w 120000"/>
              <a:gd name="T79" fmla="*/ 0 h 120000"/>
              <a:gd name="T80" fmla="*/ 120000 w 120000"/>
              <a:gd name="T8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T78" t="T79" r="T80" b="T81"/>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cubicBezTo>
                  <a:pt x="50759" y="71323"/>
                  <a:pt x="50759" y="71323"/>
                  <a:pt x="50759" y="71323"/>
                </a:cubicBez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2" name="Shape 5070"/>
          <p:cNvSpPr>
            <a:spLocks/>
          </p:cNvSpPr>
          <p:nvPr/>
        </p:nvSpPr>
        <p:spPr bwMode="auto">
          <a:xfrm>
            <a:off x="10340975" y="2792413"/>
            <a:ext cx="157163" cy="163512"/>
          </a:xfrm>
          <a:custGeom>
            <a:avLst/>
            <a:gdLst>
              <a:gd name="T0" fmla="*/ 111578 w 120000"/>
              <a:gd name="T1" fmla="*/ 51020 h 120000"/>
              <a:gd name="T2" fmla="*/ 111578 w 120000"/>
              <a:gd name="T3" fmla="*/ 51020 h 120000"/>
              <a:gd name="T4" fmla="*/ 70736 w 120000"/>
              <a:gd name="T5" fmla="*/ 51020 h 120000"/>
              <a:gd name="T6" fmla="*/ 70736 w 120000"/>
              <a:gd name="T7" fmla="*/ 7346 h 120000"/>
              <a:gd name="T8" fmla="*/ 59368 w 120000"/>
              <a:gd name="T9" fmla="*/ 0 h 120000"/>
              <a:gd name="T10" fmla="*/ 48421 w 120000"/>
              <a:gd name="T11" fmla="*/ 7346 h 120000"/>
              <a:gd name="T12" fmla="*/ 48421 w 120000"/>
              <a:gd name="T13" fmla="*/ 51020 h 120000"/>
              <a:gd name="T14" fmla="*/ 3789 w 120000"/>
              <a:gd name="T15" fmla="*/ 51020 h 120000"/>
              <a:gd name="T16" fmla="*/ 0 w 120000"/>
              <a:gd name="T17" fmla="*/ 57959 h 120000"/>
              <a:gd name="T18" fmla="*/ 3789 w 120000"/>
              <a:gd name="T19" fmla="*/ 68979 h 120000"/>
              <a:gd name="T20" fmla="*/ 48421 w 120000"/>
              <a:gd name="T21" fmla="*/ 68979 h 120000"/>
              <a:gd name="T22" fmla="*/ 48421 w 120000"/>
              <a:gd name="T23" fmla="*/ 112244 h 120000"/>
              <a:gd name="T24" fmla="*/ 59368 w 120000"/>
              <a:gd name="T25" fmla="*/ 119591 h 120000"/>
              <a:gd name="T26" fmla="*/ 70736 w 120000"/>
              <a:gd name="T27" fmla="*/ 112244 h 120000"/>
              <a:gd name="T28" fmla="*/ 70736 w 120000"/>
              <a:gd name="T29" fmla="*/ 68979 h 120000"/>
              <a:gd name="T30" fmla="*/ 111578 w 120000"/>
              <a:gd name="T31" fmla="*/ 68979 h 120000"/>
              <a:gd name="T32" fmla="*/ 119578 w 120000"/>
              <a:gd name="T33" fmla="*/ 57959 h 120000"/>
              <a:gd name="T34" fmla="*/ 111578 w 120000"/>
              <a:gd name="T35" fmla="*/ 51020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3" name="Shape 5071"/>
          <p:cNvSpPr>
            <a:spLocks/>
          </p:cNvSpPr>
          <p:nvPr/>
        </p:nvSpPr>
        <p:spPr bwMode="auto">
          <a:xfrm>
            <a:off x="9796463" y="2860675"/>
            <a:ext cx="155575" cy="25400"/>
          </a:xfrm>
          <a:custGeom>
            <a:avLst/>
            <a:gdLst>
              <a:gd name="T0" fmla="*/ 112367 w 120000"/>
              <a:gd name="T1" fmla="*/ 0 h 120000"/>
              <a:gd name="T2" fmla="*/ 112367 w 120000"/>
              <a:gd name="T3" fmla="*/ 0 h 120000"/>
              <a:gd name="T4" fmla="*/ 3816 w 120000"/>
              <a:gd name="T5" fmla="*/ 0 h 120000"/>
              <a:gd name="T6" fmla="*/ 0 w 120000"/>
              <a:gd name="T7" fmla="*/ 45333 h 120000"/>
              <a:gd name="T8" fmla="*/ 3816 w 120000"/>
              <a:gd name="T9" fmla="*/ 117333 h 120000"/>
              <a:gd name="T10" fmla="*/ 112367 w 120000"/>
              <a:gd name="T11" fmla="*/ 117333 h 120000"/>
              <a:gd name="T12" fmla="*/ 119575 w 120000"/>
              <a:gd name="T13" fmla="*/ 45333 h 120000"/>
              <a:gd name="T14" fmla="*/ 112367 w 120000"/>
              <a:gd name="T15" fmla="*/ 0 h 120000"/>
              <a:gd name="T16" fmla="*/ 0 w 120000"/>
              <a:gd name="T17" fmla="*/ 0 h 120000"/>
              <a:gd name="T18" fmla="*/ 120000 w 120000"/>
              <a:gd name="T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4" name="Shape 5072"/>
          <p:cNvSpPr>
            <a:spLocks/>
          </p:cNvSpPr>
          <p:nvPr/>
        </p:nvSpPr>
        <p:spPr bwMode="auto">
          <a:xfrm>
            <a:off x="3217863" y="3263900"/>
            <a:ext cx="273050" cy="277813"/>
          </a:xfrm>
          <a:custGeom>
            <a:avLst/>
            <a:gdLst>
              <a:gd name="T0" fmla="*/ 113239 w 120000"/>
              <a:gd name="T1" fmla="*/ 1900 h 120000"/>
              <a:gd name="T2" fmla="*/ 113239 w 120000"/>
              <a:gd name="T3" fmla="*/ 1900 h 120000"/>
              <a:gd name="T4" fmla="*/ 109134 w 120000"/>
              <a:gd name="T5" fmla="*/ 0 h 120000"/>
              <a:gd name="T6" fmla="*/ 106961 w 120000"/>
              <a:gd name="T7" fmla="*/ 4039 h 120000"/>
              <a:gd name="T8" fmla="*/ 91991 w 120000"/>
              <a:gd name="T9" fmla="*/ 39920 h 120000"/>
              <a:gd name="T10" fmla="*/ 89818 w 120000"/>
              <a:gd name="T11" fmla="*/ 33504 h 120000"/>
              <a:gd name="T12" fmla="*/ 83541 w 120000"/>
              <a:gd name="T13" fmla="*/ 31366 h 120000"/>
              <a:gd name="T14" fmla="*/ 63983 w 120000"/>
              <a:gd name="T15" fmla="*/ 31366 h 120000"/>
              <a:gd name="T16" fmla="*/ 57947 w 120000"/>
              <a:gd name="T17" fmla="*/ 33504 h 120000"/>
              <a:gd name="T18" fmla="*/ 2173 w 120000"/>
              <a:gd name="T19" fmla="*/ 71287 h 120000"/>
              <a:gd name="T20" fmla="*/ 2173 w 120000"/>
              <a:gd name="T21" fmla="*/ 79841 h 120000"/>
              <a:gd name="T22" fmla="*/ 25593 w 120000"/>
              <a:gd name="T23" fmla="*/ 115485 h 120000"/>
              <a:gd name="T24" fmla="*/ 34285 w 120000"/>
              <a:gd name="T25" fmla="*/ 117623 h 120000"/>
              <a:gd name="T26" fmla="*/ 89818 w 120000"/>
              <a:gd name="T27" fmla="*/ 77702 h 120000"/>
              <a:gd name="T28" fmla="*/ 94164 w 120000"/>
              <a:gd name="T29" fmla="*/ 73425 h 120000"/>
              <a:gd name="T30" fmla="*/ 100442 w 120000"/>
              <a:gd name="T31" fmla="*/ 54415 h 120000"/>
              <a:gd name="T32" fmla="*/ 98511 w 120000"/>
              <a:gd name="T33" fmla="*/ 48237 h 120000"/>
              <a:gd name="T34" fmla="*/ 96338 w 120000"/>
              <a:gd name="T35" fmla="*/ 43960 h 120000"/>
              <a:gd name="T36" fmla="*/ 113239 w 120000"/>
              <a:gd name="T37" fmla="*/ 1900 h 120000"/>
              <a:gd name="T38" fmla="*/ 87645 w 120000"/>
              <a:gd name="T39" fmla="*/ 58693 h 120000"/>
              <a:gd name="T40" fmla="*/ 87645 w 120000"/>
              <a:gd name="T41" fmla="*/ 58693 h 120000"/>
              <a:gd name="T42" fmla="*/ 74849 w 120000"/>
              <a:gd name="T43" fmla="*/ 54415 h 120000"/>
              <a:gd name="T44" fmla="*/ 77022 w 120000"/>
              <a:gd name="T45" fmla="*/ 41821 h 120000"/>
              <a:gd name="T46" fmla="*/ 87645 w 120000"/>
              <a:gd name="T47" fmla="*/ 41821 h 120000"/>
              <a:gd name="T48" fmla="*/ 85714 w 120000"/>
              <a:gd name="T49" fmla="*/ 43960 h 120000"/>
              <a:gd name="T50" fmla="*/ 83541 w 120000"/>
              <a:gd name="T51" fmla="*/ 48237 h 120000"/>
              <a:gd name="T52" fmla="*/ 85714 w 120000"/>
              <a:gd name="T53" fmla="*/ 50376 h 120000"/>
              <a:gd name="T54" fmla="*/ 87645 w 120000"/>
              <a:gd name="T55" fmla="*/ 50376 h 120000"/>
              <a:gd name="T56" fmla="*/ 91991 w 120000"/>
              <a:gd name="T57" fmla="*/ 48237 h 120000"/>
              <a:gd name="T58" fmla="*/ 87645 w 120000"/>
              <a:gd name="T59" fmla="*/ 58693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5" name="Shape 5073"/>
          <p:cNvSpPr>
            <a:spLocks/>
          </p:cNvSpPr>
          <p:nvPr/>
        </p:nvSpPr>
        <p:spPr bwMode="auto">
          <a:xfrm>
            <a:off x="3211513" y="3870325"/>
            <a:ext cx="274637" cy="153988"/>
          </a:xfrm>
          <a:custGeom>
            <a:avLst/>
            <a:gdLst>
              <a:gd name="T0" fmla="*/ 60120 w 120000"/>
              <a:gd name="T1" fmla="*/ 0 h 120000"/>
              <a:gd name="T2" fmla="*/ 60120 w 120000"/>
              <a:gd name="T3" fmla="*/ 0 h 120000"/>
              <a:gd name="T4" fmla="*/ 0 w 120000"/>
              <a:gd name="T5" fmla="*/ 57826 h 120000"/>
              <a:gd name="T6" fmla="*/ 60120 w 120000"/>
              <a:gd name="T7" fmla="*/ 119565 h 120000"/>
              <a:gd name="T8" fmla="*/ 119758 w 120000"/>
              <a:gd name="T9" fmla="*/ 57826 h 120000"/>
              <a:gd name="T10" fmla="*/ 60120 w 120000"/>
              <a:gd name="T11" fmla="*/ 0 h 120000"/>
              <a:gd name="T12" fmla="*/ 60120 w 120000"/>
              <a:gd name="T13" fmla="*/ 103913 h 120000"/>
              <a:gd name="T14" fmla="*/ 60120 w 120000"/>
              <a:gd name="T15" fmla="*/ 103913 h 120000"/>
              <a:gd name="T16" fmla="*/ 34285 w 120000"/>
              <a:gd name="T17" fmla="*/ 57826 h 120000"/>
              <a:gd name="T18" fmla="*/ 60120 w 120000"/>
              <a:gd name="T19" fmla="*/ 11304 h 120000"/>
              <a:gd name="T20" fmla="*/ 85714 w 120000"/>
              <a:gd name="T21" fmla="*/ 57826 h 120000"/>
              <a:gd name="T22" fmla="*/ 60120 w 120000"/>
              <a:gd name="T23" fmla="*/ 103913 h 120000"/>
              <a:gd name="T24" fmla="*/ 60120 w 120000"/>
              <a:gd name="T25" fmla="*/ 57826 h 120000"/>
              <a:gd name="T26" fmla="*/ 60120 w 120000"/>
              <a:gd name="T27" fmla="*/ 57826 h 120000"/>
              <a:gd name="T28" fmla="*/ 60120 w 120000"/>
              <a:gd name="T29" fmla="*/ 34347 h 120000"/>
              <a:gd name="T30" fmla="*/ 47082 w 120000"/>
              <a:gd name="T31" fmla="*/ 57826 h 120000"/>
              <a:gd name="T32" fmla="*/ 60120 w 120000"/>
              <a:gd name="T33" fmla="*/ 80869 h 120000"/>
              <a:gd name="T34" fmla="*/ 72917 w 120000"/>
              <a:gd name="T35" fmla="*/ 57826 h 120000"/>
              <a:gd name="T36" fmla="*/ 60120 w 120000"/>
              <a:gd name="T37" fmla="*/ 57826 h 120000"/>
              <a:gd name="T38" fmla="*/ 0 w 120000"/>
              <a:gd name="T39" fmla="*/ 0 h 120000"/>
              <a:gd name="T40" fmla="*/ 120000 w 120000"/>
              <a:gd name="T4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T38" t="T39" r="T40" b="T41"/>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6" name="Shape 5074"/>
          <p:cNvSpPr>
            <a:spLocks/>
          </p:cNvSpPr>
          <p:nvPr/>
        </p:nvSpPr>
        <p:spPr bwMode="auto">
          <a:xfrm>
            <a:off x="2676525" y="3817938"/>
            <a:ext cx="254000" cy="255587"/>
          </a:xfrm>
          <a:custGeom>
            <a:avLst/>
            <a:gdLst>
              <a:gd name="T0" fmla="*/ 59869 w 120000"/>
              <a:gd name="T1" fmla="*/ 2082 h 120000"/>
              <a:gd name="T2" fmla="*/ 59869 w 120000"/>
              <a:gd name="T3" fmla="*/ 2082 h 120000"/>
              <a:gd name="T4" fmla="*/ 0 w 120000"/>
              <a:gd name="T5" fmla="*/ 62212 h 120000"/>
              <a:gd name="T6" fmla="*/ 59869 w 120000"/>
              <a:gd name="T7" fmla="*/ 119739 h 120000"/>
              <a:gd name="T8" fmla="*/ 119739 w 120000"/>
              <a:gd name="T9" fmla="*/ 59869 h 120000"/>
              <a:gd name="T10" fmla="*/ 59869 w 120000"/>
              <a:gd name="T11" fmla="*/ 2082 h 120000"/>
              <a:gd name="T12" fmla="*/ 59869 w 120000"/>
              <a:gd name="T13" fmla="*/ 9110 h 120000"/>
              <a:gd name="T14" fmla="*/ 59869 w 120000"/>
              <a:gd name="T15" fmla="*/ 9110 h 120000"/>
              <a:gd name="T16" fmla="*/ 83036 w 120000"/>
              <a:gd name="T17" fmla="*/ 13796 h 120000"/>
              <a:gd name="T18" fmla="*/ 75748 w 120000"/>
              <a:gd name="T19" fmla="*/ 27592 h 120000"/>
              <a:gd name="T20" fmla="*/ 59869 w 120000"/>
              <a:gd name="T21" fmla="*/ 25249 h 120000"/>
              <a:gd name="T22" fmla="*/ 43731 w 120000"/>
              <a:gd name="T23" fmla="*/ 27592 h 120000"/>
              <a:gd name="T24" fmla="*/ 36702 w 120000"/>
              <a:gd name="T25" fmla="*/ 13796 h 120000"/>
              <a:gd name="T26" fmla="*/ 59869 w 120000"/>
              <a:gd name="T27" fmla="*/ 9110 h 120000"/>
              <a:gd name="T28" fmla="*/ 27592 w 120000"/>
              <a:gd name="T29" fmla="*/ 76008 h 120000"/>
              <a:gd name="T30" fmla="*/ 27592 w 120000"/>
              <a:gd name="T31" fmla="*/ 76008 h 120000"/>
              <a:gd name="T32" fmla="*/ 13796 w 120000"/>
              <a:gd name="T33" fmla="*/ 85119 h 120000"/>
              <a:gd name="T34" fmla="*/ 9110 w 120000"/>
              <a:gd name="T35" fmla="*/ 62212 h 120000"/>
              <a:gd name="T36" fmla="*/ 13796 w 120000"/>
              <a:gd name="T37" fmla="*/ 36702 h 120000"/>
              <a:gd name="T38" fmla="*/ 27592 w 120000"/>
              <a:gd name="T39" fmla="*/ 43470 h 120000"/>
              <a:gd name="T40" fmla="*/ 22906 w 120000"/>
              <a:gd name="T41" fmla="*/ 59869 h 120000"/>
              <a:gd name="T42" fmla="*/ 27592 w 120000"/>
              <a:gd name="T43" fmla="*/ 76008 h 120000"/>
              <a:gd name="T44" fmla="*/ 59869 w 120000"/>
              <a:gd name="T45" fmla="*/ 112711 h 120000"/>
              <a:gd name="T46" fmla="*/ 59869 w 120000"/>
              <a:gd name="T47" fmla="*/ 112711 h 120000"/>
              <a:gd name="T48" fmla="*/ 36702 w 120000"/>
              <a:gd name="T49" fmla="*/ 105943 h 120000"/>
              <a:gd name="T50" fmla="*/ 43731 w 120000"/>
              <a:gd name="T51" fmla="*/ 92147 h 120000"/>
              <a:gd name="T52" fmla="*/ 59869 w 120000"/>
              <a:gd name="T53" fmla="*/ 96832 h 120000"/>
              <a:gd name="T54" fmla="*/ 75748 w 120000"/>
              <a:gd name="T55" fmla="*/ 92147 h 120000"/>
              <a:gd name="T56" fmla="*/ 83036 w 120000"/>
              <a:gd name="T57" fmla="*/ 105943 h 120000"/>
              <a:gd name="T58" fmla="*/ 59869 w 120000"/>
              <a:gd name="T59" fmla="*/ 112711 h 120000"/>
              <a:gd name="T60" fmla="*/ 59869 w 120000"/>
              <a:gd name="T61" fmla="*/ 89804 h 120000"/>
              <a:gd name="T62" fmla="*/ 59869 w 120000"/>
              <a:gd name="T63" fmla="*/ 89804 h 120000"/>
              <a:gd name="T64" fmla="*/ 32277 w 120000"/>
              <a:gd name="T65" fmla="*/ 59869 h 120000"/>
              <a:gd name="T66" fmla="*/ 59869 w 120000"/>
              <a:gd name="T67" fmla="*/ 32017 h 120000"/>
              <a:gd name="T68" fmla="*/ 87462 w 120000"/>
              <a:gd name="T69" fmla="*/ 59869 h 120000"/>
              <a:gd name="T70" fmla="*/ 59869 w 120000"/>
              <a:gd name="T71" fmla="*/ 89804 h 120000"/>
              <a:gd name="T72" fmla="*/ 92147 w 120000"/>
              <a:gd name="T73" fmla="*/ 76008 h 120000"/>
              <a:gd name="T74" fmla="*/ 92147 w 120000"/>
              <a:gd name="T75" fmla="*/ 76008 h 120000"/>
              <a:gd name="T76" fmla="*/ 96832 w 120000"/>
              <a:gd name="T77" fmla="*/ 59869 h 120000"/>
              <a:gd name="T78" fmla="*/ 92147 w 120000"/>
              <a:gd name="T79" fmla="*/ 43470 h 120000"/>
              <a:gd name="T80" fmla="*/ 105943 w 120000"/>
              <a:gd name="T81" fmla="*/ 36702 h 120000"/>
              <a:gd name="T82" fmla="*/ 110629 w 120000"/>
              <a:gd name="T83" fmla="*/ 59869 h 120000"/>
              <a:gd name="T84" fmla="*/ 105943 w 120000"/>
              <a:gd name="T85" fmla="*/ 85119 h 120000"/>
              <a:gd name="T86" fmla="*/ 92147 w 120000"/>
              <a:gd name="T87" fmla="*/ 76008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7" name="Shape 5075"/>
          <p:cNvSpPr>
            <a:spLocks/>
          </p:cNvSpPr>
          <p:nvPr/>
        </p:nvSpPr>
        <p:spPr bwMode="auto">
          <a:xfrm>
            <a:off x="1595438" y="3832225"/>
            <a:ext cx="234950" cy="231775"/>
          </a:xfrm>
          <a:custGeom>
            <a:avLst/>
            <a:gdLst>
              <a:gd name="T0" fmla="*/ 116908 w 120000"/>
              <a:gd name="T1" fmla="*/ 15251 h 120000"/>
              <a:gd name="T2" fmla="*/ 116908 w 120000"/>
              <a:gd name="T3" fmla="*/ 15251 h 120000"/>
              <a:gd name="T4" fmla="*/ 99484 w 120000"/>
              <a:gd name="T5" fmla="*/ 2589 h 120000"/>
              <a:gd name="T6" fmla="*/ 92177 w 120000"/>
              <a:gd name="T7" fmla="*/ 0 h 120000"/>
              <a:gd name="T8" fmla="*/ 25011 w 120000"/>
              <a:gd name="T9" fmla="*/ 0 h 120000"/>
              <a:gd name="T10" fmla="*/ 17423 w 120000"/>
              <a:gd name="T11" fmla="*/ 2589 h 120000"/>
              <a:gd name="T12" fmla="*/ 2529 w 120000"/>
              <a:gd name="T13" fmla="*/ 15251 h 120000"/>
              <a:gd name="T14" fmla="*/ 0 w 120000"/>
              <a:gd name="T15" fmla="*/ 23021 h 120000"/>
              <a:gd name="T16" fmla="*/ 12365 w 120000"/>
              <a:gd name="T17" fmla="*/ 114820 h 120000"/>
              <a:gd name="T18" fmla="*/ 20234 w 120000"/>
              <a:gd name="T19" fmla="*/ 119712 h 120000"/>
              <a:gd name="T20" fmla="*/ 99484 w 120000"/>
              <a:gd name="T21" fmla="*/ 119712 h 120000"/>
              <a:gd name="T22" fmla="*/ 107072 w 120000"/>
              <a:gd name="T23" fmla="*/ 114820 h 120000"/>
              <a:gd name="T24" fmla="*/ 119718 w 120000"/>
              <a:gd name="T25" fmla="*/ 23021 h 120000"/>
              <a:gd name="T26" fmla="*/ 116908 w 120000"/>
              <a:gd name="T27" fmla="*/ 15251 h 120000"/>
              <a:gd name="T28" fmla="*/ 59859 w 120000"/>
              <a:gd name="T29" fmla="*/ 76546 h 120000"/>
              <a:gd name="T30" fmla="*/ 59859 w 120000"/>
              <a:gd name="T31" fmla="*/ 76546 h 120000"/>
              <a:gd name="T32" fmla="*/ 30070 w 120000"/>
              <a:gd name="T33" fmla="*/ 35683 h 120000"/>
              <a:gd name="T34" fmla="*/ 44964 w 120000"/>
              <a:gd name="T35" fmla="*/ 35683 h 120000"/>
              <a:gd name="T36" fmla="*/ 59859 w 120000"/>
              <a:gd name="T37" fmla="*/ 63884 h 120000"/>
              <a:gd name="T38" fmla="*/ 74754 w 120000"/>
              <a:gd name="T39" fmla="*/ 35683 h 120000"/>
              <a:gd name="T40" fmla="*/ 87119 w 120000"/>
              <a:gd name="T41" fmla="*/ 35683 h 120000"/>
              <a:gd name="T42" fmla="*/ 59859 w 120000"/>
              <a:gd name="T43" fmla="*/ 76546 h 120000"/>
              <a:gd name="T44" fmla="*/ 10117 w 120000"/>
              <a:gd name="T45" fmla="*/ 23021 h 120000"/>
              <a:gd name="T46" fmla="*/ 10117 w 120000"/>
              <a:gd name="T47" fmla="*/ 23021 h 120000"/>
              <a:gd name="T48" fmla="*/ 25011 w 120000"/>
              <a:gd name="T49" fmla="*/ 7769 h 120000"/>
              <a:gd name="T50" fmla="*/ 92177 w 120000"/>
              <a:gd name="T51" fmla="*/ 7769 h 120000"/>
              <a:gd name="T52" fmla="*/ 109882 w 120000"/>
              <a:gd name="T53" fmla="*/ 23021 h 120000"/>
              <a:gd name="T54" fmla="*/ 10117 w 120000"/>
              <a:gd name="T55" fmla="*/ 23021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8" name="Shape 5076"/>
          <p:cNvSpPr>
            <a:spLocks/>
          </p:cNvSpPr>
          <p:nvPr/>
        </p:nvSpPr>
        <p:spPr bwMode="auto">
          <a:xfrm>
            <a:off x="3757613" y="3292475"/>
            <a:ext cx="274637" cy="217488"/>
          </a:xfrm>
          <a:custGeom>
            <a:avLst/>
            <a:gdLst>
              <a:gd name="T0" fmla="*/ 59879 w 120000"/>
              <a:gd name="T1" fmla="*/ 45112 h 120000"/>
              <a:gd name="T2" fmla="*/ 59879 w 120000"/>
              <a:gd name="T3" fmla="*/ 45112 h 120000"/>
              <a:gd name="T4" fmla="*/ 42736 w 120000"/>
              <a:gd name="T5" fmla="*/ 66466 h 120000"/>
              <a:gd name="T6" fmla="*/ 59879 w 120000"/>
              <a:gd name="T7" fmla="*/ 87819 h 120000"/>
              <a:gd name="T8" fmla="*/ 77022 w 120000"/>
              <a:gd name="T9" fmla="*/ 66466 h 120000"/>
              <a:gd name="T10" fmla="*/ 59879 w 120000"/>
              <a:gd name="T11" fmla="*/ 45112 h 120000"/>
              <a:gd name="T12" fmla="*/ 106720 w 120000"/>
              <a:gd name="T13" fmla="*/ 21052 h 120000"/>
              <a:gd name="T14" fmla="*/ 106720 w 120000"/>
              <a:gd name="T15" fmla="*/ 21052 h 120000"/>
              <a:gd name="T16" fmla="*/ 93923 w 120000"/>
              <a:gd name="T17" fmla="*/ 21052 h 120000"/>
              <a:gd name="T18" fmla="*/ 87645 w 120000"/>
              <a:gd name="T19" fmla="*/ 18345 h 120000"/>
              <a:gd name="T20" fmla="*/ 85472 w 120000"/>
              <a:gd name="T21" fmla="*/ 2406 h 120000"/>
              <a:gd name="T22" fmla="*/ 78953 w 120000"/>
              <a:gd name="T23" fmla="*/ 0 h 120000"/>
              <a:gd name="T24" fmla="*/ 38390 w 120000"/>
              <a:gd name="T25" fmla="*/ 0 h 120000"/>
              <a:gd name="T26" fmla="*/ 34285 w 120000"/>
              <a:gd name="T27" fmla="*/ 2406 h 120000"/>
              <a:gd name="T28" fmla="*/ 29698 w 120000"/>
              <a:gd name="T29" fmla="*/ 18345 h 120000"/>
              <a:gd name="T30" fmla="*/ 25593 w 120000"/>
              <a:gd name="T31" fmla="*/ 21052 h 120000"/>
              <a:gd name="T32" fmla="*/ 12796 w 120000"/>
              <a:gd name="T33" fmla="*/ 21052 h 120000"/>
              <a:gd name="T34" fmla="*/ 0 w 120000"/>
              <a:gd name="T35" fmla="*/ 36992 h 120000"/>
              <a:gd name="T36" fmla="*/ 0 w 120000"/>
              <a:gd name="T37" fmla="*/ 103759 h 120000"/>
              <a:gd name="T38" fmla="*/ 12796 w 120000"/>
              <a:gd name="T39" fmla="*/ 119699 h 120000"/>
              <a:gd name="T40" fmla="*/ 106720 w 120000"/>
              <a:gd name="T41" fmla="*/ 119699 h 120000"/>
              <a:gd name="T42" fmla="*/ 119758 w 120000"/>
              <a:gd name="T43" fmla="*/ 103759 h 120000"/>
              <a:gd name="T44" fmla="*/ 119758 w 120000"/>
              <a:gd name="T45" fmla="*/ 36992 h 120000"/>
              <a:gd name="T46" fmla="*/ 106720 w 120000"/>
              <a:gd name="T47" fmla="*/ 21052 h 120000"/>
              <a:gd name="T48" fmla="*/ 59879 w 120000"/>
              <a:gd name="T49" fmla="*/ 103759 h 120000"/>
              <a:gd name="T50" fmla="*/ 59879 w 120000"/>
              <a:gd name="T51" fmla="*/ 103759 h 120000"/>
              <a:gd name="T52" fmla="*/ 29698 w 120000"/>
              <a:gd name="T53" fmla="*/ 66466 h 120000"/>
              <a:gd name="T54" fmla="*/ 59879 w 120000"/>
              <a:gd name="T55" fmla="*/ 29172 h 120000"/>
              <a:gd name="T56" fmla="*/ 89818 w 120000"/>
              <a:gd name="T57" fmla="*/ 66466 h 120000"/>
              <a:gd name="T58" fmla="*/ 59879 w 120000"/>
              <a:gd name="T59" fmla="*/ 103759 h 120000"/>
              <a:gd name="T60" fmla="*/ 102615 w 120000"/>
              <a:gd name="T61" fmla="*/ 47819 h 120000"/>
              <a:gd name="T62" fmla="*/ 102615 w 120000"/>
              <a:gd name="T63" fmla="*/ 47819 h 120000"/>
              <a:gd name="T64" fmla="*/ 98269 w 120000"/>
              <a:gd name="T65" fmla="*/ 42406 h 120000"/>
              <a:gd name="T66" fmla="*/ 102615 w 120000"/>
              <a:gd name="T67" fmla="*/ 36992 h 120000"/>
              <a:gd name="T68" fmla="*/ 106720 w 120000"/>
              <a:gd name="T69" fmla="*/ 42406 h 120000"/>
              <a:gd name="T70" fmla="*/ 102615 w 120000"/>
              <a:gd name="T71" fmla="*/ 47819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39" name="Shape 5077"/>
          <p:cNvSpPr>
            <a:spLocks/>
          </p:cNvSpPr>
          <p:nvPr/>
        </p:nvSpPr>
        <p:spPr bwMode="auto">
          <a:xfrm>
            <a:off x="6537325" y="3273425"/>
            <a:ext cx="190500" cy="261938"/>
          </a:xfrm>
          <a:custGeom>
            <a:avLst/>
            <a:gdLst>
              <a:gd name="T0" fmla="*/ 67630 w 120000"/>
              <a:gd name="T1" fmla="*/ 0 h 120000"/>
              <a:gd name="T2" fmla="*/ 67630 w 120000"/>
              <a:gd name="T3" fmla="*/ 0 h 120000"/>
              <a:gd name="T4" fmla="*/ 55491 w 120000"/>
              <a:gd name="T5" fmla="*/ 0 h 120000"/>
              <a:gd name="T6" fmla="*/ 55491 w 120000"/>
              <a:gd name="T7" fmla="*/ 82171 h 120000"/>
              <a:gd name="T8" fmla="*/ 27745 w 120000"/>
              <a:gd name="T9" fmla="*/ 82171 h 120000"/>
              <a:gd name="T10" fmla="*/ 3468 w 120000"/>
              <a:gd name="T11" fmla="*/ 106471 h 120000"/>
              <a:gd name="T12" fmla="*/ 43005 w 120000"/>
              <a:gd name="T13" fmla="*/ 115490 h 120000"/>
              <a:gd name="T14" fmla="*/ 67630 w 120000"/>
              <a:gd name="T15" fmla="*/ 93194 h 120000"/>
              <a:gd name="T16" fmla="*/ 67630 w 120000"/>
              <a:gd name="T17" fmla="*/ 26555 h 120000"/>
              <a:gd name="T18" fmla="*/ 89132 w 120000"/>
              <a:gd name="T19" fmla="*/ 57620 h 120000"/>
              <a:gd name="T20" fmla="*/ 95375 w 120000"/>
              <a:gd name="T21" fmla="*/ 57620 h 120000"/>
              <a:gd name="T22" fmla="*/ 67630 w 120000"/>
              <a:gd name="T23" fmla="*/ 0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0" name="Shape 5078"/>
          <p:cNvSpPr>
            <a:spLocks/>
          </p:cNvSpPr>
          <p:nvPr/>
        </p:nvSpPr>
        <p:spPr bwMode="auto">
          <a:xfrm>
            <a:off x="4872038" y="3286125"/>
            <a:ext cx="236537" cy="239713"/>
          </a:xfrm>
          <a:custGeom>
            <a:avLst/>
            <a:gdLst>
              <a:gd name="T0" fmla="*/ 72112 w 120000"/>
              <a:gd name="T1" fmla="*/ 73103 h 120000"/>
              <a:gd name="T2" fmla="*/ 72112 w 120000"/>
              <a:gd name="T3" fmla="*/ 73103 h 120000"/>
              <a:gd name="T4" fmla="*/ 0 w 120000"/>
              <a:gd name="T5" fmla="*/ 83034 h 120000"/>
              <a:gd name="T6" fmla="*/ 9859 w 120000"/>
              <a:gd name="T7" fmla="*/ 95172 h 120000"/>
              <a:gd name="T8" fmla="*/ 97464 w 120000"/>
              <a:gd name="T9" fmla="*/ 95172 h 120000"/>
              <a:gd name="T10" fmla="*/ 97464 w 120000"/>
              <a:gd name="T11" fmla="*/ 9655 h 120000"/>
              <a:gd name="T12" fmla="*/ 82253 w 120000"/>
              <a:gd name="T13" fmla="*/ 0 h 120000"/>
              <a:gd name="T14" fmla="*/ 72112 w 120000"/>
              <a:gd name="T15" fmla="*/ 73103 h 120000"/>
              <a:gd name="T16" fmla="*/ 0 w 120000"/>
              <a:gd name="T17" fmla="*/ 0 h 120000"/>
              <a:gd name="T18" fmla="*/ 120000 w 120000"/>
              <a:gd name="T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1" name="Shape 5079"/>
          <p:cNvSpPr>
            <a:spLocks/>
          </p:cNvSpPr>
          <p:nvPr/>
        </p:nvSpPr>
        <p:spPr bwMode="auto">
          <a:xfrm>
            <a:off x="5394325" y="3286125"/>
            <a:ext cx="277813" cy="219075"/>
          </a:xfrm>
          <a:custGeom>
            <a:avLst/>
            <a:gdLst>
              <a:gd name="T0" fmla="*/ 102924 w 120000"/>
              <a:gd name="T1" fmla="*/ 21052 h 120000"/>
              <a:gd name="T2" fmla="*/ 102924 w 120000"/>
              <a:gd name="T3" fmla="*/ 21052 h 120000"/>
              <a:gd name="T4" fmla="*/ 39841 w 120000"/>
              <a:gd name="T5" fmla="*/ 10526 h 120000"/>
              <a:gd name="T6" fmla="*/ 2134 w 120000"/>
              <a:gd name="T7" fmla="*/ 66466 h 120000"/>
              <a:gd name="T8" fmla="*/ 46245 w 120000"/>
              <a:gd name="T9" fmla="*/ 119699 h 120000"/>
              <a:gd name="T10" fmla="*/ 90355 w 120000"/>
              <a:gd name="T11" fmla="*/ 93233 h 120000"/>
              <a:gd name="T12" fmla="*/ 86086 w 120000"/>
              <a:gd name="T13" fmla="*/ 63759 h 120000"/>
              <a:gd name="T14" fmla="*/ 111225 w 120000"/>
              <a:gd name="T15" fmla="*/ 61052 h 120000"/>
              <a:gd name="T16" fmla="*/ 102924 w 120000"/>
              <a:gd name="T17" fmla="*/ 21052 h 120000"/>
              <a:gd name="T18" fmla="*/ 64980 w 120000"/>
              <a:gd name="T19" fmla="*/ 90526 h 120000"/>
              <a:gd name="T20" fmla="*/ 64980 w 120000"/>
              <a:gd name="T21" fmla="*/ 90526 h 120000"/>
              <a:gd name="T22" fmla="*/ 56679 w 120000"/>
              <a:gd name="T23" fmla="*/ 79699 h 120000"/>
              <a:gd name="T24" fmla="*/ 64980 w 120000"/>
              <a:gd name="T25" fmla="*/ 69172 h 120000"/>
              <a:gd name="T26" fmla="*/ 73280 w 120000"/>
              <a:gd name="T27" fmla="*/ 79699 h 120000"/>
              <a:gd name="T28" fmla="*/ 64980 w 120000"/>
              <a:gd name="T29" fmla="*/ 90526 h 120000"/>
              <a:gd name="T30" fmla="*/ 0 w 120000"/>
              <a:gd name="T31" fmla="*/ 0 h 120000"/>
              <a:gd name="T32" fmla="*/ 120000 w 120000"/>
              <a:gd name="T3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T30" t="T31" r="T32" b="T33"/>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2" name="Shape 5080"/>
          <p:cNvSpPr>
            <a:spLocks/>
          </p:cNvSpPr>
          <p:nvPr/>
        </p:nvSpPr>
        <p:spPr bwMode="auto">
          <a:xfrm>
            <a:off x="5945188" y="3276600"/>
            <a:ext cx="273050" cy="230188"/>
          </a:xfrm>
          <a:custGeom>
            <a:avLst/>
            <a:gdLst>
              <a:gd name="T0" fmla="*/ 29879 w 120000"/>
              <a:gd name="T1" fmla="*/ 23253 h 120000"/>
              <a:gd name="T2" fmla="*/ 29879 w 120000"/>
              <a:gd name="T3" fmla="*/ 23253 h 120000"/>
              <a:gd name="T4" fmla="*/ 8674 w 120000"/>
              <a:gd name="T5" fmla="*/ 74066 h 120000"/>
              <a:gd name="T6" fmla="*/ 83373 w 120000"/>
              <a:gd name="T7" fmla="*/ 33301 h 120000"/>
              <a:gd name="T8" fmla="*/ 2168 w 120000"/>
              <a:gd name="T9" fmla="*/ 109665 h 120000"/>
              <a:gd name="T10" fmla="*/ 10602 w 120000"/>
              <a:gd name="T11" fmla="*/ 114832 h 120000"/>
              <a:gd name="T12" fmla="*/ 23373 w 120000"/>
              <a:gd name="T13" fmla="*/ 89282 h 120000"/>
              <a:gd name="T14" fmla="*/ 70602 w 120000"/>
              <a:gd name="T15" fmla="*/ 89282 h 120000"/>
              <a:gd name="T16" fmla="*/ 113012 w 120000"/>
              <a:gd name="T17" fmla="*/ 20669 h 120000"/>
              <a:gd name="T18" fmla="*/ 29879 w 120000"/>
              <a:gd name="T19" fmla="*/ 23253 h 120000"/>
              <a:gd name="T20" fmla="*/ 0 w 120000"/>
              <a:gd name="T21" fmla="*/ 0 h 120000"/>
              <a:gd name="T22" fmla="*/ 120000 w 120000"/>
              <a:gd name="T2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3" name="Shape 5081"/>
          <p:cNvSpPr>
            <a:spLocks/>
          </p:cNvSpPr>
          <p:nvPr/>
        </p:nvSpPr>
        <p:spPr bwMode="auto">
          <a:xfrm>
            <a:off x="2679700" y="3273425"/>
            <a:ext cx="246063" cy="252413"/>
          </a:xfrm>
          <a:custGeom>
            <a:avLst/>
            <a:gdLst>
              <a:gd name="T0" fmla="*/ 67027 w 120000"/>
              <a:gd name="T1" fmla="*/ 87532 h 120000"/>
              <a:gd name="T2" fmla="*/ 67027 w 120000"/>
              <a:gd name="T3" fmla="*/ 87532 h 120000"/>
              <a:gd name="T4" fmla="*/ 86486 w 120000"/>
              <a:gd name="T5" fmla="*/ 66753 h 120000"/>
              <a:gd name="T6" fmla="*/ 119729 w 120000"/>
              <a:gd name="T7" fmla="*/ 18441 h 120000"/>
              <a:gd name="T8" fmla="*/ 115135 w 120000"/>
              <a:gd name="T9" fmla="*/ 13766 h 120000"/>
              <a:gd name="T10" fmla="*/ 93513 w 120000"/>
              <a:gd name="T11" fmla="*/ 13766 h 120000"/>
              <a:gd name="T12" fmla="*/ 60000 w 120000"/>
              <a:gd name="T13" fmla="*/ 0 h 120000"/>
              <a:gd name="T14" fmla="*/ 26486 w 120000"/>
              <a:gd name="T15" fmla="*/ 13766 h 120000"/>
              <a:gd name="T16" fmla="*/ 4864 w 120000"/>
              <a:gd name="T17" fmla="*/ 13766 h 120000"/>
              <a:gd name="T18" fmla="*/ 0 w 120000"/>
              <a:gd name="T19" fmla="*/ 18441 h 120000"/>
              <a:gd name="T20" fmla="*/ 33513 w 120000"/>
              <a:gd name="T21" fmla="*/ 66753 h 120000"/>
              <a:gd name="T22" fmla="*/ 52702 w 120000"/>
              <a:gd name="T23" fmla="*/ 87532 h 120000"/>
              <a:gd name="T24" fmla="*/ 52702 w 120000"/>
              <a:gd name="T25" fmla="*/ 96623 h 120000"/>
              <a:gd name="T26" fmla="*/ 28918 w 120000"/>
              <a:gd name="T27" fmla="*/ 108051 h 120000"/>
              <a:gd name="T28" fmla="*/ 60000 w 120000"/>
              <a:gd name="T29" fmla="*/ 119740 h 120000"/>
              <a:gd name="T30" fmla="*/ 88648 w 120000"/>
              <a:gd name="T31" fmla="*/ 108051 h 120000"/>
              <a:gd name="T32" fmla="*/ 67027 w 120000"/>
              <a:gd name="T33" fmla="*/ 96623 h 120000"/>
              <a:gd name="T34" fmla="*/ 67027 w 120000"/>
              <a:gd name="T35" fmla="*/ 87532 h 120000"/>
              <a:gd name="T36" fmla="*/ 86486 w 120000"/>
              <a:gd name="T37" fmla="*/ 55064 h 120000"/>
              <a:gd name="T38" fmla="*/ 86486 w 120000"/>
              <a:gd name="T39" fmla="*/ 55064 h 120000"/>
              <a:gd name="T40" fmla="*/ 93513 w 120000"/>
              <a:gd name="T41" fmla="*/ 23116 h 120000"/>
              <a:gd name="T42" fmla="*/ 110270 w 120000"/>
              <a:gd name="T43" fmla="*/ 23116 h 120000"/>
              <a:gd name="T44" fmla="*/ 86486 w 120000"/>
              <a:gd name="T45" fmla="*/ 55064 h 120000"/>
              <a:gd name="T46" fmla="*/ 60000 w 120000"/>
              <a:gd name="T47" fmla="*/ 9350 h 120000"/>
              <a:gd name="T48" fmla="*/ 60000 w 120000"/>
              <a:gd name="T49" fmla="*/ 9350 h 120000"/>
              <a:gd name="T50" fmla="*/ 86486 w 120000"/>
              <a:gd name="T51" fmla="*/ 18441 h 120000"/>
              <a:gd name="T52" fmla="*/ 60000 w 120000"/>
              <a:gd name="T53" fmla="*/ 29870 h 120000"/>
              <a:gd name="T54" fmla="*/ 33513 w 120000"/>
              <a:gd name="T55" fmla="*/ 18441 h 120000"/>
              <a:gd name="T56" fmla="*/ 60000 w 120000"/>
              <a:gd name="T57" fmla="*/ 9350 h 120000"/>
              <a:gd name="T58" fmla="*/ 9729 w 120000"/>
              <a:gd name="T59" fmla="*/ 23116 h 120000"/>
              <a:gd name="T60" fmla="*/ 9729 w 120000"/>
              <a:gd name="T61" fmla="*/ 23116 h 120000"/>
              <a:gd name="T62" fmla="*/ 26486 w 120000"/>
              <a:gd name="T63" fmla="*/ 23116 h 120000"/>
              <a:gd name="T64" fmla="*/ 33513 w 120000"/>
              <a:gd name="T65" fmla="*/ 55064 h 120000"/>
              <a:gd name="T66" fmla="*/ 9729 w 120000"/>
              <a:gd name="T67" fmla="*/ 23116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4" name="Shape 5082"/>
          <p:cNvSpPr>
            <a:spLocks/>
          </p:cNvSpPr>
          <p:nvPr/>
        </p:nvSpPr>
        <p:spPr bwMode="auto">
          <a:xfrm>
            <a:off x="2122488" y="3817938"/>
            <a:ext cx="271462" cy="258762"/>
          </a:xfrm>
          <a:custGeom>
            <a:avLst/>
            <a:gdLst>
              <a:gd name="T0" fmla="*/ 32048 w 120000"/>
              <a:gd name="T1" fmla="*/ 119744 h 120000"/>
              <a:gd name="T2" fmla="*/ 32048 w 120000"/>
              <a:gd name="T3" fmla="*/ 119744 h 120000"/>
              <a:gd name="T4" fmla="*/ 44819 w 120000"/>
              <a:gd name="T5" fmla="*/ 119744 h 120000"/>
              <a:gd name="T6" fmla="*/ 70602 w 120000"/>
              <a:gd name="T7" fmla="*/ 67659 h 120000"/>
              <a:gd name="T8" fmla="*/ 102650 w 120000"/>
              <a:gd name="T9" fmla="*/ 67659 h 120000"/>
              <a:gd name="T10" fmla="*/ 119759 w 120000"/>
              <a:gd name="T11" fmla="*/ 58723 h 120000"/>
              <a:gd name="T12" fmla="*/ 102650 w 120000"/>
              <a:gd name="T13" fmla="*/ 49787 h 120000"/>
              <a:gd name="T14" fmla="*/ 70602 w 120000"/>
              <a:gd name="T15" fmla="*/ 49787 h 120000"/>
              <a:gd name="T16" fmla="*/ 44819 w 120000"/>
              <a:gd name="T17" fmla="*/ 0 h 120000"/>
              <a:gd name="T18" fmla="*/ 32048 w 120000"/>
              <a:gd name="T19" fmla="*/ 0 h 120000"/>
              <a:gd name="T20" fmla="*/ 46987 w 120000"/>
              <a:gd name="T21" fmla="*/ 49787 h 120000"/>
              <a:gd name="T22" fmla="*/ 25783 w 120000"/>
              <a:gd name="T23" fmla="*/ 49787 h 120000"/>
              <a:gd name="T24" fmla="*/ 12771 w 120000"/>
              <a:gd name="T25" fmla="*/ 38297 h 120000"/>
              <a:gd name="T26" fmla="*/ 0 w 120000"/>
              <a:gd name="T27" fmla="*/ 38297 h 120000"/>
              <a:gd name="T28" fmla="*/ 8674 w 120000"/>
              <a:gd name="T29" fmla="*/ 58723 h 120000"/>
              <a:gd name="T30" fmla="*/ 0 w 120000"/>
              <a:gd name="T31" fmla="*/ 81446 h 120000"/>
              <a:gd name="T32" fmla="*/ 12771 w 120000"/>
              <a:gd name="T33" fmla="*/ 81446 h 120000"/>
              <a:gd name="T34" fmla="*/ 25783 w 120000"/>
              <a:gd name="T35" fmla="*/ 67659 h 120000"/>
              <a:gd name="T36" fmla="*/ 46987 w 120000"/>
              <a:gd name="T37" fmla="*/ 67659 h 120000"/>
              <a:gd name="T38" fmla="*/ 32048 w 120000"/>
              <a:gd name="T39" fmla="*/ 119744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grpSp>
        <p:nvGrpSpPr>
          <p:cNvPr id="29" name="Shape 5083"/>
          <p:cNvGrpSpPr/>
          <p:nvPr/>
        </p:nvGrpSpPr>
        <p:grpSpPr>
          <a:xfrm>
            <a:off x="3767746" y="3821969"/>
            <a:ext cx="254833" cy="251008"/>
            <a:chOff x="7197121" y="8332915"/>
            <a:chExt cx="553829" cy="543285"/>
          </a:xfrm>
          <a:solidFill>
            <a:schemeClr val="bg1"/>
          </a:solidFill>
        </p:grpSpPr>
        <p:sp>
          <p:nvSpPr>
            <p:cNvPr id="30" name="Shape 5084"/>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31" name="Shape 5085"/>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grpSp>
      <p:sp>
        <p:nvSpPr>
          <p:cNvPr id="60446" name="Shape 5086"/>
          <p:cNvSpPr>
            <a:spLocks/>
          </p:cNvSpPr>
          <p:nvPr/>
        </p:nvSpPr>
        <p:spPr bwMode="auto">
          <a:xfrm>
            <a:off x="9794875" y="4943475"/>
            <a:ext cx="185738" cy="195263"/>
          </a:xfrm>
          <a:custGeom>
            <a:avLst/>
            <a:gdLst>
              <a:gd name="T0" fmla="*/ 44023 w 120000"/>
              <a:gd name="T1" fmla="*/ 119662 h 120000"/>
              <a:gd name="T2" fmla="*/ 44023 w 120000"/>
              <a:gd name="T3" fmla="*/ 119662 h 120000"/>
              <a:gd name="T4" fmla="*/ 34792 w 120000"/>
              <a:gd name="T5" fmla="*/ 113595 h 120000"/>
              <a:gd name="T6" fmla="*/ 3195 w 120000"/>
              <a:gd name="T7" fmla="*/ 74831 h 120000"/>
              <a:gd name="T8" fmla="*/ 6390 w 120000"/>
              <a:gd name="T9" fmla="*/ 60000 h 120000"/>
              <a:gd name="T10" fmla="*/ 22011 w 120000"/>
              <a:gd name="T11" fmla="*/ 60000 h 120000"/>
              <a:gd name="T12" fmla="*/ 44023 w 120000"/>
              <a:gd name="T13" fmla="*/ 86966 h 120000"/>
              <a:gd name="T14" fmla="*/ 94437 w 120000"/>
              <a:gd name="T15" fmla="*/ 9101 h 120000"/>
              <a:gd name="T16" fmla="*/ 113254 w 120000"/>
              <a:gd name="T17" fmla="*/ 3033 h 120000"/>
              <a:gd name="T18" fmla="*/ 116449 w 120000"/>
              <a:gd name="T19" fmla="*/ 20898 h 120000"/>
              <a:gd name="T20" fmla="*/ 56804 w 120000"/>
              <a:gd name="T21" fmla="*/ 113595 h 120000"/>
              <a:gd name="T22" fmla="*/ 44023 w 120000"/>
              <a:gd name="T23" fmla="*/ 119662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7" name="Shape 5087"/>
          <p:cNvSpPr>
            <a:spLocks/>
          </p:cNvSpPr>
          <p:nvPr/>
        </p:nvSpPr>
        <p:spPr bwMode="auto">
          <a:xfrm>
            <a:off x="8724900" y="3808413"/>
            <a:ext cx="155575" cy="274637"/>
          </a:xfrm>
          <a:custGeom>
            <a:avLst/>
            <a:gdLst>
              <a:gd name="T0" fmla="*/ 119577 w 120000"/>
              <a:gd name="T1" fmla="*/ 27766 h 120000"/>
              <a:gd name="T2" fmla="*/ 119577 w 120000"/>
              <a:gd name="T3" fmla="*/ 27766 h 120000"/>
              <a:gd name="T4" fmla="*/ 119577 w 120000"/>
              <a:gd name="T5" fmla="*/ 14969 h 120000"/>
              <a:gd name="T6" fmla="*/ 60000 w 120000"/>
              <a:gd name="T7" fmla="*/ 0 h 120000"/>
              <a:gd name="T8" fmla="*/ 0 w 120000"/>
              <a:gd name="T9" fmla="*/ 14969 h 120000"/>
              <a:gd name="T10" fmla="*/ 0 w 120000"/>
              <a:gd name="T11" fmla="*/ 27766 h 120000"/>
              <a:gd name="T12" fmla="*/ 40985 w 120000"/>
              <a:gd name="T13" fmla="*/ 59879 h 120000"/>
              <a:gd name="T14" fmla="*/ 0 w 120000"/>
              <a:gd name="T15" fmla="*/ 91991 h 120000"/>
              <a:gd name="T16" fmla="*/ 0 w 120000"/>
              <a:gd name="T17" fmla="*/ 106961 h 120000"/>
              <a:gd name="T18" fmla="*/ 60000 w 120000"/>
              <a:gd name="T19" fmla="*/ 119758 h 120000"/>
              <a:gd name="T20" fmla="*/ 119577 w 120000"/>
              <a:gd name="T21" fmla="*/ 106961 h 120000"/>
              <a:gd name="T22" fmla="*/ 119577 w 120000"/>
              <a:gd name="T23" fmla="*/ 91991 h 120000"/>
              <a:gd name="T24" fmla="*/ 78591 w 120000"/>
              <a:gd name="T25" fmla="*/ 59879 h 120000"/>
              <a:gd name="T26" fmla="*/ 119577 w 120000"/>
              <a:gd name="T27" fmla="*/ 27766 h 120000"/>
              <a:gd name="T28" fmla="*/ 18591 w 120000"/>
              <a:gd name="T29" fmla="*/ 14969 h 120000"/>
              <a:gd name="T30" fmla="*/ 18591 w 120000"/>
              <a:gd name="T31" fmla="*/ 14969 h 120000"/>
              <a:gd name="T32" fmla="*/ 60000 w 120000"/>
              <a:gd name="T33" fmla="*/ 8450 h 120000"/>
              <a:gd name="T34" fmla="*/ 100985 w 120000"/>
              <a:gd name="T35" fmla="*/ 14969 h 120000"/>
              <a:gd name="T36" fmla="*/ 104788 w 120000"/>
              <a:gd name="T37" fmla="*/ 17142 h 120000"/>
              <a:gd name="T38" fmla="*/ 60000 w 120000"/>
              <a:gd name="T39" fmla="*/ 23420 h 120000"/>
              <a:gd name="T40" fmla="*/ 14788 w 120000"/>
              <a:gd name="T41" fmla="*/ 17142 h 120000"/>
              <a:gd name="T42" fmla="*/ 18591 w 120000"/>
              <a:gd name="T43" fmla="*/ 14969 h 120000"/>
              <a:gd name="T44" fmla="*/ 63802 w 120000"/>
              <a:gd name="T45" fmla="*/ 59879 h 120000"/>
              <a:gd name="T46" fmla="*/ 63802 w 120000"/>
              <a:gd name="T47" fmla="*/ 59879 h 120000"/>
              <a:gd name="T48" fmla="*/ 86197 w 120000"/>
              <a:gd name="T49" fmla="*/ 79195 h 120000"/>
              <a:gd name="T50" fmla="*/ 104788 w 120000"/>
              <a:gd name="T51" fmla="*/ 91991 h 120000"/>
              <a:gd name="T52" fmla="*/ 104788 w 120000"/>
              <a:gd name="T53" fmla="*/ 100442 h 120000"/>
              <a:gd name="T54" fmla="*/ 63802 w 120000"/>
              <a:gd name="T55" fmla="*/ 85472 h 120000"/>
              <a:gd name="T56" fmla="*/ 56197 w 120000"/>
              <a:gd name="T57" fmla="*/ 85472 h 120000"/>
              <a:gd name="T58" fmla="*/ 14788 w 120000"/>
              <a:gd name="T59" fmla="*/ 100442 h 120000"/>
              <a:gd name="T60" fmla="*/ 14788 w 120000"/>
              <a:gd name="T61" fmla="*/ 91991 h 120000"/>
              <a:gd name="T62" fmla="*/ 33802 w 120000"/>
              <a:gd name="T63" fmla="*/ 79195 h 120000"/>
              <a:gd name="T64" fmla="*/ 56197 w 120000"/>
              <a:gd name="T65" fmla="*/ 59879 h 120000"/>
              <a:gd name="T66" fmla="*/ 33802 w 120000"/>
              <a:gd name="T67" fmla="*/ 42736 h 120000"/>
              <a:gd name="T68" fmla="*/ 14788 w 120000"/>
              <a:gd name="T69" fmla="*/ 27766 h 120000"/>
              <a:gd name="T70" fmla="*/ 14788 w 120000"/>
              <a:gd name="T71" fmla="*/ 21247 h 120000"/>
              <a:gd name="T72" fmla="*/ 60000 w 120000"/>
              <a:gd name="T73" fmla="*/ 27766 h 120000"/>
              <a:gd name="T74" fmla="*/ 104788 w 120000"/>
              <a:gd name="T75" fmla="*/ 21247 h 120000"/>
              <a:gd name="T76" fmla="*/ 104788 w 120000"/>
              <a:gd name="T77" fmla="*/ 27766 h 120000"/>
              <a:gd name="T78" fmla="*/ 86197 w 120000"/>
              <a:gd name="T79" fmla="*/ 42736 h 120000"/>
              <a:gd name="T80" fmla="*/ 63802 w 120000"/>
              <a:gd name="T81" fmla="*/ 59879 h 120000"/>
              <a:gd name="T82" fmla="*/ 0 w 120000"/>
              <a:gd name="T83" fmla="*/ 0 h 120000"/>
              <a:gd name="T84" fmla="*/ 120000 w 120000"/>
              <a:gd name="T8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8" name="Shape 5088"/>
          <p:cNvSpPr>
            <a:spLocks/>
          </p:cNvSpPr>
          <p:nvPr/>
        </p:nvSpPr>
        <p:spPr bwMode="auto">
          <a:xfrm>
            <a:off x="10321925" y="2214563"/>
            <a:ext cx="195263" cy="230187"/>
          </a:xfrm>
          <a:custGeom>
            <a:avLst/>
            <a:gdLst>
              <a:gd name="T0" fmla="*/ 107830 w 120000"/>
              <a:gd name="T1" fmla="*/ 40575 h 120000"/>
              <a:gd name="T2" fmla="*/ 107830 w 120000"/>
              <a:gd name="T3" fmla="*/ 40575 h 120000"/>
              <a:gd name="T4" fmla="*/ 92619 w 120000"/>
              <a:gd name="T5" fmla="*/ 40575 h 120000"/>
              <a:gd name="T6" fmla="*/ 92619 w 120000"/>
              <a:gd name="T7" fmla="*/ 30503 h 120000"/>
              <a:gd name="T8" fmla="*/ 59492 w 120000"/>
              <a:gd name="T9" fmla="*/ 0 h 120000"/>
              <a:gd name="T10" fmla="*/ 26704 w 120000"/>
              <a:gd name="T11" fmla="*/ 30503 h 120000"/>
              <a:gd name="T12" fmla="*/ 26704 w 120000"/>
              <a:gd name="T13" fmla="*/ 40575 h 120000"/>
              <a:gd name="T14" fmla="*/ 8450 w 120000"/>
              <a:gd name="T15" fmla="*/ 40575 h 120000"/>
              <a:gd name="T16" fmla="*/ 0 w 120000"/>
              <a:gd name="T17" fmla="*/ 50935 h 120000"/>
              <a:gd name="T18" fmla="*/ 0 w 120000"/>
              <a:gd name="T19" fmla="*/ 107050 h 120000"/>
              <a:gd name="T20" fmla="*/ 8450 w 120000"/>
              <a:gd name="T21" fmla="*/ 114532 h 120000"/>
              <a:gd name="T22" fmla="*/ 17915 w 120000"/>
              <a:gd name="T23" fmla="*/ 117122 h 120000"/>
              <a:gd name="T24" fmla="*/ 35830 w 120000"/>
              <a:gd name="T25" fmla="*/ 119712 h 120000"/>
              <a:gd name="T26" fmla="*/ 83492 w 120000"/>
              <a:gd name="T27" fmla="*/ 119712 h 120000"/>
              <a:gd name="T28" fmla="*/ 101408 w 120000"/>
              <a:gd name="T29" fmla="*/ 117122 h 120000"/>
              <a:gd name="T30" fmla="*/ 110535 w 120000"/>
              <a:gd name="T31" fmla="*/ 114532 h 120000"/>
              <a:gd name="T32" fmla="*/ 119661 w 120000"/>
              <a:gd name="T33" fmla="*/ 107050 h 120000"/>
              <a:gd name="T34" fmla="*/ 119661 w 120000"/>
              <a:gd name="T35" fmla="*/ 50935 h 120000"/>
              <a:gd name="T36" fmla="*/ 107830 w 120000"/>
              <a:gd name="T37" fmla="*/ 40575 h 120000"/>
              <a:gd name="T38" fmla="*/ 41577 w 120000"/>
              <a:gd name="T39" fmla="*/ 27913 h 120000"/>
              <a:gd name="T40" fmla="*/ 41577 w 120000"/>
              <a:gd name="T41" fmla="*/ 27913 h 120000"/>
              <a:gd name="T42" fmla="*/ 59492 w 120000"/>
              <a:gd name="T43" fmla="*/ 12661 h 120000"/>
              <a:gd name="T44" fmla="*/ 77408 w 120000"/>
              <a:gd name="T45" fmla="*/ 27913 h 120000"/>
              <a:gd name="T46" fmla="*/ 77408 w 120000"/>
              <a:gd name="T47" fmla="*/ 40575 h 120000"/>
              <a:gd name="T48" fmla="*/ 41577 w 120000"/>
              <a:gd name="T49" fmla="*/ 40575 h 120000"/>
              <a:gd name="T50" fmla="*/ 41577 w 120000"/>
              <a:gd name="T51" fmla="*/ 27913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49" name="Shape 5089"/>
          <p:cNvSpPr>
            <a:spLocks/>
          </p:cNvSpPr>
          <p:nvPr/>
        </p:nvSpPr>
        <p:spPr bwMode="auto">
          <a:xfrm>
            <a:off x="9209088" y="4368800"/>
            <a:ext cx="263525" cy="239713"/>
          </a:xfrm>
          <a:custGeom>
            <a:avLst/>
            <a:gdLst>
              <a:gd name="T0" fmla="*/ 59750 w 120000"/>
              <a:gd name="T1" fmla="*/ 90275 h 120000"/>
              <a:gd name="T2" fmla="*/ 59750 w 120000"/>
              <a:gd name="T3" fmla="*/ 90275 h 120000"/>
              <a:gd name="T4" fmla="*/ 46500 w 120000"/>
              <a:gd name="T5" fmla="*/ 105137 h 120000"/>
              <a:gd name="T6" fmla="*/ 59750 w 120000"/>
              <a:gd name="T7" fmla="*/ 119724 h 120000"/>
              <a:gd name="T8" fmla="*/ 73000 w 120000"/>
              <a:gd name="T9" fmla="*/ 105137 h 120000"/>
              <a:gd name="T10" fmla="*/ 59750 w 120000"/>
              <a:gd name="T11" fmla="*/ 90275 h 120000"/>
              <a:gd name="T12" fmla="*/ 33250 w 120000"/>
              <a:gd name="T13" fmla="*/ 75688 h 120000"/>
              <a:gd name="T14" fmla="*/ 33250 w 120000"/>
              <a:gd name="T15" fmla="*/ 75688 h 120000"/>
              <a:gd name="T16" fmla="*/ 42000 w 120000"/>
              <a:gd name="T17" fmla="*/ 85596 h 120000"/>
              <a:gd name="T18" fmla="*/ 77500 w 120000"/>
              <a:gd name="T19" fmla="*/ 85596 h 120000"/>
              <a:gd name="T20" fmla="*/ 86250 w 120000"/>
              <a:gd name="T21" fmla="*/ 75688 h 120000"/>
              <a:gd name="T22" fmla="*/ 33250 w 120000"/>
              <a:gd name="T23" fmla="*/ 75688 h 120000"/>
              <a:gd name="T24" fmla="*/ 15500 w 120000"/>
              <a:gd name="T25" fmla="*/ 56146 h 120000"/>
              <a:gd name="T26" fmla="*/ 15500 w 120000"/>
              <a:gd name="T27" fmla="*/ 56146 h 120000"/>
              <a:gd name="T28" fmla="*/ 24500 w 120000"/>
              <a:gd name="T29" fmla="*/ 66055 h 120000"/>
              <a:gd name="T30" fmla="*/ 95250 w 120000"/>
              <a:gd name="T31" fmla="*/ 66055 h 120000"/>
              <a:gd name="T32" fmla="*/ 104250 w 120000"/>
              <a:gd name="T33" fmla="*/ 56146 h 120000"/>
              <a:gd name="T34" fmla="*/ 15500 w 120000"/>
              <a:gd name="T35" fmla="*/ 56146 h 120000"/>
              <a:gd name="T36" fmla="*/ 0 w 120000"/>
              <a:gd name="T37" fmla="*/ 36880 h 120000"/>
              <a:gd name="T38" fmla="*/ 0 w 120000"/>
              <a:gd name="T39" fmla="*/ 36880 h 120000"/>
              <a:gd name="T40" fmla="*/ 6500 w 120000"/>
              <a:gd name="T41" fmla="*/ 46513 h 120000"/>
              <a:gd name="T42" fmla="*/ 110750 w 120000"/>
              <a:gd name="T43" fmla="*/ 46513 h 120000"/>
              <a:gd name="T44" fmla="*/ 119750 w 120000"/>
              <a:gd name="T45" fmla="*/ 36880 h 120000"/>
              <a:gd name="T46" fmla="*/ 0 w 120000"/>
              <a:gd name="T47" fmla="*/ 36880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0" name="Shape 5090"/>
          <p:cNvSpPr>
            <a:spLocks/>
          </p:cNvSpPr>
          <p:nvPr/>
        </p:nvSpPr>
        <p:spPr bwMode="auto">
          <a:xfrm>
            <a:off x="10364788" y="4967288"/>
            <a:ext cx="130175" cy="149225"/>
          </a:xfrm>
          <a:custGeom>
            <a:avLst/>
            <a:gdLst>
              <a:gd name="T0" fmla="*/ 115000 w 120000"/>
              <a:gd name="T1" fmla="*/ 95730 h 120000"/>
              <a:gd name="T2" fmla="*/ 115000 w 120000"/>
              <a:gd name="T3" fmla="*/ 95730 h 120000"/>
              <a:gd name="T4" fmla="*/ 80000 w 120000"/>
              <a:gd name="T5" fmla="*/ 59775 h 120000"/>
              <a:gd name="T6" fmla="*/ 115000 w 120000"/>
              <a:gd name="T7" fmla="*/ 23820 h 120000"/>
              <a:gd name="T8" fmla="*/ 115000 w 120000"/>
              <a:gd name="T9" fmla="*/ 7640 h 120000"/>
              <a:gd name="T10" fmla="*/ 92500 w 120000"/>
              <a:gd name="T11" fmla="*/ 7640 h 120000"/>
              <a:gd name="T12" fmla="*/ 62000 w 120000"/>
              <a:gd name="T13" fmla="*/ 39550 h 120000"/>
              <a:gd name="T14" fmla="*/ 31000 w 120000"/>
              <a:gd name="T15" fmla="*/ 7640 h 120000"/>
              <a:gd name="T16" fmla="*/ 9000 w 120000"/>
              <a:gd name="T17" fmla="*/ 7640 h 120000"/>
              <a:gd name="T18" fmla="*/ 9000 w 120000"/>
              <a:gd name="T19" fmla="*/ 23820 h 120000"/>
              <a:gd name="T20" fmla="*/ 44000 w 120000"/>
              <a:gd name="T21" fmla="*/ 59775 h 120000"/>
              <a:gd name="T22" fmla="*/ 9000 w 120000"/>
              <a:gd name="T23" fmla="*/ 95730 h 120000"/>
              <a:gd name="T24" fmla="*/ 9000 w 120000"/>
              <a:gd name="T25" fmla="*/ 115505 h 120000"/>
              <a:gd name="T26" fmla="*/ 31000 w 120000"/>
              <a:gd name="T27" fmla="*/ 115505 h 120000"/>
              <a:gd name="T28" fmla="*/ 62000 w 120000"/>
              <a:gd name="T29" fmla="*/ 79550 h 120000"/>
              <a:gd name="T30" fmla="*/ 92500 w 120000"/>
              <a:gd name="T31" fmla="*/ 115505 h 120000"/>
              <a:gd name="T32" fmla="*/ 115000 w 120000"/>
              <a:gd name="T33" fmla="*/ 115505 h 120000"/>
              <a:gd name="T34" fmla="*/ 115000 w 120000"/>
              <a:gd name="T35" fmla="*/ 95730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1" name="Shape 5091"/>
          <p:cNvSpPr>
            <a:spLocks/>
          </p:cNvSpPr>
          <p:nvPr/>
        </p:nvSpPr>
        <p:spPr bwMode="auto">
          <a:xfrm>
            <a:off x="5472113" y="3822700"/>
            <a:ext cx="111125" cy="250825"/>
          </a:xfrm>
          <a:custGeom>
            <a:avLst/>
            <a:gdLst>
              <a:gd name="T0" fmla="*/ 15219 w 120000"/>
              <a:gd name="T1" fmla="*/ 117350 h 120000"/>
              <a:gd name="T2" fmla="*/ 15219 w 120000"/>
              <a:gd name="T3" fmla="*/ 117350 h 120000"/>
              <a:gd name="T4" fmla="*/ 62048 w 120000"/>
              <a:gd name="T5" fmla="*/ 70463 h 120000"/>
              <a:gd name="T6" fmla="*/ 4682 w 120000"/>
              <a:gd name="T7" fmla="*/ 56158 h 120000"/>
              <a:gd name="T8" fmla="*/ 108878 w 120000"/>
              <a:gd name="T9" fmla="*/ 0 h 120000"/>
              <a:gd name="T10" fmla="*/ 62048 w 120000"/>
              <a:gd name="T11" fmla="*/ 49536 h 120000"/>
              <a:gd name="T12" fmla="*/ 119414 w 120000"/>
              <a:gd name="T13" fmla="*/ 63576 h 120000"/>
              <a:gd name="T14" fmla="*/ 15219 w 120000"/>
              <a:gd name="T15" fmla="*/ 117350 h 120000"/>
              <a:gd name="T16" fmla="*/ 0 w 120000"/>
              <a:gd name="T17" fmla="*/ 0 h 120000"/>
              <a:gd name="T18" fmla="*/ 120000 w 120000"/>
              <a:gd name="T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2" name="Shape 5092"/>
          <p:cNvSpPr>
            <a:spLocks/>
          </p:cNvSpPr>
          <p:nvPr/>
        </p:nvSpPr>
        <p:spPr bwMode="auto">
          <a:xfrm>
            <a:off x="4862513" y="3822700"/>
            <a:ext cx="246062" cy="244475"/>
          </a:xfrm>
          <a:custGeom>
            <a:avLst/>
            <a:gdLst>
              <a:gd name="T0" fmla="*/ 107837 w 120000"/>
              <a:gd name="T1" fmla="*/ 14324 h 120000"/>
              <a:gd name="T2" fmla="*/ 107837 w 120000"/>
              <a:gd name="T3" fmla="*/ 14324 h 120000"/>
              <a:gd name="T4" fmla="*/ 100540 w 120000"/>
              <a:gd name="T5" fmla="*/ 14324 h 120000"/>
              <a:gd name="T6" fmla="*/ 100540 w 120000"/>
              <a:gd name="T7" fmla="*/ 26486 h 120000"/>
              <a:gd name="T8" fmla="*/ 79189 w 120000"/>
              <a:gd name="T9" fmla="*/ 26486 h 120000"/>
              <a:gd name="T10" fmla="*/ 79189 w 120000"/>
              <a:gd name="T11" fmla="*/ 14324 h 120000"/>
              <a:gd name="T12" fmla="*/ 40810 w 120000"/>
              <a:gd name="T13" fmla="*/ 14324 h 120000"/>
              <a:gd name="T14" fmla="*/ 40810 w 120000"/>
              <a:gd name="T15" fmla="*/ 26486 h 120000"/>
              <a:gd name="T16" fmla="*/ 19189 w 120000"/>
              <a:gd name="T17" fmla="*/ 26486 h 120000"/>
              <a:gd name="T18" fmla="*/ 19189 w 120000"/>
              <a:gd name="T19" fmla="*/ 14324 h 120000"/>
              <a:gd name="T20" fmla="*/ 12162 w 120000"/>
              <a:gd name="T21" fmla="*/ 14324 h 120000"/>
              <a:gd name="T22" fmla="*/ 0 w 120000"/>
              <a:gd name="T23" fmla="*/ 26486 h 120000"/>
              <a:gd name="T24" fmla="*/ 0 w 120000"/>
              <a:gd name="T25" fmla="*/ 107837 h 120000"/>
              <a:gd name="T26" fmla="*/ 12162 w 120000"/>
              <a:gd name="T27" fmla="*/ 119729 h 120000"/>
              <a:gd name="T28" fmla="*/ 107837 w 120000"/>
              <a:gd name="T29" fmla="*/ 119729 h 120000"/>
              <a:gd name="T30" fmla="*/ 119729 w 120000"/>
              <a:gd name="T31" fmla="*/ 107837 h 120000"/>
              <a:gd name="T32" fmla="*/ 119729 w 120000"/>
              <a:gd name="T33" fmla="*/ 26486 h 120000"/>
              <a:gd name="T34" fmla="*/ 107837 w 120000"/>
              <a:gd name="T35" fmla="*/ 14324 h 120000"/>
              <a:gd name="T36" fmla="*/ 107837 w 120000"/>
              <a:gd name="T37" fmla="*/ 107837 h 120000"/>
              <a:gd name="T38" fmla="*/ 107837 w 120000"/>
              <a:gd name="T39" fmla="*/ 107837 h 120000"/>
              <a:gd name="T40" fmla="*/ 12162 w 120000"/>
              <a:gd name="T41" fmla="*/ 107837 h 120000"/>
              <a:gd name="T42" fmla="*/ 12162 w 120000"/>
              <a:gd name="T43" fmla="*/ 52972 h 120000"/>
              <a:gd name="T44" fmla="*/ 107837 w 120000"/>
              <a:gd name="T45" fmla="*/ 52972 h 120000"/>
              <a:gd name="T46" fmla="*/ 107837 w 120000"/>
              <a:gd name="T47" fmla="*/ 107837 h 120000"/>
              <a:gd name="T48" fmla="*/ 33513 w 120000"/>
              <a:gd name="T49" fmla="*/ 0 h 120000"/>
              <a:gd name="T50" fmla="*/ 33513 w 120000"/>
              <a:gd name="T51" fmla="*/ 0 h 120000"/>
              <a:gd name="T52" fmla="*/ 24054 w 120000"/>
              <a:gd name="T53" fmla="*/ 0 h 120000"/>
              <a:gd name="T54" fmla="*/ 24054 w 120000"/>
              <a:gd name="T55" fmla="*/ 24054 h 120000"/>
              <a:gd name="T56" fmla="*/ 33513 w 120000"/>
              <a:gd name="T57" fmla="*/ 24054 h 120000"/>
              <a:gd name="T58" fmla="*/ 33513 w 120000"/>
              <a:gd name="T59" fmla="*/ 0 h 120000"/>
              <a:gd name="T60" fmla="*/ 95675 w 120000"/>
              <a:gd name="T61" fmla="*/ 0 h 120000"/>
              <a:gd name="T62" fmla="*/ 95675 w 120000"/>
              <a:gd name="T63" fmla="*/ 0 h 120000"/>
              <a:gd name="T64" fmla="*/ 86216 w 120000"/>
              <a:gd name="T65" fmla="*/ 0 h 120000"/>
              <a:gd name="T66" fmla="*/ 86216 w 120000"/>
              <a:gd name="T67" fmla="*/ 24054 h 120000"/>
              <a:gd name="T68" fmla="*/ 95675 w 120000"/>
              <a:gd name="T69" fmla="*/ 24054 h 120000"/>
              <a:gd name="T70" fmla="*/ 95675 w 120000"/>
              <a:gd name="T71" fmla="*/ 0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grpSp>
        <p:nvGrpSpPr>
          <p:cNvPr id="39" name="Shape 5093"/>
          <p:cNvGrpSpPr/>
          <p:nvPr/>
        </p:nvGrpSpPr>
        <p:grpSpPr>
          <a:xfrm>
            <a:off x="4351333" y="3808349"/>
            <a:ext cx="177021" cy="274357"/>
            <a:chOff x="8527946" y="7535335"/>
            <a:chExt cx="385131" cy="596900"/>
          </a:xfrm>
          <a:solidFill>
            <a:schemeClr val="bg1"/>
          </a:solidFill>
        </p:grpSpPr>
        <p:sp>
          <p:nvSpPr>
            <p:cNvPr id="40" name="Shape 5094"/>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1" name="Shape 5095"/>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sp>
          <p:nvSpPr>
            <p:cNvPr id="42" name="Shape 5096"/>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lstStyle/>
            <a:p>
              <a:pPr eaLnBrk="1" fontAlgn="auto" hangingPunct="1">
                <a:spcBef>
                  <a:spcPts val="0"/>
                </a:spcBef>
                <a:spcAft>
                  <a:spcPts val="0"/>
                </a:spcAft>
                <a:defRPr/>
              </a:pPr>
              <a:endParaRPr dirty="0">
                <a:solidFill>
                  <a:schemeClr val="dk1"/>
                </a:solidFill>
                <a:latin typeface="Roboto"/>
                <a:ea typeface="Roboto"/>
                <a:cs typeface="Roboto"/>
                <a:sym typeface="Roboto"/>
              </a:endParaRPr>
            </a:p>
          </p:txBody>
        </p:sp>
      </p:grpSp>
      <p:sp>
        <p:nvSpPr>
          <p:cNvPr id="60454" name="Shape 5097"/>
          <p:cNvSpPr>
            <a:spLocks/>
          </p:cNvSpPr>
          <p:nvPr/>
        </p:nvSpPr>
        <p:spPr bwMode="auto">
          <a:xfrm>
            <a:off x="10868025" y="2205038"/>
            <a:ext cx="196850" cy="249237"/>
          </a:xfrm>
          <a:custGeom>
            <a:avLst/>
            <a:gdLst>
              <a:gd name="T0" fmla="*/ 107830 w 120000"/>
              <a:gd name="T1" fmla="*/ 46887 h 120000"/>
              <a:gd name="T2" fmla="*/ 107830 w 120000"/>
              <a:gd name="T3" fmla="*/ 46887 h 120000"/>
              <a:gd name="T4" fmla="*/ 92957 w 120000"/>
              <a:gd name="T5" fmla="*/ 46887 h 120000"/>
              <a:gd name="T6" fmla="*/ 92957 w 120000"/>
              <a:gd name="T7" fmla="*/ 30463 h 120000"/>
              <a:gd name="T8" fmla="*/ 59830 w 120000"/>
              <a:gd name="T9" fmla="*/ 0 h 120000"/>
              <a:gd name="T10" fmla="*/ 26704 w 120000"/>
              <a:gd name="T11" fmla="*/ 30463 h 120000"/>
              <a:gd name="T12" fmla="*/ 26704 w 120000"/>
              <a:gd name="T13" fmla="*/ 32847 h 120000"/>
              <a:gd name="T14" fmla="*/ 41915 w 120000"/>
              <a:gd name="T15" fmla="*/ 32847 h 120000"/>
              <a:gd name="T16" fmla="*/ 41915 w 120000"/>
              <a:gd name="T17" fmla="*/ 28079 h 120000"/>
              <a:gd name="T18" fmla="*/ 59830 w 120000"/>
              <a:gd name="T19" fmla="*/ 14039 h 120000"/>
              <a:gd name="T20" fmla="*/ 77746 w 120000"/>
              <a:gd name="T21" fmla="*/ 28079 h 120000"/>
              <a:gd name="T22" fmla="*/ 77746 w 120000"/>
              <a:gd name="T23" fmla="*/ 46887 h 120000"/>
              <a:gd name="T24" fmla="*/ 8788 w 120000"/>
              <a:gd name="T25" fmla="*/ 46887 h 120000"/>
              <a:gd name="T26" fmla="*/ 0 w 120000"/>
              <a:gd name="T27" fmla="*/ 54039 h 120000"/>
              <a:gd name="T28" fmla="*/ 0 w 120000"/>
              <a:gd name="T29" fmla="*/ 105695 h 120000"/>
              <a:gd name="T30" fmla="*/ 8788 w 120000"/>
              <a:gd name="T31" fmla="*/ 114966 h 120000"/>
              <a:gd name="T32" fmla="*/ 17915 w 120000"/>
              <a:gd name="T33" fmla="*/ 117350 h 120000"/>
              <a:gd name="T34" fmla="*/ 35830 w 120000"/>
              <a:gd name="T35" fmla="*/ 119735 h 120000"/>
              <a:gd name="T36" fmla="*/ 83830 w 120000"/>
              <a:gd name="T37" fmla="*/ 119735 h 120000"/>
              <a:gd name="T38" fmla="*/ 101746 w 120000"/>
              <a:gd name="T39" fmla="*/ 117350 h 120000"/>
              <a:gd name="T40" fmla="*/ 110873 w 120000"/>
              <a:gd name="T41" fmla="*/ 114966 h 120000"/>
              <a:gd name="T42" fmla="*/ 119661 w 120000"/>
              <a:gd name="T43" fmla="*/ 105695 h 120000"/>
              <a:gd name="T44" fmla="*/ 119661 w 120000"/>
              <a:gd name="T45" fmla="*/ 54039 h 120000"/>
              <a:gd name="T46" fmla="*/ 107830 w 120000"/>
              <a:gd name="T47" fmla="*/ 46887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5" name="Shape 5098"/>
          <p:cNvSpPr>
            <a:spLocks/>
          </p:cNvSpPr>
          <p:nvPr/>
        </p:nvSpPr>
        <p:spPr bwMode="auto">
          <a:xfrm>
            <a:off x="4332288" y="1655763"/>
            <a:ext cx="215900" cy="214312"/>
          </a:xfrm>
          <a:custGeom>
            <a:avLst/>
            <a:gdLst>
              <a:gd name="T0" fmla="*/ 108644 w 120000"/>
              <a:gd name="T1" fmla="*/ 10741 h 120000"/>
              <a:gd name="T2" fmla="*/ 108644 w 120000"/>
              <a:gd name="T3" fmla="*/ 10741 h 120000"/>
              <a:gd name="T4" fmla="*/ 89616 w 120000"/>
              <a:gd name="T5" fmla="*/ 0 h 120000"/>
              <a:gd name="T6" fmla="*/ 51867 w 120000"/>
              <a:gd name="T7" fmla="*/ 40818 h 120000"/>
              <a:gd name="T8" fmla="*/ 7979 w 120000"/>
              <a:gd name="T9" fmla="*/ 84398 h 120000"/>
              <a:gd name="T10" fmla="*/ 0 w 120000"/>
              <a:gd name="T11" fmla="*/ 119693 h 120000"/>
              <a:gd name="T12" fmla="*/ 35601 w 120000"/>
              <a:gd name="T13" fmla="*/ 111406 h 120000"/>
              <a:gd name="T14" fmla="*/ 81636 w 120000"/>
              <a:gd name="T15" fmla="*/ 68132 h 120000"/>
              <a:gd name="T16" fmla="*/ 119693 w 120000"/>
              <a:gd name="T17" fmla="*/ 29769 h 120000"/>
              <a:gd name="T18" fmla="*/ 108644 w 120000"/>
              <a:gd name="T19" fmla="*/ 10741 h 120000"/>
              <a:gd name="T20" fmla="*/ 35601 w 120000"/>
              <a:gd name="T21" fmla="*/ 108644 h 120000"/>
              <a:gd name="T22" fmla="*/ 35601 w 120000"/>
              <a:gd name="T23" fmla="*/ 108644 h 120000"/>
              <a:gd name="T24" fmla="*/ 21790 w 120000"/>
              <a:gd name="T25" fmla="*/ 111406 h 120000"/>
              <a:gd name="T26" fmla="*/ 16572 w 120000"/>
              <a:gd name="T27" fmla="*/ 103427 h 120000"/>
              <a:gd name="T28" fmla="*/ 10741 w 120000"/>
              <a:gd name="T29" fmla="*/ 97902 h 120000"/>
              <a:gd name="T30" fmla="*/ 13503 w 120000"/>
              <a:gd name="T31" fmla="*/ 87161 h 120000"/>
              <a:gd name="T32" fmla="*/ 16572 w 120000"/>
              <a:gd name="T33" fmla="*/ 81636 h 120000"/>
              <a:gd name="T34" fmla="*/ 30076 w 120000"/>
              <a:gd name="T35" fmla="*/ 89616 h 120000"/>
              <a:gd name="T36" fmla="*/ 38056 w 120000"/>
              <a:gd name="T37" fmla="*/ 103427 h 120000"/>
              <a:gd name="T38" fmla="*/ 35601 w 120000"/>
              <a:gd name="T39" fmla="*/ 108644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6" name="Shape 5099"/>
          <p:cNvSpPr>
            <a:spLocks/>
          </p:cNvSpPr>
          <p:nvPr/>
        </p:nvSpPr>
        <p:spPr bwMode="auto">
          <a:xfrm>
            <a:off x="8131175" y="1641475"/>
            <a:ext cx="254000" cy="242888"/>
          </a:xfrm>
          <a:custGeom>
            <a:avLst/>
            <a:gdLst>
              <a:gd name="T0" fmla="*/ 94490 w 120000"/>
              <a:gd name="T1" fmla="*/ 91015 h 120000"/>
              <a:gd name="T2" fmla="*/ 94490 w 120000"/>
              <a:gd name="T3" fmla="*/ 91015 h 120000"/>
              <a:gd name="T4" fmla="*/ 73926 w 120000"/>
              <a:gd name="T5" fmla="*/ 67178 h 120000"/>
              <a:gd name="T6" fmla="*/ 80694 w 120000"/>
              <a:gd name="T7" fmla="*/ 52821 h 120000"/>
              <a:gd name="T8" fmla="*/ 85379 w 120000"/>
              <a:gd name="T9" fmla="*/ 40902 h 120000"/>
              <a:gd name="T10" fmla="*/ 83036 w 120000"/>
              <a:gd name="T11" fmla="*/ 35756 h 120000"/>
              <a:gd name="T12" fmla="*/ 85379 w 120000"/>
              <a:gd name="T13" fmla="*/ 23837 h 120000"/>
              <a:gd name="T14" fmla="*/ 59869 w 120000"/>
              <a:gd name="T15" fmla="*/ 0 h 120000"/>
              <a:gd name="T16" fmla="*/ 34360 w 120000"/>
              <a:gd name="T17" fmla="*/ 23837 h 120000"/>
              <a:gd name="T18" fmla="*/ 36702 w 120000"/>
              <a:gd name="T19" fmla="*/ 35756 h 120000"/>
              <a:gd name="T20" fmla="*/ 34360 w 120000"/>
              <a:gd name="T21" fmla="*/ 40902 h 120000"/>
              <a:gd name="T22" fmla="*/ 39045 w 120000"/>
              <a:gd name="T23" fmla="*/ 52821 h 120000"/>
              <a:gd name="T24" fmla="*/ 46073 w 120000"/>
              <a:gd name="T25" fmla="*/ 67178 h 120000"/>
              <a:gd name="T26" fmla="*/ 25249 w 120000"/>
              <a:gd name="T27" fmla="*/ 91015 h 120000"/>
              <a:gd name="T28" fmla="*/ 0 w 120000"/>
              <a:gd name="T29" fmla="*/ 107810 h 120000"/>
              <a:gd name="T30" fmla="*/ 0 w 120000"/>
              <a:gd name="T31" fmla="*/ 119729 h 120000"/>
              <a:gd name="T32" fmla="*/ 59869 w 120000"/>
              <a:gd name="T33" fmla="*/ 119729 h 120000"/>
              <a:gd name="T34" fmla="*/ 119739 w 120000"/>
              <a:gd name="T35" fmla="*/ 119729 h 120000"/>
              <a:gd name="T36" fmla="*/ 119739 w 120000"/>
              <a:gd name="T37" fmla="*/ 107810 h 120000"/>
              <a:gd name="T38" fmla="*/ 94490 w 120000"/>
              <a:gd name="T39" fmla="*/ 91015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7" name="Shape 5100"/>
          <p:cNvSpPr>
            <a:spLocks/>
          </p:cNvSpPr>
          <p:nvPr/>
        </p:nvSpPr>
        <p:spPr bwMode="auto">
          <a:xfrm>
            <a:off x="8667750" y="1646238"/>
            <a:ext cx="273050" cy="239712"/>
          </a:xfrm>
          <a:custGeom>
            <a:avLst/>
            <a:gdLst>
              <a:gd name="T0" fmla="*/ 119759 w 120000"/>
              <a:gd name="T1" fmla="*/ 119724 h 120000"/>
              <a:gd name="T2" fmla="*/ 119759 w 120000"/>
              <a:gd name="T3" fmla="*/ 119724 h 120000"/>
              <a:gd name="T4" fmla="*/ 117349 w 120000"/>
              <a:gd name="T5" fmla="*/ 90482 h 120000"/>
              <a:gd name="T6" fmla="*/ 102409 w 120000"/>
              <a:gd name="T7" fmla="*/ 80827 h 120000"/>
              <a:gd name="T8" fmla="*/ 89638 w 120000"/>
              <a:gd name="T9" fmla="*/ 63724 h 120000"/>
              <a:gd name="T10" fmla="*/ 93975 w 120000"/>
              <a:gd name="T11" fmla="*/ 54068 h 120000"/>
              <a:gd name="T12" fmla="*/ 98313 w 120000"/>
              <a:gd name="T13" fmla="*/ 43862 h 120000"/>
              <a:gd name="T14" fmla="*/ 96144 w 120000"/>
              <a:gd name="T15" fmla="*/ 41655 h 120000"/>
              <a:gd name="T16" fmla="*/ 98313 w 120000"/>
              <a:gd name="T17" fmla="*/ 31724 h 120000"/>
              <a:gd name="T18" fmla="*/ 83373 w 120000"/>
              <a:gd name="T19" fmla="*/ 17103 h 120000"/>
              <a:gd name="T20" fmla="*/ 68433 w 120000"/>
              <a:gd name="T21" fmla="*/ 31724 h 120000"/>
              <a:gd name="T22" fmla="*/ 70602 w 120000"/>
              <a:gd name="T23" fmla="*/ 41655 h 120000"/>
              <a:gd name="T24" fmla="*/ 68433 w 120000"/>
              <a:gd name="T25" fmla="*/ 43862 h 120000"/>
              <a:gd name="T26" fmla="*/ 72771 w 120000"/>
              <a:gd name="T27" fmla="*/ 54068 h 120000"/>
              <a:gd name="T28" fmla="*/ 74939 w 120000"/>
              <a:gd name="T29" fmla="*/ 63724 h 120000"/>
              <a:gd name="T30" fmla="*/ 70602 w 120000"/>
              <a:gd name="T31" fmla="*/ 75862 h 120000"/>
              <a:gd name="T32" fmla="*/ 91807 w 120000"/>
              <a:gd name="T33" fmla="*/ 100413 h 120000"/>
              <a:gd name="T34" fmla="*/ 91807 w 120000"/>
              <a:gd name="T35" fmla="*/ 119724 h 120000"/>
              <a:gd name="T36" fmla="*/ 119759 w 120000"/>
              <a:gd name="T37" fmla="*/ 119724 h 120000"/>
              <a:gd name="T38" fmla="*/ 62168 w 120000"/>
              <a:gd name="T39" fmla="*/ 83310 h 120000"/>
              <a:gd name="T40" fmla="*/ 62168 w 120000"/>
              <a:gd name="T41" fmla="*/ 83310 h 120000"/>
              <a:gd name="T42" fmla="*/ 45060 w 120000"/>
              <a:gd name="T43" fmla="*/ 63724 h 120000"/>
              <a:gd name="T44" fmla="*/ 51325 w 120000"/>
              <a:gd name="T45" fmla="*/ 46344 h 120000"/>
              <a:gd name="T46" fmla="*/ 55662 w 120000"/>
              <a:gd name="T47" fmla="*/ 36689 h 120000"/>
              <a:gd name="T48" fmla="*/ 53493 w 120000"/>
              <a:gd name="T49" fmla="*/ 31724 h 120000"/>
              <a:gd name="T50" fmla="*/ 55662 w 120000"/>
              <a:gd name="T51" fmla="*/ 19586 h 120000"/>
              <a:gd name="T52" fmla="*/ 36385 w 120000"/>
              <a:gd name="T53" fmla="*/ 0 h 120000"/>
              <a:gd name="T54" fmla="*/ 17108 w 120000"/>
              <a:gd name="T55" fmla="*/ 19586 h 120000"/>
              <a:gd name="T56" fmla="*/ 17108 w 120000"/>
              <a:gd name="T57" fmla="*/ 31724 h 120000"/>
              <a:gd name="T58" fmla="*/ 17108 w 120000"/>
              <a:gd name="T59" fmla="*/ 36689 h 120000"/>
              <a:gd name="T60" fmla="*/ 21445 w 120000"/>
              <a:gd name="T61" fmla="*/ 46344 h 120000"/>
              <a:gd name="T62" fmla="*/ 25783 w 120000"/>
              <a:gd name="T63" fmla="*/ 63724 h 120000"/>
              <a:gd name="T64" fmla="*/ 10843 w 120000"/>
              <a:gd name="T65" fmla="*/ 83310 h 120000"/>
              <a:gd name="T66" fmla="*/ 0 w 120000"/>
              <a:gd name="T67" fmla="*/ 95448 h 120000"/>
              <a:gd name="T68" fmla="*/ 0 w 120000"/>
              <a:gd name="T69" fmla="*/ 119724 h 120000"/>
              <a:gd name="T70" fmla="*/ 83373 w 120000"/>
              <a:gd name="T71" fmla="*/ 119724 h 120000"/>
              <a:gd name="T72" fmla="*/ 83373 w 120000"/>
              <a:gd name="T73" fmla="*/ 100413 h 120000"/>
              <a:gd name="T74" fmla="*/ 62168 w 120000"/>
              <a:gd name="T75" fmla="*/ 83310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8" name="Shape 5101"/>
          <p:cNvSpPr>
            <a:spLocks/>
          </p:cNvSpPr>
          <p:nvPr/>
        </p:nvSpPr>
        <p:spPr bwMode="auto">
          <a:xfrm>
            <a:off x="6499225" y="1670050"/>
            <a:ext cx="244475" cy="184150"/>
          </a:xfrm>
          <a:custGeom>
            <a:avLst/>
            <a:gdLst>
              <a:gd name="T0" fmla="*/ 119730 w 120000"/>
              <a:gd name="T1" fmla="*/ 119643 h 120000"/>
              <a:gd name="T2" fmla="*/ 119730 w 120000"/>
              <a:gd name="T3" fmla="*/ 119643 h 120000"/>
              <a:gd name="T4" fmla="*/ 48000 w 120000"/>
              <a:gd name="T5" fmla="*/ 34896 h 120000"/>
              <a:gd name="T6" fmla="*/ 48000 w 120000"/>
              <a:gd name="T7" fmla="*/ 0 h 120000"/>
              <a:gd name="T8" fmla="*/ 0 w 120000"/>
              <a:gd name="T9" fmla="*/ 56617 h 120000"/>
              <a:gd name="T10" fmla="*/ 48000 w 120000"/>
              <a:gd name="T11" fmla="*/ 116439 h 120000"/>
              <a:gd name="T12" fmla="*/ 48000 w 120000"/>
              <a:gd name="T13" fmla="*/ 78694 h 120000"/>
              <a:gd name="T14" fmla="*/ 119730 w 120000"/>
              <a:gd name="T15" fmla="*/ 119643 h 120000"/>
              <a:gd name="T16" fmla="*/ 0 w 120000"/>
              <a:gd name="T17" fmla="*/ 0 h 120000"/>
              <a:gd name="T18" fmla="*/ 120000 w 120000"/>
              <a:gd name="T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59" name="Shape 5102"/>
          <p:cNvSpPr>
            <a:spLocks/>
          </p:cNvSpPr>
          <p:nvPr/>
        </p:nvSpPr>
        <p:spPr bwMode="auto">
          <a:xfrm>
            <a:off x="7589838" y="1670050"/>
            <a:ext cx="246062" cy="184150"/>
          </a:xfrm>
          <a:custGeom>
            <a:avLst/>
            <a:gdLst>
              <a:gd name="T0" fmla="*/ 71891 w 120000"/>
              <a:gd name="T1" fmla="*/ 78694 h 120000"/>
              <a:gd name="T2" fmla="*/ 71891 w 120000"/>
              <a:gd name="T3" fmla="*/ 78694 h 120000"/>
              <a:gd name="T4" fmla="*/ 71891 w 120000"/>
              <a:gd name="T5" fmla="*/ 116439 h 120000"/>
              <a:gd name="T6" fmla="*/ 119729 w 120000"/>
              <a:gd name="T7" fmla="*/ 56617 h 120000"/>
              <a:gd name="T8" fmla="*/ 71891 w 120000"/>
              <a:gd name="T9" fmla="*/ 0 h 120000"/>
              <a:gd name="T10" fmla="*/ 71891 w 120000"/>
              <a:gd name="T11" fmla="*/ 34896 h 120000"/>
              <a:gd name="T12" fmla="*/ 0 w 120000"/>
              <a:gd name="T13" fmla="*/ 119643 h 120000"/>
              <a:gd name="T14" fmla="*/ 71891 w 120000"/>
              <a:gd name="T15" fmla="*/ 78694 h 120000"/>
              <a:gd name="T16" fmla="*/ 0 w 120000"/>
              <a:gd name="T17" fmla="*/ 0 h 120000"/>
              <a:gd name="T18" fmla="*/ 120000 w 120000"/>
              <a:gd name="T19" fmla="*/ 120000 h 1200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0" name="Shape 5103"/>
          <p:cNvSpPr>
            <a:spLocks/>
          </p:cNvSpPr>
          <p:nvPr/>
        </p:nvSpPr>
        <p:spPr bwMode="auto">
          <a:xfrm>
            <a:off x="1039813" y="1641475"/>
            <a:ext cx="246062" cy="242888"/>
          </a:xfrm>
          <a:custGeom>
            <a:avLst/>
            <a:gdLst>
              <a:gd name="T0" fmla="*/ 69459 w 120000"/>
              <a:gd name="T1" fmla="*/ 69616 h 120000"/>
              <a:gd name="T2" fmla="*/ 69459 w 120000"/>
              <a:gd name="T3" fmla="*/ 69616 h 120000"/>
              <a:gd name="T4" fmla="*/ 43243 w 120000"/>
              <a:gd name="T5" fmla="*/ 83972 h 120000"/>
              <a:gd name="T6" fmla="*/ 16756 w 120000"/>
              <a:gd name="T7" fmla="*/ 83972 h 120000"/>
              <a:gd name="T8" fmla="*/ 19189 w 120000"/>
              <a:gd name="T9" fmla="*/ 110248 h 120000"/>
              <a:gd name="T10" fmla="*/ 83783 w 120000"/>
              <a:gd name="T11" fmla="*/ 83972 h 120000"/>
              <a:gd name="T12" fmla="*/ 112432 w 120000"/>
              <a:gd name="T13" fmla="*/ 16523 h 120000"/>
              <a:gd name="T14" fmla="*/ 86216 w 120000"/>
              <a:gd name="T15" fmla="*/ 14356 h 120000"/>
              <a:gd name="T16" fmla="*/ 86216 w 120000"/>
              <a:gd name="T17" fmla="*/ 40902 h 120000"/>
              <a:gd name="T18" fmla="*/ 69459 w 120000"/>
              <a:gd name="T19" fmla="*/ 69616 h 120000"/>
              <a:gd name="T20" fmla="*/ 0 w 120000"/>
              <a:gd name="T21" fmla="*/ 0 h 120000"/>
              <a:gd name="T22" fmla="*/ 120000 w 120000"/>
              <a:gd name="T2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1" name="Shape 5104"/>
          <p:cNvSpPr>
            <a:spLocks/>
          </p:cNvSpPr>
          <p:nvPr/>
        </p:nvSpPr>
        <p:spPr bwMode="auto">
          <a:xfrm>
            <a:off x="3221038" y="1682750"/>
            <a:ext cx="255587" cy="158750"/>
          </a:xfrm>
          <a:custGeom>
            <a:avLst/>
            <a:gdLst>
              <a:gd name="T0" fmla="*/ 4685 w 120000"/>
              <a:gd name="T1" fmla="*/ 11368 h 120000"/>
              <a:gd name="T2" fmla="*/ 4685 w 120000"/>
              <a:gd name="T3" fmla="*/ 11368 h 120000"/>
              <a:gd name="T4" fmla="*/ 52841 w 120000"/>
              <a:gd name="T5" fmla="*/ 52631 h 120000"/>
              <a:gd name="T6" fmla="*/ 60130 w 120000"/>
              <a:gd name="T7" fmla="*/ 56000 h 120000"/>
              <a:gd name="T8" fmla="*/ 64555 w 120000"/>
              <a:gd name="T9" fmla="*/ 52631 h 120000"/>
              <a:gd name="T10" fmla="*/ 112971 w 120000"/>
              <a:gd name="T11" fmla="*/ 11368 h 120000"/>
              <a:gd name="T12" fmla="*/ 115314 w 120000"/>
              <a:gd name="T13" fmla="*/ 0 h 120000"/>
              <a:gd name="T14" fmla="*/ 4685 w 120000"/>
              <a:gd name="T15" fmla="*/ 0 h 120000"/>
              <a:gd name="T16" fmla="*/ 4685 w 120000"/>
              <a:gd name="T17" fmla="*/ 11368 h 120000"/>
              <a:gd name="T18" fmla="*/ 115314 w 120000"/>
              <a:gd name="T19" fmla="*/ 33684 h 120000"/>
              <a:gd name="T20" fmla="*/ 115314 w 120000"/>
              <a:gd name="T21" fmla="*/ 33684 h 120000"/>
              <a:gd name="T22" fmla="*/ 64555 w 120000"/>
              <a:gd name="T23" fmla="*/ 74947 h 120000"/>
              <a:gd name="T24" fmla="*/ 60130 w 120000"/>
              <a:gd name="T25" fmla="*/ 74947 h 120000"/>
              <a:gd name="T26" fmla="*/ 52841 w 120000"/>
              <a:gd name="T27" fmla="*/ 74947 h 120000"/>
              <a:gd name="T28" fmla="*/ 4685 w 120000"/>
              <a:gd name="T29" fmla="*/ 33684 h 120000"/>
              <a:gd name="T30" fmla="*/ 2342 w 120000"/>
              <a:gd name="T31" fmla="*/ 33684 h 120000"/>
              <a:gd name="T32" fmla="*/ 2342 w 120000"/>
              <a:gd name="T33" fmla="*/ 112000 h 120000"/>
              <a:gd name="T34" fmla="*/ 9110 w 120000"/>
              <a:gd name="T35" fmla="*/ 119578 h 120000"/>
              <a:gd name="T36" fmla="*/ 110629 w 120000"/>
              <a:gd name="T37" fmla="*/ 119578 h 120000"/>
              <a:gd name="T38" fmla="*/ 117657 w 120000"/>
              <a:gd name="T39" fmla="*/ 112000 h 120000"/>
              <a:gd name="T40" fmla="*/ 117657 w 120000"/>
              <a:gd name="T41" fmla="*/ 33684 h 120000"/>
              <a:gd name="T42" fmla="*/ 115314 w 120000"/>
              <a:gd name="T43" fmla="*/ 33684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2" name="Shape 5105"/>
          <p:cNvSpPr>
            <a:spLocks/>
          </p:cNvSpPr>
          <p:nvPr/>
        </p:nvSpPr>
        <p:spPr bwMode="auto">
          <a:xfrm>
            <a:off x="5394325" y="1627188"/>
            <a:ext cx="263525" cy="273050"/>
          </a:xfrm>
          <a:custGeom>
            <a:avLst/>
            <a:gdLst>
              <a:gd name="T0" fmla="*/ 33319 w 120000"/>
              <a:gd name="T1" fmla="*/ 119759 h 120000"/>
              <a:gd name="T2" fmla="*/ 33319 w 120000"/>
              <a:gd name="T3" fmla="*/ 119759 h 120000"/>
              <a:gd name="T4" fmla="*/ 13277 w 120000"/>
              <a:gd name="T5" fmla="*/ 110843 h 120000"/>
              <a:gd name="T6" fmla="*/ 13277 w 120000"/>
              <a:gd name="T7" fmla="*/ 68433 h 120000"/>
              <a:gd name="T8" fmla="*/ 75407 w 120000"/>
              <a:gd name="T9" fmla="*/ 8433 h 120000"/>
              <a:gd name="T10" fmla="*/ 97703 w 120000"/>
              <a:gd name="T11" fmla="*/ 2168 h 120000"/>
              <a:gd name="T12" fmla="*/ 113235 w 120000"/>
              <a:gd name="T13" fmla="*/ 17108 h 120000"/>
              <a:gd name="T14" fmla="*/ 106471 w 120000"/>
              <a:gd name="T15" fmla="*/ 38313 h 120000"/>
              <a:gd name="T16" fmla="*/ 48851 w 120000"/>
              <a:gd name="T17" fmla="*/ 93975 h 120000"/>
              <a:gd name="T18" fmla="*/ 37578 w 120000"/>
              <a:gd name="T19" fmla="*/ 100240 h 120000"/>
              <a:gd name="T20" fmla="*/ 26555 w 120000"/>
              <a:gd name="T21" fmla="*/ 96144 h 120000"/>
              <a:gd name="T22" fmla="*/ 28810 w 120000"/>
              <a:gd name="T23" fmla="*/ 76867 h 120000"/>
              <a:gd name="T24" fmla="*/ 71148 w 120000"/>
              <a:gd name="T25" fmla="*/ 36144 h 120000"/>
              <a:gd name="T26" fmla="*/ 77411 w 120000"/>
              <a:gd name="T27" fmla="*/ 36144 h 120000"/>
              <a:gd name="T28" fmla="*/ 77411 w 120000"/>
              <a:gd name="T29" fmla="*/ 42891 h 120000"/>
              <a:gd name="T30" fmla="*/ 35574 w 120000"/>
              <a:gd name="T31" fmla="*/ 83132 h 120000"/>
              <a:gd name="T32" fmla="*/ 33319 w 120000"/>
              <a:gd name="T33" fmla="*/ 91807 h 120000"/>
              <a:gd name="T34" fmla="*/ 35574 w 120000"/>
              <a:gd name="T35" fmla="*/ 91807 h 120000"/>
              <a:gd name="T36" fmla="*/ 42087 w 120000"/>
              <a:gd name="T37" fmla="*/ 89638 h 120000"/>
              <a:gd name="T38" fmla="*/ 99958 w 120000"/>
              <a:gd name="T39" fmla="*/ 32048 h 120000"/>
              <a:gd name="T40" fmla="*/ 104217 w 120000"/>
              <a:gd name="T41" fmla="*/ 19277 h 120000"/>
              <a:gd name="T42" fmla="*/ 95448 w 120000"/>
              <a:gd name="T43" fmla="*/ 10602 h 120000"/>
              <a:gd name="T44" fmla="*/ 82171 w 120000"/>
              <a:gd name="T45" fmla="*/ 14939 h 120000"/>
              <a:gd name="T46" fmla="*/ 20041 w 120000"/>
              <a:gd name="T47" fmla="*/ 72530 h 120000"/>
              <a:gd name="T48" fmla="*/ 20041 w 120000"/>
              <a:gd name="T49" fmla="*/ 104578 h 120000"/>
              <a:gd name="T50" fmla="*/ 50855 w 120000"/>
              <a:gd name="T51" fmla="*/ 102409 h 120000"/>
              <a:gd name="T52" fmla="*/ 113235 w 120000"/>
              <a:gd name="T53" fmla="*/ 44819 h 120000"/>
              <a:gd name="T54" fmla="*/ 119749 w 120000"/>
              <a:gd name="T55" fmla="*/ 44819 h 120000"/>
              <a:gd name="T56" fmla="*/ 119749 w 120000"/>
              <a:gd name="T57" fmla="*/ 48915 h 120000"/>
              <a:gd name="T58" fmla="*/ 57620 w 120000"/>
              <a:gd name="T59" fmla="*/ 108915 h 120000"/>
              <a:gd name="T60" fmla="*/ 33319 w 120000"/>
              <a:gd name="T61" fmla="*/ 119759 h 120000"/>
              <a:gd name="T62" fmla="*/ 0 w 120000"/>
              <a:gd name="T63" fmla="*/ 0 h 120000"/>
              <a:gd name="T64" fmla="*/ 120000 w 120000"/>
              <a:gd name="T6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3" name="Shape 5106"/>
          <p:cNvSpPr>
            <a:spLocks/>
          </p:cNvSpPr>
          <p:nvPr/>
        </p:nvSpPr>
        <p:spPr bwMode="auto">
          <a:xfrm>
            <a:off x="7029450" y="1670050"/>
            <a:ext cx="274638" cy="184150"/>
          </a:xfrm>
          <a:custGeom>
            <a:avLst/>
            <a:gdLst>
              <a:gd name="T0" fmla="*/ 42736 w 120000"/>
              <a:gd name="T1" fmla="*/ 24925 h 120000"/>
              <a:gd name="T2" fmla="*/ 42736 w 120000"/>
              <a:gd name="T3" fmla="*/ 24925 h 120000"/>
              <a:gd name="T4" fmla="*/ 42736 w 120000"/>
              <a:gd name="T5" fmla="*/ 0 h 120000"/>
              <a:gd name="T6" fmla="*/ 0 w 120000"/>
              <a:gd name="T7" fmla="*/ 56617 h 120000"/>
              <a:gd name="T8" fmla="*/ 42736 w 120000"/>
              <a:gd name="T9" fmla="*/ 116439 h 120000"/>
              <a:gd name="T10" fmla="*/ 42736 w 120000"/>
              <a:gd name="T11" fmla="*/ 91513 h 120000"/>
              <a:gd name="T12" fmla="*/ 17142 w 120000"/>
              <a:gd name="T13" fmla="*/ 56617 h 120000"/>
              <a:gd name="T14" fmla="*/ 42736 w 120000"/>
              <a:gd name="T15" fmla="*/ 24925 h 120000"/>
              <a:gd name="T16" fmla="*/ 72676 w 120000"/>
              <a:gd name="T17" fmla="*/ 34896 h 120000"/>
              <a:gd name="T18" fmla="*/ 72676 w 120000"/>
              <a:gd name="T19" fmla="*/ 34896 h 120000"/>
              <a:gd name="T20" fmla="*/ 72676 w 120000"/>
              <a:gd name="T21" fmla="*/ 0 h 120000"/>
              <a:gd name="T22" fmla="*/ 29939 w 120000"/>
              <a:gd name="T23" fmla="*/ 56617 h 120000"/>
              <a:gd name="T24" fmla="*/ 72676 w 120000"/>
              <a:gd name="T25" fmla="*/ 116439 h 120000"/>
              <a:gd name="T26" fmla="*/ 72676 w 120000"/>
              <a:gd name="T27" fmla="*/ 78694 h 120000"/>
              <a:gd name="T28" fmla="*/ 119758 w 120000"/>
              <a:gd name="T29" fmla="*/ 119643 h 120000"/>
              <a:gd name="T30" fmla="*/ 72676 w 120000"/>
              <a:gd name="T31" fmla="*/ 34896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4" name="Shape 5107"/>
          <p:cNvSpPr>
            <a:spLocks/>
          </p:cNvSpPr>
          <p:nvPr/>
        </p:nvSpPr>
        <p:spPr bwMode="auto">
          <a:xfrm>
            <a:off x="2667000" y="1641475"/>
            <a:ext cx="274638" cy="242888"/>
          </a:xfrm>
          <a:custGeom>
            <a:avLst/>
            <a:gdLst>
              <a:gd name="T0" fmla="*/ 51187 w 120000"/>
              <a:gd name="T1" fmla="*/ 0 h 120000"/>
              <a:gd name="T2" fmla="*/ 51187 w 120000"/>
              <a:gd name="T3" fmla="*/ 0 h 120000"/>
              <a:gd name="T4" fmla="*/ 44909 w 120000"/>
              <a:gd name="T5" fmla="*/ 0 h 120000"/>
              <a:gd name="T6" fmla="*/ 42736 w 120000"/>
              <a:gd name="T7" fmla="*/ 2167 h 120000"/>
              <a:gd name="T8" fmla="*/ 42736 w 120000"/>
              <a:gd name="T9" fmla="*/ 28713 h 120000"/>
              <a:gd name="T10" fmla="*/ 21247 w 120000"/>
              <a:gd name="T11" fmla="*/ 28713 h 120000"/>
              <a:gd name="T12" fmla="*/ 19315 w 120000"/>
              <a:gd name="T13" fmla="*/ 28713 h 120000"/>
              <a:gd name="T14" fmla="*/ 14969 w 120000"/>
              <a:gd name="T15" fmla="*/ 30880 h 120000"/>
              <a:gd name="T16" fmla="*/ 0 w 120000"/>
              <a:gd name="T17" fmla="*/ 40902 h 120000"/>
              <a:gd name="T18" fmla="*/ 0 w 120000"/>
              <a:gd name="T19" fmla="*/ 43069 h 120000"/>
              <a:gd name="T20" fmla="*/ 0 w 120000"/>
              <a:gd name="T21" fmla="*/ 45237 h 120000"/>
              <a:gd name="T22" fmla="*/ 14969 w 120000"/>
              <a:gd name="T23" fmla="*/ 57426 h 120000"/>
              <a:gd name="T24" fmla="*/ 19315 w 120000"/>
              <a:gd name="T25" fmla="*/ 57426 h 120000"/>
              <a:gd name="T26" fmla="*/ 21247 w 120000"/>
              <a:gd name="T27" fmla="*/ 59864 h 120000"/>
              <a:gd name="T28" fmla="*/ 42736 w 120000"/>
              <a:gd name="T29" fmla="*/ 59864 h 120000"/>
              <a:gd name="T30" fmla="*/ 42736 w 120000"/>
              <a:gd name="T31" fmla="*/ 117291 h 120000"/>
              <a:gd name="T32" fmla="*/ 44909 w 120000"/>
              <a:gd name="T33" fmla="*/ 119729 h 120000"/>
              <a:gd name="T34" fmla="*/ 51187 w 120000"/>
              <a:gd name="T35" fmla="*/ 119729 h 120000"/>
              <a:gd name="T36" fmla="*/ 53360 w 120000"/>
              <a:gd name="T37" fmla="*/ 117291 h 120000"/>
              <a:gd name="T38" fmla="*/ 53360 w 120000"/>
              <a:gd name="T39" fmla="*/ 2167 h 120000"/>
              <a:gd name="T40" fmla="*/ 51187 w 120000"/>
              <a:gd name="T41" fmla="*/ 0 h 120000"/>
              <a:gd name="T42" fmla="*/ 117585 w 120000"/>
              <a:gd name="T43" fmla="*/ 28713 h 120000"/>
              <a:gd name="T44" fmla="*/ 117585 w 120000"/>
              <a:gd name="T45" fmla="*/ 28713 h 120000"/>
              <a:gd name="T46" fmla="*/ 104788 w 120000"/>
              <a:gd name="T47" fmla="*/ 16523 h 120000"/>
              <a:gd name="T48" fmla="*/ 100442 w 120000"/>
              <a:gd name="T49" fmla="*/ 14356 h 120000"/>
              <a:gd name="T50" fmla="*/ 98269 w 120000"/>
              <a:gd name="T51" fmla="*/ 14356 h 120000"/>
              <a:gd name="T52" fmla="*/ 57706 w 120000"/>
              <a:gd name="T53" fmla="*/ 14356 h 120000"/>
              <a:gd name="T54" fmla="*/ 61810 w 120000"/>
              <a:gd name="T55" fmla="*/ 45237 h 120000"/>
              <a:gd name="T56" fmla="*/ 98269 w 120000"/>
              <a:gd name="T57" fmla="*/ 45237 h 120000"/>
              <a:gd name="T58" fmla="*/ 100442 w 120000"/>
              <a:gd name="T59" fmla="*/ 45237 h 120000"/>
              <a:gd name="T60" fmla="*/ 104788 w 120000"/>
              <a:gd name="T61" fmla="*/ 43069 h 120000"/>
              <a:gd name="T62" fmla="*/ 117585 w 120000"/>
              <a:gd name="T63" fmla="*/ 33318 h 120000"/>
              <a:gd name="T64" fmla="*/ 119758 w 120000"/>
              <a:gd name="T65" fmla="*/ 30880 h 120000"/>
              <a:gd name="T66" fmla="*/ 117585 w 120000"/>
              <a:gd name="T67" fmla="*/ 28713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5" name="Shape 5108"/>
          <p:cNvSpPr>
            <a:spLocks/>
          </p:cNvSpPr>
          <p:nvPr/>
        </p:nvSpPr>
        <p:spPr bwMode="auto">
          <a:xfrm>
            <a:off x="2174875" y="1627188"/>
            <a:ext cx="166688" cy="282575"/>
          </a:xfrm>
          <a:custGeom>
            <a:avLst/>
            <a:gdLst>
              <a:gd name="T0" fmla="*/ 112475 w 120000"/>
              <a:gd name="T1" fmla="*/ 84747 h 120000"/>
              <a:gd name="T2" fmla="*/ 112475 w 120000"/>
              <a:gd name="T3" fmla="*/ 84747 h 120000"/>
              <a:gd name="T4" fmla="*/ 87920 w 120000"/>
              <a:gd name="T5" fmla="*/ 39221 h 120000"/>
              <a:gd name="T6" fmla="*/ 35247 w 120000"/>
              <a:gd name="T7" fmla="*/ 24747 h 120000"/>
              <a:gd name="T8" fmla="*/ 17821 w 120000"/>
              <a:gd name="T9" fmla="*/ 2101 h 120000"/>
              <a:gd name="T10" fmla="*/ 7524 w 120000"/>
              <a:gd name="T11" fmla="*/ 0 h 120000"/>
              <a:gd name="T12" fmla="*/ 3960 w 120000"/>
              <a:gd name="T13" fmla="*/ 6303 h 120000"/>
              <a:gd name="T14" fmla="*/ 24950 w 120000"/>
              <a:gd name="T15" fmla="*/ 28949 h 120000"/>
              <a:gd name="T16" fmla="*/ 7524 w 120000"/>
              <a:gd name="T17" fmla="*/ 55797 h 120000"/>
              <a:gd name="T18" fmla="*/ 28514 w 120000"/>
              <a:gd name="T19" fmla="*/ 101322 h 120000"/>
              <a:gd name="T20" fmla="*/ 80792 w 120000"/>
              <a:gd name="T21" fmla="*/ 116031 h 120000"/>
              <a:gd name="T22" fmla="*/ 112475 w 120000"/>
              <a:gd name="T23" fmla="*/ 84747 h 120000"/>
              <a:gd name="T24" fmla="*/ 49504 w 120000"/>
              <a:gd name="T25" fmla="*/ 51828 h 120000"/>
              <a:gd name="T26" fmla="*/ 49504 w 120000"/>
              <a:gd name="T27" fmla="*/ 51828 h 120000"/>
              <a:gd name="T28" fmla="*/ 32079 w 120000"/>
              <a:gd name="T29" fmla="*/ 47392 h 120000"/>
              <a:gd name="T30" fmla="*/ 38811 w 120000"/>
              <a:gd name="T31" fmla="*/ 37120 h 120000"/>
              <a:gd name="T32" fmla="*/ 56237 w 120000"/>
              <a:gd name="T33" fmla="*/ 41556 h 120000"/>
              <a:gd name="T34" fmla="*/ 49504 w 120000"/>
              <a:gd name="T35" fmla="*/ 51828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6" name="Shape 5109"/>
          <p:cNvSpPr>
            <a:spLocks/>
          </p:cNvSpPr>
          <p:nvPr/>
        </p:nvSpPr>
        <p:spPr bwMode="auto">
          <a:xfrm>
            <a:off x="10317163" y="3340100"/>
            <a:ext cx="206375" cy="158750"/>
          </a:xfrm>
          <a:custGeom>
            <a:avLst/>
            <a:gdLst>
              <a:gd name="T0" fmla="*/ 17326 w 120000"/>
              <a:gd name="T1" fmla="*/ 90511 h 120000"/>
              <a:gd name="T2" fmla="*/ 17326 w 120000"/>
              <a:gd name="T3" fmla="*/ 90511 h 120000"/>
              <a:gd name="T4" fmla="*/ 79572 w 120000"/>
              <a:gd name="T5" fmla="*/ 90511 h 120000"/>
              <a:gd name="T6" fmla="*/ 79572 w 120000"/>
              <a:gd name="T7" fmla="*/ 119590 h 120000"/>
              <a:gd name="T8" fmla="*/ 119679 w 120000"/>
              <a:gd name="T9" fmla="*/ 76177 h 120000"/>
              <a:gd name="T10" fmla="*/ 79572 w 120000"/>
              <a:gd name="T11" fmla="*/ 29078 h 120000"/>
              <a:gd name="T12" fmla="*/ 79572 w 120000"/>
              <a:gd name="T13" fmla="*/ 61433 h 120000"/>
              <a:gd name="T14" fmla="*/ 22780 w 120000"/>
              <a:gd name="T15" fmla="*/ 61433 h 120000"/>
              <a:gd name="T16" fmla="*/ 22780 w 120000"/>
              <a:gd name="T17" fmla="*/ 0 h 120000"/>
              <a:gd name="T18" fmla="*/ 0 w 120000"/>
              <a:gd name="T19" fmla="*/ 0 h 120000"/>
              <a:gd name="T20" fmla="*/ 0 w 120000"/>
              <a:gd name="T21" fmla="*/ 68805 h 120000"/>
              <a:gd name="T22" fmla="*/ 17326 w 120000"/>
              <a:gd name="T23" fmla="*/ 90511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7" name="Shape 5110"/>
          <p:cNvSpPr>
            <a:spLocks/>
          </p:cNvSpPr>
          <p:nvPr/>
        </p:nvSpPr>
        <p:spPr bwMode="auto">
          <a:xfrm>
            <a:off x="8694738" y="2741613"/>
            <a:ext cx="214312" cy="225425"/>
          </a:xfrm>
          <a:custGeom>
            <a:avLst/>
            <a:gdLst>
              <a:gd name="T0" fmla="*/ 43384 w 120000"/>
              <a:gd name="T1" fmla="*/ 93594 h 120000"/>
              <a:gd name="T2" fmla="*/ 43384 w 120000"/>
              <a:gd name="T3" fmla="*/ 93594 h 120000"/>
              <a:gd name="T4" fmla="*/ 38153 w 120000"/>
              <a:gd name="T5" fmla="*/ 101222 h 120000"/>
              <a:gd name="T6" fmla="*/ 18769 w 120000"/>
              <a:gd name="T7" fmla="*/ 101222 h 120000"/>
              <a:gd name="T8" fmla="*/ 13538 w 120000"/>
              <a:gd name="T9" fmla="*/ 91246 h 120000"/>
              <a:gd name="T10" fmla="*/ 18769 w 120000"/>
              <a:gd name="T11" fmla="*/ 83031 h 120000"/>
              <a:gd name="T12" fmla="*/ 40923 w 120000"/>
              <a:gd name="T13" fmla="*/ 59853 h 120000"/>
              <a:gd name="T14" fmla="*/ 60000 w 120000"/>
              <a:gd name="T15" fmla="*/ 54572 h 120000"/>
              <a:gd name="T16" fmla="*/ 70769 w 120000"/>
              <a:gd name="T17" fmla="*/ 54572 h 120000"/>
              <a:gd name="T18" fmla="*/ 70769 w 120000"/>
              <a:gd name="T19" fmla="*/ 46943 h 120000"/>
              <a:gd name="T20" fmla="*/ 29846 w 120000"/>
              <a:gd name="T21" fmla="*/ 49290 h 120000"/>
              <a:gd name="T22" fmla="*/ 8000 w 120000"/>
              <a:gd name="T23" fmla="*/ 72762 h 120000"/>
              <a:gd name="T24" fmla="*/ 0 w 120000"/>
              <a:gd name="T25" fmla="*/ 91246 h 120000"/>
              <a:gd name="T26" fmla="*/ 8000 w 120000"/>
              <a:gd name="T27" fmla="*/ 111784 h 120000"/>
              <a:gd name="T28" fmla="*/ 27076 w 120000"/>
              <a:gd name="T29" fmla="*/ 119706 h 120000"/>
              <a:gd name="T30" fmla="*/ 48923 w 120000"/>
              <a:gd name="T31" fmla="*/ 111784 h 120000"/>
              <a:gd name="T32" fmla="*/ 54461 w 120000"/>
              <a:gd name="T33" fmla="*/ 104156 h 120000"/>
              <a:gd name="T34" fmla="*/ 54461 w 120000"/>
              <a:gd name="T35" fmla="*/ 93594 h 120000"/>
              <a:gd name="T36" fmla="*/ 43384 w 120000"/>
              <a:gd name="T37" fmla="*/ 93594 h 120000"/>
              <a:gd name="T38" fmla="*/ 111692 w 120000"/>
              <a:gd name="T39" fmla="*/ 10562 h 120000"/>
              <a:gd name="T40" fmla="*/ 111692 w 120000"/>
              <a:gd name="T41" fmla="*/ 10562 h 120000"/>
              <a:gd name="T42" fmla="*/ 73538 w 120000"/>
              <a:gd name="T43" fmla="*/ 10562 h 120000"/>
              <a:gd name="T44" fmla="*/ 65230 w 120000"/>
              <a:gd name="T45" fmla="*/ 15550 h 120000"/>
              <a:gd name="T46" fmla="*/ 65230 w 120000"/>
              <a:gd name="T47" fmla="*/ 26112 h 120000"/>
              <a:gd name="T48" fmla="*/ 76307 w 120000"/>
              <a:gd name="T49" fmla="*/ 26112 h 120000"/>
              <a:gd name="T50" fmla="*/ 84307 w 120000"/>
              <a:gd name="T51" fmla="*/ 20831 h 120000"/>
              <a:gd name="T52" fmla="*/ 100615 w 120000"/>
              <a:gd name="T53" fmla="*/ 20831 h 120000"/>
              <a:gd name="T54" fmla="*/ 106153 w 120000"/>
              <a:gd name="T55" fmla="*/ 31393 h 120000"/>
              <a:gd name="T56" fmla="*/ 100615 w 120000"/>
              <a:gd name="T57" fmla="*/ 39022 h 120000"/>
              <a:gd name="T58" fmla="*/ 79076 w 120000"/>
              <a:gd name="T59" fmla="*/ 62493 h 120000"/>
              <a:gd name="T60" fmla="*/ 60000 w 120000"/>
              <a:gd name="T61" fmla="*/ 64841 h 120000"/>
              <a:gd name="T62" fmla="*/ 48923 w 120000"/>
              <a:gd name="T63" fmla="*/ 64841 h 120000"/>
              <a:gd name="T64" fmla="*/ 48923 w 120000"/>
              <a:gd name="T65" fmla="*/ 75403 h 120000"/>
              <a:gd name="T66" fmla="*/ 65230 w 120000"/>
              <a:gd name="T67" fmla="*/ 83031 h 120000"/>
              <a:gd name="T68" fmla="*/ 87076 w 120000"/>
              <a:gd name="T69" fmla="*/ 72762 h 120000"/>
              <a:gd name="T70" fmla="*/ 111692 w 120000"/>
              <a:gd name="T71" fmla="*/ 49290 h 120000"/>
              <a:gd name="T72" fmla="*/ 119692 w 120000"/>
              <a:gd name="T73" fmla="*/ 31393 h 120000"/>
              <a:gd name="T74" fmla="*/ 111692 w 120000"/>
              <a:gd name="T75" fmla="*/ 10562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8" name="Shape 5111"/>
          <p:cNvSpPr>
            <a:spLocks/>
          </p:cNvSpPr>
          <p:nvPr/>
        </p:nvSpPr>
        <p:spPr bwMode="auto">
          <a:xfrm>
            <a:off x="3787775" y="2762250"/>
            <a:ext cx="211138" cy="187325"/>
          </a:xfrm>
          <a:custGeom>
            <a:avLst/>
            <a:gdLst>
              <a:gd name="T0" fmla="*/ 106153 w 120000"/>
              <a:gd name="T1" fmla="*/ 0 h 120000"/>
              <a:gd name="T2" fmla="*/ 106153 w 120000"/>
              <a:gd name="T3" fmla="*/ 0 h 120000"/>
              <a:gd name="T4" fmla="*/ 13538 w 120000"/>
              <a:gd name="T5" fmla="*/ 0 h 120000"/>
              <a:gd name="T6" fmla="*/ 0 w 120000"/>
              <a:gd name="T7" fmla="*/ 15260 h 120000"/>
              <a:gd name="T8" fmla="*/ 0 w 120000"/>
              <a:gd name="T9" fmla="*/ 76647 h 120000"/>
              <a:gd name="T10" fmla="*/ 13538 w 120000"/>
              <a:gd name="T11" fmla="*/ 91907 h 120000"/>
              <a:gd name="T12" fmla="*/ 43692 w 120000"/>
              <a:gd name="T13" fmla="*/ 91907 h 120000"/>
              <a:gd name="T14" fmla="*/ 76307 w 120000"/>
              <a:gd name="T15" fmla="*/ 119653 h 120000"/>
              <a:gd name="T16" fmla="*/ 76307 w 120000"/>
              <a:gd name="T17" fmla="*/ 91907 h 120000"/>
              <a:gd name="T18" fmla="*/ 106153 w 120000"/>
              <a:gd name="T19" fmla="*/ 91907 h 120000"/>
              <a:gd name="T20" fmla="*/ 119692 w 120000"/>
              <a:gd name="T21" fmla="*/ 76647 h 120000"/>
              <a:gd name="T22" fmla="*/ 119692 w 120000"/>
              <a:gd name="T23" fmla="*/ 15260 h 120000"/>
              <a:gd name="T24" fmla="*/ 106153 w 120000"/>
              <a:gd name="T25" fmla="*/ 0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69" name="Shape 5112"/>
          <p:cNvSpPr>
            <a:spLocks/>
          </p:cNvSpPr>
          <p:nvPr/>
        </p:nvSpPr>
        <p:spPr bwMode="auto">
          <a:xfrm>
            <a:off x="8682038" y="2190750"/>
            <a:ext cx="244475" cy="239713"/>
          </a:xfrm>
          <a:custGeom>
            <a:avLst/>
            <a:gdLst>
              <a:gd name="T0" fmla="*/ 60000 w 120000"/>
              <a:gd name="T1" fmla="*/ 0 h 120000"/>
              <a:gd name="T2" fmla="*/ 76756 w 120000"/>
              <a:gd name="T3" fmla="*/ 44137 h 120000"/>
              <a:gd name="T4" fmla="*/ 119729 w 120000"/>
              <a:gd name="T5" fmla="*/ 44137 h 120000"/>
              <a:gd name="T6" fmla="*/ 83783 w 120000"/>
              <a:gd name="T7" fmla="*/ 70896 h 120000"/>
              <a:gd name="T8" fmla="*/ 95675 w 120000"/>
              <a:gd name="T9" fmla="*/ 119724 h 120000"/>
              <a:gd name="T10" fmla="*/ 60000 w 120000"/>
              <a:gd name="T11" fmla="*/ 90206 h 120000"/>
              <a:gd name="T12" fmla="*/ 23783 w 120000"/>
              <a:gd name="T13" fmla="*/ 119724 h 120000"/>
              <a:gd name="T14" fmla="*/ 35945 w 120000"/>
              <a:gd name="T15" fmla="*/ 70896 h 120000"/>
              <a:gd name="T16" fmla="*/ 0 w 120000"/>
              <a:gd name="T17" fmla="*/ 44137 h 120000"/>
              <a:gd name="T18" fmla="*/ 43243 w 120000"/>
              <a:gd name="T19" fmla="*/ 44137 h 120000"/>
              <a:gd name="T20" fmla="*/ 60000 w 120000"/>
              <a:gd name="T21" fmla="*/ 0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0" name="Shape 5113"/>
          <p:cNvSpPr>
            <a:spLocks/>
          </p:cNvSpPr>
          <p:nvPr/>
        </p:nvSpPr>
        <p:spPr bwMode="auto">
          <a:xfrm>
            <a:off x="1595438" y="3286125"/>
            <a:ext cx="230187" cy="230188"/>
          </a:xfrm>
          <a:custGeom>
            <a:avLst/>
            <a:gdLst>
              <a:gd name="T0" fmla="*/ 109640 w 120000"/>
              <a:gd name="T1" fmla="*/ 58417 h 120000"/>
              <a:gd name="T2" fmla="*/ 109640 w 120000"/>
              <a:gd name="T3" fmla="*/ 58417 h 120000"/>
              <a:gd name="T4" fmla="*/ 119712 w 120000"/>
              <a:gd name="T5" fmla="*/ 40575 h 120000"/>
              <a:gd name="T6" fmla="*/ 117410 w 120000"/>
              <a:gd name="T7" fmla="*/ 30503 h 120000"/>
              <a:gd name="T8" fmla="*/ 96978 w 120000"/>
              <a:gd name="T9" fmla="*/ 22733 h 120000"/>
              <a:gd name="T10" fmla="*/ 91798 w 120000"/>
              <a:gd name="T11" fmla="*/ 4892 h 120000"/>
              <a:gd name="T12" fmla="*/ 79136 w 120000"/>
              <a:gd name="T13" fmla="*/ 0 h 120000"/>
              <a:gd name="T14" fmla="*/ 61294 w 120000"/>
              <a:gd name="T15" fmla="*/ 10071 h 120000"/>
              <a:gd name="T16" fmla="*/ 43453 w 120000"/>
              <a:gd name="T17" fmla="*/ 0 h 120000"/>
              <a:gd name="T18" fmla="*/ 30791 w 120000"/>
              <a:gd name="T19" fmla="*/ 4892 h 120000"/>
              <a:gd name="T20" fmla="*/ 25611 w 120000"/>
              <a:gd name="T21" fmla="*/ 22733 h 120000"/>
              <a:gd name="T22" fmla="*/ 5179 w 120000"/>
              <a:gd name="T23" fmla="*/ 30503 h 120000"/>
              <a:gd name="T24" fmla="*/ 0 w 120000"/>
              <a:gd name="T25" fmla="*/ 40575 h 120000"/>
              <a:gd name="T26" fmla="*/ 12661 w 120000"/>
              <a:gd name="T27" fmla="*/ 58417 h 120000"/>
              <a:gd name="T28" fmla="*/ 0 w 120000"/>
              <a:gd name="T29" fmla="*/ 79136 h 120000"/>
              <a:gd name="T30" fmla="*/ 5179 w 120000"/>
              <a:gd name="T31" fmla="*/ 89208 h 120000"/>
              <a:gd name="T32" fmla="*/ 25611 w 120000"/>
              <a:gd name="T33" fmla="*/ 94388 h 120000"/>
              <a:gd name="T34" fmla="*/ 30791 w 120000"/>
              <a:gd name="T35" fmla="*/ 114532 h 120000"/>
              <a:gd name="T36" fmla="*/ 43453 w 120000"/>
              <a:gd name="T37" fmla="*/ 119712 h 120000"/>
              <a:gd name="T38" fmla="*/ 61294 w 120000"/>
              <a:gd name="T39" fmla="*/ 107050 h 120000"/>
              <a:gd name="T40" fmla="*/ 79136 w 120000"/>
              <a:gd name="T41" fmla="*/ 119712 h 120000"/>
              <a:gd name="T42" fmla="*/ 91798 w 120000"/>
              <a:gd name="T43" fmla="*/ 114532 h 120000"/>
              <a:gd name="T44" fmla="*/ 96978 w 120000"/>
              <a:gd name="T45" fmla="*/ 94388 h 120000"/>
              <a:gd name="T46" fmla="*/ 117410 w 120000"/>
              <a:gd name="T47" fmla="*/ 89208 h 120000"/>
              <a:gd name="T48" fmla="*/ 119712 w 120000"/>
              <a:gd name="T49" fmla="*/ 76258 h 120000"/>
              <a:gd name="T50" fmla="*/ 109640 w 120000"/>
              <a:gd name="T51" fmla="*/ 58417 h 120000"/>
              <a:gd name="T52" fmla="*/ 61294 w 120000"/>
              <a:gd name="T53" fmla="*/ 84028 h 120000"/>
              <a:gd name="T54" fmla="*/ 61294 w 120000"/>
              <a:gd name="T55" fmla="*/ 84028 h 120000"/>
              <a:gd name="T56" fmla="*/ 35971 w 120000"/>
              <a:gd name="T57" fmla="*/ 58417 h 120000"/>
              <a:gd name="T58" fmla="*/ 61294 w 120000"/>
              <a:gd name="T59" fmla="*/ 33093 h 120000"/>
              <a:gd name="T60" fmla="*/ 86618 w 120000"/>
              <a:gd name="T61" fmla="*/ 58417 h 120000"/>
              <a:gd name="T62" fmla="*/ 61294 w 120000"/>
              <a:gd name="T63" fmla="*/ 84028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1" name="Shape 5114"/>
          <p:cNvSpPr>
            <a:spLocks/>
          </p:cNvSpPr>
          <p:nvPr/>
        </p:nvSpPr>
        <p:spPr bwMode="auto">
          <a:xfrm>
            <a:off x="7038975" y="2725738"/>
            <a:ext cx="255588" cy="255587"/>
          </a:xfrm>
          <a:custGeom>
            <a:avLst/>
            <a:gdLst>
              <a:gd name="T0" fmla="*/ 105974 w 120000"/>
              <a:gd name="T1" fmla="*/ 14025 h 120000"/>
              <a:gd name="T2" fmla="*/ 105974 w 120000"/>
              <a:gd name="T3" fmla="*/ 14025 h 120000"/>
              <a:gd name="T4" fmla="*/ 75844 w 120000"/>
              <a:gd name="T5" fmla="*/ 4935 h 120000"/>
              <a:gd name="T6" fmla="*/ 59740 w 120000"/>
              <a:gd name="T7" fmla="*/ 20779 h 120000"/>
              <a:gd name="T8" fmla="*/ 55324 w 120000"/>
              <a:gd name="T9" fmla="*/ 41558 h 120000"/>
              <a:gd name="T10" fmla="*/ 2077 w 120000"/>
              <a:gd name="T11" fmla="*/ 94285 h 120000"/>
              <a:gd name="T12" fmla="*/ 9090 w 120000"/>
              <a:gd name="T13" fmla="*/ 110649 h 120000"/>
              <a:gd name="T14" fmla="*/ 25454 w 120000"/>
              <a:gd name="T15" fmla="*/ 117662 h 120000"/>
              <a:gd name="T16" fmla="*/ 78181 w 120000"/>
              <a:gd name="T17" fmla="*/ 64415 h 120000"/>
              <a:gd name="T18" fmla="*/ 98961 w 120000"/>
              <a:gd name="T19" fmla="*/ 59999 h 120000"/>
              <a:gd name="T20" fmla="*/ 115064 w 120000"/>
              <a:gd name="T21" fmla="*/ 43896 h 120000"/>
              <a:gd name="T22" fmla="*/ 105974 w 120000"/>
              <a:gd name="T23" fmla="*/ 14025 h 120000"/>
              <a:gd name="T24" fmla="*/ 48311 w 120000"/>
              <a:gd name="T25" fmla="*/ 66753 h 120000"/>
              <a:gd name="T26" fmla="*/ 48311 w 120000"/>
              <a:gd name="T27" fmla="*/ 66753 h 120000"/>
              <a:gd name="T28" fmla="*/ 50649 w 120000"/>
              <a:gd name="T29" fmla="*/ 57662 h 120000"/>
              <a:gd name="T30" fmla="*/ 59740 w 120000"/>
              <a:gd name="T31" fmla="*/ 55324 h 120000"/>
              <a:gd name="T32" fmla="*/ 57402 w 120000"/>
              <a:gd name="T33" fmla="*/ 64415 h 120000"/>
              <a:gd name="T34" fmla="*/ 48311 w 120000"/>
              <a:gd name="T35" fmla="*/ 66753 h 120000"/>
              <a:gd name="T36" fmla="*/ 91948 w 120000"/>
              <a:gd name="T37" fmla="*/ 30129 h 120000"/>
              <a:gd name="T38" fmla="*/ 91948 w 120000"/>
              <a:gd name="T39" fmla="*/ 30129 h 120000"/>
              <a:gd name="T40" fmla="*/ 80519 w 120000"/>
              <a:gd name="T41" fmla="*/ 9350 h 120000"/>
              <a:gd name="T42" fmla="*/ 101298 w 120000"/>
              <a:gd name="T43" fmla="*/ 18701 h 120000"/>
              <a:gd name="T44" fmla="*/ 110389 w 120000"/>
              <a:gd name="T45" fmla="*/ 39220 h 120000"/>
              <a:gd name="T46" fmla="*/ 91948 w 120000"/>
              <a:gd name="T47" fmla="*/ 30129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2" name="Shape 5115"/>
          <p:cNvSpPr>
            <a:spLocks/>
          </p:cNvSpPr>
          <p:nvPr/>
        </p:nvSpPr>
        <p:spPr bwMode="auto">
          <a:xfrm>
            <a:off x="1044575" y="3224213"/>
            <a:ext cx="250825" cy="292100"/>
          </a:xfrm>
          <a:custGeom>
            <a:avLst/>
            <a:gdLst>
              <a:gd name="T0" fmla="*/ 114966 w 120000"/>
              <a:gd name="T1" fmla="*/ 41876 h 120000"/>
              <a:gd name="T2" fmla="*/ 114966 w 120000"/>
              <a:gd name="T3" fmla="*/ 41876 h 120000"/>
              <a:gd name="T4" fmla="*/ 11655 w 120000"/>
              <a:gd name="T5" fmla="*/ 36022 h 120000"/>
              <a:gd name="T6" fmla="*/ 0 w 120000"/>
              <a:gd name="T7" fmla="*/ 40075 h 120000"/>
              <a:gd name="T8" fmla="*/ 23311 w 120000"/>
              <a:gd name="T9" fmla="*/ 119774 h 120000"/>
              <a:gd name="T10" fmla="*/ 37350 w 120000"/>
              <a:gd name="T11" fmla="*/ 119774 h 120000"/>
              <a:gd name="T12" fmla="*/ 25695 w 120000"/>
              <a:gd name="T13" fmla="*/ 79924 h 120000"/>
              <a:gd name="T14" fmla="*/ 117350 w 120000"/>
              <a:gd name="T15" fmla="*/ 43902 h 120000"/>
              <a:gd name="T16" fmla="*/ 114966 w 120000"/>
              <a:gd name="T17" fmla="*/ 41876 h 120000"/>
              <a:gd name="T18" fmla="*/ 0 w 120000"/>
              <a:gd name="T19" fmla="*/ 0 h 120000"/>
              <a:gd name="T20" fmla="*/ 120000 w 120000"/>
              <a:gd name="T2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T18" t="T19" r="T20" b="T21"/>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3" name="Shape 5116"/>
          <p:cNvSpPr>
            <a:spLocks/>
          </p:cNvSpPr>
          <p:nvPr/>
        </p:nvSpPr>
        <p:spPr bwMode="auto">
          <a:xfrm>
            <a:off x="8140700" y="2732088"/>
            <a:ext cx="234950" cy="255587"/>
          </a:xfrm>
          <a:custGeom>
            <a:avLst/>
            <a:gdLst>
              <a:gd name="T0" fmla="*/ 92112 w 120000"/>
              <a:gd name="T1" fmla="*/ 48311 h 120000"/>
              <a:gd name="T2" fmla="*/ 92112 w 120000"/>
              <a:gd name="T3" fmla="*/ 48311 h 120000"/>
              <a:gd name="T4" fmla="*/ 42253 w 120000"/>
              <a:gd name="T5" fmla="*/ 4675 h 120000"/>
              <a:gd name="T6" fmla="*/ 27323 w 120000"/>
              <a:gd name="T7" fmla="*/ 2597 h 120000"/>
              <a:gd name="T8" fmla="*/ 19718 w 120000"/>
              <a:gd name="T9" fmla="*/ 14025 h 120000"/>
              <a:gd name="T10" fmla="*/ 9859 w 120000"/>
              <a:gd name="T11" fmla="*/ 76103 h 120000"/>
              <a:gd name="T12" fmla="*/ 7323 w 120000"/>
              <a:gd name="T13" fmla="*/ 105974 h 120000"/>
              <a:gd name="T14" fmla="*/ 69859 w 120000"/>
              <a:gd name="T15" fmla="*/ 108311 h 120000"/>
              <a:gd name="T16" fmla="*/ 114647 w 120000"/>
              <a:gd name="T17" fmla="*/ 69090 h 120000"/>
              <a:gd name="T18" fmla="*/ 92112 w 120000"/>
              <a:gd name="T19" fmla="*/ 48311 h 120000"/>
              <a:gd name="T20" fmla="*/ 67042 w 120000"/>
              <a:gd name="T21" fmla="*/ 101558 h 120000"/>
              <a:gd name="T22" fmla="*/ 67042 w 120000"/>
              <a:gd name="T23" fmla="*/ 101558 h 120000"/>
              <a:gd name="T24" fmla="*/ 14929 w 120000"/>
              <a:gd name="T25" fmla="*/ 101558 h 120000"/>
              <a:gd name="T26" fmla="*/ 54647 w 120000"/>
              <a:gd name="T27" fmla="*/ 73766 h 120000"/>
              <a:gd name="T28" fmla="*/ 104788 w 120000"/>
              <a:gd name="T29" fmla="*/ 71428 h 120000"/>
              <a:gd name="T30" fmla="*/ 67042 w 120000"/>
              <a:gd name="T31" fmla="*/ 101558 h 120000"/>
              <a:gd name="T32" fmla="*/ 57183 w 120000"/>
              <a:gd name="T33" fmla="*/ 78181 h 120000"/>
              <a:gd name="T34" fmla="*/ 57183 w 120000"/>
              <a:gd name="T35" fmla="*/ 78181 h 120000"/>
              <a:gd name="T36" fmla="*/ 27323 w 120000"/>
              <a:gd name="T37" fmla="*/ 94285 h 120000"/>
              <a:gd name="T38" fmla="*/ 47042 w 120000"/>
              <a:gd name="T39" fmla="*/ 94285 h 120000"/>
              <a:gd name="T40" fmla="*/ 62253 w 120000"/>
              <a:gd name="T41" fmla="*/ 76103 h 120000"/>
              <a:gd name="T42" fmla="*/ 62253 w 120000"/>
              <a:gd name="T43" fmla="*/ 76103 h 120000"/>
              <a:gd name="T44" fmla="*/ 57183 w 120000"/>
              <a:gd name="T45" fmla="*/ 78181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cubicBezTo>
                  <a:pt x="62253" y="76103"/>
                  <a:pt x="59718" y="78181"/>
                  <a:pt x="57183" y="781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4" name="Shape 5117"/>
          <p:cNvSpPr>
            <a:spLocks/>
          </p:cNvSpPr>
          <p:nvPr/>
        </p:nvSpPr>
        <p:spPr bwMode="auto">
          <a:xfrm>
            <a:off x="7580313" y="2736850"/>
            <a:ext cx="265112" cy="234950"/>
          </a:xfrm>
          <a:custGeom>
            <a:avLst/>
            <a:gdLst>
              <a:gd name="T0" fmla="*/ 6513 w 120000"/>
              <a:gd name="T1" fmla="*/ 34647 h 120000"/>
              <a:gd name="T2" fmla="*/ 6513 w 120000"/>
              <a:gd name="T3" fmla="*/ 34647 h 120000"/>
              <a:gd name="T4" fmla="*/ 112985 w 120000"/>
              <a:gd name="T5" fmla="*/ 34647 h 120000"/>
              <a:gd name="T6" fmla="*/ 112985 w 120000"/>
              <a:gd name="T7" fmla="*/ 29859 h 120000"/>
              <a:gd name="T8" fmla="*/ 88684 w 120000"/>
              <a:gd name="T9" fmla="*/ 22253 h 120000"/>
              <a:gd name="T10" fmla="*/ 84175 w 120000"/>
              <a:gd name="T11" fmla="*/ 22253 h 120000"/>
              <a:gd name="T12" fmla="*/ 84175 w 120000"/>
              <a:gd name="T13" fmla="*/ 0 h 120000"/>
              <a:gd name="T14" fmla="*/ 35323 w 120000"/>
              <a:gd name="T15" fmla="*/ 0 h 120000"/>
              <a:gd name="T16" fmla="*/ 35323 w 120000"/>
              <a:gd name="T17" fmla="*/ 22253 h 120000"/>
              <a:gd name="T18" fmla="*/ 31064 w 120000"/>
              <a:gd name="T19" fmla="*/ 22253 h 120000"/>
              <a:gd name="T20" fmla="*/ 6513 w 120000"/>
              <a:gd name="T21" fmla="*/ 29859 h 120000"/>
              <a:gd name="T22" fmla="*/ 6513 w 120000"/>
              <a:gd name="T23" fmla="*/ 34647 h 120000"/>
              <a:gd name="T24" fmla="*/ 112985 w 120000"/>
              <a:gd name="T25" fmla="*/ 44788 h 120000"/>
              <a:gd name="T26" fmla="*/ 112985 w 120000"/>
              <a:gd name="T27" fmla="*/ 44788 h 120000"/>
              <a:gd name="T28" fmla="*/ 6513 w 120000"/>
              <a:gd name="T29" fmla="*/ 44788 h 120000"/>
              <a:gd name="T30" fmla="*/ 0 w 120000"/>
              <a:gd name="T31" fmla="*/ 52112 h 120000"/>
              <a:gd name="T32" fmla="*/ 0 w 120000"/>
              <a:gd name="T33" fmla="*/ 77183 h 120000"/>
              <a:gd name="T34" fmla="*/ 6513 w 120000"/>
              <a:gd name="T35" fmla="*/ 84507 h 120000"/>
              <a:gd name="T36" fmla="*/ 17787 w 120000"/>
              <a:gd name="T37" fmla="*/ 84507 h 120000"/>
              <a:gd name="T38" fmla="*/ 13277 w 120000"/>
              <a:gd name="T39" fmla="*/ 119718 h 120000"/>
              <a:gd name="T40" fmla="*/ 106471 w 120000"/>
              <a:gd name="T41" fmla="*/ 119718 h 120000"/>
              <a:gd name="T42" fmla="*/ 101962 w 120000"/>
              <a:gd name="T43" fmla="*/ 84507 h 120000"/>
              <a:gd name="T44" fmla="*/ 112985 w 120000"/>
              <a:gd name="T45" fmla="*/ 84507 h 120000"/>
              <a:gd name="T46" fmla="*/ 119749 w 120000"/>
              <a:gd name="T47" fmla="*/ 77183 h 120000"/>
              <a:gd name="T48" fmla="*/ 119749 w 120000"/>
              <a:gd name="T49" fmla="*/ 52112 h 120000"/>
              <a:gd name="T50" fmla="*/ 112985 w 120000"/>
              <a:gd name="T51" fmla="*/ 44788 h 120000"/>
              <a:gd name="T52" fmla="*/ 24300 w 120000"/>
              <a:gd name="T53" fmla="*/ 104788 h 120000"/>
              <a:gd name="T54" fmla="*/ 24300 w 120000"/>
              <a:gd name="T55" fmla="*/ 104788 h 120000"/>
              <a:gd name="T56" fmla="*/ 33068 w 120000"/>
              <a:gd name="T57" fmla="*/ 59718 h 120000"/>
              <a:gd name="T58" fmla="*/ 86430 w 120000"/>
              <a:gd name="T59" fmla="*/ 59718 h 120000"/>
              <a:gd name="T60" fmla="*/ 95448 w 120000"/>
              <a:gd name="T61" fmla="*/ 104788 h 120000"/>
              <a:gd name="T62" fmla="*/ 24300 w 120000"/>
              <a:gd name="T63" fmla="*/ 104788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5" name="Shape 5118"/>
          <p:cNvSpPr>
            <a:spLocks/>
          </p:cNvSpPr>
          <p:nvPr/>
        </p:nvSpPr>
        <p:spPr bwMode="auto">
          <a:xfrm>
            <a:off x="3211513" y="2732088"/>
            <a:ext cx="274637" cy="246062"/>
          </a:xfrm>
          <a:custGeom>
            <a:avLst/>
            <a:gdLst>
              <a:gd name="T0" fmla="*/ 34285 w 120000"/>
              <a:gd name="T1" fmla="*/ 74157 h 120000"/>
              <a:gd name="T2" fmla="*/ 34285 w 120000"/>
              <a:gd name="T3" fmla="*/ 74157 h 120000"/>
              <a:gd name="T4" fmla="*/ 34285 w 120000"/>
              <a:gd name="T5" fmla="*/ 33707 h 120000"/>
              <a:gd name="T6" fmla="*/ 12796 w 120000"/>
              <a:gd name="T7" fmla="*/ 33707 h 120000"/>
              <a:gd name="T8" fmla="*/ 0 w 120000"/>
              <a:gd name="T9" fmla="*/ 48000 h 120000"/>
              <a:gd name="T10" fmla="*/ 0 w 120000"/>
              <a:gd name="T11" fmla="*/ 86022 h 120000"/>
              <a:gd name="T12" fmla="*/ 12796 w 120000"/>
              <a:gd name="T13" fmla="*/ 100584 h 120000"/>
              <a:gd name="T14" fmla="*/ 17142 w 120000"/>
              <a:gd name="T15" fmla="*/ 100584 h 120000"/>
              <a:gd name="T16" fmla="*/ 17142 w 120000"/>
              <a:gd name="T17" fmla="*/ 119730 h 120000"/>
              <a:gd name="T18" fmla="*/ 36458 w 120000"/>
              <a:gd name="T19" fmla="*/ 100584 h 120000"/>
              <a:gd name="T20" fmla="*/ 66156 w 120000"/>
              <a:gd name="T21" fmla="*/ 100584 h 120000"/>
              <a:gd name="T22" fmla="*/ 77022 w 120000"/>
              <a:gd name="T23" fmla="*/ 86022 h 120000"/>
              <a:gd name="T24" fmla="*/ 77022 w 120000"/>
              <a:gd name="T25" fmla="*/ 74157 h 120000"/>
              <a:gd name="T26" fmla="*/ 77022 w 120000"/>
              <a:gd name="T27" fmla="*/ 74157 h 120000"/>
              <a:gd name="T28" fmla="*/ 34285 w 120000"/>
              <a:gd name="T29" fmla="*/ 74157 h 120000"/>
              <a:gd name="T30" fmla="*/ 106961 w 120000"/>
              <a:gd name="T31" fmla="*/ 0 h 120000"/>
              <a:gd name="T32" fmla="*/ 106961 w 120000"/>
              <a:gd name="T33" fmla="*/ 0 h 120000"/>
              <a:gd name="T34" fmla="*/ 53360 w 120000"/>
              <a:gd name="T35" fmla="*/ 0 h 120000"/>
              <a:gd name="T36" fmla="*/ 42736 w 120000"/>
              <a:gd name="T37" fmla="*/ 14561 h 120000"/>
              <a:gd name="T38" fmla="*/ 42736 w 120000"/>
              <a:gd name="T39" fmla="*/ 66876 h 120000"/>
              <a:gd name="T40" fmla="*/ 83541 w 120000"/>
              <a:gd name="T41" fmla="*/ 66876 h 120000"/>
              <a:gd name="T42" fmla="*/ 102615 w 120000"/>
              <a:gd name="T43" fmla="*/ 86022 h 120000"/>
              <a:gd name="T44" fmla="*/ 102615 w 120000"/>
              <a:gd name="T45" fmla="*/ 66876 h 120000"/>
              <a:gd name="T46" fmla="*/ 106961 w 120000"/>
              <a:gd name="T47" fmla="*/ 66876 h 120000"/>
              <a:gd name="T48" fmla="*/ 119758 w 120000"/>
              <a:gd name="T49" fmla="*/ 52584 h 120000"/>
              <a:gd name="T50" fmla="*/ 119758 w 120000"/>
              <a:gd name="T51" fmla="*/ 14561 h 120000"/>
              <a:gd name="T52" fmla="*/ 106961 w 120000"/>
              <a:gd name="T53" fmla="*/ 0 h 120000"/>
              <a:gd name="T54" fmla="*/ 0 w 120000"/>
              <a:gd name="T55" fmla="*/ 0 h 120000"/>
              <a:gd name="T56" fmla="*/ 120000 w 120000"/>
              <a:gd name="T5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T54" t="T55" r="T56" b="T57"/>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6" name="Shape 5119"/>
          <p:cNvSpPr>
            <a:spLocks/>
          </p:cNvSpPr>
          <p:nvPr/>
        </p:nvSpPr>
        <p:spPr bwMode="auto">
          <a:xfrm>
            <a:off x="4337050" y="2765425"/>
            <a:ext cx="246063" cy="182563"/>
          </a:xfrm>
          <a:custGeom>
            <a:avLst/>
            <a:gdLst>
              <a:gd name="T0" fmla="*/ 18918 w 120000"/>
              <a:gd name="T1" fmla="*/ 0 h 120000"/>
              <a:gd name="T2" fmla="*/ 18918 w 120000"/>
              <a:gd name="T3" fmla="*/ 0 h 120000"/>
              <a:gd name="T4" fmla="*/ 0 w 120000"/>
              <a:gd name="T5" fmla="*/ 25531 h 120000"/>
              <a:gd name="T6" fmla="*/ 18918 w 120000"/>
              <a:gd name="T7" fmla="*/ 54711 h 120000"/>
              <a:gd name="T8" fmla="*/ 0 w 120000"/>
              <a:gd name="T9" fmla="*/ 106139 h 120000"/>
              <a:gd name="T10" fmla="*/ 0 w 120000"/>
              <a:gd name="T11" fmla="*/ 119635 h 120000"/>
              <a:gd name="T12" fmla="*/ 18918 w 120000"/>
              <a:gd name="T13" fmla="*/ 0 h 120000"/>
              <a:gd name="T14" fmla="*/ 74324 w 120000"/>
              <a:gd name="T15" fmla="*/ 0 h 120000"/>
              <a:gd name="T16" fmla="*/ 74324 w 120000"/>
              <a:gd name="T17" fmla="*/ 0 h 120000"/>
              <a:gd name="T18" fmla="*/ 55135 w 120000"/>
              <a:gd name="T19" fmla="*/ 25531 h 120000"/>
              <a:gd name="T20" fmla="*/ 74324 w 120000"/>
              <a:gd name="T21" fmla="*/ 54711 h 120000"/>
              <a:gd name="T22" fmla="*/ 55135 w 120000"/>
              <a:gd name="T23" fmla="*/ 106139 h 120000"/>
              <a:gd name="T24" fmla="*/ 55135 w 120000"/>
              <a:gd name="T25" fmla="*/ 119635 h 120000"/>
              <a:gd name="T26" fmla="*/ 74324 w 120000"/>
              <a:gd name="T27" fmla="*/ 0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7" name="Shape 5120"/>
          <p:cNvSpPr>
            <a:spLocks/>
          </p:cNvSpPr>
          <p:nvPr/>
        </p:nvSpPr>
        <p:spPr bwMode="auto">
          <a:xfrm>
            <a:off x="5967413" y="2746375"/>
            <a:ext cx="215900" cy="220663"/>
          </a:xfrm>
          <a:custGeom>
            <a:avLst/>
            <a:gdLst>
              <a:gd name="T0" fmla="*/ 106189 w 120000"/>
              <a:gd name="T1" fmla="*/ 0 h 120000"/>
              <a:gd name="T2" fmla="*/ 106189 w 120000"/>
              <a:gd name="T3" fmla="*/ 0 h 120000"/>
              <a:gd name="T4" fmla="*/ 43580 w 120000"/>
              <a:gd name="T5" fmla="*/ 0 h 120000"/>
              <a:gd name="T6" fmla="*/ 30076 w 120000"/>
              <a:gd name="T7" fmla="*/ 13200 h 120000"/>
              <a:gd name="T8" fmla="*/ 30076 w 120000"/>
              <a:gd name="T9" fmla="*/ 74400 h 120000"/>
              <a:gd name="T10" fmla="*/ 43580 w 120000"/>
              <a:gd name="T11" fmla="*/ 87600 h 120000"/>
              <a:gd name="T12" fmla="*/ 106189 w 120000"/>
              <a:gd name="T13" fmla="*/ 87600 h 120000"/>
              <a:gd name="T14" fmla="*/ 119693 w 120000"/>
              <a:gd name="T15" fmla="*/ 74400 h 120000"/>
              <a:gd name="T16" fmla="*/ 119693 w 120000"/>
              <a:gd name="T17" fmla="*/ 13200 h 120000"/>
              <a:gd name="T18" fmla="*/ 106189 w 120000"/>
              <a:gd name="T19" fmla="*/ 0 h 120000"/>
              <a:gd name="T20" fmla="*/ 106189 w 120000"/>
              <a:gd name="T21" fmla="*/ 74400 h 120000"/>
              <a:gd name="T22" fmla="*/ 106189 w 120000"/>
              <a:gd name="T23" fmla="*/ 74400 h 120000"/>
              <a:gd name="T24" fmla="*/ 43580 w 120000"/>
              <a:gd name="T25" fmla="*/ 74400 h 120000"/>
              <a:gd name="T26" fmla="*/ 43580 w 120000"/>
              <a:gd name="T27" fmla="*/ 13200 h 120000"/>
              <a:gd name="T28" fmla="*/ 106189 w 120000"/>
              <a:gd name="T29" fmla="*/ 13200 h 120000"/>
              <a:gd name="T30" fmla="*/ 106189 w 120000"/>
              <a:gd name="T31" fmla="*/ 74400 h 120000"/>
              <a:gd name="T32" fmla="*/ 13810 w 120000"/>
              <a:gd name="T33" fmla="*/ 58500 h 120000"/>
              <a:gd name="T34" fmla="*/ 13810 w 120000"/>
              <a:gd name="T35" fmla="*/ 58500 h 120000"/>
              <a:gd name="T36" fmla="*/ 0 w 120000"/>
              <a:gd name="T37" fmla="*/ 58500 h 120000"/>
              <a:gd name="T38" fmla="*/ 0 w 120000"/>
              <a:gd name="T39" fmla="*/ 103800 h 120000"/>
              <a:gd name="T40" fmla="*/ 13810 w 120000"/>
              <a:gd name="T41" fmla="*/ 119700 h 120000"/>
              <a:gd name="T42" fmla="*/ 60153 w 120000"/>
              <a:gd name="T43" fmla="*/ 119700 h 120000"/>
              <a:gd name="T44" fmla="*/ 60153 w 120000"/>
              <a:gd name="T45" fmla="*/ 103800 h 120000"/>
              <a:gd name="T46" fmla="*/ 13810 w 120000"/>
              <a:gd name="T47" fmla="*/ 103800 h 120000"/>
              <a:gd name="T48" fmla="*/ 13810 w 120000"/>
              <a:gd name="T49" fmla="*/ 58500 h 120000"/>
              <a:gd name="T50" fmla="*/ 0 w 120000"/>
              <a:gd name="T51" fmla="*/ 0 h 120000"/>
              <a:gd name="T52" fmla="*/ 120000 w 120000"/>
              <a:gd name="T5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T50" t="T51" r="T52" b="T53"/>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8" name="Shape 5121"/>
          <p:cNvSpPr>
            <a:spLocks/>
          </p:cNvSpPr>
          <p:nvPr/>
        </p:nvSpPr>
        <p:spPr bwMode="auto">
          <a:xfrm>
            <a:off x="9756775" y="3340100"/>
            <a:ext cx="236538" cy="158750"/>
          </a:xfrm>
          <a:custGeom>
            <a:avLst/>
            <a:gdLst>
              <a:gd name="T0" fmla="*/ 104543 w 120000"/>
              <a:gd name="T1" fmla="*/ 21706 h 120000"/>
              <a:gd name="T2" fmla="*/ 104543 w 120000"/>
              <a:gd name="T3" fmla="*/ 21706 h 120000"/>
              <a:gd name="T4" fmla="*/ 30070 w 120000"/>
              <a:gd name="T5" fmla="*/ 21706 h 120000"/>
              <a:gd name="T6" fmla="*/ 30070 w 120000"/>
              <a:gd name="T7" fmla="*/ 0 h 120000"/>
              <a:gd name="T8" fmla="*/ 0 w 120000"/>
              <a:gd name="T9" fmla="*/ 36450 h 120000"/>
              <a:gd name="T10" fmla="*/ 30070 w 120000"/>
              <a:gd name="T11" fmla="*/ 72491 h 120000"/>
              <a:gd name="T12" fmla="*/ 30070 w 120000"/>
              <a:gd name="T13" fmla="*/ 50784 h 120000"/>
              <a:gd name="T14" fmla="*/ 99484 w 120000"/>
              <a:gd name="T15" fmla="*/ 50784 h 120000"/>
              <a:gd name="T16" fmla="*/ 99484 w 120000"/>
              <a:gd name="T17" fmla="*/ 90511 h 120000"/>
              <a:gd name="T18" fmla="*/ 7587 w 120000"/>
              <a:gd name="T19" fmla="*/ 90511 h 120000"/>
              <a:gd name="T20" fmla="*/ 7587 w 120000"/>
              <a:gd name="T21" fmla="*/ 119590 h 120000"/>
              <a:gd name="T22" fmla="*/ 104543 w 120000"/>
              <a:gd name="T23" fmla="*/ 119590 h 120000"/>
              <a:gd name="T24" fmla="*/ 119718 w 120000"/>
              <a:gd name="T25" fmla="*/ 101569 h 120000"/>
              <a:gd name="T26" fmla="*/ 119718 w 120000"/>
              <a:gd name="T27" fmla="*/ 39726 h 120000"/>
              <a:gd name="T28" fmla="*/ 104543 w 120000"/>
              <a:gd name="T29" fmla="*/ 21706 h 120000"/>
              <a:gd name="T30" fmla="*/ 0 w 120000"/>
              <a:gd name="T31" fmla="*/ 0 h 120000"/>
              <a:gd name="T32" fmla="*/ 120000 w 120000"/>
              <a:gd name="T3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T30" t="T31" r="T32" b="T33"/>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79" name="Shape 5122"/>
          <p:cNvSpPr>
            <a:spLocks/>
          </p:cNvSpPr>
          <p:nvPr/>
        </p:nvSpPr>
        <p:spPr bwMode="auto">
          <a:xfrm>
            <a:off x="5403850" y="2741613"/>
            <a:ext cx="254000" cy="225425"/>
          </a:xfrm>
          <a:custGeom>
            <a:avLst/>
            <a:gdLst>
              <a:gd name="T0" fmla="*/ 117396 w 120000"/>
              <a:gd name="T1" fmla="*/ 62493 h 120000"/>
              <a:gd name="T2" fmla="*/ 117396 w 120000"/>
              <a:gd name="T3" fmla="*/ 62493 h 120000"/>
              <a:gd name="T4" fmla="*/ 64295 w 120000"/>
              <a:gd name="T5" fmla="*/ 4987 h 120000"/>
              <a:gd name="T6" fmla="*/ 55184 w 120000"/>
              <a:gd name="T7" fmla="*/ 4987 h 120000"/>
              <a:gd name="T8" fmla="*/ 2342 w 120000"/>
              <a:gd name="T9" fmla="*/ 62493 h 120000"/>
              <a:gd name="T10" fmla="*/ 4685 w 120000"/>
              <a:gd name="T11" fmla="*/ 67481 h 120000"/>
              <a:gd name="T12" fmla="*/ 16138 w 120000"/>
              <a:gd name="T13" fmla="*/ 67481 h 120000"/>
              <a:gd name="T14" fmla="*/ 16138 w 120000"/>
              <a:gd name="T15" fmla="*/ 114425 h 120000"/>
              <a:gd name="T16" fmla="*/ 20563 w 120000"/>
              <a:gd name="T17" fmla="*/ 119706 h 120000"/>
              <a:gd name="T18" fmla="*/ 46073 w 120000"/>
              <a:gd name="T19" fmla="*/ 119706 h 120000"/>
              <a:gd name="T20" fmla="*/ 46073 w 120000"/>
              <a:gd name="T21" fmla="*/ 72762 h 120000"/>
              <a:gd name="T22" fmla="*/ 73665 w 120000"/>
              <a:gd name="T23" fmla="*/ 72762 h 120000"/>
              <a:gd name="T24" fmla="*/ 73665 w 120000"/>
              <a:gd name="T25" fmla="*/ 119706 h 120000"/>
              <a:gd name="T26" fmla="*/ 99175 w 120000"/>
              <a:gd name="T27" fmla="*/ 119706 h 120000"/>
              <a:gd name="T28" fmla="*/ 103600 w 120000"/>
              <a:gd name="T29" fmla="*/ 114425 h 120000"/>
              <a:gd name="T30" fmla="*/ 103600 w 120000"/>
              <a:gd name="T31" fmla="*/ 67481 h 120000"/>
              <a:gd name="T32" fmla="*/ 115314 w 120000"/>
              <a:gd name="T33" fmla="*/ 67481 h 120000"/>
              <a:gd name="T34" fmla="*/ 117396 w 120000"/>
              <a:gd name="T35" fmla="*/ 62493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0" name="Shape 5123"/>
          <p:cNvSpPr>
            <a:spLocks/>
          </p:cNvSpPr>
          <p:nvPr/>
        </p:nvSpPr>
        <p:spPr bwMode="auto">
          <a:xfrm>
            <a:off x="1574800" y="2201863"/>
            <a:ext cx="274638" cy="219075"/>
          </a:xfrm>
          <a:custGeom>
            <a:avLst/>
            <a:gdLst>
              <a:gd name="T0" fmla="*/ 106961 w 120000"/>
              <a:gd name="T1" fmla="*/ 0 h 120000"/>
              <a:gd name="T2" fmla="*/ 106961 w 120000"/>
              <a:gd name="T3" fmla="*/ 0 h 120000"/>
              <a:gd name="T4" fmla="*/ 12796 w 120000"/>
              <a:gd name="T5" fmla="*/ 0 h 120000"/>
              <a:gd name="T6" fmla="*/ 0 w 120000"/>
              <a:gd name="T7" fmla="*/ 13200 h 120000"/>
              <a:gd name="T8" fmla="*/ 0 w 120000"/>
              <a:gd name="T9" fmla="*/ 103800 h 120000"/>
              <a:gd name="T10" fmla="*/ 12796 w 120000"/>
              <a:gd name="T11" fmla="*/ 119700 h 120000"/>
              <a:gd name="T12" fmla="*/ 106961 w 120000"/>
              <a:gd name="T13" fmla="*/ 119700 h 120000"/>
              <a:gd name="T14" fmla="*/ 119758 w 120000"/>
              <a:gd name="T15" fmla="*/ 103800 h 120000"/>
              <a:gd name="T16" fmla="*/ 119758 w 120000"/>
              <a:gd name="T17" fmla="*/ 13200 h 120000"/>
              <a:gd name="T18" fmla="*/ 106961 w 120000"/>
              <a:gd name="T19" fmla="*/ 0 h 120000"/>
              <a:gd name="T20" fmla="*/ 106961 w 120000"/>
              <a:gd name="T21" fmla="*/ 103800 h 120000"/>
              <a:gd name="T22" fmla="*/ 106961 w 120000"/>
              <a:gd name="T23" fmla="*/ 103800 h 120000"/>
              <a:gd name="T24" fmla="*/ 12796 w 120000"/>
              <a:gd name="T25" fmla="*/ 103800 h 120000"/>
              <a:gd name="T26" fmla="*/ 12796 w 120000"/>
              <a:gd name="T27" fmla="*/ 13200 h 120000"/>
              <a:gd name="T28" fmla="*/ 106961 w 120000"/>
              <a:gd name="T29" fmla="*/ 13200 h 120000"/>
              <a:gd name="T30" fmla="*/ 106961 w 120000"/>
              <a:gd name="T31" fmla="*/ 103800 h 120000"/>
              <a:gd name="T32" fmla="*/ 53601 w 120000"/>
              <a:gd name="T33" fmla="*/ 74700 h 120000"/>
              <a:gd name="T34" fmla="*/ 53601 w 120000"/>
              <a:gd name="T35" fmla="*/ 74700 h 120000"/>
              <a:gd name="T36" fmla="*/ 23420 w 120000"/>
              <a:gd name="T37" fmla="*/ 74700 h 120000"/>
              <a:gd name="T38" fmla="*/ 23420 w 120000"/>
              <a:gd name="T39" fmla="*/ 87900 h 120000"/>
              <a:gd name="T40" fmla="*/ 53601 w 120000"/>
              <a:gd name="T41" fmla="*/ 87900 h 120000"/>
              <a:gd name="T42" fmla="*/ 53601 w 120000"/>
              <a:gd name="T43" fmla="*/ 74700 h 120000"/>
              <a:gd name="T44" fmla="*/ 53601 w 120000"/>
              <a:gd name="T45" fmla="*/ 53400 h 120000"/>
              <a:gd name="T46" fmla="*/ 53601 w 120000"/>
              <a:gd name="T47" fmla="*/ 53400 h 120000"/>
              <a:gd name="T48" fmla="*/ 23420 w 120000"/>
              <a:gd name="T49" fmla="*/ 53400 h 120000"/>
              <a:gd name="T50" fmla="*/ 23420 w 120000"/>
              <a:gd name="T51" fmla="*/ 66600 h 120000"/>
              <a:gd name="T52" fmla="*/ 53601 w 120000"/>
              <a:gd name="T53" fmla="*/ 66600 h 120000"/>
              <a:gd name="T54" fmla="*/ 53601 w 120000"/>
              <a:gd name="T55" fmla="*/ 53400 h 120000"/>
              <a:gd name="T56" fmla="*/ 53601 w 120000"/>
              <a:gd name="T57" fmla="*/ 29400 h 120000"/>
              <a:gd name="T58" fmla="*/ 53601 w 120000"/>
              <a:gd name="T59" fmla="*/ 29400 h 120000"/>
              <a:gd name="T60" fmla="*/ 23420 w 120000"/>
              <a:gd name="T61" fmla="*/ 29400 h 120000"/>
              <a:gd name="T62" fmla="*/ 23420 w 120000"/>
              <a:gd name="T63" fmla="*/ 42900 h 120000"/>
              <a:gd name="T64" fmla="*/ 53601 w 120000"/>
              <a:gd name="T65" fmla="*/ 42900 h 120000"/>
              <a:gd name="T66" fmla="*/ 53601 w 120000"/>
              <a:gd name="T67" fmla="*/ 29400 h 120000"/>
              <a:gd name="T68" fmla="*/ 93923 w 120000"/>
              <a:gd name="T69" fmla="*/ 77100 h 120000"/>
              <a:gd name="T70" fmla="*/ 93923 w 120000"/>
              <a:gd name="T71" fmla="*/ 77100 h 120000"/>
              <a:gd name="T72" fmla="*/ 85472 w 120000"/>
              <a:gd name="T73" fmla="*/ 69300 h 120000"/>
              <a:gd name="T74" fmla="*/ 91991 w 120000"/>
              <a:gd name="T75" fmla="*/ 45300 h 120000"/>
              <a:gd name="T76" fmla="*/ 81126 w 120000"/>
              <a:gd name="T77" fmla="*/ 29400 h 120000"/>
              <a:gd name="T78" fmla="*/ 70503 w 120000"/>
              <a:gd name="T79" fmla="*/ 45300 h 120000"/>
              <a:gd name="T80" fmla="*/ 77022 w 120000"/>
              <a:gd name="T81" fmla="*/ 69300 h 120000"/>
              <a:gd name="T82" fmla="*/ 66398 w 120000"/>
              <a:gd name="T83" fmla="*/ 77100 h 120000"/>
              <a:gd name="T84" fmla="*/ 66398 w 120000"/>
              <a:gd name="T85" fmla="*/ 87900 h 120000"/>
              <a:gd name="T86" fmla="*/ 96096 w 120000"/>
              <a:gd name="T87" fmla="*/ 87900 h 120000"/>
              <a:gd name="T88" fmla="*/ 93923 w 120000"/>
              <a:gd name="T89" fmla="*/ 77100 h 120000"/>
              <a:gd name="T90" fmla="*/ 0 w 120000"/>
              <a:gd name="T91" fmla="*/ 0 h 120000"/>
              <a:gd name="T92" fmla="*/ 120000 w 120000"/>
              <a:gd name="T9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T90" t="T91" r="T92" b="T93"/>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1" name="Shape 5124"/>
          <p:cNvSpPr>
            <a:spLocks/>
          </p:cNvSpPr>
          <p:nvPr/>
        </p:nvSpPr>
        <p:spPr bwMode="auto">
          <a:xfrm>
            <a:off x="1633538" y="1630363"/>
            <a:ext cx="155575" cy="269875"/>
          </a:xfrm>
          <a:custGeom>
            <a:avLst/>
            <a:gdLst>
              <a:gd name="T0" fmla="*/ 100918 w 120000"/>
              <a:gd name="T1" fmla="*/ 0 h 120000"/>
              <a:gd name="T2" fmla="*/ 100918 w 120000"/>
              <a:gd name="T3" fmla="*/ 0 h 120000"/>
              <a:gd name="T4" fmla="*/ 18657 w 120000"/>
              <a:gd name="T5" fmla="*/ 0 h 120000"/>
              <a:gd name="T6" fmla="*/ 0 w 120000"/>
              <a:gd name="T7" fmla="*/ 10797 h 120000"/>
              <a:gd name="T8" fmla="*/ 0 w 120000"/>
              <a:gd name="T9" fmla="*/ 106503 h 120000"/>
              <a:gd name="T10" fmla="*/ 18657 w 120000"/>
              <a:gd name="T11" fmla="*/ 119754 h 120000"/>
              <a:gd name="T12" fmla="*/ 100918 w 120000"/>
              <a:gd name="T13" fmla="*/ 119754 h 120000"/>
              <a:gd name="T14" fmla="*/ 119575 w 120000"/>
              <a:gd name="T15" fmla="*/ 106503 h 120000"/>
              <a:gd name="T16" fmla="*/ 119575 w 120000"/>
              <a:gd name="T17" fmla="*/ 10797 h 120000"/>
              <a:gd name="T18" fmla="*/ 100918 w 120000"/>
              <a:gd name="T19" fmla="*/ 0 h 120000"/>
              <a:gd name="T20" fmla="*/ 59787 w 120000"/>
              <a:gd name="T21" fmla="*/ 112883 h 120000"/>
              <a:gd name="T22" fmla="*/ 59787 w 120000"/>
              <a:gd name="T23" fmla="*/ 112883 h 120000"/>
              <a:gd name="T24" fmla="*/ 44946 w 120000"/>
              <a:gd name="T25" fmla="*/ 108711 h 120000"/>
              <a:gd name="T26" fmla="*/ 59787 w 120000"/>
              <a:gd name="T27" fmla="*/ 102085 h 120000"/>
              <a:gd name="T28" fmla="*/ 74628 w 120000"/>
              <a:gd name="T29" fmla="*/ 108711 h 120000"/>
              <a:gd name="T30" fmla="*/ 59787 w 120000"/>
              <a:gd name="T31" fmla="*/ 112883 h 120000"/>
              <a:gd name="T32" fmla="*/ 104734 w 120000"/>
              <a:gd name="T33" fmla="*/ 95705 h 120000"/>
              <a:gd name="T34" fmla="*/ 104734 w 120000"/>
              <a:gd name="T35" fmla="*/ 95705 h 120000"/>
              <a:gd name="T36" fmla="*/ 14840 w 120000"/>
              <a:gd name="T37" fmla="*/ 95705 h 120000"/>
              <a:gd name="T38" fmla="*/ 14840 w 120000"/>
              <a:gd name="T39" fmla="*/ 15214 h 120000"/>
              <a:gd name="T40" fmla="*/ 104734 w 120000"/>
              <a:gd name="T41" fmla="*/ 15214 h 120000"/>
              <a:gd name="T42" fmla="*/ 104734 w 120000"/>
              <a:gd name="T43" fmla="*/ 95705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2" name="Shape 5125"/>
          <p:cNvSpPr>
            <a:spLocks/>
          </p:cNvSpPr>
          <p:nvPr/>
        </p:nvSpPr>
        <p:spPr bwMode="auto">
          <a:xfrm>
            <a:off x="9191625" y="3305175"/>
            <a:ext cx="274638" cy="230188"/>
          </a:xfrm>
          <a:custGeom>
            <a:avLst/>
            <a:gdLst>
              <a:gd name="T0" fmla="*/ 89818 w 120000"/>
              <a:gd name="T1" fmla="*/ 35598 h 120000"/>
              <a:gd name="T2" fmla="*/ 89818 w 120000"/>
              <a:gd name="T3" fmla="*/ 35598 h 120000"/>
              <a:gd name="T4" fmla="*/ 93923 w 120000"/>
              <a:gd name="T5" fmla="*/ 35598 h 120000"/>
              <a:gd name="T6" fmla="*/ 93923 w 120000"/>
              <a:gd name="T7" fmla="*/ 51100 h 120000"/>
              <a:gd name="T8" fmla="*/ 119758 w 120000"/>
              <a:gd name="T9" fmla="*/ 25550 h 120000"/>
              <a:gd name="T10" fmla="*/ 93923 w 120000"/>
              <a:gd name="T11" fmla="*/ 0 h 120000"/>
              <a:gd name="T12" fmla="*/ 93923 w 120000"/>
              <a:gd name="T13" fmla="*/ 15215 h 120000"/>
              <a:gd name="T14" fmla="*/ 89818 w 120000"/>
              <a:gd name="T15" fmla="*/ 15215 h 120000"/>
              <a:gd name="T16" fmla="*/ 44909 w 120000"/>
              <a:gd name="T17" fmla="*/ 53684 h 120000"/>
              <a:gd name="T18" fmla="*/ 12796 w 120000"/>
              <a:gd name="T19" fmla="*/ 81531 h 120000"/>
              <a:gd name="T20" fmla="*/ 0 w 120000"/>
              <a:gd name="T21" fmla="*/ 81531 h 120000"/>
              <a:gd name="T22" fmla="*/ 0 w 120000"/>
              <a:gd name="T23" fmla="*/ 101913 h 120000"/>
              <a:gd name="T24" fmla="*/ 12796 w 120000"/>
              <a:gd name="T25" fmla="*/ 101913 h 120000"/>
              <a:gd name="T26" fmla="*/ 57706 w 120000"/>
              <a:gd name="T27" fmla="*/ 63732 h 120000"/>
              <a:gd name="T28" fmla="*/ 89818 w 120000"/>
              <a:gd name="T29" fmla="*/ 35598 h 120000"/>
              <a:gd name="T30" fmla="*/ 31871 w 120000"/>
              <a:gd name="T31" fmla="*/ 48516 h 120000"/>
              <a:gd name="T32" fmla="*/ 31871 w 120000"/>
              <a:gd name="T33" fmla="*/ 48516 h 120000"/>
              <a:gd name="T34" fmla="*/ 34044 w 120000"/>
              <a:gd name="T35" fmla="*/ 43636 h 120000"/>
              <a:gd name="T36" fmla="*/ 42736 w 120000"/>
              <a:gd name="T37" fmla="*/ 33301 h 120000"/>
              <a:gd name="T38" fmla="*/ 12796 w 120000"/>
              <a:gd name="T39" fmla="*/ 18086 h 120000"/>
              <a:gd name="T40" fmla="*/ 0 w 120000"/>
              <a:gd name="T41" fmla="*/ 18086 h 120000"/>
              <a:gd name="T42" fmla="*/ 0 w 120000"/>
              <a:gd name="T43" fmla="*/ 38468 h 120000"/>
              <a:gd name="T44" fmla="*/ 12796 w 120000"/>
              <a:gd name="T45" fmla="*/ 38468 h 120000"/>
              <a:gd name="T46" fmla="*/ 31871 w 120000"/>
              <a:gd name="T47" fmla="*/ 48516 h 120000"/>
              <a:gd name="T48" fmla="*/ 93923 w 120000"/>
              <a:gd name="T49" fmla="*/ 84114 h 120000"/>
              <a:gd name="T50" fmla="*/ 93923 w 120000"/>
              <a:gd name="T51" fmla="*/ 84114 h 120000"/>
              <a:gd name="T52" fmla="*/ 89818 w 120000"/>
              <a:gd name="T53" fmla="*/ 84114 h 120000"/>
              <a:gd name="T54" fmla="*/ 68329 w 120000"/>
              <a:gd name="T55" fmla="*/ 71483 h 120000"/>
              <a:gd name="T56" fmla="*/ 68329 w 120000"/>
              <a:gd name="T57" fmla="*/ 74066 h 120000"/>
              <a:gd name="T58" fmla="*/ 59879 w 120000"/>
              <a:gd name="T59" fmla="*/ 86698 h 120000"/>
              <a:gd name="T60" fmla="*/ 89818 w 120000"/>
              <a:gd name="T61" fmla="*/ 101913 h 120000"/>
              <a:gd name="T62" fmla="*/ 93923 w 120000"/>
              <a:gd name="T63" fmla="*/ 101913 h 120000"/>
              <a:gd name="T64" fmla="*/ 93923 w 120000"/>
              <a:gd name="T65" fmla="*/ 119712 h 120000"/>
              <a:gd name="T66" fmla="*/ 119758 w 120000"/>
              <a:gd name="T67" fmla="*/ 94162 h 120000"/>
              <a:gd name="T68" fmla="*/ 93923 w 120000"/>
              <a:gd name="T69" fmla="*/ 68899 h 120000"/>
              <a:gd name="T70" fmla="*/ 93923 w 120000"/>
              <a:gd name="T71" fmla="*/ 84114 h 120000"/>
              <a:gd name="T72" fmla="*/ 0 w 120000"/>
              <a:gd name="T73" fmla="*/ 0 h 120000"/>
              <a:gd name="T74" fmla="*/ 120000 w 120000"/>
              <a:gd name="T7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T72" t="T73" r="T74" b="T75"/>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3" name="Shape 5126"/>
          <p:cNvSpPr>
            <a:spLocks/>
          </p:cNvSpPr>
          <p:nvPr/>
        </p:nvSpPr>
        <p:spPr bwMode="auto">
          <a:xfrm>
            <a:off x="6515100" y="2746375"/>
            <a:ext cx="217488" cy="220663"/>
          </a:xfrm>
          <a:custGeom>
            <a:avLst/>
            <a:gdLst>
              <a:gd name="T0" fmla="*/ 114586 w 120000"/>
              <a:gd name="T1" fmla="*/ 100800 h 120000"/>
              <a:gd name="T2" fmla="*/ 114586 w 120000"/>
              <a:gd name="T3" fmla="*/ 100800 h 120000"/>
              <a:gd name="T4" fmla="*/ 87819 w 120000"/>
              <a:gd name="T5" fmla="*/ 71700 h 120000"/>
              <a:gd name="T6" fmla="*/ 93233 w 120000"/>
              <a:gd name="T7" fmla="*/ 47700 h 120000"/>
              <a:gd name="T8" fmla="*/ 45413 w 120000"/>
              <a:gd name="T9" fmla="*/ 0 h 120000"/>
              <a:gd name="T10" fmla="*/ 0 w 120000"/>
              <a:gd name="T11" fmla="*/ 45300 h 120000"/>
              <a:gd name="T12" fmla="*/ 48120 w 120000"/>
              <a:gd name="T13" fmla="*/ 93000 h 120000"/>
              <a:gd name="T14" fmla="*/ 69172 w 120000"/>
              <a:gd name="T15" fmla="*/ 87600 h 120000"/>
              <a:gd name="T16" fmla="*/ 98646 w 120000"/>
              <a:gd name="T17" fmla="*/ 117000 h 120000"/>
              <a:gd name="T18" fmla="*/ 109172 w 120000"/>
              <a:gd name="T19" fmla="*/ 117000 h 120000"/>
              <a:gd name="T20" fmla="*/ 116992 w 120000"/>
              <a:gd name="T21" fmla="*/ 109200 h 120000"/>
              <a:gd name="T22" fmla="*/ 114586 w 120000"/>
              <a:gd name="T23" fmla="*/ 100800 h 120000"/>
              <a:gd name="T24" fmla="*/ 13233 w 120000"/>
              <a:gd name="T25" fmla="*/ 45300 h 120000"/>
              <a:gd name="T26" fmla="*/ 13233 w 120000"/>
              <a:gd name="T27" fmla="*/ 45300 h 120000"/>
              <a:gd name="T28" fmla="*/ 45413 w 120000"/>
              <a:gd name="T29" fmla="*/ 13200 h 120000"/>
              <a:gd name="T30" fmla="*/ 80000 w 120000"/>
              <a:gd name="T31" fmla="*/ 47700 h 120000"/>
              <a:gd name="T32" fmla="*/ 48120 w 120000"/>
              <a:gd name="T33" fmla="*/ 79800 h 120000"/>
              <a:gd name="T34" fmla="*/ 13233 w 120000"/>
              <a:gd name="T35" fmla="*/ 45300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4" name="Shape 5127"/>
          <p:cNvSpPr>
            <a:spLocks/>
          </p:cNvSpPr>
          <p:nvPr/>
        </p:nvSpPr>
        <p:spPr bwMode="auto">
          <a:xfrm>
            <a:off x="8126413" y="4359275"/>
            <a:ext cx="263525" cy="265113"/>
          </a:xfrm>
          <a:custGeom>
            <a:avLst/>
            <a:gdLst>
              <a:gd name="T0" fmla="*/ 59874 w 120000"/>
              <a:gd name="T1" fmla="*/ 0 h 120000"/>
              <a:gd name="T2" fmla="*/ 59874 w 120000"/>
              <a:gd name="T3" fmla="*/ 0 h 120000"/>
              <a:gd name="T4" fmla="*/ 0 w 120000"/>
              <a:gd name="T5" fmla="*/ 59874 h 120000"/>
              <a:gd name="T6" fmla="*/ 59874 w 120000"/>
              <a:gd name="T7" fmla="*/ 119749 h 120000"/>
              <a:gd name="T8" fmla="*/ 119749 w 120000"/>
              <a:gd name="T9" fmla="*/ 59874 h 120000"/>
              <a:gd name="T10" fmla="*/ 59874 w 120000"/>
              <a:gd name="T11" fmla="*/ 0 h 120000"/>
              <a:gd name="T12" fmla="*/ 110981 w 120000"/>
              <a:gd name="T13" fmla="*/ 59874 h 120000"/>
              <a:gd name="T14" fmla="*/ 110981 w 120000"/>
              <a:gd name="T15" fmla="*/ 59874 h 120000"/>
              <a:gd name="T16" fmla="*/ 99958 w 120000"/>
              <a:gd name="T17" fmla="*/ 90939 h 120000"/>
              <a:gd name="T18" fmla="*/ 97703 w 120000"/>
              <a:gd name="T19" fmla="*/ 82171 h 120000"/>
              <a:gd name="T20" fmla="*/ 99958 w 120000"/>
              <a:gd name="T21" fmla="*/ 64384 h 120000"/>
              <a:gd name="T22" fmla="*/ 93194 w 120000"/>
              <a:gd name="T23" fmla="*/ 51106 h 120000"/>
              <a:gd name="T24" fmla="*/ 79916 w 120000"/>
              <a:gd name="T25" fmla="*/ 44592 h 120000"/>
              <a:gd name="T26" fmla="*/ 86680 w 120000"/>
              <a:gd name="T27" fmla="*/ 22045 h 120000"/>
              <a:gd name="T28" fmla="*/ 73402 w 120000"/>
              <a:gd name="T29" fmla="*/ 15532 h 120000"/>
              <a:gd name="T30" fmla="*/ 75407 w 120000"/>
              <a:gd name="T31" fmla="*/ 13277 h 120000"/>
              <a:gd name="T32" fmla="*/ 110981 w 120000"/>
              <a:gd name="T33" fmla="*/ 59874 h 120000"/>
              <a:gd name="T34" fmla="*/ 53110 w 120000"/>
              <a:gd name="T35" fmla="*/ 11022 h 120000"/>
              <a:gd name="T36" fmla="*/ 53110 w 120000"/>
              <a:gd name="T37" fmla="*/ 11022 h 120000"/>
              <a:gd name="T38" fmla="*/ 46597 w 120000"/>
              <a:gd name="T39" fmla="*/ 15532 h 120000"/>
              <a:gd name="T40" fmla="*/ 37578 w 120000"/>
              <a:gd name="T41" fmla="*/ 22045 h 120000"/>
              <a:gd name="T42" fmla="*/ 28810 w 120000"/>
              <a:gd name="T43" fmla="*/ 33319 h 120000"/>
              <a:gd name="T44" fmla="*/ 33319 w 120000"/>
              <a:gd name="T45" fmla="*/ 39832 h 120000"/>
              <a:gd name="T46" fmla="*/ 44342 w 120000"/>
              <a:gd name="T47" fmla="*/ 39832 h 120000"/>
              <a:gd name="T48" fmla="*/ 62129 w 120000"/>
              <a:gd name="T49" fmla="*/ 59874 h 120000"/>
              <a:gd name="T50" fmla="*/ 46597 w 120000"/>
              <a:gd name="T51" fmla="*/ 73152 h 120000"/>
              <a:gd name="T52" fmla="*/ 44342 w 120000"/>
              <a:gd name="T53" fmla="*/ 84425 h 120000"/>
              <a:gd name="T54" fmla="*/ 44342 w 120000"/>
              <a:gd name="T55" fmla="*/ 97703 h 120000"/>
              <a:gd name="T56" fmla="*/ 33319 w 120000"/>
              <a:gd name="T57" fmla="*/ 86430 h 120000"/>
              <a:gd name="T58" fmla="*/ 31064 w 120000"/>
              <a:gd name="T59" fmla="*/ 71148 h 120000"/>
              <a:gd name="T60" fmla="*/ 22045 w 120000"/>
              <a:gd name="T61" fmla="*/ 59874 h 120000"/>
              <a:gd name="T62" fmla="*/ 26555 w 120000"/>
              <a:gd name="T63" fmla="*/ 46597 h 120000"/>
              <a:gd name="T64" fmla="*/ 13277 w 120000"/>
              <a:gd name="T65" fmla="*/ 42338 h 120000"/>
              <a:gd name="T66" fmla="*/ 53110 w 120000"/>
              <a:gd name="T67" fmla="*/ 11022 h 120000"/>
              <a:gd name="T68" fmla="*/ 44342 w 120000"/>
              <a:gd name="T69" fmla="*/ 108726 h 120000"/>
              <a:gd name="T70" fmla="*/ 44342 w 120000"/>
              <a:gd name="T71" fmla="*/ 108726 h 120000"/>
              <a:gd name="T72" fmla="*/ 51106 w 120000"/>
              <a:gd name="T73" fmla="*/ 104217 h 120000"/>
              <a:gd name="T74" fmla="*/ 59874 w 120000"/>
              <a:gd name="T75" fmla="*/ 101962 h 120000"/>
              <a:gd name="T76" fmla="*/ 73402 w 120000"/>
              <a:gd name="T77" fmla="*/ 97703 h 120000"/>
              <a:gd name="T78" fmla="*/ 88684 w 120000"/>
              <a:gd name="T79" fmla="*/ 101962 h 120000"/>
              <a:gd name="T80" fmla="*/ 59874 w 120000"/>
              <a:gd name="T81" fmla="*/ 110981 h 120000"/>
              <a:gd name="T82" fmla="*/ 44342 w 120000"/>
              <a:gd name="T83" fmla="*/ 108726 h 120000"/>
              <a:gd name="T84" fmla="*/ 0 w 120000"/>
              <a:gd name="T85" fmla="*/ 0 h 120000"/>
              <a:gd name="T86" fmla="*/ 120000 w 120000"/>
              <a:gd name="T8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5" name="Shape 5128"/>
          <p:cNvSpPr>
            <a:spLocks/>
          </p:cNvSpPr>
          <p:nvPr/>
        </p:nvSpPr>
        <p:spPr bwMode="auto">
          <a:xfrm>
            <a:off x="8667750" y="4406900"/>
            <a:ext cx="273050" cy="168275"/>
          </a:xfrm>
          <a:custGeom>
            <a:avLst/>
            <a:gdLst>
              <a:gd name="T0" fmla="*/ 111325 w 120000"/>
              <a:gd name="T1" fmla="*/ 0 h 120000"/>
              <a:gd name="T2" fmla="*/ 0 w 120000"/>
              <a:gd name="T3" fmla="*/ 14257 h 120000"/>
              <a:gd name="T4" fmla="*/ 8674 w 120000"/>
              <a:gd name="T5" fmla="*/ 119603 h 120000"/>
              <a:gd name="T6" fmla="*/ 119759 w 120000"/>
              <a:gd name="T7" fmla="*/ 105346 h 120000"/>
              <a:gd name="T8" fmla="*/ 111325 w 120000"/>
              <a:gd name="T9" fmla="*/ 0 h 120000"/>
              <a:gd name="T10" fmla="*/ 66265 w 120000"/>
              <a:gd name="T11" fmla="*/ 21386 h 120000"/>
              <a:gd name="T12" fmla="*/ 76867 w 120000"/>
              <a:gd name="T13" fmla="*/ 42376 h 120000"/>
              <a:gd name="T14" fmla="*/ 66265 w 120000"/>
              <a:gd name="T15" fmla="*/ 21386 h 120000"/>
              <a:gd name="T16" fmla="*/ 83373 w 120000"/>
              <a:gd name="T17" fmla="*/ 49504 h 120000"/>
              <a:gd name="T18" fmla="*/ 72771 w 120000"/>
              <a:gd name="T19" fmla="*/ 70495 h 120000"/>
              <a:gd name="T20" fmla="*/ 83373 w 120000"/>
              <a:gd name="T21" fmla="*/ 49504 h 120000"/>
              <a:gd name="T22" fmla="*/ 46987 w 120000"/>
              <a:gd name="T23" fmla="*/ 21386 h 120000"/>
              <a:gd name="T24" fmla="*/ 60000 w 120000"/>
              <a:gd name="T25" fmla="*/ 42376 h 120000"/>
              <a:gd name="T26" fmla="*/ 46987 w 120000"/>
              <a:gd name="T27" fmla="*/ 21386 h 120000"/>
              <a:gd name="T28" fmla="*/ 66265 w 120000"/>
              <a:gd name="T29" fmla="*/ 49504 h 120000"/>
              <a:gd name="T30" fmla="*/ 53493 w 120000"/>
              <a:gd name="T31" fmla="*/ 70495 h 120000"/>
              <a:gd name="T32" fmla="*/ 66265 w 120000"/>
              <a:gd name="T33" fmla="*/ 49504 h 120000"/>
              <a:gd name="T34" fmla="*/ 29879 w 120000"/>
              <a:gd name="T35" fmla="*/ 21386 h 120000"/>
              <a:gd name="T36" fmla="*/ 42891 w 120000"/>
              <a:gd name="T37" fmla="*/ 42376 h 120000"/>
              <a:gd name="T38" fmla="*/ 29879 w 120000"/>
              <a:gd name="T39" fmla="*/ 21386 h 120000"/>
              <a:gd name="T40" fmla="*/ 46987 w 120000"/>
              <a:gd name="T41" fmla="*/ 49504 h 120000"/>
              <a:gd name="T42" fmla="*/ 36385 w 120000"/>
              <a:gd name="T43" fmla="*/ 70495 h 120000"/>
              <a:gd name="T44" fmla="*/ 46987 w 120000"/>
              <a:gd name="T45" fmla="*/ 49504 h 120000"/>
              <a:gd name="T46" fmla="*/ 13012 w 120000"/>
              <a:gd name="T47" fmla="*/ 21386 h 120000"/>
              <a:gd name="T48" fmla="*/ 23614 w 120000"/>
              <a:gd name="T49" fmla="*/ 42376 h 120000"/>
              <a:gd name="T50" fmla="*/ 13012 w 120000"/>
              <a:gd name="T51" fmla="*/ 21386 h 120000"/>
              <a:gd name="T52" fmla="*/ 29879 w 120000"/>
              <a:gd name="T53" fmla="*/ 49504 h 120000"/>
              <a:gd name="T54" fmla="*/ 17108 w 120000"/>
              <a:gd name="T55" fmla="*/ 70495 h 120000"/>
              <a:gd name="T56" fmla="*/ 29879 w 120000"/>
              <a:gd name="T57" fmla="*/ 49504 h 120000"/>
              <a:gd name="T58" fmla="*/ 23614 w 120000"/>
              <a:gd name="T59" fmla="*/ 98613 h 120000"/>
              <a:gd name="T60" fmla="*/ 13012 w 120000"/>
              <a:gd name="T61" fmla="*/ 80792 h 120000"/>
              <a:gd name="T62" fmla="*/ 23614 w 120000"/>
              <a:gd name="T63" fmla="*/ 98613 h 120000"/>
              <a:gd name="T64" fmla="*/ 89638 w 120000"/>
              <a:gd name="T65" fmla="*/ 98613 h 120000"/>
              <a:gd name="T66" fmla="*/ 29879 w 120000"/>
              <a:gd name="T67" fmla="*/ 80792 h 120000"/>
              <a:gd name="T68" fmla="*/ 89638 w 120000"/>
              <a:gd name="T69" fmla="*/ 98613 h 120000"/>
              <a:gd name="T70" fmla="*/ 106746 w 120000"/>
              <a:gd name="T71" fmla="*/ 98613 h 120000"/>
              <a:gd name="T72" fmla="*/ 96144 w 120000"/>
              <a:gd name="T73" fmla="*/ 80792 h 120000"/>
              <a:gd name="T74" fmla="*/ 106746 w 120000"/>
              <a:gd name="T75" fmla="*/ 98613 h 120000"/>
              <a:gd name="T76" fmla="*/ 89638 w 120000"/>
              <a:gd name="T77" fmla="*/ 70495 h 120000"/>
              <a:gd name="T78" fmla="*/ 102409 w 120000"/>
              <a:gd name="T79" fmla="*/ 49504 h 120000"/>
              <a:gd name="T80" fmla="*/ 89638 w 120000"/>
              <a:gd name="T81" fmla="*/ 70495 h 120000"/>
              <a:gd name="T82" fmla="*/ 106746 w 120000"/>
              <a:gd name="T83" fmla="*/ 42376 h 120000"/>
              <a:gd name="T84" fmla="*/ 83373 w 120000"/>
              <a:gd name="T85" fmla="*/ 21386 h 120000"/>
              <a:gd name="T86" fmla="*/ 106746 w 120000"/>
              <a:gd name="T87" fmla="*/ 42376 h 120000"/>
              <a:gd name="T88" fmla="*/ 0 w 120000"/>
              <a:gd name="T89" fmla="*/ 0 h 120000"/>
              <a:gd name="T90" fmla="*/ 120000 w 120000"/>
              <a:gd name="T9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T88" t="T89" r="T90" b="T91"/>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6" name="Shape 5129"/>
          <p:cNvSpPr>
            <a:spLocks/>
          </p:cNvSpPr>
          <p:nvPr/>
        </p:nvSpPr>
        <p:spPr bwMode="auto">
          <a:xfrm>
            <a:off x="1030288" y="4929188"/>
            <a:ext cx="274637" cy="219075"/>
          </a:xfrm>
          <a:custGeom>
            <a:avLst/>
            <a:gdLst>
              <a:gd name="T0" fmla="*/ 106720 w 120000"/>
              <a:gd name="T1" fmla="*/ 0 h 120000"/>
              <a:gd name="T2" fmla="*/ 106720 w 120000"/>
              <a:gd name="T3" fmla="*/ 0 h 120000"/>
              <a:gd name="T4" fmla="*/ 12796 w 120000"/>
              <a:gd name="T5" fmla="*/ 0 h 120000"/>
              <a:gd name="T6" fmla="*/ 0 w 120000"/>
              <a:gd name="T7" fmla="*/ 13466 h 120000"/>
              <a:gd name="T8" fmla="*/ 0 w 120000"/>
              <a:gd name="T9" fmla="*/ 103840 h 120000"/>
              <a:gd name="T10" fmla="*/ 12796 w 120000"/>
              <a:gd name="T11" fmla="*/ 119700 h 120000"/>
              <a:gd name="T12" fmla="*/ 106720 w 120000"/>
              <a:gd name="T13" fmla="*/ 119700 h 120000"/>
              <a:gd name="T14" fmla="*/ 119758 w 120000"/>
              <a:gd name="T15" fmla="*/ 103840 h 120000"/>
              <a:gd name="T16" fmla="*/ 119758 w 120000"/>
              <a:gd name="T17" fmla="*/ 13466 h 120000"/>
              <a:gd name="T18" fmla="*/ 106720 w 120000"/>
              <a:gd name="T19" fmla="*/ 0 h 120000"/>
              <a:gd name="T20" fmla="*/ 27525 w 120000"/>
              <a:gd name="T21" fmla="*/ 13466 h 120000"/>
              <a:gd name="T22" fmla="*/ 27525 w 120000"/>
              <a:gd name="T23" fmla="*/ 13466 h 120000"/>
              <a:gd name="T24" fmla="*/ 31871 w 120000"/>
              <a:gd name="T25" fmla="*/ 18852 h 120000"/>
              <a:gd name="T26" fmla="*/ 27525 w 120000"/>
              <a:gd name="T27" fmla="*/ 23940 h 120000"/>
              <a:gd name="T28" fmla="*/ 23420 w 120000"/>
              <a:gd name="T29" fmla="*/ 18852 h 120000"/>
              <a:gd name="T30" fmla="*/ 27525 w 120000"/>
              <a:gd name="T31" fmla="*/ 13466 h 120000"/>
              <a:gd name="T32" fmla="*/ 10623 w 120000"/>
              <a:gd name="T33" fmla="*/ 18852 h 120000"/>
              <a:gd name="T34" fmla="*/ 10623 w 120000"/>
              <a:gd name="T35" fmla="*/ 18852 h 120000"/>
              <a:gd name="T36" fmla="*/ 14728 w 120000"/>
              <a:gd name="T37" fmla="*/ 13466 h 120000"/>
              <a:gd name="T38" fmla="*/ 19074 w 120000"/>
              <a:gd name="T39" fmla="*/ 18852 h 120000"/>
              <a:gd name="T40" fmla="*/ 14728 w 120000"/>
              <a:gd name="T41" fmla="*/ 23940 h 120000"/>
              <a:gd name="T42" fmla="*/ 10623 w 120000"/>
              <a:gd name="T43" fmla="*/ 18852 h 120000"/>
              <a:gd name="T44" fmla="*/ 106720 w 120000"/>
              <a:gd name="T45" fmla="*/ 103840 h 120000"/>
              <a:gd name="T46" fmla="*/ 106720 w 120000"/>
              <a:gd name="T47" fmla="*/ 103840 h 120000"/>
              <a:gd name="T48" fmla="*/ 10623 w 120000"/>
              <a:gd name="T49" fmla="*/ 103840 h 120000"/>
              <a:gd name="T50" fmla="*/ 10623 w 120000"/>
              <a:gd name="T51" fmla="*/ 34713 h 120000"/>
              <a:gd name="T52" fmla="*/ 106720 w 120000"/>
              <a:gd name="T53" fmla="*/ 34713 h 120000"/>
              <a:gd name="T54" fmla="*/ 106720 w 120000"/>
              <a:gd name="T55" fmla="*/ 103840 h 120000"/>
              <a:gd name="T56" fmla="*/ 106720 w 120000"/>
              <a:gd name="T57" fmla="*/ 23940 h 120000"/>
              <a:gd name="T58" fmla="*/ 106720 w 120000"/>
              <a:gd name="T59" fmla="*/ 23940 h 120000"/>
              <a:gd name="T60" fmla="*/ 36217 w 120000"/>
              <a:gd name="T61" fmla="*/ 23940 h 120000"/>
              <a:gd name="T62" fmla="*/ 36217 w 120000"/>
              <a:gd name="T63" fmla="*/ 13466 h 120000"/>
              <a:gd name="T64" fmla="*/ 106720 w 120000"/>
              <a:gd name="T65" fmla="*/ 13466 h 120000"/>
              <a:gd name="T66" fmla="*/ 106720 w 120000"/>
              <a:gd name="T67" fmla="*/ 23940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7" name="Shape 5130"/>
          <p:cNvSpPr>
            <a:spLocks/>
          </p:cNvSpPr>
          <p:nvPr/>
        </p:nvSpPr>
        <p:spPr bwMode="auto">
          <a:xfrm>
            <a:off x="1574800" y="4913313"/>
            <a:ext cx="274638" cy="246062"/>
          </a:xfrm>
          <a:custGeom>
            <a:avLst/>
            <a:gdLst>
              <a:gd name="T0" fmla="*/ 106961 w 120000"/>
              <a:gd name="T1" fmla="*/ 0 h 120000"/>
              <a:gd name="T2" fmla="*/ 106961 w 120000"/>
              <a:gd name="T3" fmla="*/ 0 h 120000"/>
              <a:gd name="T4" fmla="*/ 12796 w 120000"/>
              <a:gd name="T5" fmla="*/ 0 h 120000"/>
              <a:gd name="T6" fmla="*/ 0 w 120000"/>
              <a:gd name="T7" fmla="*/ 14324 h 120000"/>
              <a:gd name="T8" fmla="*/ 0 w 120000"/>
              <a:gd name="T9" fmla="*/ 93243 h 120000"/>
              <a:gd name="T10" fmla="*/ 12796 w 120000"/>
              <a:gd name="T11" fmla="*/ 107837 h 120000"/>
              <a:gd name="T12" fmla="*/ 36458 w 120000"/>
              <a:gd name="T13" fmla="*/ 107837 h 120000"/>
              <a:gd name="T14" fmla="*/ 36458 w 120000"/>
              <a:gd name="T15" fmla="*/ 93243 h 120000"/>
              <a:gd name="T16" fmla="*/ 10623 w 120000"/>
              <a:gd name="T17" fmla="*/ 93243 h 120000"/>
              <a:gd name="T18" fmla="*/ 10623 w 120000"/>
              <a:gd name="T19" fmla="*/ 33513 h 120000"/>
              <a:gd name="T20" fmla="*/ 106961 w 120000"/>
              <a:gd name="T21" fmla="*/ 33513 h 120000"/>
              <a:gd name="T22" fmla="*/ 106961 w 120000"/>
              <a:gd name="T23" fmla="*/ 93243 h 120000"/>
              <a:gd name="T24" fmla="*/ 83299 w 120000"/>
              <a:gd name="T25" fmla="*/ 93243 h 120000"/>
              <a:gd name="T26" fmla="*/ 83299 w 120000"/>
              <a:gd name="T27" fmla="*/ 107837 h 120000"/>
              <a:gd name="T28" fmla="*/ 106961 w 120000"/>
              <a:gd name="T29" fmla="*/ 107837 h 120000"/>
              <a:gd name="T30" fmla="*/ 119758 w 120000"/>
              <a:gd name="T31" fmla="*/ 93243 h 120000"/>
              <a:gd name="T32" fmla="*/ 119758 w 120000"/>
              <a:gd name="T33" fmla="*/ 14324 h 120000"/>
              <a:gd name="T34" fmla="*/ 106961 w 120000"/>
              <a:gd name="T35" fmla="*/ 0 h 120000"/>
              <a:gd name="T36" fmla="*/ 14969 w 120000"/>
              <a:gd name="T37" fmla="*/ 21621 h 120000"/>
              <a:gd name="T38" fmla="*/ 14969 w 120000"/>
              <a:gd name="T39" fmla="*/ 21621 h 120000"/>
              <a:gd name="T40" fmla="*/ 10623 w 120000"/>
              <a:gd name="T41" fmla="*/ 16756 h 120000"/>
              <a:gd name="T42" fmla="*/ 14969 w 120000"/>
              <a:gd name="T43" fmla="*/ 12162 h 120000"/>
              <a:gd name="T44" fmla="*/ 19074 w 120000"/>
              <a:gd name="T45" fmla="*/ 16756 h 120000"/>
              <a:gd name="T46" fmla="*/ 14969 w 120000"/>
              <a:gd name="T47" fmla="*/ 21621 h 120000"/>
              <a:gd name="T48" fmla="*/ 28008 w 120000"/>
              <a:gd name="T49" fmla="*/ 21621 h 120000"/>
              <a:gd name="T50" fmla="*/ 28008 w 120000"/>
              <a:gd name="T51" fmla="*/ 21621 h 120000"/>
              <a:gd name="T52" fmla="*/ 23420 w 120000"/>
              <a:gd name="T53" fmla="*/ 16756 h 120000"/>
              <a:gd name="T54" fmla="*/ 28008 w 120000"/>
              <a:gd name="T55" fmla="*/ 12162 h 120000"/>
              <a:gd name="T56" fmla="*/ 31871 w 120000"/>
              <a:gd name="T57" fmla="*/ 16756 h 120000"/>
              <a:gd name="T58" fmla="*/ 28008 w 120000"/>
              <a:gd name="T59" fmla="*/ 21621 h 120000"/>
              <a:gd name="T60" fmla="*/ 106961 w 120000"/>
              <a:gd name="T61" fmla="*/ 21621 h 120000"/>
              <a:gd name="T62" fmla="*/ 106961 w 120000"/>
              <a:gd name="T63" fmla="*/ 21621 h 120000"/>
              <a:gd name="T64" fmla="*/ 36458 w 120000"/>
              <a:gd name="T65" fmla="*/ 21621 h 120000"/>
              <a:gd name="T66" fmla="*/ 36458 w 120000"/>
              <a:gd name="T67" fmla="*/ 14324 h 120000"/>
              <a:gd name="T68" fmla="*/ 106961 w 120000"/>
              <a:gd name="T69" fmla="*/ 14324 h 120000"/>
              <a:gd name="T70" fmla="*/ 106961 w 120000"/>
              <a:gd name="T71" fmla="*/ 21621 h 120000"/>
              <a:gd name="T72" fmla="*/ 59879 w 120000"/>
              <a:gd name="T73" fmla="*/ 47837 h 120000"/>
              <a:gd name="T74" fmla="*/ 59879 w 120000"/>
              <a:gd name="T75" fmla="*/ 47837 h 120000"/>
              <a:gd name="T76" fmla="*/ 29939 w 120000"/>
              <a:gd name="T77" fmla="*/ 81351 h 120000"/>
              <a:gd name="T78" fmla="*/ 49255 w 120000"/>
              <a:gd name="T79" fmla="*/ 81351 h 120000"/>
              <a:gd name="T80" fmla="*/ 49255 w 120000"/>
              <a:gd name="T81" fmla="*/ 119729 h 120000"/>
              <a:gd name="T82" fmla="*/ 70503 w 120000"/>
              <a:gd name="T83" fmla="*/ 119729 h 120000"/>
              <a:gd name="T84" fmla="*/ 70503 w 120000"/>
              <a:gd name="T85" fmla="*/ 81351 h 120000"/>
              <a:gd name="T86" fmla="*/ 87645 w 120000"/>
              <a:gd name="T87" fmla="*/ 81351 h 120000"/>
              <a:gd name="T88" fmla="*/ 59879 w 120000"/>
              <a:gd name="T89" fmla="*/ 47837 h 120000"/>
              <a:gd name="T90" fmla="*/ 0 w 120000"/>
              <a:gd name="T91" fmla="*/ 0 h 120000"/>
              <a:gd name="T92" fmla="*/ 120000 w 120000"/>
              <a:gd name="T9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T90" t="T91" r="T92" b="T93"/>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8" name="Shape 5131"/>
          <p:cNvSpPr>
            <a:spLocks/>
          </p:cNvSpPr>
          <p:nvPr/>
        </p:nvSpPr>
        <p:spPr bwMode="auto">
          <a:xfrm>
            <a:off x="4341813" y="4943475"/>
            <a:ext cx="196850" cy="190500"/>
          </a:xfrm>
          <a:custGeom>
            <a:avLst/>
            <a:gdLst>
              <a:gd name="T0" fmla="*/ 59662 w 120000"/>
              <a:gd name="T1" fmla="*/ 30778 h 120000"/>
              <a:gd name="T2" fmla="*/ 59662 w 120000"/>
              <a:gd name="T3" fmla="*/ 30778 h 120000"/>
              <a:gd name="T4" fmla="*/ 33033 w 120000"/>
              <a:gd name="T5" fmla="*/ 58443 h 120000"/>
              <a:gd name="T6" fmla="*/ 59662 w 120000"/>
              <a:gd name="T7" fmla="*/ 85763 h 120000"/>
              <a:gd name="T8" fmla="*/ 86629 w 120000"/>
              <a:gd name="T9" fmla="*/ 58443 h 120000"/>
              <a:gd name="T10" fmla="*/ 59662 w 120000"/>
              <a:gd name="T11" fmla="*/ 30778 h 120000"/>
              <a:gd name="T12" fmla="*/ 59662 w 120000"/>
              <a:gd name="T13" fmla="*/ 76772 h 120000"/>
              <a:gd name="T14" fmla="*/ 59662 w 120000"/>
              <a:gd name="T15" fmla="*/ 76772 h 120000"/>
              <a:gd name="T16" fmla="*/ 41797 w 120000"/>
              <a:gd name="T17" fmla="*/ 58443 h 120000"/>
              <a:gd name="T18" fmla="*/ 59662 w 120000"/>
              <a:gd name="T19" fmla="*/ 42881 h 120000"/>
              <a:gd name="T20" fmla="*/ 77528 w 120000"/>
              <a:gd name="T21" fmla="*/ 58443 h 120000"/>
              <a:gd name="T22" fmla="*/ 59662 w 120000"/>
              <a:gd name="T23" fmla="*/ 76772 h 120000"/>
              <a:gd name="T24" fmla="*/ 8764 w 120000"/>
              <a:gd name="T25" fmla="*/ 52219 h 120000"/>
              <a:gd name="T26" fmla="*/ 8764 w 120000"/>
              <a:gd name="T27" fmla="*/ 52219 h 120000"/>
              <a:gd name="T28" fmla="*/ 0 w 120000"/>
              <a:gd name="T29" fmla="*/ 58443 h 120000"/>
              <a:gd name="T30" fmla="*/ 8764 w 120000"/>
              <a:gd name="T31" fmla="*/ 67435 h 120000"/>
              <a:gd name="T32" fmla="*/ 17865 w 120000"/>
              <a:gd name="T33" fmla="*/ 58443 h 120000"/>
              <a:gd name="T34" fmla="*/ 8764 w 120000"/>
              <a:gd name="T35" fmla="*/ 52219 h 120000"/>
              <a:gd name="T36" fmla="*/ 101460 w 120000"/>
              <a:gd name="T37" fmla="*/ 18328 h 120000"/>
              <a:gd name="T38" fmla="*/ 101460 w 120000"/>
              <a:gd name="T39" fmla="*/ 18328 h 120000"/>
              <a:gd name="T40" fmla="*/ 89662 w 120000"/>
              <a:gd name="T41" fmla="*/ 18328 h 120000"/>
              <a:gd name="T42" fmla="*/ 89662 w 120000"/>
              <a:gd name="T43" fmla="*/ 30778 h 120000"/>
              <a:gd name="T44" fmla="*/ 98426 w 120000"/>
              <a:gd name="T45" fmla="*/ 27665 h 120000"/>
              <a:gd name="T46" fmla="*/ 101460 w 120000"/>
              <a:gd name="T47" fmla="*/ 18328 h 120000"/>
              <a:gd name="T48" fmla="*/ 110561 w 120000"/>
              <a:gd name="T49" fmla="*/ 52219 h 120000"/>
              <a:gd name="T50" fmla="*/ 110561 w 120000"/>
              <a:gd name="T51" fmla="*/ 52219 h 120000"/>
              <a:gd name="T52" fmla="*/ 101460 w 120000"/>
              <a:gd name="T53" fmla="*/ 58443 h 120000"/>
              <a:gd name="T54" fmla="*/ 110561 w 120000"/>
              <a:gd name="T55" fmla="*/ 67435 h 120000"/>
              <a:gd name="T56" fmla="*/ 119662 w 120000"/>
              <a:gd name="T57" fmla="*/ 58443 h 120000"/>
              <a:gd name="T58" fmla="*/ 110561 w 120000"/>
              <a:gd name="T59" fmla="*/ 52219 h 120000"/>
              <a:gd name="T60" fmla="*/ 59662 w 120000"/>
              <a:gd name="T61" fmla="*/ 100979 h 120000"/>
              <a:gd name="T62" fmla="*/ 59662 w 120000"/>
              <a:gd name="T63" fmla="*/ 100979 h 120000"/>
              <a:gd name="T64" fmla="*/ 53595 w 120000"/>
              <a:gd name="T65" fmla="*/ 110662 h 120000"/>
              <a:gd name="T66" fmla="*/ 59662 w 120000"/>
              <a:gd name="T67" fmla="*/ 119654 h 120000"/>
              <a:gd name="T68" fmla="*/ 65730 w 120000"/>
              <a:gd name="T69" fmla="*/ 110662 h 120000"/>
              <a:gd name="T70" fmla="*/ 59662 w 120000"/>
              <a:gd name="T71" fmla="*/ 100979 h 120000"/>
              <a:gd name="T72" fmla="*/ 20561 w 120000"/>
              <a:gd name="T73" fmla="*/ 91988 h 120000"/>
              <a:gd name="T74" fmla="*/ 20561 w 120000"/>
              <a:gd name="T75" fmla="*/ 91988 h 120000"/>
              <a:gd name="T76" fmla="*/ 17865 w 120000"/>
              <a:gd name="T77" fmla="*/ 100979 h 120000"/>
              <a:gd name="T78" fmla="*/ 30000 w 120000"/>
              <a:gd name="T79" fmla="*/ 100979 h 120000"/>
              <a:gd name="T80" fmla="*/ 30000 w 120000"/>
              <a:gd name="T81" fmla="*/ 88876 h 120000"/>
              <a:gd name="T82" fmla="*/ 20561 w 120000"/>
              <a:gd name="T83" fmla="*/ 91988 h 120000"/>
              <a:gd name="T84" fmla="*/ 17865 w 120000"/>
              <a:gd name="T85" fmla="*/ 18328 h 120000"/>
              <a:gd name="T86" fmla="*/ 17865 w 120000"/>
              <a:gd name="T87" fmla="*/ 18328 h 120000"/>
              <a:gd name="T88" fmla="*/ 17865 w 120000"/>
              <a:gd name="T89" fmla="*/ 27665 h 120000"/>
              <a:gd name="T90" fmla="*/ 30000 w 120000"/>
              <a:gd name="T91" fmla="*/ 30778 h 120000"/>
              <a:gd name="T92" fmla="*/ 30000 w 120000"/>
              <a:gd name="T93" fmla="*/ 18328 h 120000"/>
              <a:gd name="T94" fmla="*/ 17865 w 120000"/>
              <a:gd name="T95" fmla="*/ 18328 h 120000"/>
              <a:gd name="T96" fmla="*/ 89662 w 120000"/>
              <a:gd name="T97" fmla="*/ 100979 h 120000"/>
              <a:gd name="T98" fmla="*/ 89662 w 120000"/>
              <a:gd name="T99" fmla="*/ 100979 h 120000"/>
              <a:gd name="T100" fmla="*/ 101460 w 120000"/>
              <a:gd name="T101" fmla="*/ 100979 h 120000"/>
              <a:gd name="T102" fmla="*/ 98426 w 120000"/>
              <a:gd name="T103" fmla="*/ 91988 h 120000"/>
              <a:gd name="T104" fmla="*/ 89662 w 120000"/>
              <a:gd name="T105" fmla="*/ 88876 h 120000"/>
              <a:gd name="T106" fmla="*/ 89662 w 120000"/>
              <a:gd name="T107" fmla="*/ 100979 h 120000"/>
              <a:gd name="T108" fmla="*/ 59662 w 120000"/>
              <a:gd name="T109" fmla="*/ 15561 h 120000"/>
              <a:gd name="T110" fmla="*/ 59662 w 120000"/>
              <a:gd name="T111" fmla="*/ 15561 h 120000"/>
              <a:gd name="T112" fmla="*/ 65730 w 120000"/>
              <a:gd name="T113" fmla="*/ 6224 h 120000"/>
              <a:gd name="T114" fmla="*/ 59662 w 120000"/>
              <a:gd name="T115" fmla="*/ 0 h 120000"/>
              <a:gd name="T116" fmla="*/ 53595 w 120000"/>
              <a:gd name="T117" fmla="*/ 6224 h 120000"/>
              <a:gd name="T118" fmla="*/ 59662 w 120000"/>
              <a:gd name="T119" fmla="*/ 15561 h 120000"/>
              <a:gd name="T120" fmla="*/ 0 w 120000"/>
              <a:gd name="T121" fmla="*/ 0 h 120000"/>
              <a:gd name="T122" fmla="*/ 120000 w 120000"/>
              <a:gd name="T12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T120" t="T121" r="T122" b="T123"/>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89" name="Shape 5132"/>
          <p:cNvSpPr>
            <a:spLocks/>
          </p:cNvSpPr>
          <p:nvPr/>
        </p:nvSpPr>
        <p:spPr bwMode="auto">
          <a:xfrm>
            <a:off x="4849813" y="4900613"/>
            <a:ext cx="271462" cy="271462"/>
          </a:xfrm>
          <a:custGeom>
            <a:avLst/>
            <a:gdLst>
              <a:gd name="T0" fmla="*/ 113239 w 120000"/>
              <a:gd name="T1" fmla="*/ 55662 h 120000"/>
              <a:gd name="T2" fmla="*/ 102615 w 120000"/>
              <a:gd name="T3" fmla="*/ 60000 h 120000"/>
              <a:gd name="T4" fmla="*/ 113239 w 120000"/>
              <a:gd name="T5" fmla="*/ 66265 h 120000"/>
              <a:gd name="T6" fmla="*/ 113239 w 120000"/>
              <a:gd name="T7" fmla="*/ 55662 h 120000"/>
              <a:gd name="T8" fmla="*/ 59637 w 120000"/>
              <a:gd name="T9" fmla="*/ 27951 h 120000"/>
              <a:gd name="T10" fmla="*/ 59637 w 120000"/>
              <a:gd name="T11" fmla="*/ 94216 h 120000"/>
              <a:gd name="T12" fmla="*/ 59637 w 120000"/>
              <a:gd name="T13" fmla="*/ 27951 h 120000"/>
              <a:gd name="T14" fmla="*/ 59637 w 120000"/>
              <a:gd name="T15" fmla="*/ 83373 h 120000"/>
              <a:gd name="T16" fmla="*/ 59637 w 120000"/>
              <a:gd name="T17" fmla="*/ 36385 h 120000"/>
              <a:gd name="T18" fmla="*/ 59637 w 120000"/>
              <a:gd name="T19" fmla="*/ 83373 h 120000"/>
              <a:gd name="T20" fmla="*/ 17142 w 120000"/>
              <a:gd name="T21" fmla="*/ 60000 h 120000"/>
              <a:gd name="T22" fmla="*/ 6277 w 120000"/>
              <a:gd name="T23" fmla="*/ 55662 h 120000"/>
              <a:gd name="T24" fmla="*/ 6277 w 120000"/>
              <a:gd name="T25" fmla="*/ 66265 h 120000"/>
              <a:gd name="T26" fmla="*/ 17142 w 120000"/>
              <a:gd name="T27" fmla="*/ 60000 h 120000"/>
              <a:gd name="T28" fmla="*/ 59637 w 120000"/>
              <a:gd name="T29" fmla="*/ 19277 h 120000"/>
              <a:gd name="T30" fmla="*/ 63983 w 120000"/>
              <a:gd name="T31" fmla="*/ 6506 h 120000"/>
              <a:gd name="T32" fmla="*/ 55533 w 120000"/>
              <a:gd name="T33" fmla="*/ 6506 h 120000"/>
              <a:gd name="T34" fmla="*/ 59637 w 120000"/>
              <a:gd name="T35" fmla="*/ 19277 h 120000"/>
              <a:gd name="T36" fmla="*/ 59637 w 120000"/>
              <a:gd name="T37" fmla="*/ 102650 h 120000"/>
              <a:gd name="T38" fmla="*/ 55533 w 120000"/>
              <a:gd name="T39" fmla="*/ 113253 h 120000"/>
              <a:gd name="T40" fmla="*/ 63983 w 120000"/>
              <a:gd name="T41" fmla="*/ 113253 h 120000"/>
              <a:gd name="T42" fmla="*/ 59637 w 120000"/>
              <a:gd name="T43" fmla="*/ 102650 h 120000"/>
              <a:gd name="T44" fmla="*/ 104788 w 120000"/>
              <a:gd name="T45" fmla="*/ 23614 h 120000"/>
              <a:gd name="T46" fmla="*/ 96096 w 120000"/>
              <a:gd name="T47" fmla="*/ 17349 h 120000"/>
              <a:gd name="T48" fmla="*/ 91750 w 120000"/>
              <a:gd name="T49" fmla="*/ 27951 h 120000"/>
              <a:gd name="T50" fmla="*/ 104788 w 120000"/>
              <a:gd name="T51" fmla="*/ 23614 h 120000"/>
              <a:gd name="T52" fmla="*/ 19074 w 120000"/>
              <a:gd name="T53" fmla="*/ 94216 h 120000"/>
              <a:gd name="T54" fmla="*/ 14728 w 120000"/>
              <a:gd name="T55" fmla="*/ 104819 h 120000"/>
              <a:gd name="T56" fmla="*/ 25593 w 120000"/>
              <a:gd name="T57" fmla="*/ 100481 h 120000"/>
              <a:gd name="T58" fmla="*/ 19074 w 120000"/>
              <a:gd name="T59" fmla="*/ 94216 h 120000"/>
              <a:gd name="T60" fmla="*/ 23420 w 120000"/>
              <a:gd name="T61" fmla="*/ 17349 h 120000"/>
              <a:gd name="T62" fmla="*/ 14728 w 120000"/>
              <a:gd name="T63" fmla="*/ 23614 h 120000"/>
              <a:gd name="T64" fmla="*/ 27766 w 120000"/>
              <a:gd name="T65" fmla="*/ 27951 h 120000"/>
              <a:gd name="T66" fmla="*/ 23420 w 120000"/>
              <a:gd name="T67" fmla="*/ 17349 h 120000"/>
              <a:gd name="T68" fmla="*/ 91750 w 120000"/>
              <a:gd name="T69" fmla="*/ 100481 h 120000"/>
              <a:gd name="T70" fmla="*/ 104788 w 120000"/>
              <a:gd name="T71" fmla="*/ 104819 h 120000"/>
              <a:gd name="T72" fmla="*/ 100442 w 120000"/>
              <a:gd name="T73" fmla="*/ 94216 h 120000"/>
              <a:gd name="T74" fmla="*/ 91750 w 120000"/>
              <a:gd name="T75" fmla="*/ 100481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0" name="Shape 5133"/>
          <p:cNvSpPr>
            <a:spLocks/>
          </p:cNvSpPr>
          <p:nvPr/>
        </p:nvSpPr>
        <p:spPr bwMode="auto">
          <a:xfrm>
            <a:off x="1044575" y="2736850"/>
            <a:ext cx="244475" cy="241300"/>
          </a:xfrm>
          <a:custGeom>
            <a:avLst/>
            <a:gdLst>
              <a:gd name="T0" fmla="*/ 119729 w 120000"/>
              <a:gd name="T1" fmla="*/ 43862 h 120000"/>
              <a:gd name="T2" fmla="*/ 76756 w 120000"/>
              <a:gd name="T3" fmla="*/ 43862 h 120000"/>
              <a:gd name="T4" fmla="*/ 60000 w 120000"/>
              <a:gd name="T5" fmla="*/ 0 h 120000"/>
              <a:gd name="T6" fmla="*/ 43243 w 120000"/>
              <a:gd name="T7" fmla="*/ 43862 h 120000"/>
              <a:gd name="T8" fmla="*/ 0 w 120000"/>
              <a:gd name="T9" fmla="*/ 43862 h 120000"/>
              <a:gd name="T10" fmla="*/ 35945 w 120000"/>
              <a:gd name="T11" fmla="*/ 70620 h 120000"/>
              <a:gd name="T12" fmla="*/ 23783 w 120000"/>
              <a:gd name="T13" fmla="*/ 119724 h 120000"/>
              <a:gd name="T14" fmla="*/ 60000 w 120000"/>
              <a:gd name="T15" fmla="*/ 90206 h 120000"/>
              <a:gd name="T16" fmla="*/ 95675 w 120000"/>
              <a:gd name="T17" fmla="*/ 119724 h 120000"/>
              <a:gd name="T18" fmla="*/ 83783 w 120000"/>
              <a:gd name="T19" fmla="*/ 70620 h 120000"/>
              <a:gd name="T20" fmla="*/ 119729 w 120000"/>
              <a:gd name="T21" fmla="*/ 43862 h 120000"/>
              <a:gd name="T22" fmla="*/ 60000 w 120000"/>
              <a:gd name="T23" fmla="*/ 78068 h 120000"/>
              <a:gd name="T24" fmla="*/ 38108 w 120000"/>
              <a:gd name="T25" fmla="*/ 94896 h 120000"/>
              <a:gd name="T26" fmla="*/ 47837 w 120000"/>
              <a:gd name="T27" fmla="*/ 70620 h 120000"/>
              <a:gd name="T28" fmla="*/ 28648 w 120000"/>
              <a:gd name="T29" fmla="*/ 53517 h 120000"/>
              <a:gd name="T30" fmla="*/ 52702 w 120000"/>
              <a:gd name="T31" fmla="*/ 56000 h 120000"/>
              <a:gd name="T32" fmla="*/ 60000 w 120000"/>
              <a:gd name="T33" fmla="*/ 26758 h 120000"/>
              <a:gd name="T34" fmla="*/ 67027 w 120000"/>
              <a:gd name="T35" fmla="*/ 56000 h 120000"/>
              <a:gd name="T36" fmla="*/ 91081 w 120000"/>
              <a:gd name="T37" fmla="*/ 53517 h 120000"/>
              <a:gd name="T38" fmla="*/ 71891 w 120000"/>
              <a:gd name="T39" fmla="*/ 70620 h 120000"/>
              <a:gd name="T40" fmla="*/ 79189 w 120000"/>
              <a:gd name="T41" fmla="*/ 94896 h 120000"/>
              <a:gd name="T42" fmla="*/ 60000 w 120000"/>
              <a:gd name="T43" fmla="*/ 78068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1" name="Shape 5134"/>
          <p:cNvSpPr>
            <a:spLocks/>
          </p:cNvSpPr>
          <p:nvPr/>
        </p:nvSpPr>
        <p:spPr bwMode="auto">
          <a:xfrm>
            <a:off x="8137525" y="2211388"/>
            <a:ext cx="241300" cy="195262"/>
          </a:xfrm>
          <a:custGeom>
            <a:avLst/>
            <a:gdLst>
              <a:gd name="T0" fmla="*/ 107810 w 120000"/>
              <a:gd name="T1" fmla="*/ 12134 h 120000"/>
              <a:gd name="T2" fmla="*/ 107810 w 120000"/>
              <a:gd name="T3" fmla="*/ 12134 h 120000"/>
              <a:gd name="T4" fmla="*/ 66907 w 120000"/>
              <a:gd name="T5" fmla="*/ 12134 h 120000"/>
              <a:gd name="T6" fmla="*/ 59864 w 120000"/>
              <a:gd name="T7" fmla="*/ 20898 h 120000"/>
              <a:gd name="T8" fmla="*/ 52550 w 120000"/>
              <a:gd name="T9" fmla="*/ 12134 h 120000"/>
              <a:gd name="T10" fmla="*/ 11918 w 120000"/>
              <a:gd name="T11" fmla="*/ 12134 h 120000"/>
              <a:gd name="T12" fmla="*/ 11918 w 120000"/>
              <a:gd name="T13" fmla="*/ 62696 h 120000"/>
              <a:gd name="T14" fmla="*/ 59864 w 120000"/>
              <a:gd name="T15" fmla="*/ 119662 h 120000"/>
              <a:gd name="T16" fmla="*/ 107810 w 120000"/>
              <a:gd name="T17" fmla="*/ 62696 h 120000"/>
              <a:gd name="T18" fmla="*/ 107810 w 120000"/>
              <a:gd name="T19" fmla="*/ 12134 h 120000"/>
              <a:gd name="T20" fmla="*/ 100767 w 120000"/>
              <a:gd name="T21" fmla="*/ 53932 h 120000"/>
              <a:gd name="T22" fmla="*/ 100767 w 120000"/>
              <a:gd name="T23" fmla="*/ 53932 h 120000"/>
              <a:gd name="T24" fmla="*/ 59864 w 120000"/>
              <a:gd name="T25" fmla="*/ 101460 h 120000"/>
              <a:gd name="T26" fmla="*/ 18961 w 120000"/>
              <a:gd name="T27" fmla="*/ 53932 h 120000"/>
              <a:gd name="T28" fmla="*/ 11918 w 120000"/>
              <a:gd name="T29" fmla="*/ 39101 h 120000"/>
              <a:gd name="T30" fmla="*/ 18961 w 120000"/>
              <a:gd name="T31" fmla="*/ 20898 h 120000"/>
              <a:gd name="T32" fmla="*/ 31151 w 120000"/>
              <a:gd name="T33" fmla="*/ 15168 h 120000"/>
              <a:gd name="T34" fmla="*/ 45507 w 120000"/>
              <a:gd name="T35" fmla="*/ 23932 h 120000"/>
              <a:gd name="T36" fmla="*/ 59864 w 120000"/>
              <a:gd name="T37" fmla="*/ 39101 h 120000"/>
              <a:gd name="T38" fmla="*/ 74492 w 120000"/>
              <a:gd name="T39" fmla="*/ 23932 h 120000"/>
              <a:gd name="T40" fmla="*/ 88848 w 120000"/>
              <a:gd name="T41" fmla="*/ 15168 h 120000"/>
              <a:gd name="T42" fmla="*/ 100767 w 120000"/>
              <a:gd name="T43" fmla="*/ 20898 h 120000"/>
              <a:gd name="T44" fmla="*/ 107810 w 120000"/>
              <a:gd name="T45" fmla="*/ 39101 h 120000"/>
              <a:gd name="T46" fmla="*/ 100767 w 120000"/>
              <a:gd name="T47" fmla="*/ 53932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2" name="Shape 5135"/>
          <p:cNvSpPr>
            <a:spLocks/>
          </p:cNvSpPr>
          <p:nvPr/>
        </p:nvSpPr>
        <p:spPr bwMode="auto">
          <a:xfrm>
            <a:off x="2132013" y="4368800"/>
            <a:ext cx="252412" cy="249238"/>
          </a:xfrm>
          <a:custGeom>
            <a:avLst/>
            <a:gdLst>
              <a:gd name="T0" fmla="*/ 29870 w 120000"/>
              <a:gd name="T1" fmla="*/ 40088 h 120000"/>
              <a:gd name="T2" fmla="*/ 48311 w 120000"/>
              <a:gd name="T3" fmla="*/ 25752 h 120000"/>
              <a:gd name="T4" fmla="*/ 48311 w 120000"/>
              <a:gd name="T5" fmla="*/ 18584 h 120000"/>
              <a:gd name="T6" fmla="*/ 11428 w 120000"/>
              <a:gd name="T7" fmla="*/ 23362 h 120000"/>
              <a:gd name="T8" fmla="*/ 29870 w 120000"/>
              <a:gd name="T9" fmla="*/ 40088 h 120000"/>
              <a:gd name="T10" fmla="*/ 16103 w 120000"/>
              <a:gd name="T11" fmla="*/ 51769 h 120000"/>
              <a:gd name="T12" fmla="*/ 6753 w 120000"/>
              <a:gd name="T13" fmla="*/ 32920 h 120000"/>
              <a:gd name="T14" fmla="*/ 9090 w 120000"/>
              <a:gd name="T15" fmla="*/ 89203 h 120000"/>
              <a:gd name="T16" fmla="*/ 16103 w 120000"/>
              <a:gd name="T17" fmla="*/ 51769 h 120000"/>
              <a:gd name="T18" fmla="*/ 59740 w 120000"/>
              <a:gd name="T19" fmla="*/ 9292 h 120000"/>
              <a:gd name="T20" fmla="*/ 89870 w 120000"/>
              <a:gd name="T21" fmla="*/ 6902 h 120000"/>
              <a:gd name="T22" fmla="*/ 39220 w 120000"/>
              <a:gd name="T23" fmla="*/ 2123 h 120000"/>
              <a:gd name="T24" fmla="*/ 59740 w 120000"/>
              <a:gd name="T25" fmla="*/ 9292 h 120000"/>
              <a:gd name="T26" fmla="*/ 78181 w 120000"/>
              <a:gd name="T27" fmla="*/ 70619 h 120000"/>
              <a:gd name="T28" fmla="*/ 64415 w 120000"/>
              <a:gd name="T29" fmla="*/ 35044 h 120000"/>
              <a:gd name="T30" fmla="*/ 52987 w 120000"/>
              <a:gd name="T31" fmla="*/ 32920 h 120000"/>
              <a:gd name="T32" fmla="*/ 41558 w 120000"/>
              <a:gd name="T33" fmla="*/ 51769 h 120000"/>
              <a:gd name="T34" fmla="*/ 78181 w 120000"/>
              <a:gd name="T35" fmla="*/ 70619 h 120000"/>
              <a:gd name="T36" fmla="*/ 94285 w 120000"/>
              <a:gd name="T37" fmla="*/ 86814 h 120000"/>
              <a:gd name="T38" fmla="*/ 94285 w 120000"/>
              <a:gd name="T39" fmla="*/ 108053 h 120000"/>
              <a:gd name="T40" fmla="*/ 101298 w 120000"/>
              <a:gd name="T41" fmla="*/ 79911 h 120000"/>
              <a:gd name="T42" fmla="*/ 75844 w 120000"/>
              <a:gd name="T43" fmla="*/ 79911 h 120000"/>
              <a:gd name="T44" fmla="*/ 36883 w 120000"/>
              <a:gd name="T45" fmla="*/ 63451 h 120000"/>
              <a:gd name="T46" fmla="*/ 27792 w 120000"/>
              <a:gd name="T47" fmla="*/ 63451 h 120000"/>
              <a:gd name="T48" fmla="*/ 36883 w 120000"/>
              <a:gd name="T49" fmla="*/ 115221 h 120000"/>
              <a:gd name="T50" fmla="*/ 98961 w 120000"/>
              <a:gd name="T51" fmla="*/ 14070 h 120000"/>
              <a:gd name="T52" fmla="*/ 71428 w 120000"/>
              <a:gd name="T53" fmla="*/ 20973 h 120000"/>
              <a:gd name="T54" fmla="*/ 71428 w 120000"/>
              <a:gd name="T55" fmla="*/ 28141 h 120000"/>
              <a:gd name="T56" fmla="*/ 101298 w 120000"/>
              <a:gd name="T57" fmla="*/ 70619 h 120000"/>
              <a:gd name="T58" fmla="*/ 119740 w 120000"/>
              <a:gd name="T59" fmla="*/ 58672 h 120000"/>
              <a:gd name="T60" fmla="*/ 82857 w 120000"/>
              <a:gd name="T61" fmla="*/ 86814 h 120000"/>
              <a:gd name="T62" fmla="*/ 45974 w 120000"/>
              <a:gd name="T63" fmla="*/ 117610 h 120000"/>
              <a:gd name="T64" fmla="*/ 85194 w 120000"/>
              <a:gd name="T65" fmla="*/ 115221 h 120000"/>
              <a:gd name="T66" fmla="*/ 85194 w 120000"/>
              <a:gd name="T67" fmla="*/ 89203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3" name="Shape 5136"/>
          <p:cNvSpPr>
            <a:spLocks/>
          </p:cNvSpPr>
          <p:nvPr/>
        </p:nvSpPr>
        <p:spPr bwMode="auto">
          <a:xfrm>
            <a:off x="5938838" y="4953000"/>
            <a:ext cx="274637" cy="166688"/>
          </a:xfrm>
          <a:custGeom>
            <a:avLst/>
            <a:gdLst>
              <a:gd name="T0" fmla="*/ 44819 w 120000"/>
              <a:gd name="T1" fmla="*/ 3564 h 120000"/>
              <a:gd name="T2" fmla="*/ 44819 w 120000"/>
              <a:gd name="T3" fmla="*/ 3564 h 120000"/>
              <a:gd name="T4" fmla="*/ 38554 w 120000"/>
              <a:gd name="T5" fmla="*/ 3564 h 120000"/>
              <a:gd name="T6" fmla="*/ 0 w 120000"/>
              <a:gd name="T7" fmla="*/ 59801 h 120000"/>
              <a:gd name="T8" fmla="*/ 38554 w 120000"/>
              <a:gd name="T9" fmla="*/ 116039 h 120000"/>
              <a:gd name="T10" fmla="*/ 44819 w 120000"/>
              <a:gd name="T11" fmla="*/ 116039 h 120000"/>
              <a:gd name="T12" fmla="*/ 44819 w 120000"/>
              <a:gd name="T13" fmla="*/ 105346 h 120000"/>
              <a:gd name="T14" fmla="*/ 14939 w 120000"/>
              <a:gd name="T15" fmla="*/ 59801 h 120000"/>
              <a:gd name="T16" fmla="*/ 44819 w 120000"/>
              <a:gd name="T17" fmla="*/ 17821 h 120000"/>
              <a:gd name="T18" fmla="*/ 44819 w 120000"/>
              <a:gd name="T19" fmla="*/ 3564 h 120000"/>
              <a:gd name="T20" fmla="*/ 81204 w 120000"/>
              <a:gd name="T21" fmla="*/ 3564 h 120000"/>
              <a:gd name="T22" fmla="*/ 81204 w 120000"/>
              <a:gd name="T23" fmla="*/ 3564 h 120000"/>
              <a:gd name="T24" fmla="*/ 74939 w 120000"/>
              <a:gd name="T25" fmla="*/ 3564 h 120000"/>
              <a:gd name="T26" fmla="*/ 74939 w 120000"/>
              <a:gd name="T27" fmla="*/ 17821 h 120000"/>
              <a:gd name="T28" fmla="*/ 104578 w 120000"/>
              <a:gd name="T29" fmla="*/ 59801 h 120000"/>
              <a:gd name="T30" fmla="*/ 74939 w 120000"/>
              <a:gd name="T31" fmla="*/ 105346 h 120000"/>
              <a:gd name="T32" fmla="*/ 74939 w 120000"/>
              <a:gd name="T33" fmla="*/ 116039 h 120000"/>
              <a:gd name="T34" fmla="*/ 81204 w 120000"/>
              <a:gd name="T35" fmla="*/ 116039 h 120000"/>
              <a:gd name="T36" fmla="*/ 119759 w 120000"/>
              <a:gd name="T37" fmla="*/ 59801 h 120000"/>
              <a:gd name="T38" fmla="*/ 81204 w 120000"/>
              <a:gd name="T39" fmla="*/ 3564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4" name="Shape 5137"/>
          <p:cNvSpPr>
            <a:spLocks/>
          </p:cNvSpPr>
          <p:nvPr/>
        </p:nvSpPr>
        <p:spPr bwMode="auto">
          <a:xfrm>
            <a:off x="7038975" y="3822700"/>
            <a:ext cx="255588" cy="250825"/>
          </a:xfrm>
          <a:custGeom>
            <a:avLst/>
            <a:gdLst>
              <a:gd name="T0" fmla="*/ 59740 w 120000"/>
              <a:gd name="T1" fmla="*/ 0 h 120000"/>
              <a:gd name="T2" fmla="*/ 59740 w 120000"/>
              <a:gd name="T3" fmla="*/ 0 h 120000"/>
              <a:gd name="T4" fmla="*/ 0 w 120000"/>
              <a:gd name="T5" fmla="*/ 58807 h 120000"/>
              <a:gd name="T6" fmla="*/ 59740 w 120000"/>
              <a:gd name="T7" fmla="*/ 119735 h 120000"/>
              <a:gd name="T8" fmla="*/ 119740 w 120000"/>
              <a:gd name="T9" fmla="*/ 58807 h 120000"/>
              <a:gd name="T10" fmla="*/ 59740 w 120000"/>
              <a:gd name="T11" fmla="*/ 0 h 120000"/>
              <a:gd name="T12" fmla="*/ 59740 w 120000"/>
              <a:gd name="T13" fmla="*/ 79999 h 120000"/>
              <a:gd name="T14" fmla="*/ 59740 w 120000"/>
              <a:gd name="T15" fmla="*/ 79999 h 120000"/>
              <a:gd name="T16" fmla="*/ 41298 w 120000"/>
              <a:gd name="T17" fmla="*/ 58807 h 120000"/>
              <a:gd name="T18" fmla="*/ 59740 w 120000"/>
              <a:gd name="T19" fmla="*/ 39999 h 120000"/>
              <a:gd name="T20" fmla="*/ 78181 w 120000"/>
              <a:gd name="T21" fmla="*/ 58807 h 120000"/>
              <a:gd name="T22" fmla="*/ 59740 w 120000"/>
              <a:gd name="T23" fmla="*/ 79999 h 120000"/>
              <a:gd name="T24" fmla="*/ 0 w 120000"/>
              <a:gd name="T25" fmla="*/ 0 h 120000"/>
              <a:gd name="T26" fmla="*/ 120000 w 120000"/>
              <a:gd name="T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5" name="Shape 5138"/>
          <p:cNvSpPr>
            <a:spLocks/>
          </p:cNvSpPr>
          <p:nvPr/>
        </p:nvSpPr>
        <p:spPr bwMode="auto">
          <a:xfrm>
            <a:off x="2122488" y="4967288"/>
            <a:ext cx="271462" cy="134937"/>
          </a:xfrm>
          <a:custGeom>
            <a:avLst/>
            <a:gdLst>
              <a:gd name="T0" fmla="*/ 106987 w 120000"/>
              <a:gd name="T1" fmla="*/ 0 h 120000"/>
              <a:gd name="T2" fmla="*/ 106987 w 120000"/>
              <a:gd name="T3" fmla="*/ 0 h 120000"/>
              <a:gd name="T4" fmla="*/ 12771 w 120000"/>
              <a:gd name="T5" fmla="*/ 0 h 120000"/>
              <a:gd name="T6" fmla="*/ 0 w 120000"/>
              <a:gd name="T7" fmla="*/ 25645 h 120000"/>
              <a:gd name="T8" fmla="*/ 0 w 120000"/>
              <a:gd name="T9" fmla="*/ 98225 h 120000"/>
              <a:gd name="T10" fmla="*/ 12771 w 120000"/>
              <a:gd name="T11" fmla="*/ 119516 h 120000"/>
              <a:gd name="T12" fmla="*/ 106987 w 120000"/>
              <a:gd name="T13" fmla="*/ 119516 h 120000"/>
              <a:gd name="T14" fmla="*/ 119759 w 120000"/>
              <a:gd name="T15" fmla="*/ 98225 h 120000"/>
              <a:gd name="T16" fmla="*/ 119759 w 120000"/>
              <a:gd name="T17" fmla="*/ 25645 h 120000"/>
              <a:gd name="T18" fmla="*/ 106987 w 120000"/>
              <a:gd name="T19" fmla="*/ 0 h 120000"/>
              <a:gd name="T20" fmla="*/ 106987 w 120000"/>
              <a:gd name="T21" fmla="*/ 98225 h 120000"/>
              <a:gd name="T22" fmla="*/ 106987 w 120000"/>
              <a:gd name="T23" fmla="*/ 98225 h 120000"/>
              <a:gd name="T24" fmla="*/ 12771 w 120000"/>
              <a:gd name="T25" fmla="*/ 98225 h 120000"/>
              <a:gd name="T26" fmla="*/ 12771 w 120000"/>
              <a:gd name="T27" fmla="*/ 25645 h 120000"/>
              <a:gd name="T28" fmla="*/ 106987 w 120000"/>
              <a:gd name="T29" fmla="*/ 25645 h 120000"/>
              <a:gd name="T30" fmla="*/ 106987 w 120000"/>
              <a:gd name="T31" fmla="*/ 98225 h 120000"/>
              <a:gd name="T32" fmla="*/ 102650 w 120000"/>
              <a:gd name="T33" fmla="*/ 38225 h 120000"/>
              <a:gd name="T34" fmla="*/ 102650 w 120000"/>
              <a:gd name="T35" fmla="*/ 38225 h 120000"/>
              <a:gd name="T36" fmla="*/ 76867 w 120000"/>
              <a:gd name="T37" fmla="*/ 38225 h 120000"/>
              <a:gd name="T38" fmla="*/ 76867 w 120000"/>
              <a:gd name="T39" fmla="*/ 85645 h 120000"/>
              <a:gd name="T40" fmla="*/ 102650 w 120000"/>
              <a:gd name="T41" fmla="*/ 85645 h 120000"/>
              <a:gd name="T42" fmla="*/ 102650 w 120000"/>
              <a:gd name="T43" fmla="*/ 38225 h 120000"/>
              <a:gd name="T44" fmla="*/ 42891 w 120000"/>
              <a:gd name="T45" fmla="*/ 38225 h 120000"/>
              <a:gd name="T46" fmla="*/ 42891 w 120000"/>
              <a:gd name="T47" fmla="*/ 38225 h 120000"/>
              <a:gd name="T48" fmla="*/ 17349 w 120000"/>
              <a:gd name="T49" fmla="*/ 38225 h 120000"/>
              <a:gd name="T50" fmla="*/ 17349 w 120000"/>
              <a:gd name="T51" fmla="*/ 85645 h 120000"/>
              <a:gd name="T52" fmla="*/ 42891 w 120000"/>
              <a:gd name="T53" fmla="*/ 85645 h 120000"/>
              <a:gd name="T54" fmla="*/ 42891 w 120000"/>
              <a:gd name="T55" fmla="*/ 38225 h 120000"/>
              <a:gd name="T56" fmla="*/ 72530 w 120000"/>
              <a:gd name="T57" fmla="*/ 38225 h 120000"/>
              <a:gd name="T58" fmla="*/ 72530 w 120000"/>
              <a:gd name="T59" fmla="*/ 38225 h 120000"/>
              <a:gd name="T60" fmla="*/ 46987 w 120000"/>
              <a:gd name="T61" fmla="*/ 38225 h 120000"/>
              <a:gd name="T62" fmla="*/ 46987 w 120000"/>
              <a:gd name="T63" fmla="*/ 85645 h 120000"/>
              <a:gd name="T64" fmla="*/ 72530 w 120000"/>
              <a:gd name="T65" fmla="*/ 85645 h 120000"/>
              <a:gd name="T66" fmla="*/ 72530 w 120000"/>
              <a:gd name="T67" fmla="*/ 38225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6" name="Shape 5139"/>
          <p:cNvSpPr>
            <a:spLocks/>
          </p:cNvSpPr>
          <p:nvPr/>
        </p:nvSpPr>
        <p:spPr bwMode="auto">
          <a:xfrm>
            <a:off x="2667000" y="4967288"/>
            <a:ext cx="274638" cy="134937"/>
          </a:xfrm>
          <a:custGeom>
            <a:avLst/>
            <a:gdLst>
              <a:gd name="T0" fmla="*/ 106961 w 120000"/>
              <a:gd name="T1" fmla="*/ 0 h 120000"/>
              <a:gd name="T2" fmla="*/ 106961 w 120000"/>
              <a:gd name="T3" fmla="*/ 0 h 120000"/>
              <a:gd name="T4" fmla="*/ 12796 w 120000"/>
              <a:gd name="T5" fmla="*/ 0 h 120000"/>
              <a:gd name="T6" fmla="*/ 0 w 120000"/>
              <a:gd name="T7" fmla="*/ 25645 h 120000"/>
              <a:gd name="T8" fmla="*/ 0 w 120000"/>
              <a:gd name="T9" fmla="*/ 98225 h 120000"/>
              <a:gd name="T10" fmla="*/ 12796 w 120000"/>
              <a:gd name="T11" fmla="*/ 119516 h 120000"/>
              <a:gd name="T12" fmla="*/ 106961 w 120000"/>
              <a:gd name="T13" fmla="*/ 119516 h 120000"/>
              <a:gd name="T14" fmla="*/ 119758 w 120000"/>
              <a:gd name="T15" fmla="*/ 98225 h 120000"/>
              <a:gd name="T16" fmla="*/ 119758 w 120000"/>
              <a:gd name="T17" fmla="*/ 25645 h 120000"/>
              <a:gd name="T18" fmla="*/ 106961 w 120000"/>
              <a:gd name="T19" fmla="*/ 0 h 120000"/>
              <a:gd name="T20" fmla="*/ 106961 w 120000"/>
              <a:gd name="T21" fmla="*/ 98225 h 120000"/>
              <a:gd name="T22" fmla="*/ 106961 w 120000"/>
              <a:gd name="T23" fmla="*/ 98225 h 120000"/>
              <a:gd name="T24" fmla="*/ 12796 w 120000"/>
              <a:gd name="T25" fmla="*/ 98225 h 120000"/>
              <a:gd name="T26" fmla="*/ 12796 w 120000"/>
              <a:gd name="T27" fmla="*/ 25645 h 120000"/>
              <a:gd name="T28" fmla="*/ 106961 w 120000"/>
              <a:gd name="T29" fmla="*/ 25645 h 120000"/>
              <a:gd name="T30" fmla="*/ 106961 w 120000"/>
              <a:gd name="T31" fmla="*/ 98225 h 120000"/>
              <a:gd name="T32" fmla="*/ 42736 w 120000"/>
              <a:gd name="T33" fmla="*/ 38225 h 120000"/>
              <a:gd name="T34" fmla="*/ 42736 w 120000"/>
              <a:gd name="T35" fmla="*/ 38225 h 120000"/>
              <a:gd name="T36" fmla="*/ 17142 w 120000"/>
              <a:gd name="T37" fmla="*/ 38225 h 120000"/>
              <a:gd name="T38" fmla="*/ 17142 w 120000"/>
              <a:gd name="T39" fmla="*/ 85645 h 120000"/>
              <a:gd name="T40" fmla="*/ 42736 w 120000"/>
              <a:gd name="T41" fmla="*/ 85645 h 120000"/>
              <a:gd name="T42" fmla="*/ 42736 w 120000"/>
              <a:gd name="T43" fmla="*/ 38225 h 120000"/>
              <a:gd name="T44" fmla="*/ 72676 w 120000"/>
              <a:gd name="T45" fmla="*/ 38225 h 120000"/>
              <a:gd name="T46" fmla="*/ 72676 w 120000"/>
              <a:gd name="T47" fmla="*/ 38225 h 120000"/>
              <a:gd name="T48" fmla="*/ 47082 w 120000"/>
              <a:gd name="T49" fmla="*/ 38225 h 120000"/>
              <a:gd name="T50" fmla="*/ 47082 w 120000"/>
              <a:gd name="T51" fmla="*/ 85645 h 120000"/>
              <a:gd name="T52" fmla="*/ 72676 w 120000"/>
              <a:gd name="T53" fmla="*/ 85645 h 120000"/>
              <a:gd name="T54" fmla="*/ 72676 w 120000"/>
              <a:gd name="T55" fmla="*/ 38225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7" name="Shape 5140"/>
          <p:cNvSpPr>
            <a:spLocks/>
          </p:cNvSpPr>
          <p:nvPr/>
        </p:nvSpPr>
        <p:spPr bwMode="auto">
          <a:xfrm>
            <a:off x="3211513" y="4967288"/>
            <a:ext cx="274637" cy="134937"/>
          </a:xfrm>
          <a:custGeom>
            <a:avLst/>
            <a:gdLst>
              <a:gd name="T0" fmla="*/ 106961 w 120000"/>
              <a:gd name="T1" fmla="*/ 0 h 120000"/>
              <a:gd name="T2" fmla="*/ 106961 w 120000"/>
              <a:gd name="T3" fmla="*/ 0 h 120000"/>
              <a:gd name="T4" fmla="*/ 12796 w 120000"/>
              <a:gd name="T5" fmla="*/ 0 h 120000"/>
              <a:gd name="T6" fmla="*/ 0 w 120000"/>
              <a:gd name="T7" fmla="*/ 25645 h 120000"/>
              <a:gd name="T8" fmla="*/ 0 w 120000"/>
              <a:gd name="T9" fmla="*/ 98225 h 120000"/>
              <a:gd name="T10" fmla="*/ 12796 w 120000"/>
              <a:gd name="T11" fmla="*/ 119516 h 120000"/>
              <a:gd name="T12" fmla="*/ 106961 w 120000"/>
              <a:gd name="T13" fmla="*/ 119516 h 120000"/>
              <a:gd name="T14" fmla="*/ 119758 w 120000"/>
              <a:gd name="T15" fmla="*/ 98225 h 120000"/>
              <a:gd name="T16" fmla="*/ 119758 w 120000"/>
              <a:gd name="T17" fmla="*/ 25645 h 120000"/>
              <a:gd name="T18" fmla="*/ 106961 w 120000"/>
              <a:gd name="T19" fmla="*/ 0 h 120000"/>
              <a:gd name="T20" fmla="*/ 106961 w 120000"/>
              <a:gd name="T21" fmla="*/ 98225 h 120000"/>
              <a:gd name="T22" fmla="*/ 106961 w 120000"/>
              <a:gd name="T23" fmla="*/ 98225 h 120000"/>
              <a:gd name="T24" fmla="*/ 12796 w 120000"/>
              <a:gd name="T25" fmla="*/ 98225 h 120000"/>
              <a:gd name="T26" fmla="*/ 12796 w 120000"/>
              <a:gd name="T27" fmla="*/ 25645 h 120000"/>
              <a:gd name="T28" fmla="*/ 106961 w 120000"/>
              <a:gd name="T29" fmla="*/ 25645 h 120000"/>
              <a:gd name="T30" fmla="*/ 106961 w 120000"/>
              <a:gd name="T31" fmla="*/ 98225 h 120000"/>
              <a:gd name="T32" fmla="*/ 42736 w 120000"/>
              <a:gd name="T33" fmla="*/ 38225 h 120000"/>
              <a:gd name="T34" fmla="*/ 42736 w 120000"/>
              <a:gd name="T35" fmla="*/ 38225 h 120000"/>
              <a:gd name="T36" fmla="*/ 17142 w 120000"/>
              <a:gd name="T37" fmla="*/ 38225 h 120000"/>
              <a:gd name="T38" fmla="*/ 17142 w 120000"/>
              <a:gd name="T39" fmla="*/ 85645 h 120000"/>
              <a:gd name="T40" fmla="*/ 42736 w 120000"/>
              <a:gd name="T41" fmla="*/ 85645 h 120000"/>
              <a:gd name="T42" fmla="*/ 42736 w 120000"/>
              <a:gd name="T43" fmla="*/ 38225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8" name="Shape 5141"/>
          <p:cNvSpPr>
            <a:spLocks/>
          </p:cNvSpPr>
          <p:nvPr/>
        </p:nvSpPr>
        <p:spPr bwMode="auto">
          <a:xfrm>
            <a:off x="3757613" y="4967288"/>
            <a:ext cx="274637" cy="134937"/>
          </a:xfrm>
          <a:custGeom>
            <a:avLst/>
            <a:gdLst>
              <a:gd name="T0" fmla="*/ 106720 w 120000"/>
              <a:gd name="T1" fmla="*/ 0 h 120000"/>
              <a:gd name="T2" fmla="*/ 106720 w 120000"/>
              <a:gd name="T3" fmla="*/ 0 h 120000"/>
              <a:gd name="T4" fmla="*/ 12796 w 120000"/>
              <a:gd name="T5" fmla="*/ 0 h 120000"/>
              <a:gd name="T6" fmla="*/ 0 w 120000"/>
              <a:gd name="T7" fmla="*/ 25645 h 120000"/>
              <a:gd name="T8" fmla="*/ 0 w 120000"/>
              <a:gd name="T9" fmla="*/ 98225 h 120000"/>
              <a:gd name="T10" fmla="*/ 12796 w 120000"/>
              <a:gd name="T11" fmla="*/ 119516 h 120000"/>
              <a:gd name="T12" fmla="*/ 106720 w 120000"/>
              <a:gd name="T13" fmla="*/ 119516 h 120000"/>
              <a:gd name="T14" fmla="*/ 119758 w 120000"/>
              <a:gd name="T15" fmla="*/ 98225 h 120000"/>
              <a:gd name="T16" fmla="*/ 119758 w 120000"/>
              <a:gd name="T17" fmla="*/ 25645 h 120000"/>
              <a:gd name="T18" fmla="*/ 106720 w 120000"/>
              <a:gd name="T19" fmla="*/ 0 h 120000"/>
              <a:gd name="T20" fmla="*/ 106720 w 120000"/>
              <a:gd name="T21" fmla="*/ 98225 h 120000"/>
              <a:gd name="T22" fmla="*/ 106720 w 120000"/>
              <a:gd name="T23" fmla="*/ 98225 h 120000"/>
              <a:gd name="T24" fmla="*/ 12796 w 120000"/>
              <a:gd name="T25" fmla="*/ 98225 h 120000"/>
              <a:gd name="T26" fmla="*/ 12796 w 120000"/>
              <a:gd name="T27" fmla="*/ 25645 h 120000"/>
              <a:gd name="T28" fmla="*/ 106720 w 120000"/>
              <a:gd name="T29" fmla="*/ 25645 h 120000"/>
              <a:gd name="T30" fmla="*/ 106720 w 120000"/>
              <a:gd name="T31" fmla="*/ 98225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499" name="Shape 5142"/>
          <p:cNvSpPr>
            <a:spLocks/>
          </p:cNvSpPr>
          <p:nvPr/>
        </p:nvSpPr>
        <p:spPr bwMode="auto">
          <a:xfrm>
            <a:off x="5938838" y="1703388"/>
            <a:ext cx="274637" cy="123825"/>
          </a:xfrm>
          <a:custGeom>
            <a:avLst/>
            <a:gdLst>
              <a:gd name="T0" fmla="*/ 115180 w 120000"/>
              <a:gd name="T1" fmla="*/ 48430 h 120000"/>
              <a:gd name="T2" fmla="*/ 115180 w 120000"/>
              <a:gd name="T3" fmla="*/ 48430 h 120000"/>
              <a:gd name="T4" fmla="*/ 96144 w 120000"/>
              <a:gd name="T5" fmla="*/ 4843 h 120000"/>
              <a:gd name="T6" fmla="*/ 89638 w 120000"/>
              <a:gd name="T7" fmla="*/ 0 h 120000"/>
              <a:gd name="T8" fmla="*/ 60000 w 120000"/>
              <a:gd name="T9" fmla="*/ 0 h 120000"/>
              <a:gd name="T10" fmla="*/ 29879 w 120000"/>
              <a:gd name="T11" fmla="*/ 0 h 120000"/>
              <a:gd name="T12" fmla="*/ 23614 w 120000"/>
              <a:gd name="T13" fmla="*/ 4843 h 120000"/>
              <a:gd name="T14" fmla="*/ 4337 w 120000"/>
              <a:gd name="T15" fmla="*/ 48430 h 120000"/>
              <a:gd name="T16" fmla="*/ 0 w 120000"/>
              <a:gd name="T17" fmla="*/ 67264 h 120000"/>
              <a:gd name="T18" fmla="*/ 4337 w 120000"/>
              <a:gd name="T19" fmla="*/ 105470 h 120000"/>
              <a:gd name="T20" fmla="*/ 10843 w 120000"/>
              <a:gd name="T21" fmla="*/ 119461 h 120000"/>
              <a:gd name="T22" fmla="*/ 108915 w 120000"/>
              <a:gd name="T23" fmla="*/ 119461 h 120000"/>
              <a:gd name="T24" fmla="*/ 115180 w 120000"/>
              <a:gd name="T25" fmla="*/ 105470 h 120000"/>
              <a:gd name="T26" fmla="*/ 119759 w 120000"/>
              <a:gd name="T27" fmla="*/ 67264 h 120000"/>
              <a:gd name="T28" fmla="*/ 115180 w 120000"/>
              <a:gd name="T29" fmla="*/ 48430 h 120000"/>
              <a:gd name="T30" fmla="*/ 83373 w 120000"/>
              <a:gd name="T31" fmla="*/ 52735 h 120000"/>
              <a:gd name="T32" fmla="*/ 83373 w 120000"/>
              <a:gd name="T33" fmla="*/ 52735 h 120000"/>
              <a:gd name="T34" fmla="*/ 83373 w 120000"/>
              <a:gd name="T35" fmla="*/ 57578 h 120000"/>
              <a:gd name="T36" fmla="*/ 76867 w 120000"/>
              <a:gd name="T37" fmla="*/ 81255 h 120000"/>
              <a:gd name="T38" fmla="*/ 42891 w 120000"/>
              <a:gd name="T39" fmla="*/ 81255 h 120000"/>
              <a:gd name="T40" fmla="*/ 36385 w 120000"/>
              <a:gd name="T41" fmla="*/ 57578 h 120000"/>
              <a:gd name="T42" fmla="*/ 36385 w 120000"/>
              <a:gd name="T43" fmla="*/ 52735 h 120000"/>
              <a:gd name="T44" fmla="*/ 14939 w 120000"/>
              <a:gd name="T45" fmla="*/ 52735 h 120000"/>
              <a:gd name="T46" fmla="*/ 25542 w 120000"/>
              <a:gd name="T47" fmla="*/ 24215 h 120000"/>
              <a:gd name="T48" fmla="*/ 93975 w 120000"/>
              <a:gd name="T49" fmla="*/ 24215 h 120000"/>
              <a:gd name="T50" fmla="*/ 104578 w 120000"/>
              <a:gd name="T51" fmla="*/ 52735 h 120000"/>
              <a:gd name="T52" fmla="*/ 83373 w 120000"/>
              <a:gd name="T53" fmla="*/ 52735 h 120000"/>
              <a:gd name="T54" fmla="*/ 0 w 120000"/>
              <a:gd name="T55" fmla="*/ 0 h 120000"/>
              <a:gd name="T56" fmla="*/ 120000 w 120000"/>
              <a:gd name="T5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T54" t="T55" r="T56" b="T57"/>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0" name="Shape 5143"/>
          <p:cNvSpPr>
            <a:spLocks/>
          </p:cNvSpPr>
          <p:nvPr/>
        </p:nvSpPr>
        <p:spPr bwMode="auto">
          <a:xfrm>
            <a:off x="6484938" y="4919663"/>
            <a:ext cx="274637" cy="239712"/>
          </a:xfrm>
          <a:custGeom>
            <a:avLst/>
            <a:gdLst>
              <a:gd name="T0" fmla="*/ 106720 w 120000"/>
              <a:gd name="T1" fmla="*/ 0 h 120000"/>
              <a:gd name="T2" fmla="*/ 106720 w 120000"/>
              <a:gd name="T3" fmla="*/ 0 h 120000"/>
              <a:gd name="T4" fmla="*/ 12796 w 120000"/>
              <a:gd name="T5" fmla="*/ 0 h 120000"/>
              <a:gd name="T6" fmla="*/ 0 w 120000"/>
              <a:gd name="T7" fmla="*/ 12137 h 120000"/>
              <a:gd name="T8" fmla="*/ 0 w 120000"/>
              <a:gd name="T9" fmla="*/ 88000 h 120000"/>
              <a:gd name="T10" fmla="*/ 10623 w 120000"/>
              <a:gd name="T11" fmla="*/ 105103 h 120000"/>
              <a:gd name="T12" fmla="*/ 38631 w 120000"/>
              <a:gd name="T13" fmla="*/ 110068 h 120000"/>
              <a:gd name="T14" fmla="*/ 29698 w 120000"/>
              <a:gd name="T15" fmla="*/ 119724 h 120000"/>
              <a:gd name="T16" fmla="*/ 89818 w 120000"/>
              <a:gd name="T17" fmla="*/ 119724 h 120000"/>
              <a:gd name="T18" fmla="*/ 81126 w 120000"/>
              <a:gd name="T19" fmla="*/ 110068 h 120000"/>
              <a:gd name="T20" fmla="*/ 108893 w 120000"/>
              <a:gd name="T21" fmla="*/ 105103 h 120000"/>
              <a:gd name="T22" fmla="*/ 119758 w 120000"/>
              <a:gd name="T23" fmla="*/ 88000 h 120000"/>
              <a:gd name="T24" fmla="*/ 119758 w 120000"/>
              <a:gd name="T25" fmla="*/ 12137 h 120000"/>
              <a:gd name="T26" fmla="*/ 106720 w 120000"/>
              <a:gd name="T27" fmla="*/ 0 h 120000"/>
              <a:gd name="T28" fmla="*/ 106720 w 120000"/>
              <a:gd name="T29" fmla="*/ 88000 h 120000"/>
              <a:gd name="T30" fmla="*/ 106720 w 120000"/>
              <a:gd name="T31" fmla="*/ 88000 h 120000"/>
              <a:gd name="T32" fmla="*/ 12796 w 120000"/>
              <a:gd name="T33" fmla="*/ 88000 h 120000"/>
              <a:gd name="T34" fmla="*/ 12796 w 120000"/>
              <a:gd name="T35" fmla="*/ 12137 h 120000"/>
              <a:gd name="T36" fmla="*/ 106720 w 120000"/>
              <a:gd name="T37" fmla="*/ 12137 h 120000"/>
              <a:gd name="T38" fmla="*/ 106720 w 120000"/>
              <a:gd name="T39" fmla="*/ 88000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1" name="Shape 5144"/>
          <p:cNvSpPr>
            <a:spLocks/>
          </p:cNvSpPr>
          <p:nvPr/>
        </p:nvSpPr>
        <p:spPr bwMode="auto">
          <a:xfrm>
            <a:off x="7577138" y="3827463"/>
            <a:ext cx="273050" cy="236537"/>
          </a:xfrm>
          <a:custGeom>
            <a:avLst/>
            <a:gdLst>
              <a:gd name="T0" fmla="*/ 55533 w 120000"/>
              <a:gd name="T1" fmla="*/ 65070 h 120000"/>
              <a:gd name="T2" fmla="*/ 55533 w 120000"/>
              <a:gd name="T3" fmla="*/ 65070 h 120000"/>
              <a:gd name="T4" fmla="*/ 66156 w 120000"/>
              <a:gd name="T5" fmla="*/ 65070 h 120000"/>
              <a:gd name="T6" fmla="*/ 66156 w 120000"/>
              <a:gd name="T7" fmla="*/ 77464 h 120000"/>
              <a:gd name="T8" fmla="*/ 119758 w 120000"/>
              <a:gd name="T9" fmla="*/ 77464 h 120000"/>
              <a:gd name="T10" fmla="*/ 117585 w 120000"/>
              <a:gd name="T11" fmla="*/ 37464 h 120000"/>
              <a:gd name="T12" fmla="*/ 106961 w 120000"/>
              <a:gd name="T13" fmla="*/ 22535 h 120000"/>
              <a:gd name="T14" fmla="*/ 87645 w 120000"/>
              <a:gd name="T15" fmla="*/ 22535 h 120000"/>
              <a:gd name="T16" fmla="*/ 81368 w 120000"/>
              <a:gd name="T17" fmla="*/ 7605 h 120000"/>
              <a:gd name="T18" fmla="*/ 72434 w 120000"/>
              <a:gd name="T19" fmla="*/ 0 h 120000"/>
              <a:gd name="T20" fmla="*/ 46841 w 120000"/>
              <a:gd name="T21" fmla="*/ 0 h 120000"/>
              <a:gd name="T22" fmla="*/ 40563 w 120000"/>
              <a:gd name="T23" fmla="*/ 7605 h 120000"/>
              <a:gd name="T24" fmla="*/ 32112 w 120000"/>
              <a:gd name="T25" fmla="*/ 22535 h 120000"/>
              <a:gd name="T26" fmla="*/ 12796 w 120000"/>
              <a:gd name="T27" fmla="*/ 22535 h 120000"/>
              <a:gd name="T28" fmla="*/ 2173 w 120000"/>
              <a:gd name="T29" fmla="*/ 37464 h 120000"/>
              <a:gd name="T30" fmla="*/ 0 w 120000"/>
              <a:gd name="T31" fmla="*/ 77464 h 120000"/>
              <a:gd name="T32" fmla="*/ 55533 w 120000"/>
              <a:gd name="T33" fmla="*/ 77464 h 120000"/>
              <a:gd name="T34" fmla="*/ 55533 w 120000"/>
              <a:gd name="T35" fmla="*/ 65070 h 120000"/>
              <a:gd name="T36" fmla="*/ 44909 w 120000"/>
              <a:gd name="T37" fmla="*/ 14929 h 120000"/>
              <a:gd name="T38" fmla="*/ 44909 w 120000"/>
              <a:gd name="T39" fmla="*/ 14929 h 120000"/>
              <a:gd name="T40" fmla="*/ 51187 w 120000"/>
              <a:gd name="T41" fmla="*/ 10140 h 120000"/>
              <a:gd name="T42" fmla="*/ 68571 w 120000"/>
              <a:gd name="T43" fmla="*/ 10140 h 120000"/>
              <a:gd name="T44" fmla="*/ 74607 w 120000"/>
              <a:gd name="T45" fmla="*/ 14929 h 120000"/>
              <a:gd name="T46" fmla="*/ 77022 w 120000"/>
              <a:gd name="T47" fmla="*/ 22535 h 120000"/>
              <a:gd name="T48" fmla="*/ 42736 w 120000"/>
              <a:gd name="T49" fmla="*/ 22535 h 120000"/>
              <a:gd name="T50" fmla="*/ 44909 w 120000"/>
              <a:gd name="T51" fmla="*/ 14929 h 120000"/>
              <a:gd name="T52" fmla="*/ 66156 w 120000"/>
              <a:gd name="T53" fmla="*/ 100000 h 120000"/>
              <a:gd name="T54" fmla="*/ 66156 w 120000"/>
              <a:gd name="T55" fmla="*/ 100000 h 120000"/>
              <a:gd name="T56" fmla="*/ 55533 w 120000"/>
              <a:gd name="T57" fmla="*/ 100000 h 120000"/>
              <a:gd name="T58" fmla="*/ 55533 w 120000"/>
              <a:gd name="T59" fmla="*/ 85070 h 120000"/>
              <a:gd name="T60" fmla="*/ 2173 w 120000"/>
              <a:gd name="T61" fmla="*/ 85070 h 120000"/>
              <a:gd name="T62" fmla="*/ 4104 w 120000"/>
              <a:gd name="T63" fmla="*/ 107323 h 120000"/>
              <a:gd name="T64" fmla="*/ 14969 w 120000"/>
              <a:gd name="T65" fmla="*/ 119718 h 120000"/>
              <a:gd name="T66" fmla="*/ 104788 w 120000"/>
              <a:gd name="T67" fmla="*/ 119718 h 120000"/>
              <a:gd name="T68" fmla="*/ 115412 w 120000"/>
              <a:gd name="T69" fmla="*/ 107323 h 120000"/>
              <a:gd name="T70" fmla="*/ 117585 w 120000"/>
              <a:gd name="T71" fmla="*/ 85070 h 120000"/>
              <a:gd name="T72" fmla="*/ 66156 w 120000"/>
              <a:gd name="T73" fmla="*/ 85070 h 120000"/>
              <a:gd name="T74" fmla="*/ 66156 w 120000"/>
              <a:gd name="T75" fmla="*/ 100000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2" name="Shape 5145"/>
          <p:cNvSpPr>
            <a:spLocks/>
          </p:cNvSpPr>
          <p:nvPr/>
        </p:nvSpPr>
        <p:spPr bwMode="auto">
          <a:xfrm>
            <a:off x="3211513" y="4406900"/>
            <a:ext cx="274637" cy="168275"/>
          </a:xfrm>
          <a:custGeom>
            <a:avLst/>
            <a:gdLst>
              <a:gd name="T0" fmla="*/ 91991 w 120000"/>
              <a:gd name="T1" fmla="*/ 59801 h 120000"/>
              <a:gd name="T2" fmla="*/ 91991 w 120000"/>
              <a:gd name="T3" fmla="*/ 59801 h 120000"/>
              <a:gd name="T4" fmla="*/ 104788 w 120000"/>
              <a:gd name="T5" fmla="*/ 17821 h 120000"/>
              <a:gd name="T6" fmla="*/ 113480 w 120000"/>
              <a:gd name="T7" fmla="*/ 17821 h 120000"/>
              <a:gd name="T8" fmla="*/ 91991 w 120000"/>
              <a:gd name="T9" fmla="*/ 0 h 120000"/>
              <a:gd name="T10" fmla="*/ 32112 w 120000"/>
              <a:gd name="T11" fmla="*/ 0 h 120000"/>
              <a:gd name="T12" fmla="*/ 0 w 120000"/>
              <a:gd name="T13" fmla="*/ 59801 h 120000"/>
              <a:gd name="T14" fmla="*/ 32112 w 120000"/>
              <a:gd name="T15" fmla="*/ 119603 h 120000"/>
              <a:gd name="T16" fmla="*/ 91991 w 120000"/>
              <a:gd name="T17" fmla="*/ 119603 h 120000"/>
              <a:gd name="T18" fmla="*/ 113480 w 120000"/>
              <a:gd name="T19" fmla="*/ 101782 h 120000"/>
              <a:gd name="T20" fmla="*/ 104788 w 120000"/>
              <a:gd name="T21" fmla="*/ 101782 h 120000"/>
              <a:gd name="T22" fmla="*/ 91991 w 120000"/>
              <a:gd name="T23" fmla="*/ 59801 h 120000"/>
              <a:gd name="T24" fmla="*/ 74849 w 120000"/>
              <a:gd name="T25" fmla="*/ 77623 h 120000"/>
              <a:gd name="T26" fmla="*/ 74849 w 120000"/>
              <a:gd name="T27" fmla="*/ 77623 h 120000"/>
              <a:gd name="T28" fmla="*/ 72917 w 120000"/>
              <a:gd name="T29" fmla="*/ 77623 h 120000"/>
              <a:gd name="T30" fmla="*/ 53360 w 120000"/>
              <a:gd name="T31" fmla="*/ 66930 h 120000"/>
              <a:gd name="T32" fmla="*/ 51187 w 120000"/>
              <a:gd name="T33" fmla="*/ 77623 h 120000"/>
              <a:gd name="T34" fmla="*/ 44909 w 120000"/>
              <a:gd name="T35" fmla="*/ 80792 h 120000"/>
              <a:gd name="T36" fmla="*/ 23661 w 120000"/>
              <a:gd name="T37" fmla="*/ 49504 h 120000"/>
              <a:gd name="T38" fmla="*/ 21488 w 120000"/>
              <a:gd name="T39" fmla="*/ 42376 h 120000"/>
              <a:gd name="T40" fmla="*/ 25593 w 120000"/>
              <a:gd name="T41" fmla="*/ 42376 h 120000"/>
              <a:gd name="T42" fmla="*/ 42736 w 120000"/>
              <a:gd name="T43" fmla="*/ 56633 h 120000"/>
              <a:gd name="T44" fmla="*/ 47082 w 120000"/>
              <a:gd name="T45" fmla="*/ 45940 h 120000"/>
              <a:gd name="T46" fmla="*/ 53360 w 120000"/>
              <a:gd name="T47" fmla="*/ 42376 h 120000"/>
              <a:gd name="T48" fmla="*/ 74849 w 120000"/>
              <a:gd name="T49" fmla="*/ 74059 h 120000"/>
              <a:gd name="T50" fmla="*/ 74849 w 120000"/>
              <a:gd name="T51" fmla="*/ 77623 h 120000"/>
              <a:gd name="T52" fmla="*/ 113480 w 120000"/>
              <a:gd name="T53" fmla="*/ 38811 h 120000"/>
              <a:gd name="T54" fmla="*/ 113480 w 120000"/>
              <a:gd name="T55" fmla="*/ 38811 h 120000"/>
              <a:gd name="T56" fmla="*/ 109134 w 120000"/>
              <a:gd name="T57" fmla="*/ 38811 h 120000"/>
              <a:gd name="T58" fmla="*/ 102615 w 120000"/>
              <a:gd name="T59" fmla="*/ 59801 h 120000"/>
              <a:gd name="T60" fmla="*/ 109134 w 120000"/>
              <a:gd name="T61" fmla="*/ 80792 h 120000"/>
              <a:gd name="T62" fmla="*/ 113480 w 120000"/>
              <a:gd name="T63" fmla="*/ 80792 h 120000"/>
              <a:gd name="T64" fmla="*/ 119758 w 120000"/>
              <a:gd name="T65" fmla="*/ 59801 h 120000"/>
              <a:gd name="T66" fmla="*/ 113480 w 120000"/>
              <a:gd name="T67" fmla="*/ 38811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3" name="Shape 5146"/>
          <p:cNvSpPr>
            <a:spLocks/>
          </p:cNvSpPr>
          <p:nvPr/>
        </p:nvSpPr>
        <p:spPr bwMode="auto">
          <a:xfrm>
            <a:off x="5938838" y="3857625"/>
            <a:ext cx="274637" cy="176213"/>
          </a:xfrm>
          <a:custGeom>
            <a:avLst/>
            <a:gdLst>
              <a:gd name="T0" fmla="*/ 91807 w 120000"/>
              <a:gd name="T1" fmla="*/ 33375 h 120000"/>
              <a:gd name="T2" fmla="*/ 91807 w 120000"/>
              <a:gd name="T3" fmla="*/ 33375 h 120000"/>
              <a:gd name="T4" fmla="*/ 85542 w 120000"/>
              <a:gd name="T5" fmla="*/ 33375 h 120000"/>
              <a:gd name="T6" fmla="*/ 55662 w 120000"/>
              <a:gd name="T7" fmla="*/ 0 h 120000"/>
              <a:gd name="T8" fmla="*/ 23614 w 120000"/>
              <a:gd name="T9" fmla="*/ 50250 h 120000"/>
              <a:gd name="T10" fmla="*/ 23614 w 120000"/>
              <a:gd name="T11" fmla="*/ 56250 h 120000"/>
              <a:gd name="T12" fmla="*/ 21445 w 120000"/>
              <a:gd name="T13" fmla="*/ 56250 h 120000"/>
              <a:gd name="T14" fmla="*/ 0 w 120000"/>
              <a:gd name="T15" fmla="*/ 90000 h 120000"/>
              <a:gd name="T16" fmla="*/ 21445 w 120000"/>
              <a:gd name="T17" fmla="*/ 119625 h 120000"/>
              <a:gd name="T18" fmla="*/ 91807 w 120000"/>
              <a:gd name="T19" fmla="*/ 119625 h 120000"/>
              <a:gd name="T20" fmla="*/ 119759 w 120000"/>
              <a:gd name="T21" fmla="*/ 76500 h 120000"/>
              <a:gd name="T22" fmla="*/ 91807 w 120000"/>
              <a:gd name="T23" fmla="*/ 33375 h 120000"/>
              <a:gd name="T24" fmla="*/ 68433 w 120000"/>
              <a:gd name="T25" fmla="*/ 73125 h 120000"/>
              <a:gd name="T26" fmla="*/ 68433 w 120000"/>
              <a:gd name="T27" fmla="*/ 73125 h 120000"/>
              <a:gd name="T28" fmla="*/ 51325 w 120000"/>
              <a:gd name="T29" fmla="*/ 103125 h 120000"/>
              <a:gd name="T30" fmla="*/ 46987 w 120000"/>
              <a:gd name="T31" fmla="*/ 103125 h 120000"/>
              <a:gd name="T32" fmla="*/ 46987 w 120000"/>
              <a:gd name="T33" fmla="*/ 99750 h 120000"/>
              <a:gd name="T34" fmla="*/ 46987 w 120000"/>
              <a:gd name="T35" fmla="*/ 96375 h 120000"/>
              <a:gd name="T36" fmla="*/ 53493 w 120000"/>
              <a:gd name="T37" fmla="*/ 76500 h 120000"/>
              <a:gd name="T38" fmla="*/ 49156 w 120000"/>
              <a:gd name="T39" fmla="*/ 73125 h 120000"/>
              <a:gd name="T40" fmla="*/ 49156 w 120000"/>
              <a:gd name="T41" fmla="*/ 73125 h 120000"/>
              <a:gd name="T42" fmla="*/ 44819 w 120000"/>
              <a:gd name="T43" fmla="*/ 66750 h 120000"/>
              <a:gd name="T44" fmla="*/ 46987 w 120000"/>
              <a:gd name="T45" fmla="*/ 60000 h 120000"/>
              <a:gd name="T46" fmla="*/ 62168 w 120000"/>
              <a:gd name="T47" fmla="*/ 33375 h 120000"/>
              <a:gd name="T48" fmla="*/ 66265 w 120000"/>
              <a:gd name="T49" fmla="*/ 30000 h 120000"/>
              <a:gd name="T50" fmla="*/ 68433 w 120000"/>
              <a:gd name="T51" fmla="*/ 33375 h 120000"/>
              <a:gd name="T52" fmla="*/ 66265 w 120000"/>
              <a:gd name="T53" fmla="*/ 39750 h 120000"/>
              <a:gd name="T54" fmla="*/ 60000 w 120000"/>
              <a:gd name="T55" fmla="*/ 60000 h 120000"/>
              <a:gd name="T56" fmla="*/ 66265 w 120000"/>
              <a:gd name="T57" fmla="*/ 63375 h 120000"/>
              <a:gd name="T58" fmla="*/ 66265 w 120000"/>
              <a:gd name="T59" fmla="*/ 63375 h 120000"/>
              <a:gd name="T60" fmla="*/ 70602 w 120000"/>
              <a:gd name="T61" fmla="*/ 70125 h 120000"/>
              <a:gd name="T62" fmla="*/ 68433 w 120000"/>
              <a:gd name="T63" fmla="*/ 73125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cubicBezTo>
                  <a:pt x="68433" y="63375"/>
                  <a:pt x="70602" y="66750"/>
                  <a:pt x="70602" y="70125"/>
                </a:cubicBezTo>
                <a:lnTo>
                  <a:pt x="68433" y="731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4" name="Shape 5147"/>
          <p:cNvSpPr>
            <a:spLocks/>
          </p:cNvSpPr>
          <p:nvPr/>
        </p:nvSpPr>
        <p:spPr bwMode="auto">
          <a:xfrm>
            <a:off x="8121650" y="3297238"/>
            <a:ext cx="274638" cy="209550"/>
          </a:xfrm>
          <a:custGeom>
            <a:avLst/>
            <a:gdLst>
              <a:gd name="T0" fmla="*/ 19315 w 120000"/>
              <a:gd name="T1" fmla="*/ 77905 h 120000"/>
              <a:gd name="T2" fmla="*/ 19315 w 120000"/>
              <a:gd name="T3" fmla="*/ 77905 h 120000"/>
              <a:gd name="T4" fmla="*/ 38390 w 120000"/>
              <a:gd name="T5" fmla="*/ 103036 h 120000"/>
              <a:gd name="T6" fmla="*/ 59879 w 120000"/>
              <a:gd name="T7" fmla="*/ 119685 h 120000"/>
              <a:gd name="T8" fmla="*/ 81368 w 120000"/>
              <a:gd name="T9" fmla="*/ 105863 h 120000"/>
              <a:gd name="T10" fmla="*/ 94164 w 120000"/>
              <a:gd name="T11" fmla="*/ 81047 h 120000"/>
              <a:gd name="T12" fmla="*/ 59879 w 120000"/>
              <a:gd name="T13" fmla="*/ 103036 h 120000"/>
              <a:gd name="T14" fmla="*/ 19315 w 120000"/>
              <a:gd name="T15" fmla="*/ 77905 h 120000"/>
              <a:gd name="T16" fmla="*/ 117585 w 120000"/>
              <a:gd name="T17" fmla="*/ 38952 h 120000"/>
              <a:gd name="T18" fmla="*/ 117585 w 120000"/>
              <a:gd name="T19" fmla="*/ 38952 h 120000"/>
              <a:gd name="T20" fmla="*/ 66156 w 120000"/>
              <a:gd name="T21" fmla="*/ 2827 h 120000"/>
              <a:gd name="T22" fmla="*/ 53360 w 120000"/>
              <a:gd name="T23" fmla="*/ 2827 h 120000"/>
              <a:gd name="T24" fmla="*/ 2173 w 120000"/>
              <a:gd name="T25" fmla="*/ 38952 h 120000"/>
              <a:gd name="T26" fmla="*/ 2173 w 120000"/>
              <a:gd name="T27" fmla="*/ 50261 h 120000"/>
              <a:gd name="T28" fmla="*/ 53360 w 120000"/>
              <a:gd name="T29" fmla="*/ 86387 h 120000"/>
              <a:gd name="T30" fmla="*/ 66156 w 120000"/>
              <a:gd name="T31" fmla="*/ 86387 h 120000"/>
              <a:gd name="T32" fmla="*/ 98511 w 120000"/>
              <a:gd name="T33" fmla="*/ 61256 h 120000"/>
              <a:gd name="T34" fmla="*/ 64225 w 120000"/>
              <a:gd name="T35" fmla="*/ 50261 h 120000"/>
              <a:gd name="T36" fmla="*/ 59879 w 120000"/>
              <a:gd name="T37" fmla="*/ 52774 h 120000"/>
              <a:gd name="T38" fmla="*/ 49014 w 120000"/>
              <a:gd name="T39" fmla="*/ 41780 h 120000"/>
              <a:gd name="T40" fmla="*/ 59879 w 120000"/>
              <a:gd name="T41" fmla="*/ 33612 h 120000"/>
              <a:gd name="T42" fmla="*/ 70744 w 120000"/>
              <a:gd name="T43" fmla="*/ 38952 h 120000"/>
              <a:gd name="T44" fmla="*/ 106961 w 120000"/>
              <a:gd name="T45" fmla="*/ 55602 h 120000"/>
              <a:gd name="T46" fmla="*/ 117585 w 120000"/>
              <a:gd name="T47" fmla="*/ 50261 h 120000"/>
              <a:gd name="T48" fmla="*/ 117585 w 120000"/>
              <a:gd name="T49" fmla="*/ 38952 h 120000"/>
              <a:gd name="T50" fmla="*/ 102615 w 120000"/>
              <a:gd name="T51" fmla="*/ 108691 h 120000"/>
              <a:gd name="T52" fmla="*/ 102615 w 120000"/>
              <a:gd name="T53" fmla="*/ 108691 h 120000"/>
              <a:gd name="T54" fmla="*/ 111307 w 120000"/>
              <a:gd name="T55" fmla="*/ 105863 h 120000"/>
              <a:gd name="T56" fmla="*/ 106961 w 120000"/>
              <a:gd name="T57" fmla="*/ 55602 h 120000"/>
              <a:gd name="T58" fmla="*/ 98511 w 120000"/>
              <a:gd name="T59" fmla="*/ 61256 h 120000"/>
              <a:gd name="T60" fmla="*/ 102615 w 120000"/>
              <a:gd name="T61" fmla="*/ 108691 h 120000"/>
              <a:gd name="T62" fmla="*/ 0 w 120000"/>
              <a:gd name="T63" fmla="*/ 0 h 120000"/>
              <a:gd name="T64" fmla="*/ 120000 w 120000"/>
              <a:gd name="T6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5" name="Shape 5148"/>
          <p:cNvSpPr>
            <a:spLocks/>
          </p:cNvSpPr>
          <p:nvPr/>
        </p:nvSpPr>
        <p:spPr bwMode="auto">
          <a:xfrm>
            <a:off x="2122488" y="3276600"/>
            <a:ext cx="271462" cy="246063"/>
          </a:xfrm>
          <a:custGeom>
            <a:avLst/>
            <a:gdLst>
              <a:gd name="T0" fmla="*/ 19277 w 120000"/>
              <a:gd name="T1" fmla="*/ 40719 h 120000"/>
              <a:gd name="T2" fmla="*/ 19277 w 120000"/>
              <a:gd name="T3" fmla="*/ 40719 h 120000"/>
              <a:gd name="T4" fmla="*/ 34216 w 120000"/>
              <a:gd name="T5" fmla="*/ 45573 h 120000"/>
              <a:gd name="T6" fmla="*/ 36385 w 120000"/>
              <a:gd name="T7" fmla="*/ 45573 h 120000"/>
              <a:gd name="T8" fmla="*/ 46987 w 120000"/>
              <a:gd name="T9" fmla="*/ 36134 h 120000"/>
              <a:gd name="T10" fmla="*/ 46987 w 120000"/>
              <a:gd name="T11" fmla="*/ 33707 h 120000"/>
              <a:gd name="T12" fmla="*/ 42891 w 120000"/>
              <a:gd name="T13" fmla="*/ 28853 h 120000"/>
              <a:gd name="T14" fmla="*/ 66265 w 120000"/>
              <a:gd name="T15" fmla="*/ 2696 h 120000"/>
              <a:gd name="T16" fmla="*/ 46987 w 120000"/>
              <a:gd name="T17" fmla="*/ 0 h 120000"/>
              <a:gd name="T18" fmla="*/ 25783 w 120000"/>
              <a:gd name="T19" fmla="*/ 14561 h 120000"/>
              <a:gd name="T20" fmla="*/ 17349 w 120000"/>
              <a:gd name="T21" fmla="*/ 21842 h 120000"/>
              <a:gd name="T22" fmla="*/ 12771 w 120000"/>
              <a:gd name="T23" fmla="*/ 31280 h 120000"/>
              <a:gd name="T24" fmla="*/ 4337 w 120000"/>
              <a:gd name="T25" fmla="*/ 33707 h 120000"/>
              <a:gd name="T26" fmla="*/ 0 w 120000"/>
              <a:gd name="T27" fmla="*/ 38561 h 120000"/>
              <a:gd name="T28" fmla="*/ 0 w 120000"/>
              <a:gd name="T29" fmla="*/ 40719 h 120000"/>
              <a:gd name="T30" fmla="*/ 8674 w 120000"/>
              <a:gd name="T31" fmla="*/ 50426 h 120000"/>
              <a:gd name="T32" fmla="*/ 12771 w 120000"/>
              <a:gd name="T33" fmla="*/ 52853 h 120000"/>
              <a:gd name="T34" fmla="*/ 17349 w 120000"/>
              <a:gd name="T35" fmla="*/ 48000 h 120000"/>
              <a:gd name="T36" fmla="*/ 19277 w 120000"/>
              <a:gd name="T37" fmla="*/ 40719 h 120000"/>
              <a:gd name="T38" fmla="*/ 53493 w 120000"/>
              <a:gd name="T39" fmla="*/ 43146 h 120000"/>
              <a:gd name="T40" fmla="*/ 53493 w 120000"/>
              <a:gd name="T41" fmla="*/ 43146 h 120000"/>
              <a:gd name="T42" fmla="*/ 51325 w 120000"/>
              <a:gd name="T43" fmla="*/ 43146 h 120000"/>
              <a:gd name="T44" fmla="*/ 42891 w 120000"/>
              <a:gd name="T45" fmla="*/ 50426 h 120000"/>
              <a:gd name="T46" fmla="*/ 40722 w 120000"/>
              <a:gd name="T47" fmla="*/ 55011 h 120000"/>
              <a:gd name="T48" fmla="*/ 91807 w 120000"/>
              <a:gd name="T49" fmla="*/ 117303 h 120000"/>
              <a:gd name="T50" fmla="*/ 96144 w 120000"/>
              <a:gd name="T51" fmla="*/ 117303 h 120000"/>
              <a:gd name="T52" fmla="*/ 102650 w 120000"/>
              <a:gd name="T53" fmla="*/ 112449 h 120000"/>
              <a:gd name="T54" fmla="*/ 102650 w 120000"/>
              <a:gd name="T55" fmla="*/ 107865 h 120000"/>
              <a:gd name="T56" fmla="*/ 53493 w 120000"/>
              <a:gd name="T57" fmla="*/ 43146 h 120000"/>
              <a:gd name="T58" fmla="*/ 119759 w 120000"/>
              <a:gd name="T59" fmla="*/ 16988 h 120000"/>
              <a:gd name="T60" fmla="*/ 119759 w 120000"/>
              <a:gd name="T61" fmla="*/ 16988 h 120000"/>
              <a:gd name="T62" fmla="*/ 115421 w 120000"/>
              <a:gd name="T63" fmla="*/ 14561 h 120000"/>
              <a:gd name="T64" fmla="*/ 111084 w 120000"/>
              <a:gd name="T65" fmla="*/ 24000 h 120000"/>
              <a:gd name="T66" fmla="*/ 98313 w 120000"/>
              <a:gd name="T67" fmla="*/ 28853 h 120000"/>
              <a:gd name="T68" fmla="*/ 96144 w 120000"/>
              <a:gd name="T69" fmla="*/ 16988 h 120000"/>
              <a:gd name="T70" fmla="*/ 100481 w 120000"/>
              <a:gd name="T71" fmla="*/ 5123 h 120000"/>
              <a:gd name="T72" fmla="*/ 98313 w 120000"/>
              <a:gd name="T73" fmla="*/ 2696 h 120000"/>
              <a:gd name="T74" fmla="*/ 81204 w 120000"/>
              <a:gd name="T75" fmla="*/ 19415 h 120000"/>
              <a:gd name="T76" fmla="*/ 76867 w 120000"/>
              <a:gd name="T77" fmla="*/ 40719 h 120000"/>
              <a:gd name="T78" fmla="*/ 68433 w 120000"/>
              <a:gd name="T79" fmla="*/ 50426 h 120000"/>
              <a:gd name="T80" fmla="*/ 76867 w 120000"/>
              <a:gd name="T81" fmla="*/ 62292 h 120000"/>
              <a:gd name="T82" fmla="*/ 87710 w 120000"/>
              <a:gd name="T83" fmla="*/ 50426 h 120000"/>
              <a:gd name="T84" fmla="*/ 98313 w 120000"/>
              <a:gd name="T85" fmla="*/ 48000 h 120000"/>
              <a:gd name="T86" fmla="*/ 117590 w 120000"/>
              <a:gd name="T87" fmla="*/ 38561 h 120000"/>
              <a:gd name="T88" fmla="*/ 119759 w 120000"/>
              <a:gd name="T89" fmla="*/ 16988 h 120000"/>
              <a:gd name="T90" fmla="*/ 17349 w 120000"/>
              <a:gd name="T91" fmla="*/ 107865 h 120000"/>
              <a:gd name="T92" fmla="*/ 17349 w 120000"/>
              <a:gd name="T93" fmla="*/ 107865 h 120000"/>
              <a:gd name="T94" fmla="*/ 17349 w 120000"/>
              <a:gd name="T95" fmla="*/ 112449 h 120000"/>
              <a:gd name="T96" fmla="*/ 21445 w 120000"/>
              <a:gd name="T97" fmla="*/ 119730 h 120000"/>
              <a:gd name="T98" fmla="*/ 25783 w 120000"/>
              <a:gd name="T99" fmla="*/ 117303 h 120000"/>
              <a:gd name="T100" fmla="*/ 55662 w 120000"/>
              <a:gd name="T101" fmla="*/ 86292 h 120000"/>
              <a:gd name="T102" fmla="*/ 46987 w 120000"/>
              <a:gd name="T103" fmla="*/ 74157 h 120000"/>
              <a:gd name="T104" fmla="*/ 17349 w 120000"/>
              <a:gd name="T105" fmla="*/ 107865 h 120000"/>
              <a:gd name="T106" fmla="*/ 0 w 120000"/>
              <a:gd name="T107" fmla="*/ 0 h 120000"/>
              <a:gd name="T108" fmla="*/ 120000 w 120000"/>
              <a:gd name="T10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T106" t="T107" r="T108" b="T109"/>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6" name="Shape 5149"/>
          <p:cNvSpPr>
            <a:spLocks/>
          </p:cNvSpPr>
          <p:nvPr/>
        </p:nvSpPr>
        <p:spPr bwMode="auto">
          <a:xfrm>
            <a:off x="7059613" y="3267075"/>
            <a:ext cx="211137" cy="268288"/>
          </a:xfrm>
          <a:custGeom>
            <a:avLst/>
            <a:gdLst>
              <a:gd name="T0" fmla="*/ 36344 w 120000"/>
              <a:gd name="T1" fmla="*/ 15245 h 120000"/>
              <a:gd name="T2" fmla="*/ 36344 w 120000"/>
              <a:gd name="T3" fmla="*/ 15245 h 120000"/>
              <a:gd name="T4" fmla="*/ 36344 w 120000"/>
              <a:gd name="T5" fmla="*/ 87295 h 120000"/>
              <a:gd name="T6" fmla="*/ 19738 w 120000"/>
              <a:gd name="T7" fmla="*/ 89508 h 120000"/>
              <a:gd name="T8" fmla="*/ 5639 w 120000"/>
              <a:gd name="T9" fmla="*/ 108934 h 120000"/>
              <a:gd name="T10" fmla="*/ 30704 w 120000"/>
              <a:gd name="T11" fmla="*/ 115573 h 120000"/>
              <a:gd name="T12" fmla="*/ 50130 w 120000"/>
              <a:gd name="T13" fmla="*/ 98114 h 120000"/>
              <a:gd name="T14" fmla="*/ 50130 w 120000"/>
              <a:gd name="T15" fmla="*/ 39344 h 120000"/>
              <a:gd name="T16" fmla="*/ 105587 w 120000"/>
              <a:gd name="T17" fmla="*/ 28278 h 120000"/>
              <a:gd name="T18" fmla="*/ 105587 w 120000"/>
              <a:gd name="T19" fmla="*/ 76475 h 120000"/>
              <a:gd name="T20" fmla="*/ 88981 w 120000"/>
              <a:gd name="T21" fmla="*/ 76475 h 120000"/>
              <a:gd name="T22" fmla="*/ 74882 w 120000"/>
              <a:gd name="T23" fmla="*/ 98114 h 120000"/>
              <a:gd name="T24" fmla="*/ 99947 w 120000"/>
              <a:gd name="T25" fmla="*/ 104508 h 120000"/>
              <a:gd name="T26" fmla="*/ 119686 w 120000"/>
              <a:gd name="T27" fmla="*/ 87295 h 120000"/>
              <a:gd name="T28" fmla="*/ 119686 w 120000"/>
              <a:gd name="T29" fmla="*/ 0 h 120000"/>
              <a:gd name="T30" fmla="*/ 36344 w 120000"/>
              <a:gd name="T31" fmla="*/ 15245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7" name="Shape 5150"/>
          <p:cNvSpPr>
            <a:spLocks/>
          </p:cNvSpPr>
          <p:nvPr/>
        </p:nvSpPr>
        <p:spPr bwMode="auto">
          <a:xfrm>
            <a:off x="1030288" y="4397375"/>
            <a:ext cx="274637" cy="184150"/>
          </a:xfrm>
          <a:custGeom>
            <a:avLst/>
            <a:gdLst>
              <a:gd name="T0" fmla="*/ 49014 w 120000"/>
              <a:gd name="T1" fmla="*/ 91513 h 120000"/>
              <a:gd name="T2" fmla="*/ 49014 w 120000"/>
              <a:gd name="T3" fmla="*/ 91513 h 120000"/>
              <a:gd name="T4" fmla="*/ 53360 w 120000"/>
              <a:gd name="T5" fmla="*/ 116439 h 120000"/>
              <a:gd name="T6" fmla="*/ 68329 w 120000"/>
              <a:gd name="T7" fmla="*/ 110385 h 120000"/>
              <a:gd name="T8" fmla="*/ 96096 w 120000"/>
              <a:gd name="T9" fmla="*/ 3204 h 120000"/>
              <a:gd name="T10" fmla="*/ 49014 w 120000"/>
              <a:gd name="T11" fmla="*/ 91513 h 120000"/>
              <a:gd name="T12" fmla="*/ 59879 w 120000"/>
              <a:gd name="T13" fmla="*/ 25281 h 120000"/>
              <a:gd name="T14" fmla="*/ 59879 w 120000"/>
              <a:gd name="T15" fmla="*/ 25281 h 120000"/>
              <a:gd name="T16" fmla="*/ 66156 w 120000"/>
              <a:gd name="T17" fmla="*/ 25281 h 120000"/>
              <a:gd name="T18" fmla="*/ 74849 w 120000"/>
              <a:gd name="T19" fmla="*/ 9258 h 120000"/>
              <a:gd name="T20" fmla="*/ 59879 w 120000"/>
              <a:gd name="T21" fmla="*/ 6053 h 120000"/>
              <a:gd name="T22" fmla="*/ 0 w 120000"/>
              <a:gd name="T23" fmla="*/ 100771 h 120000"/>
              <a:gd name="T24" fmla="*/ 0 w 120000"/>
              <a:gd name="T25" fmla="*/ 110385 h 120000"/>
              <a:gd name="T26" fmla="*/ 6277 w 120000"/>
              <a:gd name="T27" fmla="*/ 119643 h 120000"/>
              <a:gd name="T28" fmla="*/ 12796 w 120000"/>
              <a:gd name="T29" fmla="*/ 110385 h 120000"/>
              <a:gd name="T30" fmla="*/ 12796 w 120000"/>
              <a:gd name="T31" fmla="*/ 100771 h 120000"/>
              <a:gd name="T32" fmla="*/ 59879 w 120000"/>
              <a:gd name="T33" fmla="*/ 25281 h 120000"/>
              <a:gd name="T34" fmla="*/ 102615 w 120000"/>
              <a:gd name="T35" fmla="*/ 34896 h 120000"/>
              <a:gd name="T36" fmla="*/ 102615 w 120000"/>
              <a:gd name="T37" fmla="*/ 34896 h 120000"/>
              <a:gd name="T38" fmla="*/ 98269 w 120000"/>
              <a:gd name="T39" fmla="*/ 53768 h 120000"/>
              <a:gd name="T40" fmla="*/ 106720 w 120000"/>
              <a:gd name="T41" fmla="*/ 100771 h 120000"/>
              <a:gd name="T42" fmla="*/ 106720 w 120000"/>
              <a:gd name="T43" fmla="*/ 110385 h 120000"/>
              <a:gd name="T44" fmla="*/ 113239 w 120000"/>
              <a:gd name="T45" fmla="*/ 119643 h 120000"/>
              <a:gd name="T46" fmla="*/ 113239 w 120000"/>
              <a:gd name="T47" fmla="*/ 119643 h 120000"/>
              <a:gd name="T48" fmla="*/ 119758 w 120000"/>
              <a:gd name="T49" fmla="*/ 110385 h 120000"/>
              <a:gd name="T50" fmla="*/ 119758 w 120000"/>
              <a:gd name="T51" fmla="*/ 100771 h 120000"/>
              <a:gd name="T52" fmla="*/ 102615 w 120000"/>
              <a:gd name="T53" fmla="*/ 34896 h 120000"/>
              <a:gd name="T54" fmla="*/ 0 w 120000"/>
              <a:gd name="T55" fmla="*/ 0 h 120000"/>
              <a:gd name="T56" fmla="*/ 120000 w 120000"/>
              <a:gd name="T5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T54" t="T55" r="T56" b="T57"/>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8" name="Shape 5151"/>
          <p:cNvSpPr>
            <a:spLocks/>
          </p:cNvSpPr>
          <p:nvPr/>
        </p:nvSpPr>
        <p:spPr bwMode="auto">
          <a:xfrm>
            <a:off x="1574800" y="4387850"/>
            <a:ext cx="279400" cy="211138"/>
          </a:xfrm>
          <a:custGeom>
            <a:avLst/>
            <a:gdLst>
              <a:gd name="T0" fmla="*/ 115731 w 120000"/>
              <a:gd name="T1" fmla="*/ 66910 h 120000"/>
              <a:gd name="T2" fmla="*/ 86086 w 120000"/>
              <a:gd name="T3" fmla="*/ 44607 h 120000"/>
              <a:gd name="T4" fmla="*/ 106956 w 120000"/>
              <a:gd name="T5" fmla="*/ 25130 h 120000"/>
              <a:gd name="T6" fmla="*/ 106956 w 120000"/>
              <a:gd name="T7" fmla="*/ 13821 h 120000"/>
              <a:gd name="T8" fmla="*/ 86086 w 120000"/>
              <a:gd name="T9" fmla="*/ 16649 h 120000"/>
              <a:gd name="T10" fmla="*/ 86086 w 120000"/>
              <a:gd name="T11" fmla="*/ 0 h 120000"/>
              <a:gd name="T12" fmla="*/ 77786 w 120000"/>
              <a:gd name="T13" fmla="*/ 0 h 120000"/>
              <a:gd name="T14" fmla="*/ 60948 w 120000"/>
              <a:gd name="T15" fmla="*/ 22303 h 120000"/>
              <a:gd name="T16" fmla="*/ 60948 w 120000"/>
              <a:gd name="T17" fmla="*/ 33298 h 120000"/>
              <a:gd name="T18" fmla="*/ 79683 w 120000"/>
              <a:gd name="T19" fmla="*/ 30471 h 120000"/>
              <a:gd name="T20" fmla="*/ 65217 w 120000"/>
              <a:gd name="T21" fmla="*/ 55916 h 120000"/>
              <a:gd name="T22" fmla="*/ 73517 w 120000"/>
              <a:gd name="T23" fmla="*/ 100209 h 120000"/>
              <a:gd name="T24" fmla="*/ 94387 w 120000"/>
              <a:gd name="T25" fmla="*/ 111204 h 120000"/>
              <a:gd name="T26" fmla="*/ 96521 w 120000"/>
              <a:gd name="T27" fmla="*/ 116858 h 120000"/>
              <a:gd name="T28" fmla="*/ 115731 w 120000"/>
              <a:gd name="T29" fmla="*/ 66910 h 120000"/>
              <a:gd name="T30" fmla="*/ 73517 w 120000"/>
              <a:gd name="T31" fmla="*/ 91727 h 120000"/>
              <a:gd name="T32" fmla="*/ 71383 w 120000"/>
              <a:gd name="T33" fmla="*/ 64083 h 120000"/>
              <a:gd name="T34" fmla="*/ 79683 w 120000"/>
              <a:gd name="T35" fmla="*/ 89214 h 120000"/>
              <a:gd name="T36" fmla="*/ 86086 w 120000"/>
              <a:gd name="T37" fmla="*/ 86387 h 120000"/>
              <a:gd name="T38" fmla="*/ 86086 w 120000"/>
              <a:gd name="T39" fmla="*/ 55916 h 120000"/>
              <a:gd name="T40" fmla="*/ 98656 w 120000"/>
              <a:gd name="T41" fmla="*/ 58429 h 120000"/>
              <a:gd name="T42" fmla="*/ 33675 w 120000"/>
              <a:gd name="T43" fmla="*/ 27958 h 120000"/>
              <a:gd name="T44" fmla="*/ 33675 w 120000"/>
              <a:gd name="T45" fmla="*/ 25130 h 120000"/>
              <a:gd name="T46" fmla="*/ 20869 w 120000"/>
              <a:gd name="T47" fmla="*/ 27958 h 120000"/>
              <a:gd name="T48" fmla="*/ 0 w 120000"/>
              <a:gd name="T49" fmla="*/ 114031 h 120000"/>
              <a:gd name="T50" fmla="*/ 10434 w 120000"/>
              <a:gd name="T51" fmla="*/ 114031 h 120000"/>
              <a:gd name="T52" fmla="*/ 37944 w 120000"/>
              <a:gd name="T53" fmla="*/ 86387 h 120000"/>
              <a:gd name="T54" fmla="*/ 44110 w 120000"/>
              <a:gd name="T55" fmla="*/ 114031 h 120000"/>
              <a:gd name="T56" fmla="*/ 54545 w 120000"/>
              <a:gd name="T57" fmla="*/ 114031 h 120000"/>
              <a:gd name="T58" fmla="*/ 18735 w 120000"/>
              <a:gd name="T59" fmla="*/ 75078 h 120000"/>
              <a:gd name="T60" fmla="*/ 27509 w 120000"/>
              <a:gd name="T61" fmla="*/ 36439 h 120000"/>
              <a:gd name="T62" fmla="*/ 18735 w 120000"/>
              <a:gd name="T63" fmla="*/ 75078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cubicBezTo>
                  <a:pt x="83952" y="0"/>
                  <a:pt x="79683" y="0"/>
                  <a:pt x="79683" y="0"/>
                </a:cubicBezTo>
                <a:lnTo>
                  <a:pt x="77786" y="0"/>
                </a:lnTo>
                <a:cubicBezTo>
                  <a:pt x="77786" y="2827"/>
                  <a:pt x="79683" y="19476"/>
                  <a:pt x="79683" y="19476"/>
                </a:cubicBezTo>
                <a:lnTo>
                  <a:pt x="60948" y="22303"/>
                </a:lnTo>
                <a:lnTo>
                  <a:pt x="58814" y="25130"/>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cubicBezTo>
                  <a:pt x="10434" y="114031"/>
                  <a:pt x="10434" y="114031"/>
                  <a:pt x="10434" y="114031"/>
                </a:cubicBezTo>
                <a:cubicBezTo>
                  <a:pt x="10434" y="111204"/>
                  <a:pt x="16837" y="86387"/>
                  <a:pt x="16837" y="86387"/>
                </a:cubicBezTo>
                <a:cubicBezTo>
                  <a:pt x="37944" y="86387"/>
                  <a:pt x="37944" y="86387"/>
                  <a:pt x="37944" y="86387"/>
                </a:cubicBezTo>
                <a:cubicBezTo>
                  <a:pt x="37944" y="86387"/>
                  <a:pt x="44110" y="111204"/>
                  <a:pt x="44110" y="114031"/>
                </a:cubicBezTo>
                <a:cubicBezTo>
                  <a:pt x="54545" y="114031"/>
                  <a:pt x="54545" y="114031"/>
                  <a:pt x="54545" y="114031"/>
                </a:cubicBez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09" name="Shape 5152"/>
          <p:cNvSpPr>
            <a:spLocks/>
          </p:cNvSpPr>
          <p:nvPr/>
        </p:nvSpPr>
        <p:spPr bwMode="auto">
          <a:xfrm>
            <a:off x="4887913" y="1627188"/>
            <a:ext cx="196850" cy="277812"/>
          </a:xfrm>
          <a:custGeom>
            <a:avLst/>
            <a:gdLst>
              <a:gd name="T0" fmla="*/ 11830 w 120000"/>
              <a:gd name="T1" fmla="*/ 117865 h 120000"/>
              <a:gd name="T2" fmla="*/ 11830 w 120000"/>
              <a:gd name="T3" fmla="*/ 117865 h 120000"/>
              <a:gd name="T4" fmla="*/ 23661 w 120000"/>
              <a:gd name="T5" fmla="*/ 90355 h 120000"/>
              <a:gd name="T6" fmla="*/ 68619 w 120000"/>
              <a:gd name="T7" fmla="*/ 73517 h 120000"/>
              <a:gd name="T8" fmla="*/ 44619 w 120000"/>
              <a:gd name="T9" fmla="*/ 67351 h 120000"/>
              <a:gd name="T10" fmla="*/ 98704 w 120000"/>
              <a:gd name="T11" fmla="*/ 46007 h 120000"/>
              <a:gd name="T12" fmla="*/ 65577 w 120000"/>
              <a:gd name="T13" fmla="*/ 39841 h 120000"/>
              <a:gd name="T14" fmla="*/ 110535 w 120000"/>
              <a:gd name="T15" fmla="*/ 31541 h 120000"/>
              <a:gd name="T16" fmla="*/ 116619 w 120000"/>
              <a:gd name="T17" fmla="*/ 10434 h 120000"/>
              <a:gd name="T18" fmla="*/ 83830 w 120000"/>
              <a:gd name="T19" fmla="*/ 0 h 120000"/>
              <a:gd name="T20" fmla="*/ 53746 w 120000"/>
              <a:gd name="T21" fmla="*/ 29407 h 120000"/>
              <a:gd name="T22" fmla="*/ 56788 w 120000"/>
              <a:gd name="T23" fmla="*/ 4268 h 120000"/>
              <a:gd name="T24" fmla="*/ 23661 w 120000"/>
              <a:gd name="T25" fmla="*/ 25138 h 120000"/>
              <a:gd name="T26" fmla="*/ 20619 w 120000"/>
              <a:gd name="T27" fmla="*/ 71383 h 120000"/>
              <a:gd name="T28" fmla="*/ 2704 w 120000"/>
              <a:gd name="T29" fmla="*/ 50513 h 120000"/>
              <a:gd name="T30" fmla="*/ 11830 w 120000"/>
              <a:gd name="T31" fmla="*/ 86086 h 120000"/>
              <a:gd name="T32" fmla="*/ 2704 w 120000"/>
              <a:gd name="T33" fmla="*/ 113359 h 120000"/>
              <a:gd name="T34" fmla="*/ 11830 w 120000"/>
              <a:gd name="T35" fmla="*/ 117865 h 120000"/>
              <a:gd name="T36" fmla="*/ 0 w 120000"/>
              <a:gd name="T37" fmla="*/ 0 h 120000"/>
              <a:gd name="T38" fmla="*/ 120000 w 120000"/>
              <a:gd name="T3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0" name="Shape 5153"/>
          <p:cNvSpPr>
            <a:spLocks/>
          </p:cNvSpPr>
          <p:nvPr/>
        </p:nvSpPr>
        <p:spPr bwMode="auto">
          <a:xfrm>
            <a:off x="7029450" y="4978400"/>
            <a:ext cx="274638" cy="120650"/>
          </a:xfrm>
          <a:custGeom>
            <a:avLst/>
            <a:gdLst>
              <a:gd name="T0" fmla="*/ 96338 w 120000"/>
              <a:gd name="T1" fmla="*/ 0 h 120000"/>
              <a:gd name="T2" fmla="*/ 96338 w 120000"/>
              <a:gd name="T3" fmla="*/ 0 h 120000"/>
              <a:gd name="T4" fmla="*/ 59879 w 120000"/>
              <a:gd name="T5" fmla="*/ 37837 h 120000"/>
              <a:gd name="T6" fmla="*/ 23420 w 120000"/>
              <a:gd name="T7" fmla="*/ 0 h 120000"/>
              <a:gd name="T8" fmla="*/ 0 w 120000"/>
              <a:gd name="T9" fmla="*/ 57297 h 120000"/>
              <a:gd name="T10" fmla="*/ 23420 w 120000"/>
              <a:gd name="T11" fmla="*/ 119459 h 120000"/>
              <a:gd name="T12" fmla="*/ 23420 w 120000"/>
              <a:gd name="T13" fmla="*/ 119459 h 120000"/>
              <a:gd name="T14" fmla="*/ 59879 w 120000"/>
              <a:gd name="T15" fmla="*/ 76216 h 120000"/>
              <a:gd name="T16" fmla="*/ 96338 w 120000"/>
              <a:gd name="T17" fmla="*/ 119459 h 120000"/>
              <a:gd name="T18" fmla="*/ 119758 w 120000"/>
              <a:gd name="T19" fmla="*/ 57297 h 120000"/>
              <a:gd name="T20" fmla="*/ 96338 w 120000"/>
              <a:gd name="T21" fmla="*/ 0 h 120000"/>
              <a:gd name="T22" fmla="*/ 23420 w 120000"/>
              <a:gd name="T23" fmla="*/ 95135 h 120000"/>
              <a:gd name="T24" fmla="*/ 23420 w 120000"/>
              <a:gd name="T25" fmla="*/ 95135 h 120000"/>
              <a:gd name="T26" fmla="*/ 10623 w 120000"/>
              <a:gd name="T27" fmla="*/ 57297 h 120000"/>
              <a:gd name="T28" fmla="*/ 23420 w 120000"/>
              <a:gd name="T29" fmla="*/ 23783 h 120000"/>
              <a:gd name="T30" fmla="*/ 53601 w 120000"/>
              <a:gd name="T31" fmla="*/ 57297 h 120000"/>
              <a:gd name="T32" fmla="*/ 23420 w 120000"/>
              <a:gd name="T33" fmla="*/ 95135 h 120000"/>
              <a:gd name="T34" fmla="*/ 96338 w 120000"/>
              <a:gd name="T35" fmla="*/ 95135 h 120000"/>
              <a:gd name="T36" fmla="*/ 96338 w 120000"/>
              <a:gd name="T37" fmla="*/ 95135 h 120000"/>
              <a:gd name="T38" fmla="*/ 66398 w 120000"/>
              <a:gd name="T39" fmla="*/ 57297 h 120000"/>
              <a:gd name="T40" fmla="*/ 96338 w 120000"/>
              <a:gd name="T41" fmla="*/ 23783 h 120000"/>
              <a:gd name="T42" fmla="*/ 109134 w 120000"/>
              <a:gd name="T43" fmla="*/ 57297 h 120000"/>
              <a:gd name="T44" fmla="*/ 96338 w 120000"/>
              <a:gd name="T45" fmla="*/ 95135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1" name="Shape 5154"/>
          <p:cNvSpPr>
            <a:spLocks/>
          </p:cNvSpPr>
          <p:nvPr/>
        </p:nvSpPr>
        <p:spPr bwMode="auto">
          <a:xfrm>
            <a:off x="5394325" y="4900613"/>
            <a:ext cx="274638" cy="271462"/>
          </a:xfrm>
          <a:custGeom>
            <a:avLst/>
            <a:gdLst>
              <a:gd name="T0" fmla="*/ 113239 w 120000"/>
              <a:gd name="T1" fmla="*/ 55662 h 120000"/>
              <a:gd name="T2" fmla="*/ 102615 w 120000"/>
              <a:gd name="T3" fmla="*/ 60000 h 120000"/>
              <a:gd name="T4" fmla="*/ 113239 w 120000"/>
              <a:gd name="T5" fmla="*/ 66265 h 120000"/>
              <a:gd name="T6" fmla="*/ 113239 w 120000"/>
              <a:gd name="T7" fmla="*/ 55662 h 120000"/>
              <a:gd name="T8" fmla="*/ 59879 w 120000"/>
              <a:gd name="T9" fmla="*/ 27951 h 120000"/>
              <a:gd name="T10" fmla="*/ 59879 w 120000"/>
              <a:gd name="T11" fmla="*/ 94216 h 120000"/>
              <a:gd name="T12" fmla="*/ 59879 w 120000"/>
              <a:gd name="T13" fmla="*/ 27951 h 120000"/>
              <a:gd name="T14" fmla="*/ 59879 w 120000"/>
              <a:gd name="T15" fmla="*/ 83373 h 120000"/>
              <a:gd name="T16" fmla="*/ 59879 w 120000"/>
              <a:gd name="T17" fmla="*/ 36385 h 120000"/>
              <a:gd name="T18" fmla="*/ 17142 w 120000"/>
              <a:gd name="T19" fmla="*/ 60000 h 120000"/>
              <a:gd name="T20" fmla="*/ 12796 w 120000"/>
              <a:gd name="T21" fmla="*/ 55662 h 120000"/>
              <a:gd name="T22" fmla="*/ 0 w 120000"/>
              <a:gd name="T23" fmla="*/ 60000 h 120000"/>
              <a:gd name="T24" fmla="*/ 12796 w 120000"/>
              <a:gd name="T25" fmla="*/ 66265 h 120000"/>
              <a:gd name="T26" fmla="*/ 59879 w 120000"/>
              <a:gd name="T27" fmla="*/ 19277 h 120000"/>
              <a:gd name="T28" fmla="*/ 63983 w 120000"/>
              <a:gd name="T29" fmla="*/ 12771 h 120000"/>
              <a:gd name="T30" fmla="*/ 59879 w 120000"/>
              <a:gd name="T31" fmla="*/ 0 h 120000"/>
              <a:gd name="T32" fmla="*/ 55533 w 120000"/>
              <a:gd name="T33" fmla="*/ 12771 h 120000"/>
              <a:gd name="T34" fmla="*/ 59879 w 120000"/>
              <a:gd name="T35" fmla="*/ 102650 h 120000"/>
              <a:gd name="T36" fmla="*/ 55533 w 120000"/>
              <a:gd name="T37" fmla="*/ 109156 h 120000"/>
              <a:gd name="T38" fmla="*/ 59879 w 120000"/>
              <a:gd name="T39" fmla="*/ 119759 h 120000"/>
              <a:gd name="T40" fmla="*/ 63983 w 120000"/>
              <a:gd name="T41" fmla="*/ 109156 h 120000"/>
              <a:gd name="T42" fmla="*/ 104788 w 120000"/>
              <a:gd name="T43" fmla="*/ 23614 h 120000"/>
              <a:gd name="T44" fmla="*/ 104788 w 120000"/>
              <a:gd name="T45" fmla="*/ 14939 h 120000"/>
              <a:gd name="T46" fmla="*/ 91991 w 120000"/>
              <a:gd name="T47" fmla="*/ 21445 h 120000"/>
              <a:gd name="T48" fmla="*/ 100442 w 120000"/>
              <a:gd name="T49" fmla="*/ 27951 h 120000"/>
              <a:gd name="T50" fmla="*/ 19315 w 120000"/>
              <a:gd name="T51" fmla="*/ 94216 h 120000"/>
              <a:gd name="T52" fmla="*/ 14969 w 120000"/>
              <a:gd name="T53" fmla="*/ 98313 h 120000"/>
              <a:gd name="T54" fmla="*/ 23420 w 120000"/>
              <a:gd name="T55" fmla="*/ 104819 h 120000"/>
              <a:gd name="T56" fmla="*/ 27766 w 120000"/>
              <a:gd name="T57" fmla="*/ 91807 h 120000"/>
              <a:gd name="T58" fmla="*/ 23420 w 120000"/>
              <a:gd name="T59" fmla="*/ 17349 h 120000"/>
              <a:gd name="T60" fmla="*/ 14969 w 120000"/>
              <a:gd name="T61" fmla="*/ 14939 h 120000"/>
              <a:gd name="T62" fmla="*/ 19315 w 120000"/>
              <a:gd name="T63" fmla="*/ 27951 h 120000"/>
              <a:gd name="T64" fmla="*/ 25593 w 120000"/>
              <a:gd name="T65" fmla="*/ 21445 h 120000"/>
              <a:gd name="T66" fmla="*/ 91991 w 120000"/>
              <a:gd name="T67" fmla="*/ 100481 h 120000"/>
              <a:gd name="T68" fmla="*/ 96338 w 120000"/>
              <a:gd name="T69" fmla="*/ 104819 h 120000"/>
              <a:gd name="T70" fmla="*/ 104788 w 120000"/>
              <a:gd name="T71" fmla="*/ 98313 h 120000"/>
              <a:gd name="T72" fmla="*/ 91991 w 120000"/>
              <a:gd name="T73" fmla="*/ 91807 h 120000"/>
              <a:gd name="T74" fmla="*/ 0 w 120000"/>
              <a:gd name="T75" fmla="*/ 0 h 120000"/>
              <a:gd name="T76" fmla="*/ 120000 w 120000"/>
              <a:gd name="T7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T74" t="T75" r="T76" b="T77"/>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2" name="Shape 5155"/>
          <p:cNvSpPr>
            <a:spLocks/>
          </p:cNvSpPr>
          <p:nvPr/>
        </p:nvSpPr>
        <p:spPr bwMode="auto">
          <a:xfrm>
            <a:off x="8121650" y="4943475"/>
            <a:ext cx="274638" cy="190500"/>
          </a:xfrm>
          <a:custGeom>
            <a:avLst/>
            <a:gdLst>
              <a:gd name="T0" fmla="*/ 106961 w 120000"/>
              <a:gd name="T1" fmla="*/ 0 h 120000"/>
              <a:gd name="T2" fmla="*/ 0 w 120000"/>
              <a:gd name="T3" fmla="*/ 15561 h 120000"/>
              <a:gd name="T4" fmla="*/ 12796 w 120000"/>
              <a:gd name="T5" fmla="*/ 119654 h 120000"/>
              <a:gd name="T6" fmla="*/ 119758 w 120000"/>
              <a:gd name="T7" fmla="*/ 100979 h 120000"/>
              <a:gd name="T8" fmla="*/ 106961 w 120000"/>
              <a:gd name="T9" fmla="*/ 0 h 120000"/>
              <a:gd name="T10" fmla="*/ 106961 w 120000"/>
              <a:gd name="T11" fmla="*/ 100979 h 120000"/>
              <a:gd name="T12" fmla="*/ 12796 w 120000"/>
              <a:gd name="T13" fmla="*/ 49106 h 120000"/>
              <a:gd name="T14" fmla="*/ 106961 w 120000"/>
              <a:gd name="T15" fmla="*/ 100979 h 120000"/>
              <a:gd name="T16" fmla="*/ 106961 w 120000"/>
              <a:gd name="T17" fmla="*/ 24553 h 120000"/>
              <a:gd name="T18" fmla="*/ 12796 w 120000"/>
              <a:gd name="T19" fmla="*/ 15561 h 120000"/>
              <a:gd name="T20" fmla="*/ 106961 w 120000"/>
              <a:gd name="T21" fmla="*/ 24553 h 120000"/>
              <a:gd name="T22" fmla="*/ 23420 w 120000"/>
              <a:gd name="T23" fmla="*/ 67435 h 120000"/>
              <a:gd name="T24" fmla="*/ 27766 w 120000"/>
              <a:gd name="T25" fmla="*/ 73659 h 120000"/>
              <a:gd name="T26" fmla="*/ 23420 w 120000"/>
              <a:gd name="T27" fmla="*/ 67435 h 120000"/>
              <a:gd name="T28" fmla="*/ 44909 w 120000"/>
              <a:gd name="T29" fmla="*/ 79884 h 120000"/>
              <a:gd name="T30" fmla="*/ 53360 w 120000"/>
              <a:gd name="T31" fmla="*/ 82651 h 120000"/>
              <a:gd name="T32" fmla="*/ 55533 w 120000"/>
              <a:gd name="T33" fmla="*/ 79884 h 120000"/>
              <a:gd name="T34" fmla="*/ 59879 w 120000"/>
              <a:gd name="T35" fmla="*/ 73659 h 120000"/>
              <a:gd name="T36" fmla="*/ 53360 w 120000"/>
              <a:gd name="T37" fmla="*/ 67435 h 120000"/>
              <a:gd name="T38" fmla="*/ 49014 w 120000"/>
              <a:gd name="T39" fmla="*/ 73659 h 120000"/>
              <a:gd name="T40" fmla="*/ 44909 w 120000"/>
              <a:gd name="T41" fmla="*/ 79884 h 120000"/>
              <a:gd name="T42" fmla="*/ 59879 w 120000"/>
              <a:gd name="T43" fmla="*/ 82651 h 120000"/>
              <a:gd name="T44" fmla="*/ 55533 w 120000"/>
              <a:gd name="T45" fmla="*/ 79884 h 120000"/>
              <a:gd name="T46" fmla="*/ 59879 w 120000"/>
              <a:gd name="T47" fmla="*/ 82651 h 120000"/>
              <a:gd name="T48" fmla="*/ 42736 w 120000"/>
              <a:gd name="T49" fmla="*/ 82651 h 120000"/>
              <a:gd name="T50" fmla="*/ 34285 w 120000"/>
              <a:gd name="T51" fmla="*/ 79884 h 120000"/>
              <a:gd name="T52" fmla="*/ 42736 w 120000"/>
              <a:gd name="T53" fmla="*/ 82651 h 120000"/>
              <a:gd name="T54" fmla="*/ 44909 w 120000"/>
              <a:gd name="T55" fmla="*/ 73659 h 120000"/>
              <a:gd name="T56" fmla="*/ 49014 w 120000"/>
              <a:gd name="T57" fmla="*/ 67435 h 120000"/>
              <a:gd name="T58" fmla="*/ 42736 w 120000"/>
              <a:gd name="T59" fmla="*/ 79884 h 120000"/>
              <a:gd name="T60" fmla="*/ 44909 w 120000"/>
              <a:gd name="T61" fmla="*/ 73659 h 120000"/>
              <a:gd name="T62" fmla="*/ 32112 w 120000"/>
              <a:gd name="T63" fmla="*/ 79884 h 120000"/>
              <a:gd name="T64" fmla="*/ 34285 w 120000"/>
              <a:gd name="T65" fmla="*/ 73659 h 120000"/>
              <a:gd name="T66" fmla="*/ 38390 w 120000"/>
              <a:gd name="T67" fmla="*/ 67435 h 120000"/>
              <a:gd name="T68" fmla="*/ 32112 w 120000"/>
              <a:gd name="T69" fmla="*/ 73659 h 120000"/>
              <a:gd name="T70" fmla="*/ 27766 w 120000"/>
              <a:gd name="T71" fmla="*/ 79884 h 120000"/>
              <a:gd name="T72" fmla="*/ 23420 w 120000"/>
              <a:gd name="T73" fmla="*/ 82651 h 120000"/>
              <a:gd name="T74" fmla="*/ 32112 w 120000"/>
              <a:gd name="T75" fmla="*/ 79884 h 120000"/>
              <a:gd name="T76" fmla="*/ 0 w 120000"/>
              <a:gd name="T77" fmla="*/ 0 h 120000"/>
              <a:gd name="T78" fmla="*/ 120000 w 120000"/>
              <a:gd name="T7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T76" t="T77" r="T78" b="T79"/>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3" name="Shape 5156"/>
          <p:cNvSpPr>
            <a:spLocks/>
          </p:cNvSpPr>
          <p:nvPr/>
        </p:nvSpPr>
        <p:spPr bwMode="auto">
          <a:xfrm>
            <a:off x="3767138" y="1660525"/>
            <a:ext cx="255587" cy="206375"/>
          </a:xfrm>
          <a:custGeom>
            <a:avLst/>
            <a:gdLst>
              <a:gd name="T0" fmla="*/ 115324 w 120000"/>
              <a:gd name="T1" fmla="*/ 2895 h 120000"/>
              <a:gd name="T2" fmla="*/ 115324 w 120000"/>
              <a:gd name="T3" fmla="*/ 2895 h 120000"/>
              <a:gd name="T4" fmla="*/ 2337 w 120000"/>
              <a:gd name="T5" fmla="*/ 51474 h 120000"/>
              <a:gd name="T6" fmla="*/ 2337 w 120000"/>
              <a:gd name="T7" fmla="*/ 54369 h 120000"/>
              <a:gd name="T8" fmla="*/ 25454 w 120000"/>
              <a:gd name="T9" fmla="*/ 68525 h 120000"/>
              <a:gd name="T10" fmla="*/ 25454 w 120000"/>
              <a:gd name="T11" fmla="*/ 68525 h 120000"/>
              <a:gd name="T12" fmla="*/ 41558 w 120000"/>
              <a:gd name="T13" fmla="*/ 73994 h 120000"/>
              <a:gd name="T14" fmla="*/ 112727 w 120000"/>
              <a:gd name="T15" fmla="*/ 11260 h 120000"/>
              <a:gd name="T16" fmla="*/ 112727 w 120000"/>
              <a:gd name="T17" fmla="*/ 11260 h 120000"/>
              <a:gd name="T18" fmla="*/ 62337 w 120000"/>
              <a:gd name="T19" fmla="*/ 79785 h 120000"/>
              <a:gd name="T20" fmla="*/ 62337 w 120000"/>
              <a:gd name="T21" fmla="*/ 79785 h 120000"/>
              <a:gd name="T22" fmla="*/ 59999 w 120000"/>
              <a:gd name="T23" fmla="*/ 82680 h 120000"/>
              <a:gd name="T24" fmla="*/ 62337 w 120000"/>
              <a:gd name="T25" fmla="*/ 85576 h 120000"/>
              <a:gd name="T26" fmla="*/ 62337 w 120000"/>
              <a:gd name="T27" fmla="*/ 85576 h 120000"/>
              <a:gd name="T28" fmla="*/ 94285 w 120000"/>
              <a:gd name="T29" fmla="*/ 108418 h 120000"/>
              <a:gd name="T30" fmla="*/ 101298 w 120000"/>
              <a:gd name="T31" fmla="*/ 105522 h 120000"/>
              <a:gd name="T32" fmla="*/ 119740 w 120000"/>
              <a:gd name="T33" fmla="*/ 5790 h 120000"/>
              <a:gd name="T34" fmla="*/ 115324 w 120000"/>
              <a:gd name="T35" fmla="*/ 2895 h 120000"/>
              <a:gd name="T36" fmla="*/ 41558 w 120000"/>
              <a:gd name="T37" fmla="*/ 116782 h 120000"/>
              <a:gd name="T38" fmla="*/ 41558 w 120000"/>
              <a:gd name="T39" fmla="*/ 116782 h 120000"/>
              <a:gd name="T40" fmla="*/ 43896 w 120000"/>
              <a:gd name="T41" fmla="*/ 119678 h 120000"/>
              <a:gd name="T42" fmla="*/ 62337 w 120000"/>
              <a:gd name="T43" fmla="*/ 99731 h 120000"/>
              <a:gd name="T44" fmla="*/ 41558 w 120000"/>
              <a:gd name="T45" fmla="*/ 85576 h 120000"/>
              <a:gd name="T46" fmla="*/ 41558 w 120000"/>
              <a:gd name="T47" fmla="*/ 116782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cubicBezTo>
                  <a:pt x="41558" y="73994"/>
                  <a:pt x="41558" y="73994"/>
                  <a:pt x="41558" y="73994"/>
                </a:cubicBezTo>
                <a:cubicBezTo>
                  <a:pt x="41558" y="73994"/>
                  <a:pt x="110389" y="11260"/>
                  <a:pt x="112727" y="11260"/>
                </a:cubicBezTo>
                <a:cubicBezTo>
                  <a:pt x="112727" y="8364"/>
                  <a:pt x="112727" y="11260"/>
                  <a:pt x="112727" y="11260"/>
                </a:cubicBezTo>
                <a:lnTo>
                  <a:pt x="62337" y="79785"/>
                </a:lnTo>
                <a:cubicBezTo>
                  <a:pt x="59999" y="82680"/>
                  <a:pt x="59999" y="82680"/>
                  <a:pt x="59999" y="82680"/>
                </a:cubicBezTo>
                <a:cubicBezTo>
                  <a:pt x="62337" y="85576"/>
                  <a:pt x="62337" y="85576"/>
                  <a:pt x="62337" y="85576"/>
                </a:cubicBez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4" name="Shape 5157"/>
          <p:cNvSpPr>
            <a:spLocks/>
          </p:cNvSpPr>
          <p:nvPr/>
        </p:nvSpPr>
        <p:spPr bwMode="auto">
          <a:xfrm>
            <a:off x="8704263" y="4919663"/>
            <a:ext cx="196850" cy="239712"/>
          </a:xfrm>
          <a:custGeom>
            <a:avLst/>
            <a:gdLst>
              <a:gd name="T0" fmla="*/ 116957 w 120000"/>
              <a:gd name="T1" fmla="*/ 78068 h 120000"/>
              <a:gd name="T2" fmla="*/ 116957 w 120000"/>
              <a:gd name="T3" fmla="*/ 78068 h 120000"/>
              <a:gd name="T4" fmla="*/ 60169 w 120000"/>
              <a:gd name="T5" fmla="*/ 95172 h 120000"/>
              <a:gd name="T6" fmla="*/ 3042 w 120000"/>
              <a:gd name="T7" fmla="*/ 78068 h 120000"/>
              <a:gd name="T8" fmla="*/ 0 w 120000"/>
              <a:gd name="T9" fmla="*/ 78068 h 120000"/>
              <a:gd name="T10" fmla="*/ 0 w 120000"/>
              <a:gd name="T11" fmla="*/ 92689 h 120000"/>
              <a:gd name="T12" fmla="*/ 60169 w 120000"/>
              <a:gd name="T13" fmla="*/ 119724 h 120000"/>
              <a:gd name="T14" fmla="*/ 119661 w 120000"/>
              <a:gd name="T15" fmla="*/ 92689 h 120000"/>
              <a:gd name="T16" fmla="*/ 119661 w 120000"/>
              <a:gd name="T17" fmla="*/ 78068 h 120000"/>
              <a:gd name="T18" fmla="*/ 116957 w 120000"/>
              <a:gd name="T19" fmla="*/ 78068 h 120000"/>
              <a:gd name="T20" fmla="*/ 116957 w 120000"/>
              <a:gd name="T21" fmla="*/ 44137 h 120000"/>
              <a:gd name="T22" fmla="*/ 116957 w 120000"/>
              <a:gd name="T23" fmla="*/ 44137 h 120000"/>
              <a:gd name="T24" fmla="*/ 60169 w 120000"/>
              <a:gd name="T25" fmla="*/ 58758 h 120000"/>
              <a:gd name="T26" fmla="*/ 3042 w 120000"/>
              <a:gd name="T27" fmla="*/ 44137 h 120000"/>
              <a:gd name="T28" fmla="*/ 0 w 120000"/>
              <a:gd name="T29" fmla="*/ 44137 h 120000"/>
              <a:gd name="T30" fmla="*/ 0 w 120000"/>
              <a:gd name="T31" fmla="*/ 61241 h 120000"/>
              <a:gd name="T32" fmla="*/ 60169 w 120000"/>
              <a:gd name="T33" fmla="*/ 80551 h 120000"/>
              <a:gd name="T34" fmla="*/ 119661 w 120000"/>
              <a:gd name="T35" fmla="*/ 61241 h 120000"/>
              <a:gd name="T36" fmla="*/ 119661 w 120000"/>
              <a:gd name="T37" fmla="*/ 44137 h 120000"/>
              <a:gd name="T38" fmla="*/ 116957 w 120000"/>
              <a:gd name="T39" fmla="*/ 44137 h 120000"/>
              <a:gd name="T40" fmla="*/ 60169 w 120000"/>
              <a:gd name="T41" fmla="*/ 0 h 120000"/>
              <a:gd name="T42" fmla="*/ 60169 w 120000"/>
              <a:gd name="T43" fmla="*/ 0 h 120000"/>
              <a:gd name="T44" fmla="*/ 0 w 120000"/>
              <a:gd name="T45" fmla="*/ 17103 h 120000"/>
              <a:gd name="T46" fmla="*/ 0 w 120000"/>
              <a:gd name="T47" fmla="*/ 26758 h 120000"/>
              <a:gd name="T48" fmla="*/ 60169 w 120000"/>
              <a:gd name="T49" fmla="*/ 44137 h 120000"/>
              <a:gd name="T50" fmla="*/ 119661 w 120000"/>
              <a:gd name="T51" fmla="*/ 26758 h 120000"/>
              <a:gd name="T52" fmla="*/ 119661 w 120000"/>
              <a:gd name="T53" fmla="*/ 17103 h 120000"/>
              <a:gd name="T54" fmla="*/ 60169 w 120000"/>
              <a:gd name="T55" fmla="*/ 0 h 120000"/>
              <a:gd name="T56" fmla="*/ 0 w 120000"/>
              <a:gd name="T57" fmla="*/ 0 h 120000"/>
              <a:gd name="T58" fmla="*/ 120000 w 120000"/>
              <a:gd name="T5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T56" t="T57" r="T58" b="T59"/>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5" name="Shape 5158"/>
          <p:cNvSpPr>
            <a:spLocks/>
          </p:cNvSpPr>
          <p:nvPr/>
        </p:nvSpPr>
        <p:spPr bwMode="auto">
          <a:xfrm>
            <a:off x="1060450" y="3822700"/>
            <a:ext cx="211138" cy="244475"/>
          </a:xfrm>
          <a:custGeom>
            <a:avLst/>
            <a:gdLst>
              <a:gd name="T0" fmla="*/ 106153 w 120000"/>
              <a:gd name="T1" fmla="*/ 0 h 120000"/>
              <a:gd name="T2" fmla="*/ 0 w 120000"/>
              <a:gd name="T3" fmla="*/ 14324 h 120000"/>
              <a:gd name="T4" fmla="*/ 13538 w 120000"/>
              <a:gd name="T5" fmla="*/ 119729 h 120000"/>
              <a:gd name="T6" fmla="*/ 119692 w 120000"/>
              <a:gd name="T7" fmla="*/ 107837 h 120000"/>
              <a:gd name="T8" fmla="*/ 106153 w 120000"/>
              <a:gd name="T9" fmla="*/ 0 h 120000"/>
              <a:gd name="T10" fmla="*/ 106153 w 120000"/>
              <a:gd name="T11" fmla="*/ 107837 h 120000"/>
              <a:gd name="T12" fmla="*/ 13538 w 120000"/>
              <a:gd name="T13" fmla="*/ 14324 h 120000"/>
              <a:gd name="T14" fmla="*/ 106153 w 120000"/>
              <a:gd name="T15" fmla="*/ 107837 h 120000"/>
              <a:gd name="T16" fmla="*/ 68000 w 120000"/>
              <a:gd name="T17" fmla="*/ 74324 h 120000"/>
              <a:gd name="T18" fmla="*/ 29846 w 120000"/>
              <a:gd name="T19" fmla="*/ 81621 h 120000"/>
              <a:gd name="T20" fmla="*/ 68000 w 120000"/>
              <a:gd name="T21" fmla="*/ 74324 h 120000"/>
              <a:gd name="T22" fmla="*/ 89846 w 120000"/>
              <a:gd name="T23" fmla="*/ 47837 h 120000"/>
              <a:gd name="T24" fmla="*/ 60000 w 120000"/>
              <a:gd name="T25" fmla="*/ 52972 h 120000"/>
              <a:gd name="T26" fmla="*/ 89846 w 120000"/>
              <a:gd name="T27" fmla="*/ 47837 h 120000"/>
              <a:gd name="T28" fmla="*/ 60000 w 120000"/>
              <a:gd name="T29" fmla="*/ 40810 h 120000"/>
              <a:gd name="T30" fmla="*/ 89846 w 120000"/>
              <a:gd name="T31" fmla="*/ 26486 h 120000"/>
              <a:gd name="T32" fmla="*/ 60000 w 120000"/>
              <a:gd name="T33" fmla="*/ 40810 h 120000"/>
              <a:gd name="T34" fmla="*/ 51692 w 120000"/>
              <a:gd name="T35" fmla="*/ 26486 h 120000"/>
              <a:gd name="T36" fmla="*/ 29846 w 120000"/>
              <a:gd name="T37" fmla="*/ 52972 h 120000"/>
              <a:gd name="T38" fmla="*/ 51692 w 120000"/>
              <a:gd name="T39" fmla="*/ 26486 h 120000"/>
              <a:gd name="T40" fmla="*/ 43384 w 120000"/>
              <a:gd name="T41" fmla="*/ 60000 h 120000"/>
              <a:gd name="T42" fmla="*/ 29846 w 120000"/>
              <a:gd name="T43" fmla="*/ 67297 h 120000"/>
              <a:gd name="T44" fmla="*/ 43384 w 120000"/>
              <a:gd name="T45" fmla="*/ 60000 h 120000"/>
              <a:gd name="T46" fmla="*/ 51692 w 120000"/>
              <a:gd name="T47" fmla="*/ 67297 h 120000"/>
              <a:gd name="T48" fmla="*/ 89846 w 120000"/>
              <a:gd name="T49" fmla="*/ 60000 h 120000"/>
              <a:gd name="T50" fmla="*/ 51692 w 120000"/>
              <a:gd name="T51" fmla="*/ 67297 h 120000"/>
              <a:gd name="T52" fmla="*/ 89846 w 120000"/>
              <a:gd name="T53" fmla="*/ 86216 h 120000"/>
              <a:gd name="T54" fmla="*/ 29846 w 120000"/>
              <a:gd name="T55" fmla="*/ 93513 h 120000"/>
              <a:gd name="T56" fmla="*/ 89846 w 120000"/>
              <a:gd name="T57" fmla="*/ 86216 h 120000"/>
              <a:gd name="T58" fmla="*/ 76307 w 120000"/>
              <a:gd name="T59" fmla="*/ 81621 h 120000"/>
              <a:gd name="T60" fmla="*/ 89846 w 120000"/>
              <a:gd name="T61" fmla="*/ 74324 h 120000"/>
              <a:gd name="T62" fmla="*/ 76307 w 120000"/>
              <a:gd name="T63" fmla="*/ 81621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6" name="Shape 5159"/>
          <p:cNvSpPr>
            <a:spLocks/>
          </p:cNvSpPr>
          <p:nvPr/>
        </p:nvSpPr>
        <p:spPr bwMode="auto">
          <a:xfrm>
            <a:off x="7586663" y="3267075"/>
            <a:ext cx="254000" cy="268288"/>
          </a:xfrm>
          <a:custGeom>
            <a:avLst/>
            <a:gdLst>
              <a:gd name="T0" fmla="*/ 115064 w 120000"/>
              <a:gd name="T1" fmla="*/ 74016 h 120000"/>
              <a:gd name="T2" fmla="*/ 115064 w 120000"/>
              <a:gd name="T3" fmla="*/ 74016 h 120000"/>
              <a:gd name="T4" fmla="*/ 105974 w 120000"/>
              <a:gd name="T5" fmla="*/ 65409 h 120000"/>
              <a:gd name="T6" fmla="*/ 105974 w 120000"/>
              <a:gd name="T7" fmla="*/ 54344 h 120000"/>
              <a:gd name="T8" fmla="*/ 115064 w 120000"/>
              <a:gd name="T9" fmla="*/ 45737 h 120000"/>
              <a:gd name="T10" fmla="*/ 115064 w 120000"/>
              <a:gd name="T11" fmla="*/ 39344 h 120000"/>
              <a:gd name="T12" fmla="*/ 98961 w 120000"/>
              <a:gd name="T13" fmla="*/ 37131 h 120000"/>
              <a:gd name="T14" fmla="*/ 94545 w 120000"/>
              <a:gd name="T15" fmla="*/ 30491 h 120000"/>
              <a:gd name="T16" fmla="*/ 101298 w 120000"/>
              <a:gd name="T17" fmla="*/ 8852 h 120000"/>
              <a:gd name="T18" fmla="*/ 98961 w 120000"/>
              <a:gd name="T19" fmla="*/ 6639 h 120000"/>
              <a:gd name="T20" fmla="*/ 80779 w 120000"/>
              <a:gd name="T21" fmla="*/ 17459 h 120000"/>
              <a:gd name="T22" fmla="*/ 69350 w 120000"/>
              <a:gd name="T23" fmla="*/ 13032 h 120000"/>
              <a:gd name="T24" fmla="*/ 64415 w 120000"/>
              <a:gd name="T25" fmla="*/ 4180 h 120000"/>
              <a:gd name="T26" fmla="*/ 55324 w 120000"/>
              <a:gd name="T27" fmla="*/ 4180 h 120000"/>
              <a:gd name="T28" fmla="*/ 50649 w 120000"/>
              <a:gd name="T29" fmla="*/ 13032 h 120000"/>
              <a:gd name="T30" fmla="*/ 39220 w 120000"/>
              <a:gd name="T31" fmla="*/ 17459 h 120000"/>
              <a:gd name="T32" fmla="*/ 30129 w 120000"/>
              <a:gd name="T33" fmla="*/ 13032 h 120000"/>
              <a:gd name="T34" fmla="*/ 23116 w 120000"/>
              <a:gd name="T35" fmla="*/ 17459 h 120000"/>
              <a:gd name="T36" fmla="*/ 23116 w 120000"/>
              <a:gd name="T37" fmla="*/ 26065 h 120000"/>
              <a:gd name="T38" fmla="*/ 16363 w 120000"/>
              <a:gd name="T39" fmla="*/ 34918 h 120000"/>
              <a:gd name="T40" fmla="*/ 4675 w 120000"/>
              <a:gd name="T41" fmla="*/ 39344 h 120000"/>
              <a:gd name="T42" fmla="*/ 4675 w 120000"/>
              <a:gd name="T43" fmla="*/ 45737 h 120000"/>
              <a:gd name="T44" fmla="*/ 16363 w 120000"/>
              <a:gd name="T45" fmla="*/ 54344 h 120000"/>
              <a:gd name="T46" fmla="*/ 16363 w 120000"/>
              <a:gd name="T47" fmla="*/ 65409 h 120000"/>
              <a:gd name="T48" fmla="*/ 4675 w 120000"/>
              <a:gd name="T49" fmla="*/ 74016 h 120000"/>
              <a:gd name="T50" fmla="*/ 7012 w 120000"/>
              <a:gd name="T51" fmla="*/ 78442 h 120000"/>
              <a:gd name="T52" fmla="*/ 18441 w 120000"/>
              <a:gd name="T53" fmla="*/ 80655 h 120000"/>
              <a:gd name="T54" fmla="*/ 25454 w 120000"/>
              <a:gd name="T55" fmla="*/ 89508 h 120000"/>
              <a:gd name="T56" fmla="*/ 18441 w 120000"/>
              <a:gd name="T57" fmla="*/ 108934 h 120000"/>
              <a:gd name="T58" fmla="*/ 23116 w 120000"/>
              <a:gd name="T59" fmla="*/ 113360 h 120000"/>
              <a:gd name="T60" fmla="*/ 36883 w 120000"/>
              <a:gd name="T61" fmla="*/ 104508 h 120000"/>
              <a:gd name="T62" fmla="*/ 48311 w 120000"/>
              <a:gd name="T63" fmla="*/ 106721 h 120000"/>
              <a:gd name="T64" fmla="*/ 55324 w 120000"/>
              <a:gd name="T65" fmla="*/ 115573 h 120000"/>
              <a:gd name="T66" fmla="*/ 64415 w 120000"/>
              <a:gd name="T67" fmla="*/ 115573 h 120000"/>
              <a:gd name="T68" fmla="*/ 69350 w 120000"/>
              <a:gd name="T69" fmla="*/ 104508 h 120000"/>
              <a:gd name="T70" fmla="*/ 80779 w 120000"/>
              <a:gd name="T71" fmla="*/ 100327 h 120000"/>
              <a:gd name="T72" fmla="*/ 92207 w 120000"/>
              <a:gd name="T73" fmla="*/ 106721 h 120000"/>
              <a:gd name="T74" fmla="*/ 96883 w 120000"/>
              <a:gd name="T75" fmla="*/ 102540 h 120000"/>
              <a:gd name="T76" fmla="*/ 96883 w 120000"/>
              <a:gd name="T77" fmla="*/ 91475 h 120000"/>
              <a:gd name="T78" fmla="*/ 103636 w 120000"/>
              <a:gd name="T79" fmla="*/ 82868 h 120000"/>
              <a:gd name="T80" fmla="*/ 115064 w 120000"/>
              <a:gd name="T81" fmla="*/ 80655 h 120000"/>
              <a:gd name="T82" fmla="*/ 115064 w 120000"/>
              <a:gd name="T83" fmla="*/ 74016 h 120000"/>
              <a:gd name="T84" fmla="*/ 66753 w 120000"/>
              <a:gd name="T85" fmla="*/ 85081 h 120000"/>
              <a:gd name="T86" fmla="*/ 66753 w 120000"/>
              <a:gd name="T87" fmla="*/ 85081 h 120000"/>
              <a:gd name="T88" fmla="*/ 52987 w 120000"/>
              <a:gd name="T89" fmla="*/ 85081 h 120000"/>
              <a:gd name="T90" fmla="*/ 52987 w 120000"/>
              <a:gd name="T91" fmla="*/ 71803 h 120000"/>
              <a:gd name="T92" fmla="*/ 66753 w 120000"/>
              <a:gd name="T93" fmla="*/ 71803 h 120000"/>
              <a:gd name="T94" fmla="*/ 66753 w 120000"/>
              <a:gd name="T95" fmla="*/ 85081 h 120000"/>
              <a:gd name="T96" fmla="*/ 66753 w 120000"/>
              <a:gd name="T97" fmla="*/ 65409 h 120000"/>
              <a:gd name="T98" fmla="*/ 66753 w 120000"/>
              <a:gd name="T99" fmla="*/ 65409 h 120000"/>
              <a:gd name="T100" fmla="*/ 52987 w 120000"/>
              <a:gd name="T101" fmla="*/ 65409 h 120000"/>
              <a:gd name="T102" fmla="*/ 52987 w 120000"/>
              <a:gd name="T103" fmla="*/ 32704 h 120000"/>
              <a:gd name="T104" fmla="*/ 66753 w 120000"/>
              <a:gd name="T105" fmla="*/ 32704 h 120000"/>
              <a:gd name="T106" fmla="*/ 66753 w 120000"/>
              <a:gd name="T107" fmla="*/ 65409 h 120000"/>
              <a:gd name="T108" fmla="*/ 0 w 120000"/>
              <a:gd name="T109" fmla="*/ 0 h 120000"/>
              <a:gd name="T110" fmla="*/ 120000 w 120000"/>
              <a:gd name="T11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T108" t="T109" r="T110" b="T111"/>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7" name="Shape 5160"/>
          <p:cNvSpPr>
            <a:spLocks/>
          </p:cNvSpPr>
          <p:nvPr/>
        </p:nvSpPr>
        <p:spPr bwMode="auto">
          <a:xfrm>
            <a:off x="2695575" y="4352925"/>
            <a:ext cx="220663" cy="274638"/>
          </a:xfrm>
          <a:custGeom>
            <a:avLst/>
            <a:gdLst>
              <a:gd name="T0" fmla="*/ 114300 w 120000"/>
              <a:gd name="T1" fmla="*/ 29879 h 120000"/>
              <a:gd name="T2" fmla="*/ 114300 w 120000"/>
              <a:gd name="T3" fmla="*/ 29879 h 120000"/>
              <a:gd name="T4" fmla="*/ 69300 w 120000"/>
              <a:gd name="T5" fmla="*/ 2168 h 120000"/>
              <a:gd name="T6" fmla="*/ 34500 w 120000"/>
              <a:gd name="T7" fmla="*/ 36385 h 120000"/>
              <a:gd name="T8" fmla="*/ 39900 w 120000"/>
              <a:gd name="T9" fmla="*/ 51325 h 120000"/>
              <a:gd name="T10" fmla="*/ 2700 w 120000"/>
              <a:gd name="T11" fmla="*/ 98072 h 120000"/>
              <a:gd name="T12" fmla="*/ 0 w 120000"/>
              <a:gd name="T13" fmla="*/ 104578 h 120000"/>
              <a:gd name="T14" fmla="*/ 2700 w 120000"/>
              <a:gd name="T15" fmla="*/ 115180 h 120000"/>
              <a:gd name="T16" fmla="*/ 8100 w 120000"/>
              <a:gd name="T17" fmla="*/ 119759 h 120000"/>
              <a:gd name="T18" fmla="*/ 18600 w 120000"/>
              <a:gd name="T19" fmla="*/ 117349 h 120000"/>
              <a:gd name="T20" fmla="*/ 26700 w 120000"/>
              <a:gd name="T21" fmla="*/ 113253 h 120000"/>
              <a:gd name="T22" fmla="*/ 42600 w 120000"/>
              <a:gd name="T23" fmla="*/ 93975 h 120000"/>
              <a:gd name="T24" fmla="*/ 42600 w 120000"/>
              <a:gd name="T25" fmla="*/ 93975 h 120000"/>
              <a:gd name="T26" fmla="*/ 53100 w 120000"/>
              <a:gd name="T27" fmla="*/ 91807 h 120000"/>
              <a:gd name="T28" fmla="*/ 69300 w 120000"/>
              <a:gd name="T29" fmla="*/ 68433 h 120000"/>
              <a:gd name="T30" fmla="*/ 87900 w 120000"/>
              <a:gd name="T31" fmla="*/ 68433 h 120000"/>
              <a:gd name="T32" fmla="*/ 114300 w 120000"/>
              <a:gd name="T33" fmla="*/ 29879 h 120000"/>
              <a:gd name="T34" fmla="*/ 95700 w 120000"/>
              <a:gd name="T35" fmla="*/ 38313 h 120000"/>
              <a:gd name="T36" fmla="*/ 95700 w 120000"/>
              <a:gd name="T37" fmla="*/ 38313 h 120000"/>
              <a:gd name="T38" fmla="*/ 76800 w 120000"/>
              <a:gd name="T39" fmla="*/ 34216 h 120000"/>
              <a:gd name="T40" fmla="*/ 66300 w 120000"/>
              <a:gd name="T41" fmla="*/ 19277 h 120000"/>
              <a:gd name="T42" fmla="*/ 93000 w 120000"/>
              <a:gd name="T43" fmla="*/ 17108 h 120000"/>
              <a:gd name="T44" fmla="*/ 95700 w 120000"/>
              <a:gd name="T45" fmla="*/ 38313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8" name="Shape 5161"/>
          <p:cNvSpPr>
            <a:spLocks/>
          </p:cNvSpPr>
          <p:nvPr/>
        </p:nvSpPr>
        <p:spPr bwMode="auto">
          <a:xfrm>
            <a:off x="4318000" y="3273425"/>
            <a:ext cx="246063" cy="252413"/>
          </a:xfrm>
          <a:custGeom>
            <a:avLst/>
            <a:gdLst>
              <a:gd name="T0" fmla="*/ 107865 w 120000"/>
              <a:gd name="T1" fmla="*/ 41298 h 120000"/>
              <a:gd name="T2" fmla="*/ 107865 w 120000"/>
              <a:gd name="T3" fmla="*/ 41298 h 120000"/>
              <a:gd name="T4" fmla="*/ 71730 w 120000"/>
              <a:gd name="T5" fmla="*/ 2077 h 120000"/>
              <a:gd name="T6" fmla="*/ 9707 w 120000"/>
              <a:gd name="T7" fmla="*/ 64415 h 120000"/>
              <a:gd name="T8" fmla="*/ 2426 w 120000"/>
              <a:gd name="T9" fmla="*/ 82857 h 120000"/>
              <a:gd name="T10" fmla="*/ 21842 w 120000"/>
              <a:gd name="T11" fmla="*/ 92207 h 120000"/>
              <a:gd name="T12" fmla="*/ 26426 w 120000"/>
              <a:gd name="T13" fmla="*/ 89870 h 120000"/>
              <a:gd name="T14" fmla="*/ 36134 w 120000"/>
              <a:gd name="T15" fmla="*/ 96623 h 120000"/>
              <a:gd name="T16" fmla="*/ 43146 w 120000"/>
              <a:gd name="T17" fmla="*/ 112727 h 120000"/>
              <a:gd name="T18" fmla="*/ 50426 w 120000"/>
              <a:gd name="T19" fmla="*/ 117402 h 120000"/>
              <a:gd name="T20" fmla="*/ 64719 w 120000"/>
              <a:gd name="T21" fmla="*/ 112727 h 120000"/>
              <a:gd name="T22" fmla="*/ 67146 w 120000"/>
              <a:gd name="T23" fmla="*/ 108051 h 120000"/>
              <a:gd name="T24" fmla="*/ 62292 w 120000"/>
              <a:gd name="T25" fmla="*/ 101298 h 120000"/>
              <a:gd name="T26" fmla="*/ 55011 w 120000"/>
              <a:gd name="T27" fmla="*/ 87532 h 120000"/>
              <a:gd name="T28" fmla="*/ 62292 w 120000"/>
              <a:gd name="T29" fmla="*/ 80519 h 120000"/>
              <a:gd name="T30" fmla="*/ 112449 w 120000"/>
              <a:gd name="T31" fmla="*/ 92207 h 120000"/>
              <a:gd name="T32" fmla="*/ 107865 w 120000"/>
              <a:gd name="T33" fmla="*/ 41298 h 120000"/>
              <a:gd name="T34" fmla="*/ 105168 w 120000"/>
              <a:gd name="T35" fmla="*/ 80519 h 120000"/>
              <a:gd name="T36" fmla="*/ 105168 w 120000"/>
              <a:gd name="T37" fmla="*/ 80519 h 120000"/>
              <a:gd name="T38" fmla="*/ 81438 w 120000"/>
              <a:gd name="T39" fmla="*/ 52987 h 120000"/>
              <a:gd name="T40" fmla="*/ 76584 w 120000"/>
              <a:gd name="T41" fmla="*/ 16103 h 120000"/>
              <a:gd name="T42" fmla="*/ 98157 w 120000"/>
              <a:gd name="T43" fmla="*/ 45974 h 120000"/>
              <a:gd name="T44" fmla="*/ 105168 w 120000"/>
              <a:gd name="T45" fmla="*/ 80519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19" name="Shape 5162"/>
          <p:cNvSpPr>
            <a:spLocks/>
          </p:cNvSpPr>
          <p:nvPr/>
        </p:nvSpPr>
        <p:spPr bwMode="auto">
          <a:xfrm>
            <a:off x="3767138" y="4371975"/>
            <a:ext cx="255587" cy="236538"/>
          </a:xfrm>
          <a:custGeom>
            <a:avLst/>
            <a:gdLst>
              <a:gd name="T0" fmla="*/ 69090 w 120000"/>
              <a:gd name="T1" fmla="*/ 0 h 120000"/>
              <a:gd name="T2" fmla="*/ 69090 w 120000"/>
              <a:gd name="T3" fmla="*/ 0 h 120000"/>
              <a:gd name="T4" fmla="*/ 69090 w 120000"/>
              <a:gd name="T5" fmla="*/ 0 h 120000"/>
              <a:gd name="T6" fmla="*/ 18441 w 120000"/>
              <a:gd name="T7" fmla="*/ 22482 h 120000"/>
              <a:gd name="T8" fmla="*/ 20779 w 120000"/>
              <a:gd name="T9" fmla="*/ 40187 h 120000"/>
              <a:gd name="T10" fmla="*/ 0 w 120000"/>
              <a:gd name="T11" fmla="*/ 67447 h 120000"/>
              <a:gd name="T12" fmla="*/ 29870 w 120000"/>
              <a:gd name="T13" fmla="*/ 89648 h 120000"/>
              <a:gd name="T14" fmla="*/ 59999 w 120000"/>
              <a:gd name="T15" fmla="*/ 74754 h 120000"/>
              <a:gd name="T16" fmla="*/ 59999 w 120000"/>
              <a:gd name="T17" fmla="*/ 69976 h 120000"/>
              <a:gd name="T18" fmla="*/ 69090 w 120000"/>
              <a:gd name="T19" fmla="*/ 59859 h 120000"/>
              <a:gd name="T20" fmla="*/ 78441 w 120000"/>
              <a:gd name="T21" fmla="*/ 69976 h 120000"/>
              <a:gd name="T22" fmla="*/ 69090 w 120000"/>
              <a:gd name="T23" fmla="*/ 79812 h 120000"/>
              <a:gd name="T24" fmla="*/ 29870 w 120000"/>
              <a:gd name="T25" fmla="*/ 99765 h 120000"/>
              <a:gd name="T26" fmla="*/ 29870 w 120000"/>
              <a:gd name="T27" fmla="*/ 104543 h 120000"/>
              <a:gd name="T28" fmla="*/ 69090 w 120000"/>
              <a:gd name="T29" fmla="*/ 119718 h 120000"/>
              <a:gd name="T30" fmla="*/ 69090 w 120000"/>
              <a:gd name="T31" fmla="*/ 119718 h 120000"/>
              <a:gd name="T32" fmla="*/ 105974 w 120000"/>
              <a:gd name="T33" fmla="*/ 104543 h 120000"/>
              <a:gd name="T34" fmla="*/ 117662 w 120000"/>
              <a:gd name="T35" fmla="*/ 22482 h 120000"/>
              <a:gd name="T36" fmla="*/ 69090 w 120000"/>
              <a:gd name="T37" fmla="*/ 0 h 120000"/>
              <a:gd name="T38" fmla="*/ 9350 w 120000"/>
              <a:gd name="T39" fmla="*/ 64918 h 120000"/>
              <a:gd name="T40" fmla="*/ 9350 w 120000"/>
              <a:gd name="T41" fmla="*/ 64918 h 120000"/>
              <a:gd name="T42" fmla="*/ 23116 w 120000"/>
              <a:gd name="T43" fmla="*/ 50023 h 120000"/>
              <a:gd name="T44" fmla="*/ 27532 w 120000"/>
              <a:gd name="T45" fmla="*/ 79812 h 120000"/>
              <a:gd name="T46" fmla="*/ 9350 w 120000"/>
              <a:gd name="T47" fmla="*/ 64918 h 120000"/>
              <a:gd name="T48" fmla="*/ 69090 w 120000"/>
              <a:gd name="T49" fmla="*/ 37377 h 120000"/>
              <a:gd name="T50" fmla="*/ 69090 w 120000"/>
              <a:gd name="T51" fmla="*/ 37377 h 120000"/>
              <a:gd name="T52" fmla="*/ 27532 w 120000"/>
              <a:gd name="T53" fmla="*/ 22482 h 120000"/>
              <a:gd name="T54" fmla="*/ 69090 w 120000"/>
              <a:gd name="T55" fmla="*/ 10117 h 120000"/>
              <a:gd name="T56" fmla="*/ 108051 w 120000"/>
              <a:gd name="T57" fmla="*/ 22482 h 120000"/>
              <a:gd name="T58" fmla="*/ 69090 w 120000"/>
              <a:gd name="T59" fmla="*/ 37377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69090" y="0"/>
                </a:move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0" name="Shape 5163"/>
          <p:cNvSpPr>
            <a:spLocks/>
          </p:cNvSpPr>
          <p:nvPr/>
        </p:nvSpPr>
        <p:spPr bwMode="auto">
          <a:xfrm>
            <a:off x="4327525" y="4371975"/>
            <a:ext cx="225425" cy="241300"/>
          </a:xfrm>
          <a:custGeom>
            <a:avLst/>
            <a:gdLst>
              <a:gd name="T0" fmla="*/ 75403 w 120000"/>
              <a:gd name="T1" fmla="*/ 112293 h 120000"/>
              <a:gd name="T2" fmla="*/ 75403 w 120000"/>
              <a:gd name="T3" fmla="*/ 112293 h 120000"/>
              <a:gd name="T4" fmla="*/ 80684 w 120000"/>
              <a:gd name="T5" fmla="*/ 117247 h 120000"/>
              <a:gd name="T6" fmla="*/ 109144 w 120000"/>
              <a:gd name="T7" fmla="*/ 119724 h 120000"/>
              <a:gd name="T8" fmla="*/ 114718 w 120000"/>
              <a:gd name="T9" fmla="*/ 114770 h 120000"/>
              <a:gd name="T10" fmla="*/ 114718 w 120000"/>
              <a:gd name="T11" fmla="*/ 92752 h 120000"/>
              <a:gd name="T12" fmla="*/ 78044 w 120000"/>
              <a:gd name="T13" fmla="*/ 90275 h 120000"/>
              <a:gd name="T14" fmla="*/ 75403 w 120000"/>
              <a:gd name="T15" fmla="*/ 112293 h 120000"/>
              <a:gd name="T16" fmla="*/ 5281 w 120000"/>
              <a:gd name="T17" fmla="*/ 92752 h 120000"/>
              <a:gd name="T18" fmla="*/ 5281 w 120000"/>
              <a:gd name="T19" fmla="*/ 92752 h 120000"/>
              <a:gd name="T20" fmla="*/ 5281 w 120000"/>
              <a:gd name="T21" fmla="*/ 114770 h 120000"/>
              <a:gd name="T22" fmla="*/ 10268 w 120000"/>
              <a:gd name="T23" fmla="*/ 119724 h 120000"/>
              <a:gd name="T24" fmla="*/ 39022 w 120000"/>
              <a:gd name="T25" fmla="*/ 117247 h 120000"/>
              <a:gd name="T26" fmla="*/ 44303 w 120000"/>
              <a:gd name="T27" fmla="*/ 112293 h 120000"/>
              <a:gd name="T28" fmla="*/ 41662 w 120000"/>
              <a:gd name="T29" fmla="*/ 90275 h 120000"/>
              <a:gd name="T30" fmla="*/ 5281 w 120000"/>
              <a:gd name="T31" fmla="*/ 92752 h 120000"/>
              <a:gd name="T32" fmla="*/ 0 w 120000"/>
              <a:gd name="T33" fmla="*/ 56422 h 120000"/>
              <a:gd name="T34" fmla="*/ 0 w 120000"/>
              <a:gd name="T35" fmla="*/ 56422 h 120000"/>
              <a:gd name="T36" fmla="*/ 2640 w 120000"/>
              <a:gd name="T37" fmla="*/ 80642 h 120000"/>
              <a:gd name="T38" fmla="*/ 39022 w 120000"/>
              <a:gd name="T39" fmla="*/ 75688 h 120000"/>
              <a:gd name="T40" fmla="*/ 39022 w 120000"/>
              <a:gd name="T41" fmla="*/ 53944 h 120000"/>
              <a:gd name="T42" fmla="*/ 39022 w 120000"/>
              <a:gd name="T43" fmla="*/ 51467 h 120000"/>
              <a:gd name="T44" fmla="*/ 59853 w 120000"/>
              <a:gd name="T45" fmla="*/ 31926 h 120000"/>
              <a:gd name="T46" fmla="*/ 80684 w 120000"/>
              <a:gd name="T47" fmla="*/ 51467 h 120000"/>
              <a:gd name="T48" fmla="*/ 80684 w 120000"/>
              <a:gd name="T49" fmla="*/ 53944 h 120000"/>
              <a:gd name="T50" fmla="*/ 78044 w 120000"/>
              <a:gd name="T51" fmla="*/ 75688 h 120000"/>
              <a:gd name="T52" fmla="*/ 117066 w 120000"/>
              <a:gd name="T53" fmla="*/ 80642 h 120000"/>
              <a:gd name="T54" fmla="*/ 119706 w 120000"/>
              <a:gd name="T55" fmla="*/ 56422 h 120000"/>
              <a:gd name="T56" fmla="*/ 119706 w 120000"/>
              <a:gd name="T57" fmla="*/ 51467 h 120000"/>
              <a:gd name="T58" fmla="*/ 59853 w 120000"/>
              <a:gd name="T59" fmla="*/ 0 h 120000"/>
              <a:gd name="T60" fmla="*/ 0 w 120000"/>
              <a:gd name="T61" fmla="*/ 51467 h 120000"/>
              <a:gd name="T62" fmla="*/ 0 w 120000"/>
              <a:gd name="T63" fmla="*/ 56422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1" name="Shape 5164"/>
          <p:cNvSpPr>
            <a:spLocks/>
          </p:cNvSpPr>
          <p:nvPr/>
        </p:nvSpPr>
        <p:spPr bwMode="auto">
          <a:xfrm>
            <a:off x="7029450" y="4368800"/>
            <a:ext cx="274638" cy="244475"/>
          </a:xfrm>
          <a:custGeom>
            <a:avLst/>
            <a:gdLst>
              <a:gd name="T0" fmla="*/ 106961 w 120000"/>
              <a:gd name="T1" fmla="*/ 18918 h 120000"/>
              <a:gd name="T2" fmla="*/ 106961 w 120000"/>
              <a:gd name="T3" fmla="*/ 18918 h 120000"/>
              <a:gd name="T4" fmla="*/ 102857 w 120000"/>
              <a:gd name="T5" fmla="*/ 18918 h 120000"/>
              <a:gd name="T6" fmla="*/ 102857 w 120000"/>
              <a:gd name="T7" fmla="*/ 119729 h 120000"/>
              <a:gd name="T8" fmla="*/ 106961 w 120000"/>
              <a:gd name="T9" fmla="*/ 119729 h 120000"/>
              <a:gd name="T10" fmla="*/ 119758 w 120000"/>
              <a:gd name="T11" fmla="*/ 107567 h 120000"/>
              <a:gd name="T12" fmla="*/ 119758 w 120000"/>
              <a:gd name="T13" fmla="*/ 33513 h 120000"/>
              <a:gd name="T14" fmla="*/ 106961 w 120000"/>
              <a:gd name="T15" fmla="*/ 18918 h 120000"/>
              <a:gd name="T16" fmla="*/ 0 w 120000"/>
              <a:gd name="T17" fmla="*/ 33513 h 120000"/>
              <a:gd name="T18" fmla="*/ 0 w 120000"/>
              <a:gd name="T19" fmla="*/ 33513 h 120000"/>
              <a:gd name="T20" fmla="*/ 0 w 120000"/>
              <a:gd name="T21" fmla="*/ 107567 h 120000"/>
              <a:gd name="T22" fmla="*/ 12796 w 120000"/>
              <a:gd name="T23" fmla="*/ 119729 h 120000"/>
              <a:gd name="T24" fmla="*/ 17142 w 120000"/>
              <a:gd name="T25" fmla="*/ 119729 h 120000"/>
              <a:gd name="T26" fmla="*/ 17142 w 120000"/>
              <a:gd name="T27" fmla="*/ 18918 h 120000"/>
              <a:gd name="T28" fmla="*/ 12796 w 120000"/>
              <a:gd name="T29" fmla="*/ 18918 h 120000"/>
              <a:gd name="T30" fmla="*/ 0 w 120000"/>
              <a:gd name="T31" fmla="*/ 33513 h 120000"/>
              <a:gd name="T32" fmla="*/ 81368 w 120000"/>
              <a:gd name="T33" fmla="*/ 7027 h 120000"/>
              <a:gd name="T34" fmla="*/ 81368 w 120000"/>
              <a:gd name="T35" fmla="*/ 7027 h 120000"/>
              <a:gd name="T36" fmla="*/ 59879 w 120000"/>
              <a:gd name="T37" fmla="*/ 0 h 120000"/>
              <a:gd name="T38" fmla="*/ 38631 w 120000"/>
              <a:gd name="T39" fmla="*/ 7027 h 120000"/>
              <a:gd name="T40" fmla="*/ 38631 w 120000"/>
              <a:gd name="T41" fmla="*/ 18918 h 120000"/>
              <a:gd name="T42" fmla="*/ 25835 w 120000"/>
              <a:gd name="T43" fmla="*/ 18918 h 120000"/>
              <a:gd name="T44" fmla="*/ 25835 w 120000"/>
              <a:gd name="T45" fmla="*/ 119729 h 120000"/>
              <a:gd name="T46" fmla="*/ 94164 w 120000"/>
              <a:gd name="T47" fmla="*/ 119729 h 120000"/>
              <a:gd name="T48" fmla="*/ 94164 w 120000"/>
              <a:gd name="T49" fmla="*/ 18918 h 120000"/>
              <a:gd name="T50" fmla="*/ 81368 w 120000"/>
              <a:gd name="T51" fmla="*/ 18918 h 120000"/>
              <a:gd name="T52" fmla="*/ 81368 w 120000"/>
              <a:gd name="T53" fmla="*/ 7027 h 120000"/>
              <a:gd name="T54" fmla="*/ 72676 w 120000"/>
              <a:gd name="T55" fmla="*/ 18918 h 120000"/>
              <a:gd name="T56" fmla="*/ 72676 w 120000"/>
              <a:gd name="T57" fmla="*/ 18918 h 120000"/>
              <a:gd name="T58" fmla="*/ 47082 w 120000"/>
              <a:gd name="T59" fmla="*/ 18918 h 120000"/>
              <a:gd name="T60" fmla="*/ 47082 w 120000"/>
              <a:gd name="T61" fmla="*/ 11891 h 120000"/>
              <a:gd name="T62" fmla="*/ 59879 w 120000"/>
              <a:gd name="T63" fmla="*/ 7027 h 120000"/>
              <a:gd name="T64" fmla="*/ 72676 w 120000"/>
              <a:gd name="T65" fmla="*/ 11891 h 120000"/>
              <a:gd name="T66" fmla="*/ 72676 w 120000"/>
              <a:gd name="T67" fmla="*/ 18918 h 120000"/>
              <a:gd name="T68" fmla="*/ 0 w 120000"/>
              <a:gd name="T69" fmla="*/ 0 h 120000"/>
              <a:gd name="T70" fmla="*/ 120000 w 120000"/>
              <a:gd name="T7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T68" t="T69" r="T70" b="T71"/>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2" name="Shape 5165"/>
          <p:cNvSpPr>
            <a:spLocks/>
          </p:cNvSpPr>
          <p:nvPr/>
        </p:nvSpPr>
        <p:spPr bwMode="auto">
          <a:xfrm>
            <a:off x="6543675" y="3811588"/>
            <a:ext cx="155575" cy="265112"/>
          </a:xfrm>
          <a:custGeom>
            <a:avLst/>
            <a:gdLst>
              <a:gd name="T0" fmla="*/ 63604 w 120000"/>
              <a:gd name="T1" fmla="*/ 2254 h 120000"/>
              <a:gd name="T2" fmla="*/ 63604 w 120000"/>
              <a:gd name="T3" fmla="*/ 2254 h 120000"/>
              <a:gd name="T4" fmla="*/ 55971 w 120000"/>
              <a:gd name="T5" fmla="*/ 2254 h 120000"/>
              <a:gd name="T6" fmla="*/ 0 w 120000"/>
              <a:gd name="T7" fmla="*/ 86430 h 120000"/>
              <a:gd name="T8" fmla="*/ 59787 w 120000"/>
              <a:gd name="T9" fmla="*/ 119749 h 120000"/>
              <a:gd name="T10" fmla="*/ 119575 w 120000"/>
              <a:gd name="T11" fmla="*/ 86430 h 120000"/>
              <a:gd name="T12" fmla="*/ 63604 w 120000"/>
              <a:gd name="T13" fmla="*/ 2254 h 120000"/>
              <a:gd name="T14" fmla="*/ 52155 w 120000"/>
              <a:gd name="T15" fmla="*/ 51106 h 120000"/>
              <a:gd name="T16" fmla="*/ 52155 w 120000"/>
              <a:gd name="T17" fmla="*/ 51106 h 120000"/>
              <a:gd name="T18" fmla="*/ 52155 w 120000"/>
              <a:gd name="T19" fmla="*/ 55365 h 120000"/>
              <a:gd name="T20" fmla="*/ 41130 w 120000"/>
              <a:gd name="T21" fmla="*/ 84175 h 120000"/>
              <a:gd name="T22" fmla="*/ 29681 w 120000"/>
              <a:gd name="T23" fmla="*/ 93194 h 120000"/>
              <a:gd name="T24" fmla="*/ 18657 w 120000"/>
              <a:gd name="T25" fmla="*/ 86430 h 120000"/>
              <a:gd name="T26" fmla="*/ 37314 w 120000"/>
              <a:gd name="T27" fmla="*/ 55365 h 120000"/>
              <a:gd name="T28" fmla="*/ 48339 w 120000"/>
              <a:gd name="T29" fmla="*/ 48601 h 120000"/>
              <a:gd name="T30" fmla="*/ 52155 w 120000"/>
              <a:gd name="T31" fmla="*/ 48601 h 120000"/>
              <a:gd name="T32" fmla="*/ 52155 w 120000"/>
              <a:gd name="T33" fmla="*/ 51106 h 120000"/>
              <a:gd name="T34" fmla="*/ 0 w 120000"/>
              <a:gd name="T35" fmla="*/ 0 h 120000"/>
              <a:gd name="T36" fmla="*/ 120000 w 120000"/>
              <a:gd name="T3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T34" t="T35" r="T36" b="T37"/>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3" name="Shape 5166"/>
          <p:cNvSpPr>
            <a:spLocks/>
          </p:cNvSpPr>
          <p:nvPr/>
        </p:nvSpPr>
        <p:spPr bwMode="auto">
          <a:xfrm>
            <a:off x="4862513" y="4387850"/>
            <a:ext cx="246062" cy="206375"/>
          </a:xfrm>
          <a:custGeom>
            <a:avLst/>
            <a:gdLst>
              <a:gd name="T0" fmla="*/ 117297 w 120000"/>
              <a:gd name="T1" fmla="*/ 68525 h 120000"/>
              <a:gd name="T2" fmla="*/ 117297 w 120000"/>
              <a:gd name="T3" fmla="*/ 68525 h 120000"/>
              <a:gd name="T4" fmla="*/ 95675 w 120000"/>
              <a:gd name="T5" fmla="*/ 8686 h 120000"/>
              <a:gd name="T6" fmla="*/ 86216 w 120000"/>
              <a:gd name="T7" fmla="*/ 0 h 120000"/>
              <a:gd name="T8" fmla="*/ 33513 w 120000"/>
              <a:gd name="T9" fmla="*/ 0 h 120000"/>
              <a:gd name="T10" fmla="*/ 21621 w 120000"/>
              <a:gd name="T11" fmla="*/ 8686 h 120000"/>
              <a:gd name="T12" fmla="*/ 2432 w 120000"/>
              <a:gd name="T13" fmla="*/ 68525 h 120000"/>
              <a:gd name="T14" fmla="*/ 0 w 120000"/>
              <a:gd name="T15" fmla="*/ 82680 h 120000"/>
              <a:gd name="T16" fmla="*/ 4864 w 120000"/>
              <a:gd name="T17" fmla="*/ 110991 h 120000"/>
              <a:gd name="T18" fmla="*/ 12162 w 120000"/>
              <a:gd name="T19" fmla="*/ 119678 h 120000"/>
              <a:gd name="T20" fmla="*/ 107837 w 120000"/>
              <a:gd name="T21" fmla="*/ 119678 h 120000"/>
              <a:gd name="T22" fmla="*/ 114864 w 120000"/>
              <a:gd name="T23" fmla="*/ 110991 h 120000"/>
              <a:gd name="T24" fmla="*/ 119729 w 120000"/>
              <a:gd name="T25" fmla="*/ 82680 h 120000"/>
              <a:gd name="T26" fmla="*/ 117297 w 120000"/>
              <a:gd name="T27" fmla="*/ 68525 h 120000"/>
              <a:gd name="T28" fmla="*/ 107837 w 120000"/>
              <a:gd name="T29" fmla="*/ 88471 h 120000"/>
              <a:gd name="T30" fmla="*/ 107837 w 120000"/>
              <a:gd name="T31" fmla="*/ 88471 h 120000"/>
              <a:gd name="T32" fmla="*/ 107837 w 120000"/>
              <a:gd name="T33" fmla="*/ 99731 h 120000"/>
              <a:gd name="T34" fmla="*/ 100540 w 120000"/>
              <a:gd name="T35" fmla="*/ 108418 h 120000"/>
              <a:gd name="T36" fmla="*/ 19189 w 120000"/>
              <a:gd name="T37" fmla="*/ 108418 h 120000"/>
              <a:gd name="T38" fmla="*/ 12162 w 120000"/>
              <a:gd name="T39" fmla="*/ 99731 h 120000"/>
              <a:gd name="T40" fmla="*/ 9459 w 120000"/>
              <a:gd name="T41" fmla="*/ 88471 h 120000"/>
              <a:gd name="T42" fmla="*/ 16756 w 120000"/>
              <a:gd name="T43" fmla="*/ 79785 h 120000"/>
              <a:gd name="T44" fmla="*/ 102972 w 120000"/>
              <a:gd name="T45" fmla="*/ 79785 h 120000"/>
              <a:gd name="T46" fmla="*/ 107837 w 120000"/>
              <a:gd name="T47" fmla="*/ 88471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4" name="Shape 5167"/>
          <p:cNvSpPr>
            <a:spLocks/>
          </p:cNvSpPr>
          <p:nvPr/>
        </p:nvSpPr>
        <p:spPr bwMode="auto">
          <a:xfrm>
            <a:off x="5954713" y="4359275"/>
            <a:ext cx="249237" cy="254000"/>
          </a:xfrm>
          <a:custGeom>
            <a:avLst/>
            <a:gdLst>
              <a:gd name="T0" fmla="*/ 73008 w 120000"/>
              <a:gd name="T1" fmla="*/ 78181 h 120000"/>
              <a:gd name="T2" fmla="*/ 73008 w 120000"/>
              <a:gd name="T3" fmla="*/ 78181 h 120000"/>
              <a:gd name="T4" fmla="*/ 115221 w 120000"/>
              <a:gd name="T5" fmla="*/ 6753 h 120000"/>
              <a:gd name="T6" fmla="*/ 115221 w 120000"/>
              <a:gd name="T7" fmla="*/ 4675 h 120000"/>
              <a:gd name="T8" fmla="*/ 112831 w 120000"/>
              <a:gd name="T9" fmla="*/ 4675 h 120000"/>
              <a:gd name="T10" fmla="*/ 42212 w 120000"/>
              <a:gd name="T11" fmla="*/ 46233 h 120000"/>
              <a:gd name="T12" fmla="*/ 2389 w 120000"/>
              <a:gd name="T13" fmla="*/ 78181 h 120000"/>
              <a:gd name="T14" fmla="*/ 9292 w 120000"/>
              <a:gd name="T15" fmla="*/ 85194 h 120000"/>
              <a:gd name="T16" fmla="*/ 23362 w 120000"/>
              <a:gd name="T17" fmla="*/ 80519 h 120000"/>
              <a:gd name="T18" fmla="*/ 40088 w 120000"/>
              <a:gd name="T19" fmla="*/ 96623 h 120000"/>
              <a:gd name="T20" fmla="*/ 35309 w 120000"/>
              <a:gd name="T21" fmla="*/ 110389 h 120000"/>
              <a:gd name="T22" fmla="*/ 40088 w 120000"/>
              <a:gd name="T23" fmla="*/ 117402 h 120000"/>
              <a:gd name="T24" fmla="*/ 73008 w 120000"/>
              <a:gd name="T25" fmla="*/ 78181 h 120000"/>
              <a:gd name="T26" fmla="*/ 79911 w 120000"/>
              <a:gd name="T27" fmla="*/ 38961 h 120000"/>
              <a:gd name="T28" fmla="*/ 79911 w 120000"/>
              <a:gd name="T29" fmla="*/ 38961 h 120000"/>
              <a:gd name="T30" fmla="*/ 79911 w 120000"/>
              <a:gd name="T31" fmla="*/ 25194 h 120000"/>
              <a:gd name="T32" fmla="*/ 93982 w 120000"/>
              <a:gd name="T33" fmla="*/ 25194 h 120000"/>
              <a:gd name="T34" fmla="*/ 93982 w 120000"/>
              <a:gd name="T35" fmla="*/ 38961 h 120000"/>
              <a:gd name="T36" fmla="*/ 79911 w 120000"/>
              <a:gd name="T37" fmla="*/ 38961 h 120000"/>
              <a:gd name="T38" fmla="*/ 0 w 120000"/>
              <a:gd name="T39" fmla="*/ 0 h 120000"/>
              <a:gd name="T40" fmla="*/ 120000 w 120000"/>
              <a:gd name="T4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T38" t="T39" r="T40" b="T41"/>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5" name="Shape 5168"/>
          <p:cNvSpPr>
            <a:spLocks/>
          </p:cNvSpPr>
          <p:nvPr/>
        </p:nvSpPr>
        <p:spPr bwMode="auto">
          <a:xfrm>
            <a:off x="6480175" y="4352925"/>
            <a:ext cx="282575" cy="274638"/>
          </a:xfrm>
          <a:custGeom>
            <a:avLst/>
            <a:gdLst>
              <a:gd name="T0" fmla="*/ 18407 w 120000"/>
              <a:gd name="T1" fmla="*/ 81204 h 120000"/>
              <a:gd name="T2" fmla="*/ 18407 w 120000"/>
              <a:gd name="T3" fmla="*/ 81204 h 120000"/>
              <a:gd name="T4" fmla="*/ 4194 w 120000"/>
              <a:gd name="T5" fmla="*/ 113253 h 120000"/>
              <a:gd name="T6" fmla="*/ 39378 w 120000"/>
              <a:gd name="T7" fmla="*/ 104578 h 120000"/>
              <a:gd name="T8" fmla="*/ 37281 w 120000"/>
              <a:gd name="T9" fmla="*/ 83373 h 120000"/>
              <a:gd name="T10" fmla="*/ 18407 w 120000"/>
              <a:gd name="T11" fmla="*/ 81204 h 120000"/>
              <a:gd name="T12" fmla="*/ 115572 w 120000"/>
              <a:gd name="T13" fmla="*/ 4337 h 120000"/>
              <a:gd name="T14" fmla="*/ 115572 w 120000"/>
              <a:gd name="T15" fmla="*/ 4337 h 120000"/>
              <a:gd name="T16" fmla="*/ 45436 w 120000"/>
              <a:gd name="T17" fmla="*/ 55662 h 120000"/>
              <a:gd name="T18" fmla="*/ 32854 w 120000"/>
              <a:gd name="T19" fmla="*/ 70602 h 120000"/>
              <a:gd name="T20" fmla="*/ 34951 w 120000"/>
              <a:gd name="T21" fmla="*/ 72530 h 120000"/>
              <a:gd name="T22" fmla="*/ 43339 w 120000"/>
              <a:gd name="T23" fmla="*/ 79036 h 120000"/>
              <a:gd name="T24" fmla="*/ 47533 w 120000"/>
              <a:gd name="T25" fmla="*/ 85301 h 120000"/>
              <a:gd name="T26" fmla="*/ 49631 w 120000"/>
              <a:gd name="T27" fmla="*/ 87469 h 120000"/>
              <a:gd name="T28" fmla="*/ 64077 w 120000"/>
              <a:gd name="T29" fmla="*/ 74698 h 120000"/>
              <a:gd name="T30" fmla="*/ 115572 w 120000"/>
              <a:gd name="T31" fmla="*/ 4337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6" name="Shape 5169"/>
          <p:cNvSpPr>
            <a:spLocks/>
          </p:cNvSpPr>
          <p:nvPr/>
        </p:nvSpPr>
        <p:spPr bwMode="auto">
          <a:xfrm>
            <a:off x="7577138" y="4368800"/>
            <a:ext cx="273050" cy="249238"/>
          </a:xfrm>
          <a:custGeom>
            <a:avLst/>
            <a:gdLst>
              <a:gd name="T0" fmla="*/ 59637 w 120000"/>
              <a:gd name="T1" fmla="*/ 72743 h 120000"/>
              <a:gd name="T2" fmla="*/ 59637 w 120000"/>
              <a:gd name="T3" fmla="*/ 72743 h 120000"/>
              <a:gd name="T4" fmla="*/ 87645 w 120000"/>
              <a:gd name="T5" fmla="*/ 61061 h 120000"/>
              <a:gd name="T6" fmla="*/ 81368 w 120000"/>
              <a:gd name="T7" fmla="*/ 40088 h 120000"/>
              <a:gd name="T8" fmla="*/ 59637 w 120000"/>
              <a:gd name="T9" fmla="*/ 49380 h 120000"/>
              <a:gd name="T10" fmla="*/ 40563 w 120000"/>
              <a:gd name="T11" fmla="*/ 40088 h 120000"/>
              <a:gd name="T12" fmla="*/ 32112 w 120000"/>
              <a:gd name="T13" fmla="*/ 61061 h 120000"/>
              <a:gd name="T14" fmla="*/ 59637 w 120000"/>
              <a:gd name="T15" fmla="*/ 72743 h 120000"/>
              <a:gd name="T16" fmla="*/ 59637 w 120000"/>
              <a:gd name="T17" fmla="*/ 28141 h 120000"/>
              <a:gd name="T18" fmla="*/ 59637 w 120000"/>
              <a:gd name="T19" fmla="*/ 28141 h 120000"/>
              <a:gd name="T20" fmla="*/ 74607 w 120000"/>
              <a:gd name="T21" fmla="*/ 23362 h 120000"/>
              <a:gd name="T22" fmla="*/ 68571 w 120000"/>
              <a:gd name="T23" fmla="*/ 4513 h 120000"/>
              <a:gd name="T24" fmla="*/ 59637 w 120000"/>
              <a:gd name="T25" fmla="*/ 0 h 120000"/>
              <a:gd name="T26" fmla="*/ 51187 w 120000"/>
              <a:gd name="T27" fmla="*/ 4513 h 120000"/>
              <a:gd name="T28" fmla="*/ 44909 w 120000"/>
              <a:gd name="T29" fmla="*/ 23362 h 120000"/>
              <a:gd name="T30" fmla="*/ 59637 w 120000"/>
              <a:gd name="T31" fmla="*/ 28141 h 120000"/>
              <a:gd name="T32" fmla="*/ 113239 w 120000"/>
              <a:gd name="T33" fmla="*/ 79911 h 120000"/>
              <a:gd name="T34" fmla="*/ 113239 w 120000"/>
              <a:gd name="T35" fmla="*/ 79911 h 120000"/>
              <a:gd name="T36" fmla="*/ 89818 w 120000"/>
              <a:gd name="T37" fmla="*/ 70619 h 120000"/>
              <a:gd name="T38" fmla="*/ 91991 w 120000"/>
              <a:gd name="T39" fmla="*/ 77522 h 120000"/>
              <a:gd name="T40" fmla="*/ 59637 w 120000"/>
              <a:gd name="T41" fmla="*/ 91592 h 120000"/>
              <a:gd name="T42" fmla="*/ 27766 w 120000"/>
              <a:gd name="T43" fmla="*/ 77522 h 120000"/>
              <a:gd name="T44" fmla="*/ 29939 w 120000"/>
              <a:gd name="T45" fmla="*/ 70619 h 120000"/>
              <a:gd name="T46" fmla="*/ 6277 w 120000"/>
              <a:gd name="T47" fmla="*/ 79911 h 120000"/>
              <a:gd name="T48" fmla="*/ 6277 w 120000"/>
              <a:gd name="T49" fmla="*/ 91592 h 120000"/>
              <a:gd name="T50" fmla="*/ 49014 w 120000"/>
              <a:gd name="T51" fmla="*/ 115221 h 120000"/>
              <a:gd name="T52" fmla="*/ 70503 w 120000"/>
              <a:gd name="T53" fmla="*/ 115221 h 120000"/>
              <a:gd name="T54" fmla="*/ 113239 w 120000"/>
              <a:gd name="T55" fmla="*/ 91592 h 120000"/>
              <a:gd name="T56" fmla="*/ 113239 w 120000"/>
              <a:gd name="T57" fmla="*/ 79911 h 120000"/>
              <a:gd name="T58" fmla="*/ 0 w 120000"/>
              <a:gd name="T59" fmla="*/ 0 h 120000"/>
              <a:gd name="T60" fmla="*/ 120000 w 120000"/>
              <a:gd name="T6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T58" t="T59" r="T60" b="T61"/>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7" name="Shape 5170"/>
          <p:cNvSpPr>
            <a:spLocks/>
          </p:cNvSpPr>
          <p:nvPr/>
        </p:nvSpPr>
        <p:spPr bwMode="auto">
          <a:xfrm>
            <a:off x="7029450" y="2201863"/>
            <a:ext cx="274638" cy="219075"/>
          </a:xfrm>
          <a:custGeom>
            <a:avLst/>
            <a:gdLst>
              <a:gd name="T0" fmla="*/ 40804 w 120000"/>
              <a:gd name="T1" fmla="*/ 58800 h 120000"/>
              <a:gd name="T2" fmla="*/ 40804 w 120000"/>
              <a:gd name="T3" fmla="*/ 58800 h 120000"/>
              <a:gd name="T4" fmla="*/ 59879 w 120000"/>
              <a:gd name="T5" fmla="*/ 82500 h 120000"/>
              <a:gd name="T6" fmla="*/ 79195 w 120000"/>
              <a:gd name="T7" fmla="*/ 58800 h 120000"/>
              <a:gd name="T8" fmla="*/ 59879 w 120000"/>
              <a:gd name="T9" fmla="*/ 34800 h 120000"/>
              <a:gd name="T10" fmla="*/ 40804 w 120000"/>
              <a:gd name="T11" fmla="*/ 58800 h 120000"/>
              <a:gd name="T12" fmla="*/ 28008 w 120000"/>
              <a:gd name="T13" fmla="*/ 50700 h 120000"/>
              <a:gd name="T14" fmla="*/ 28008 w 120000"/>
              <a:gd name="T15" fmla="*/ 50700 h 120000"/>
              <a:gd name="T16" fmla="*/ 59879 w 120000"/>
              <a:gd name="T17" fmla="*/ 18900 h 120000"/>
              <a:gd name="T18" fmla="*/ 83299 w 120000"/>
              <a:gd name="T19" fmla="*/ 29400 h 120000"/>
              <a:gd name="T20" fmla="*/ 94164 w 120000"/>
              <a:gd name="T21" fmla="*/ 29400 h 120000"/>
              <a:gd name="T22" fmla="*/ 94164 w 120000"/>
              <a:gd name="T23" fmla="*/ 16200 h 120000"/>
              <a:gd name="T24" fmla="*/ 59879 w 120000"/>
              <a:gd name="T25" fmla="*/ 0 h 120000"/>
              <a:gd name="T26" fmla="*/ 14969 w 120000"/>
              <a:gd name="T27" fmla="*/ 42900 h 120000"/>
              <a:gd name="T28" fmla="*/ 0 w 120000"/>
              <a:gd name="T29" fmla="*/ 42900 h 120000"/>
              <a:gd name="T30" fmla="*/ 0 w 120000"/>
              <a:gd name="T31" fmla="*/ 58800 h 120000"/>
              <a:gd name="T32" fmla="*/ 19315 w 120000"/>
              <a:gd name="T33" fmla="*/ 58800 h 120000"/>
              <a:gd name="T34" fmla="*/ 28008 w 120000"/>
              <a:gd name="T35" fmla="*/ 50700 h 120000"/>
              <a:gd name="T36" fmla="*/ 100442 w 120000"/>
              <a:gd name="T37" fmla="*/ 58800 h 120000"/>
              <a:gd name="T38" fmla="*/ 100442 w 120000"/>
              <a:gd name="T39" fmla="*/ 58800 h 120000"/>
              <a:gd name="T40" fmla="*/ 91991 w 120000"/>
              <a:gd name="T41" fmla="*/ 69300 h 120000"/>
              <a:gd name="T42" fmla="*/ 59879 w 120000"/>
              <a:gd name="T43" fmla="*/ 101100 h 120000"/>
              <a:gd name="T44" fmla="*/ 36458 w 120000"/>
              <a:gd name="T45" fmla="*/ 87900 h 120000"/>
              <a:gd name="T46" fmla="*/ 25835 w 120000"/>
              <a:gd name="T47" fmla="*/ 87900 h 120000"/>
              <a:gd name="T48" fmla="*/ 25835 w 120000"/>
              <a:gd name="T49" fmla="*/ 101100 h 120000"/>
              <a:gd name="T50" fmla="*/ 59879 w 120000"/>
              <a:gd name="T51" fmla="*/ 119700 h 120000"/>
              <a:gd name="T52" fmla="*/ 105030 w 120000"/>
              <a:gd name="T53" fmla="*/ 77100 h 120000"/>
              <a:gd name="T54" fmla="*/ 119758 w 120000"/>
              <a:gd name="T55" fmla="*/ 77100 h 120000"/>
              <a:gd name="T56" fmla="*/ 119758 w 120000"/>
              <a:gd name="T57" fmla="*/ 58800 h 120000"/>
              <a:gd name="T58" fmla="*/ 100442 w 120000"/>
              <a:gd name="T59" fmla="*/ 58800 h 120000"/>
              <a:gd name="T60" fmla="*/ 0 w 120000"/>
              <a:gd name="T61" fmla="*/ 0 h 120000"/>
              <a:gd name="T62" fmla="*/ 120000 w 120000"/>
              <a:gd name="T6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T60" t="T61" r="T62" b="T63"/>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8" name="Shape 5171"/>
          <p:cNvSpPr>
            <a:spLocks/>
          </p:cNvSpPr>
          <p:nvPr/>
        </p:nvSpPr>
        <p:spPr bwMode="auto">
          <a:xfrm>
            <a:off x="5437188" y="4378325"/>
            <a:ext cx="184150" cy="225425"/>
          </a:xfrm>
          <a:custGeom>
            <a:avLst/>
            <a:gdLst>
              <a:gd name="T0" fmla="*/ 59821 w 120000"/>
              <a:gd name="T1" fmla="*/ 0 h 120000"/>
              <a:gd name="T2" fmla="*/ 59821 w 120000"/>
              <a:gd name="T3" fmla="*/ 0 h 120000"/>
              <a:gd name="T4" fmla="*/ 0 w 120000"/>
              <a:gd name="T5" fmla="*/ 18190 h 120000"/>
              <a:gd name="T6" fmla="*/ 12462 w 120000"/>
              <a:gd name="T7" fmla="*/ 106503 h 120000"/>
              <a:gd name="T8" fmla="*/ 59821 w 120000"/>
              <a:gd name="T9" fmla="*/ 119706 h 120000"/>
              <a:gd name="T10" fmla="*/ 107181 w 120000"/>
              <a:gd name="T11" fmla="*/ 106503 h 120000"/>
              <a:gd name="T12" fmla="*/ 119643 w 120000"/>
              <a:gd name="T13" fmla="*/ 18190 h 120000"/>
              <a:gd name="T14" fmla="*/ 59821 w 120000"/>
              <a:gd name="T15" fmla="*/ 0 h 120000"/>
              <a:gd name="T16" fmla="*/ 59821 w 120000"/>
              <a:gd name="T17" fmla="*/ 31393 h 120000"/>
              <a:gd name="T18" fmla="*/ 59821 w 120000"/>
              <a:gd name="T19" fmla="*/ 31393 h 120000"/>
              <a:gd name="T20" fmla="*/ 12462 w 120000"/>
              <a:gd name="T21" fmla="*/ 20831 h 120000"/>
              <a:gd name="T22" fmla="*/ 59821 w 120000"/>
              <a:gd name="T23" fmla="*/ 10562 h 120000"/>
              <a:gd name="T24" fmla="*/ 107181 w 120000"/>
              <a:gd name="T25" fmla="*/ 20831 h 120000"/>
              <a:gd name="T26" fmla="*/ 59821 w 120000"/>
              <a:gd name="T27" fmla="*/ 31393 h 120000"/>
              <a:gd name="T28" fmla="*/ 0 w 120000"/>
              <a:gd name="T29" fmla="*/ 0 h 120000"/>
              <a:gd name="T30" fmla="*/ 120000 w 120000"/>
              <a:gd name="T3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29" name="Shape 5172"/>
          <p:cNvSpPr>
            <a:spLocks/>
          </p:cNvSpPr>
          <p:nvPr/>
        </p:nvSpPr>
        <p:spPr bwMode="auto">
          <a:xfrm>
            <a:off x="10829925" y="3832225"/>
            <a:ext cx="273050" cy="261938"/>
          </a:xfrm>
          <a:custGeom>
            <a:avLst/>
            <a:gdLst>
              <a:gd name="T0" fmla="*/ 102615 w 120000"/>
              <a:gd name="T1" fmla="*/ 40000 h 120000"/>
              <a:gd name="T2" fmla="*/ 102615 w 120000"/>
              <a:gd name="T3" fmla="*/ 40000 h 120000"/>
              <a:gd name="T4" fmla="*/ 89818 w 120000"/>
              <a:gd name="T5" fmla="*/ 4500 h 120000"/>
              <a:gd name="T6" fmla="*/ 83541 w 120000"/>
              <a:gd name="T7" fmla="*/ 2250 h 120000"/>
              <a:gd name="T8" fmla="*/ 2173 w 120000"/>
              <a:gd name="T9" fmla="*/ 33500 h 120000"/>
              <a:gd name="T10" fmla="*/ 0 w 120000"/>
              <a:gd name="T11" fmla="*/ 40000 h 120000"/>
              <a:gd name="T12" fmla="*/ 12796 w 120000"/>
              <a:gd name="T13" fmla="*/ 75500 h 120000"/>
              <a:gd name="T14" fmla="*/ 12796 w 120000"/>
              <a:gd name="T15" fmla="*/ 55500 h 120000"/>
              <a:gd name="T16" fmla="*/ 27766 w 120000"/>
              <a:gd name="T17" fmla="*/ 40000 h 120000"/>
              <a:gd name="T18" fmla="*/ 49014 w 120000"/>
              <a:gd name="T19" fmla="*/ 40000 h 120000"/>
              <a:gd name="T20" fmla="*/ 74607 w 120000"/>
              <a:gd name="T21" fmla="*/ 22250 h 120000"/>
              <a:gd name="T22" fmla="*/ 89818 w 120000"/>
              <a:gd name="T23" fmla="*/ 40000 h 120000"/>
              <a:gd name="T24" fmla="*/ 102615 w 120000"/>
              <a:gd name="T25" fmla="*/ 40000 h 120000"/>
              <a:gd name="T26" fmla="*/ 115412 w 120000"/>
              <a:gd name="T27" fmla="*/ 51000 h 120000"/>
              <a:gd name="T28" fmla="*/ 115412 w 120000"/>
              <a:gd name="T29" fmla="*/ 51000 h 120000"/>
              <a:gd name="T30" fmla="*/ 27766 w 120000"/>
              <a:gd name="T31" fmla="*/ 51000 h 120000"/>
              <a:gd name="T32" fmla="*/ 23420 w 120000"/>
              <a:gd name="T33" fmla="*/ 55500 h 120000"/>
              <a:gd name="T34" fmla="*/ 23420 w 120000"/>
              <a:gd name="T35" fmla="*/ 115500 h 120000"/>
              <a:gd name="T36" fmla="*/ 27766 w 120000"/>
              <a:gd name="T37" fmla="*/ 119750 h 120000"/>
              <a:gd name="T38" fmla="*/ 115412 w 120000"/>
              <a:gd name="T39" fmla="*/ 119750 h 120000"/>
              <a:gd name="T40" fmla="*/ 119758 w 120000"/>
              <a:gd name="T41" fmla="*/ 115500 h 120000"/>
              <a:gd name="T42" fmla="*/ 119758 w 120000"/>
              <a:gd name="T43" fmla="*/ 55500 h 120000"/>
              <a:gd name="T44" fmla="*/ 115412 w 120000"/>
              <a:gd name="T45" fmla="*/ 51000 h 120000"/>
              <a:gd name="T46" fmla="*/ 109134 w 120000"/>
              <a:gd name="T47" fmla="*/ 106500 h 120000"/>
              <a:gd name="T48" fmla="*/ 109134 w 120000"/>
              <a:gd name="T49" fmla="*/ 106500 h 120000"/>
              <a:gd name="T50" fmla="*/ 36217 w 120000"/>
              <a:gd name="T51" fmla="*/ 106500 h 120000"/>
              <a:gd name="T52" fmla="*/ 36217 w 120000"/>
              <a:gd name="T53" fmla="*/ 97750 h 120000"/>
              <a:gd name="T54" fmla="*/ 47082 w 120000"/>
              <a:gd name="T55" fmla="*/ 68750 h 120000"/>
              <a:gd name="T56" fmla="*/ 63983 w 120000"/>
              <a:gd name="T57" fmla="*/ 91000 h 120000"/>
              <a:gd name="T58" fmla="*/ 79195 w 120000"/>
              <a:gd name="T59" fmla="*/ 75500 h 120000"/>
              <a:gd name="T60" fmla="*/ 100442 w 120000"/>
              <a:gd name="T61" fmla="*/ 66500 h 120000"/>
              <a:gd name="T62" fmla="*/ 109134 w 120000"/>
              <a:gd name="T63" fmla="*/ 86750 h 120000"/>
              <a:gd name="T64" fmla="*/ 109134 w 120000"/>
              <a:gd name="T65" fmla="*/ 106500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0" name="Shape 5173"/>
          <p:cNvSpPr>
            <a:spLocks/>
          </p:cNvSpPr>
          <p:nvPr/>
        </p:nvSpPr>
        <p:spPr bwMode="auto">
          <a:xfrm>
            <a:off x="9229725" y="3841750"/>
            <a:ext cx="196850" cy="249238"/>
          </a:xfrm>
          <a:custGeom>
            <a:avLst/>
            <a:gdLst>
              <a:gd name="T0" fmla="*/ 101797 w 120000"/>
              <a:gd name="T1" fmla="*/ 0 h 120000"/>
              <a:gd name="T2" fmla="*/ 101797 w 120000"/>
              <a:gd name="T3" fmla="*/ 0 h 120000"/>
              <a:gd name="T4" fmla="*/ 17865 w 120000"/>
              <a:gd name="T5" fmla="*/ 0 h 120000"/>
              <a:gd name="T6" fmla="*/ 0 w 120000"/>
              <a:gd name="T7" fmla="*/ 14304 h 120000"/>
              <a:gd name="T8" fmla="*/ 0 w 120000"/>
              <a:gd name="T9" fmla="*/ 105695 h 120000"/>
              <a:gd name="T10" fmla="*/ 17865 w 120000"/>
              <a:gd name="T11" fmla="*/ 119735 h 120000"/>
              <a:gd name="T12" fmla="*/ 101797 w 120000"/>
              <a:gd name="T13" fmla="*/ 119735 h 120000"/>
              <a:gd name="T14" fmla="*/ 119662 w 120000"/>
              <a:gd name="T15" fmla="*/ 105695 h 120000"/>
              <a:gd name="T16" fmla="*/ 119662 w 120000"/>
              <a:gd name="T17" fmla="*/ 14304 h 120000"/>
              <a:gd name="T18" fmla="*/ 101797 w 120000"/>
              <a:gd name="T19" fmla="*/ 0 h 120000"/>
              <a:gd name="T20" fmla="*/ 101797 w 120000"/>
              <a:gd name="T21" fmla="*/ 105695 h 120000"/>
              <a:gd name="T22" fmla="*/ 101797 w 120000"/>
              <a:gd name="T23" fmla="*/ 105695 h 120000"/>
              <a:gd name="T24" fmla="*/ 17865 w 120000"/>
              <a:gd name="T25" fmla="*/ 105695 h 120000"/>
              <a:gd name="T26" fmla="*/ 17865 w 120000"/>
              <a:gd name="T27" fmla="*/ 14304 h 120000"/>
              <a:gd name="T28" fmla="*/ 101797 w 120000"/>
              <a:gd name="T29" fmla="*/ 14304 h 120000"/>
              <a:gd name="T30" fmla="*/ 101797 w 120000"/>
              <a:gd name="T31" fmla="*/ 105695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1" name="Shape 5174"/>
          <p:cNvSpPr>
            <a:spLocks/>
          </p:cNvSpPr>
          <p:nvPr/>
        </p:nvSpPr>
        <p:spPr bwMode="auto">
          <a:xfrm>
            <a:off x="10282238" y="3870325"/>
            <a:ext cx="274637" cy="188913"/>
          </a:xfrm>
          <a:custGeom>
            <a:avLst/>
            <a:gdLst>
              <a:gd name="T0" fmla="*/ 0 w 120000"/>
              <a:gd name="T1" fmla="*/ 15260 h 120000"/>
              <a:gd name="T2" fmla="*/ 0 w 120000"/>
              <a:gd name="T3" fmla="*/ 15260 h 120000"/>
              <a:gd name="T4" fmla="*/ 0 w 120000"/>
              <a:gd name="T5" fmla="*/ 101271 h 120000"/>
              <a:gd name="T6" fmla="*/ 12771 w 120000"/>
              <a:gd name="T7" fmla="*/ 119653 h 120000"/>
              <a:gd name="T8" fmla="*/ 106987 w 120000"/>
              <a:gd name="T9" fmla="*/ 119653 h 120000"/>
              <a:gd name="T10" fmla="*/ 119759 w 120000"/>
              <a:gd name="T11" fmla="*/ 101271 h 120000"/>
              <a:gd name="T12" fmla="*/ 119759 w 120000"/>
              <a:gd name="T13" fmla="*/ 15260 h 120000"/>
              <a:gd name="T14" fmla="*/ 106987 w 120000"/>
              <a:gd name="T15" fmla="*/ 0 h 120000"/>
              <a:gd name="T16" fmla="*/ 12771 w 120000"/>
              <a:gd name="T17" fmla="*/ 0 h 120000"/>
              <a:gd name="T18" fmla="*/ 0 w 120000"/>
              <a:gd name="T19" fmla="*/ 15260 h 120000"/>
              <a:gd name="T20" fmla="*/ 106987 w 120000"/>
              <a:gd name="T21" fmla="*/ 15260 h 120000"/>
              <a:gd name="T22" fmla="*/ 106987 w 120000"/>
              <a:gd name="T23" fmla="*/ 15260 h 120000"/>
              <a:gd name="T24" fmla="*/ 106987 w 120000"/>
              <a:gd name="T25" fmla="*/ 101271 h 120000"/>
              <a:gd name="T26" fmla="*/ 12771 w 120000"/>
              <a:gd name="T27" fmla="*/ 101271 h 120000"/>
              <a:gd name="T28" fmla="*/ 12771 w 120000"/>
              <a:gd name="T29" fmla="*/ 15260 h 120000"/>
              <a:gd name="T30" fmla="*/ 106987 w 120000"/>
              <a:gd name="T31" fmla="*/ 15260 h 120000"/>
              <a:gd name="T32" fmla="*/ 0 w 120000"/>
              <a:gd name="T33" fmla="*/ 0 h 120000"/>
              <a:gd name="T34" fmla="*/ 120000 w 120000"/>
              <a:gd name="T3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T32" t="T33" r="T34" b="T35"/>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2" name="Shape 5175"/>
          <p:cNvSpPr>
            <a:spLocks/>
          </p:cNvSpPr>
          <p:nvPr/>
        </p:nvSpPr>
        <p:spPr bwMode="auto">
          <a:xfrm>
            <a:off x="9737725" y="3825875"/>
            <a:ext cx="274638" cy="277813"/>
          </a:xfrm>
          <a:custGeom>
            <a:avLst/>
            <a:gdLst>
              <a:gd name="T0" fmla="*/ 115653 w 120000"/>
              <a:gd name="T1" fmla="*/ 44110 h 120000"/>
              <a:gd name="T2" fmla="*/ 115653 w 120000"/>
              <a:gd name="T3" fmla="*/ 44110 h 120000"/>
              <a:gd name="T4" fmla="*/ 70503 w 120000"/>
              <a:gd name="T5" fmla="*/ 33675 h 120000"/>
              <a:gd name="T6" fmla="*/ 64225 w 120000"/>
              <a:gd name="T7" fmla="*/ 4031 h 120000"/>
              <a:gd name="T8" fmla="*/ 57706 w 120000"/>
              <a:gd name="T9" fmla="*/ 0 h 120000"/>
              <a:gd name="T10" fmla="*/ 4104 w 120000"/>
              <a:gd name="T11" fmla="*/ 14466 h 120000"/>
              <a:gd name="T12" fmla="*/ 0 w 120000"/>
              <a:gd name="T13" fmla="*/ 21106 h 120000"/>
              <a:gd name="T14" fmla="*/ 19074 w 120000"/>
              <a:gd name="T15" fmla="*/ 92490 h 120000"/>
              <a:gd name="T16" fmla="*/ 25835 w 120000"/>
              <a:gd name="T17" fmla="*/ 94624 h 120000"/>
              <a:gd name="T18" fmla="*/ 47082 w 120000"/>
              <a:gd name="T19" fmla="*/ 88221 h 120000"/>
              <a:gd name="T20" fmla="*/ 42736 w 120000"/>
              <a:gd name="T21" fmla="*/ 100790 h 120000"/>
              <a:gd name="T22" fmla="*/ 47082 w 120000"/>
              <a:gd name="T23" fmla="*/ 105059 h 120000"/>
              <a:gd name="T24" fmla="*/ 96096 w 120000"/>
              <a:gd name="T25" fmla="*/ 117628 h 120000"/>
              <a:gd name="T26" fmla="*/ 102857 w 120000"/>
              <a:gd name="T27" fmla="*/ 115494 h 120000"/>
              <a:gd name="T28" fmla="*/ 119758 w 120000"/>
              <a:gd name="T29" fmla="*/ 50276 h 120000"/>
              <a:gd name="T30" fmla="*/ 115653 w 120000"/>
              <a:gd name="T31" fmla="*/ 44110 h 120000"/>
              <a:gd name="T32" fmla="*/ 8450 w 120000"/>
              <a:gd name="T33" fmla="*/ 23003 h 120000"/>
              <a:gd name="T34" fmla="*/ 8450 w 120000"/>
              <a:gd name="T35" fmla="*/ 23003 h 120000"/>
              <a:gd name="T36" fmla="*/ 55533 w 120000"/>
              <a:gd name="T37" fmla="*/ 10434 h 120000"/>
              <a:gd name="T38" fmla="*/ 74849 w 120000"/>
              <a:gd name="T39" fmla="*/ 73517 h 120000"/>
              <a:gd name="T40" fmla="*/ 28008 w 120000"/>
              <a:gd name="T41" fmla="*/ 86324 h 120000"/>
              <a:gd name="T42" fmla="*/ 8450 w 120000"/>
              <a:gd name="T43" fmla="*/ 23003 h 120000"/>
              <a:gd name="T44" fmla="*/ 93923 w 120000"/>
              <a:gd name="T45" fmla="*/ 109328 h 120000"/>
              <a:gd name="T46" fmla="*/ 93923 w 120000"/>
              <a:gd name="T47" fmla="*/ 109328 h 120000"/>
              <a:gd name="T48" fmla="*/ 53601 w 120000"/>
              <a:gd name="T49" fmla="*/ 98893 h 120000"/>
              <a:gd name="T50" fmla="*/ 55533 w 120000"/>
              <a:gd name="T51" fmla="*/ 86324 h 120000"/>
              <a:gd name="T52" fmla="*/ 79195 w 120000"/>
              <a:gd name="T53" fmla="*/ 79683 h 120000"/>
              <a:gd name="T54" fmla="*/ 83299 w 120000"/>
              <a:gd name="T55" fmla="*/ 75652 h 120000"/>
              <a:gd name="T56" fmla="*/ 74849 w 120000"/>
              <a:gd name="T57" fmla="*/ 41976 h 120000"/>
              <a:gd name="T58" fmla="*/ 108893 w 120000"/>
              <a:gd name="T59" fmla="*/ 50276 h 120000"/>
              <a:gd name="T60" fmla="*/ 93923 w 120000"/>
              <a:gd name="T61" fmla="*/ 109328 h 120000"/>
              <a:gd name="T62" fmla="*/ 0 w 120000"/>
              <a:gd name="T63" fmla="*/ 0 h 120000"/>
              <a:gd name="T64" fmla="*/ 120000 w 120000"/>
              <a:gd name="T6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3" name="Shape 5176"/>
          <p:cNvSpPr>
            <a:spLocks/>
          </p:cNvSpPr>
          <p:nvPr/>
        </p:nvSpPr>
        <p:spPr bwMode="auto">
          <a:xfrm>
            <a:off x="10842625" y="1673225"/>
            <a:ext cx="244475" cy="219075"/>
          </a:xfrm>
          <a:custGeom>
            <a:avLst/>
            <a:gdLst>
              <a:gd name="T0" fmla="*/ 115135 w 120000"/>
              <a:gd name="T1" fmla="*/ 0 h 120000"/>
              <a:gd name="T2" fmla="*/ 115135 w 120000"/>
              <a:gd name="T3" fmla="*/ 0 h 120000"/>
              <a:gd name="T4" fmla="*/ 2432 w 120000"/>
              <a:gd name="T5" fmla="*/ 0 h 120000"/>
              <a:gd name="T6" fmla="*/ 0 w 120000"/>
              <a:gd name="T7" fmla="*/ 5112 h 120000"/>
              <a:gd name="T8" fmla="*/ 0 w 120000"/>
              <a:gd name="T9" fmla="*/ 21052 h 120000"/>
              <a:gd name="T10" fmla="*/ 119729 w 120000"/>
              <a:gd name="T11" fmla="*/ 21052 h 120000"/>
              <a:gd name="T12" fmla="*/ 119729 w 120000"/>
              <a:gd name="T13" fmla="*/ 5112 h 120000"/>
              <a:gd name="T14" fmla="*/ 115135 w 120000"/>
              <a:gd name="T15" fmla="*/ 0 h 120000"/>
              <a:gd name="T16" fmla="*/ 7297 w 120000"/>
              <a:gd name="T17" fmla="*/ 109172 h 120000"/>
              <a:gd name="T18" fmla="*/ 7297 w 120000"/>
              <a:gd name="T19" fmla="*/ 109172 h 120000"/>
              <a:gd name="T20" fmla="*/ 14594 w 120000"/>
              <a:gd name="T21" fmla="*/ 119699 h 120000"/>
              <a:gd name="T22" fmla="*/ 102972 w 120000"/>
              <a:gd name="T23" fmla="*/ 119699 h 120000"/>
              <a:gd name="T24" fmla="*/ 112702 w 120000"/>
              <a:gd name="T25" fmla="*/ 109172 h 120000"/>
              <a:gd name="T26" fmla="*/ 112702 w 120000"/>
              <a:gd name="T27" fmla="*/ 29172 h 120000"/>
              <a:gd name="T28" fmla="*/ 7297 w 120000"/>
              <a:gd name="T29" fmla="*/ 29172 h 120000"/>
              <a:gd name="T30" fmla="*/ 7297 w 120000"/>
              <a:gd name="T31" fmla="*/ 109172 h 120000"/>
              <a:gd name="T32" fmla="*/ 40810 w 120000"/>
              <a:gd name="T33" fmla="*/ 45112 h 120000"/>
              <a:gd name="T34" fmla="*/ 40810 w 120000"/>
              <a:gd name="T35" fmla="*/ 45112 h 120000"/>
              <a:gd name="T36" fmla="*/ 79189 w 120000"/>
              <a:gd name="T37" fmla="*/ 45112 h 120000"/>
              <a:gd name="T38" fmla="*/ 79189 w 120000"/>
              <a:gd name="T39" fmla="*/ 58345 h 120000"/>
              <a:gd name="T40" fmla="*/ 40810 w 120000"/>
              <a:gd name="T41" fmla="*/ 58345 h 120000"/>
              <a:gd name="T42" fmla="*/ 40810 w 120000"/>
              <a:gd name="T43" fmla="*/ 45112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4" name="Shape 5177"/>
          <p:cNvSpPr>
            <a:spLocks/>
          </p:cNvSpPr>
          <p:nvPr/>
        </p:nvSpPr>
        <p:spPr bwMode="auto">
          <a:xfrm>
            <a:off x="10298113" y="1658938"/>
            <a:ext cx="244475" cy="244475"/>
          </a:xfrm>
          <a:custGeom>
            <a:avLst/>
            <a:gdLst>
              <a:gd name="T0" fmla="*/ 18918 w 120000"/>
              <a:gd name="T1" fmla="*/ 107865 h 120000"/>
              <a:gd name="T2" fmla="*/ 18918 w 120000"/>
              <a:gd name="T3" fmla="*/ 107865 h 120000"/>
              <a:gd name="T4" fmla="*/ 33513 w 120000"/>
              <a:gd name="T5" fmla="*/ 119730 h 120000"/>
              <a:gd name="T6" fmla="*/ 45405 w 120000"/>
              <a:gd name="T7" fmla="*/ 107865 h 120000"/>
              <a:gd name="T8" fmla="*/ 33513 w 120000"/>
              <a:gd name="T9" fmla="*/ 93303 h 120000"/>
              <a:gd name="T10" fmla="*/ 18918 w 120000"/>
              <a:gd name="T11" fmla="*/ 107865 h 120000"/>
              <a:gd name="T12" fmla="*/ 86216 w 120000"/>
              <a:gd name="T13" fmla="*/ 107865 h 120000"/>
              <a:gd name="T14" fmla="*/ 86216 w 120000"/>
              <a:gd name="T15" fmla="*/ 107865 h 120000"/>
              <a:gd name="T16" fmla="*/ 100540 w 120000"/>
              <a:gd name="T17" fmla="*/ 119730 h 120000"/>
              <a:gd name="T18" fmla="*/ 112702 w 120000"/>
              <a:gd name="T19" fmla="*/ 107865 h 120000"/>
              <a:gd name="T20" fmla="*/ 100540 w 120000"/>
              <a:gd name="T21" fmla="*/ 93303 h 120000"/>
              <a:gd name="T22" fmla="*/ 86216 w 120000"/>
              <a:gd name="T23" fmla="*/ 107865 h 120000"/>
              <a:gd name="T24" fmla="*/ 42972 w 120000"/>
              <a:gd name="T25" fmla="*/ 76584 h 120000"/>
              <a:gd name="T26" fmla="*/ 42972 w 120000"/>
              <a:gd name="T27" fmla="*/ 76584 h 120000"/>
              <a:gd name="T28" fmla="*/ 117297 w 120000"/>
              <a:gd name="T29" fmla="*/ 55011 h 120000"/>
              <a:gd name="T30" fmla="*/ 119729 w 120000"/>
              <a:gd name="T31" fmla="*/ 50426 h 120000"/>
              <a:gd name="T32" fmla="*/ 119729 w 120000"/>
              <a:gd name="T33" fmla="*/ 14561 h 120000"/>
              <a:gd name="T34" fmla="*/ 26486 w 120000"/>
              <a:gd name="T35" fmla="*/ 14561 h 120000"/>
              <a:gd name="T36" fmla="*/ 26486 w 120000"/>
              <a:gd name="T37" fmla="*/ 2696 h 120000"/>
              <a:gd name="T38" fmla="*/ 24054 w 120000"/>
              <a:gd name="T39" fmla="*/ 0 h 120000"/>
              <a:gd name="T40" fmla="*/ 2432 w 120000"/>
              <a:gd name="T41" fmla="*/ 0 h 120000"/>
              <a:gd name="T42" fmla="*/ 0 w 120000"/>
              <a:gd name="T43" fmla="*/ 2696 h 120000"/>
              <a:gd name="T44" fmla="*/ 0 w 120000"/>
              <a:gd name="T45" fmla="*/ 14561 h 120000"/>
              <a:gd name="T46" fmla="*/ 12162 w 120000"/>
              <a:gd name="T47" fmla="*/ 14561 h 120000"/>
              <a:gd name="T48" fmla="*/ 26486 w 120000"/>
              <a:gd name="T49" fmla="*/ 74157 h 120000"/>
              <a:gd name="T50" fmla="*/ 26486 w 120000"/>
              <a:gd name="T51" fmla="*/ 81438 h 120000"/>
              <a:gd name="T52" fmla="*/ 26486 w 120000"/>
              <a:gd name="T53" fmla="*/ 91146 h 120000"/>
              <a:gd name="T54" fmla="*/ 28648 w 120000"/>
              <a:gd name="T55" fmla="*/ 93303 h 120000"/>
              <a:gd name="T56" fmla="*/ 33513 w 120000"/>
              <a:gd name="T57" fmla="*/ 93303 h 120000"/>
              <a:gd name="T58" fmla="*/ 100540 w 120000"/>
              <a:gd name="T59" fmla="*/ 93303 h 120000"/>
              <a:gd name="T60" fmla="*/ 117297 w 120000"/>
              <a:gd name="T61" fmla="*/ 93303 h 120000"/>
              <a:gd name="T62" fmla="*/ 119729 w 120000"/>
              <a:gd name="T63" fmla="*/ 91146 h 120000"/>
              <a:gd name="T64" fmla="*/ 119729 w 120000"/>
              <a:gd name="T65" fmla="*/ 81438 h 120000"/>
              <a:gd name="T66" fmla="*/ 45405 w 120000"/>
              <a:gd name="T67" fmla="*/ 81438 h 120000"/>
              <a:gd name="T68" fmla="*/ 42972 w 120000"/>
              <a:gd name="T69" fmla="*/ 76584 h 120000"/>
              <a:gd name="T70" fmla="*/ 0 w 120000"/>
              <a:gd name="T71" fmla="*/ 0 h 120000"/>
              <a:gd name="T72" fmla="*/ 120000 w 120000"/>
              <a:gd name="T7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T70" t="T71" r="T72" b="T73"/>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5" name="Shape 5178"/>
          <p:cNvSpPr>
            <a:spLocks/>
          </p:cNvSpPr>
          <p:nvPr/>
        </p:nvSpPr>
        <p:spPr bwMode="auto">
          <a:xfrm>
            <a:off x="9777413" y="1644650"/>
            <a:ext cx="195262" cy="273050"/>
          </a:xfrm>
          <a:custGeom>
            <a:avLst/>
            <a:gdLst>
              <a:gd name="T0" fmla="*/ 107191 w 120000"/>
              <a:gd name="T1" fmla="*/ 13038 h 120000"/>
              <a:gd name="T2" fmla="*/ 107191 w 120000"/>
              <a:gd name="T3" fmla="*/ 13038 h 120000"/>
              <a:gd name="T4" fmla="*/ 95393 w 120000"/>
              <a:gd name="T5" fmla="*/ 29939 h 120000"/>
              <a:gd name="T6" fmla="*/ 23932 w 120000"/>
              <a:gd name="T7" fmla="*/ 29939 h 120000"/>
              <a:gd name="T8" fmla="*/ 12134 w 120000"/>
              <a:gd name="T9" fmla="*/ 13038 h 120000"/>
              <a:gd name="T10" fmla="*/ 0 w 120000"/>
              <a:gd name="T11" fmla="*/ 21488 h 120000"/>
              <a:gd name="T12" fmla="*/ 0 w 120000"/>
              <a:gd name="T13" fmla="*/ 111307 h 120000"/>
              <a:gd name="T14" fmla="*/ 12134 w 120000"/>
              <a:gd name="T15" fmla="*/ 119758 h 120000"/>
              <a:gd name="T16" fmla="*/ 107191 w 120000"/>
              <a:gd name="T17" fmla="*/ 119758 h 120000"/>
              <a:gd name="T18" fmla="*/ 119662 w 120000"/>
              <a:gd name="T19" fmla="*/ 111307 h 120000"/>
              <a:gd name="T20" fmla="*/ 119662 w 120000"/>
              <a:gd name="T21" fmla="*/ 21488 h 120000"/>
              <a:gd name="T22" fmla="*/ 107191 w 120000"/>
              <a:gd name="T23" fmla="*/ 13038 h 120000"/>
              <a:gd name="T24" fmla="*/ 89325 w 120000"/>
              <a:gd name="T25" fmla="*/ 23661 h 120000"/>
              <a:gd name="T26" fmla="*/ 89325 w 120000"/>
              <a:gd name="T27" fmla="*/ 23661 h 120000"/>
              <a:gd name="T28" fmla="*/ 98426 w 120000"/>
              <a:gd name="T29" fmla="*/ 13038 h 120000"/>
              <a:gd name="T30" fmla="*/ 77528 w 120000"/>
              <a:gd name="T31" fmla="*/ 13038 h 120000"/>
              <a:gd name="T32" fmla="*/ 71460 w 120000"/>
              <a:gd name="T33" fmla="*/ 0 h 120000"/>
              <a:gd name="T34" fmla="*/ 44831 w 120000"/>
              <a:gd name="T35" fmla="*/ 0 h 120000"/>
              <a:gd name="T36" fmla="*/ 38764 w 120000"/>
              <a:gd name="T37" fmla="*/ 13038 h 120000"/>
              <a:gd name="T38" fmla="*/ 20561 w 120000"/>
              <a:gd name="T39" fmla="*/ 13038 h 120000"/>
              <a:gd name="T40" fmla="*/ 30000 w 120000"/>
              <a:gd name="T41" fmla="*/ 23661 h 120000"/>
              <a:gd name="T42" fmla="*/ 89325 w 120000"/>
              <a:gd name="T43" fmla="*/ 23661 h 120000"/>
              <a:gd name="T44" fmla="*/ 0 w 120000"/>
              <a:gd name="T45" fmla="*/ 0 h 120000"/>
              <a:gd name="T46" fmla="*/ 120000 w 120000"/>
              <a:gd name="T4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T44" t="T45" r="T46" b="T47"/>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6" name="Shape 5179"/>
          <p:cNvSpPr>
            <a:spLocks/>
          </p:cNvSpPr>
          <p:nvPr/>
        </p:nvSpPr>
        <p:spPr bwMode="auto">
          <a:xfrm>
            <a:off x="7615238" y="4900613"/>
            <a:ext cx="200025" cy="271462"/>
          </a:xfrm>
          <a:custGeom>
            <a:avLst/>
            <a:gdLst>
              <a:gd name="T0" fmla="*/ 34945 w 120000"/>
              <a:gd name="T1" fmla="*/ 115421 h 120000"/>
              <a:gd name="T2" fmla="*/ 34945 w 120000"/>
              <a:gd name="T3" fmla="*/ 115421 h 120000"/>
              <a:gd name="T4" fmla="*/ 58021 w 120000"/>
              <a:gd name="T5" fmla="*/ 119759 h 120000"/>
              <a:gd name="T6" fmla="*/ 81758 w 120000"/>
              <a:gd name="T7" fmla="*/ 115421 h 120000"/>
              <a:gd name="T8" fmla="*/ 81758 w 120000"/>
              <a:gd name="T9" fmla="*/ 102650 h 120000"/>
              <a:gd name="T10" fmla="*/ 34945 w 120000"/>
              <a:gd name="T11" fmla="*/ 102650 h 120000"/>
              <a:gd name="T12" fmla="*/ 34945 w 120000"/>
              <a:gd name="T13" fmla="*/ 115421 h 120000"/>
              <a:gd name="T14" fmla="*/ 81758 w 120000"/>
              <a:gd name="T15" fmla="*/ 96385 h 120000"/>
              <a:gd name="T16" fmla="*/ 81758 w 120000"/>
              <a:gd name="T17" fmla="*/ 96385 h 120000"/>
              <a:gd name="T18" fmla="*/ 116703 w 120000"/>
              <a:gd name="T19" fmla="*/ 36385 h 120000"/>
              <a:gd name="T20" fmla="*/ 58021 w 120000"/>
              <a:gd name="T21" fmla="*/ 0 h 120000"/>
              <a:gd name="T22" fmla="*/ 0 w 120000"/>
              <a:gd name="T23" fmla="*/ 36385 h 120000"/>
              <a:gd name="T24" fmla="*/ 34945 w 120000"/>
              <a:gd name="T25" fmla="*/ 96385 h 120000"/>
              <a:gd name="T26" fmla="*/ 81758 w 120000"/>
              <a:gd name="T27" fmla="*/ 96385 h 120000"/>
              <a:gd name="T28" fmla="*/ 17472 w 120000"/>
              <a:gd name="T29" fmla="*/ 36385 h 120000"/>
              <a:gd name="T30" fmla="*/ 17472 w 120000"/>
              <a:gd name="T31" fmla="*/ 36385 h 120000"/>
              <a:gd name="T32" fmla="*/ 58021 w 120000"/>
              <a:gd name="T33" fmla="*/ 12771 h 120000"/>
              <a:gd name="T34" fmla="*/ 99230 w 120000"/>
              <a:gd name="T35" fmla="*/ 36385 h 120000"/>
              <a:gd name="T36" fmla="*/ 84725 w 120000"/>
              <a:gd name="T37" fmla="*/ 60000 h 120000"/>
              <a:gd name="T38" fmla="*/ 63956 w 120000"/>
              <a:gd name="T39" fmla="*/ 85542 h 120000"/>
              <a:gd name="T40" fmla="*/ 52417 w 120000"/>
              <a:gd name="T41" fmla="*/ 85542 h 120000"/>
              <a:gd name="T42" fmla="*/ 31978 w 120000"/>
              <a:gd name="T43" fmla="*/ 60000 h 120000"/>
              <a:gd name="T44" fmla="*/ 17472 w 120000"/>
              <a:gd name="T45" fmla="*/ 36385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7" name="Shape 5180"/>
          <p:cNvSpPr>
            <a:spLocks/>
          </p:cNvSpPr>
          <p:nvPr/>
        </p:nvSpPr>
        <p:spPr bwMode="auto">
          <a:xfrm>
            <a:off x="10829925" y="3340100"/>
            <a:ext cx="273050" cy="158750"/>
          </a:xfrm>
          <a:custGeom>
            <a:avLst/>
            <a:gdLst>
              <a:gd name="T0" fmla="*/ 29939 w 120000"/>
              <a:gd name="T1" fmla="*/ 90511 h 120000"/>
              <a:gd name="T2" fmla="*/ 29939 w 120000"/>
              <a:gd name="T3" fmla="*/ 90511 h 120000"/>
              <a:gd name="T4" fmla="*/ 29939 w 120000"/>
              <a:gd name="T5" fmla="*/ 39726 h 120000"/>
              <a:gd name="T6" fmla="*/ 42736 w 120000"/>
              <a:gd name="T7" fmla="*/ 39726 h 120000"/>
              <a:gd name="T8" fmla="*/ 21247 w 120000"/>
              <a:gd name="T9" fmla="*/ 0 h 120000"/>
              <a:gd name="T10" fmla="*/ 0 w 120000"/>
              <a:gd name="T11" fmla="*/ 39726 h 120000"/>
              <a:gd name="T12" fmla="*/ 12796 w 120000"/>
              <a:gd name="T13" fmla="*/ 39726 h 120000"/>
              <a:gd name="T14" fmla="*/ 12796 w 120000"/>
              <a:gd name="T15" fmla="*/ 101569 h 120000"/>
              <a:gd name="T16" fmla="*/ 23420 w 120000"/>
              <a:gd name="T17" fmla="*/ 119590 h 120000"/>
              <a:gd name="T18" fmla="*/ 77022 w 120000"/>
              <a:gd name="T19" fmla="*/ 119590 h 120000"/>
              <a:gd name="T20" fmla="*/ 61810 w 120000"/>
              <a:gd name="T21" fmla="*/ 90511 h 120000"/>
              <a:gd name="T22" fmla="*/ 29939 w 120000"/>
              <a:gd name="T23" fmla="*/ 90511 h 120000"/>
              <a:gd name="T24" fmla="*/ 106961 w 120000"/>
              <a:gd name="T25" fmla="*/ 79863 h 120000"/>
              <a:gd name="T26" fmla="*/ 106961 w 120000"/>
              <a:gd name="T27" fmla="*/ 79863 h 120000"/>
              <a:gd name="T28" fmla="*/ 106961 w 120000"/>
              <a:gd name="T29" fmla="*/ 18020 h 120000"/>
              <a:gd name="T30" fmla="*/ 96338 w 120000"/>
              <a:gd name="T31" fmla="*/ 0 h 120000"/>
              <a:gd name="T32" fmla="*/ 42736 w 120000"/>
              <a:gd name="T33" fmla="*/ 0 h 120000"/>
              <a:gd name="T34" fmla="*/ 57706 w 120000"/>
              <a:gd name="T35" fmla="*/ 24982 h 120000"/>
              <a:gd name="T36" fmla="*/ 89818 w 120000"/>
              <a:gd name="T37" fmla="*/ 24982 h 120000"/>
              <a:gd name="T38" fmla="*/ 89818 w 120000"/>
              <a:gd name="T39" fmla="*/ 79863 h 120000"/>
              <a:gd name="T40" fmla="*/ 77022 w 120000"/>
              <a:gd name="T41" fmla="*/ 79863 h 120000"/>
              <a:gd name="T42" fmla="*/ 98269 w 120000"/>
              <a:gd name="T43" fmla="*/ 119590 h 120000"/>
              <a:gd name="T44" fmla="*/ 119758 w 120000"/>
              <a:gd name="T45" fmla="*/ 79863 h 120000"/>
              <a:gd name="T46" fmla="*/ 106961 w 120000"/>
              <a:gd name="T47" fmla="*/ 79863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8" name="Shape 5181"/>
          <p:cNvSpPr>
            <a:spLocks/>
          </p:cNvSpPr>
          <p:nvPr/>
        </p:nvSpPr>
        <p:spPr bwMode="auto">
          <a:xfrm>
            <a:off x="8704263" y="3263900"/>
            <a:ext cx="196850" cy="266700"/>
          </a:xfrm>
          <a:custGeom>
            <a:avLst/>
            <a:gdLst>
              <a:gd name="T0" fmla="*/ 116957 w 120000"/>
              <a:gd name="T1" fmla="*/ 32525 h 120000"/>
              <a:gd name="T2" fmla="*/ 116957 w 120000"/>
              <a:gd name="T3" fmla="*/ 32525 h 120000"/>
              <a:gd name="T4" fmla="*/ 39211 w 120000"/>
              <a:gd name="T5" fmla="*/ 4188 h 120000"/>
              <a:gd name="T6" fmla="*/ 3042 w 120000"/>
              <a:gd name="T7" fmla="*/ 13059 h 120000"/>
              <a:gd name="T8" fmla="*/ 0 w 120000"/>
              <a:gd name="T9" fmla="*/ 19466 h 120000"/>
              <a:gd name="T10" fmla="*/ 3042 w 120000"/>
              <a:gd name="T11" fmla="*/ 85010 h 120000"/>
              <a:gd name="T12" fmla="*/ 6084 w 120000"/>
              <a:gd name="T13" fmla="*/ 89445 h 120000"/>
              <a:gd name="T14" fmla="*/ 75042 w 120000"/>
              <a:gd name="T15" fmla="*/ 119753 h 120000"/>
              <a:gd name="T16" fmla="*/ 78084 w 120000"/>
              <a:gd name="T17" fmla="*/ 119753 h 120000"/>
              <a:gd name="T18" fmla="*/ 81126 w 120000"/>
              <a:gd name="T19" fmla="*/ 119753 h 120000"/>
              <a:gd name="T20" fmla="*/ 83830 w 120000"/>
              <a:gd name="T21" fmla="*/ 117782 h 120000"/>
              <a:gd name="T22" fmla="*/ 83830 w 120000"/>
              <a:gd name="T23" fmla="*/ 50020 h 120000"/>
              <a:gd name="T24" fmla="*/ 81126 w 120000"/>
              <a:gd name="T25" fmla="*/ 45585 h 120000"/>
              <a:gd name="T26" fmla="*/ 14873 w 120000"/>
              <a:gd name="T27" fmla="*/ 17248 h 120000"/>
              <a:gd name="T28" fmla="*/ 24000 w 120000"/>
              <a:gd name="T29" fmla="*/ 13059 h 120000"/>
              <a:gd name="T30" fmla="*/ 36169 w 120000"/>
              <a:gd name="T31" fmla="*/ 10841 h 120000"/>
              <a:gd name="T32" fmla="*/ 101746 w 120000"/>
              <a:gd name="T33" fmla="*/ 36960 h 120000"/>
              <a:gd name="T34" fmla="*/ 104788 w 120000"/>
              <a:gd name="T35" fmla="*/ 39178 h 120000"/>
              <a:gd name="T36" fmla="*/ 104788 w 120000"/>
              <a:gd name="T37" fmla="*/ 104722 h 120000"/>
              <a:gd name="T38" fmla="*/ 110873 w 120000"/>
              <a:gd name="T39" fmla="*/ 108911 h 120000"/>
              <a:gd name="T40" fmla="*/ 119661 w 120000"/>
              <a:gd name="T41" fmla="*/ 104722 h 120000"/>
              <a:gd name="T42" fmla="*/ 119661 w 120000"/>
              <a:gd name="T43" fmla="*/ 34743 h 120000"/>
              <a:gd name="T44" fmla="*/ 116957 w 120000"/>
              <a:gd name="T45" fmla="*/ 32525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39" name="Shape 5182"/>
          <p:cNvSpPr>
            <a:spLocks/>
          </p:cNvSpPr>
          <p:nvPr/>
        </p:nvSpPr>
        <p:spPr bwMode="auto">
          <a:xfrm>
            <a:off x="10306050" y="4359275"/>
            <a:ext cx="252413" cy="274638"/>
          </a:xfrm>
          <a:custGeom>
            <a:avLst/>
            <a:gdLst>
              <a:gd name="T0" fmla="*/ 20563 w 120000"/>
              <a:gd name="T1" fmla="*/ 2173 h 120000"/>
              <a:gd name="T2" fmla="*/ 20563 w 120000"/>
              <a:gd name="T3" fmla="*/ 2173 h 120000"/>
              <a:gd name="T4" fmla="*/ 18481 w 120000"/>
              <a:gd name="T5" fmla="*/ 2173 h 120000"/>
              <a:gd name="T6" fmla="*/ 0 w 120000"/>
              <a:gd name="T7" fmla="*/ 47082 h 120000"/>
              <a:gd name="T8" fmla="*/ 20563 w 120000"/>
              <a:gd name="T9" fmla="*/ 66156 h 120000"/>
              <a:gd name="T10" fmla="*/ 41388 w 120000"/>
              <a:gd name="T11" fmla="*/ 47082 h 120000"/>
              <a:gd name="T12" fmla="*/ 20563 w 120000"/>
              <a:gd name="T13" fmla="*/ 2173 h 120000"/>
              <a:gd name="T14" fmla="*/ 101518 w 120000"/>
              <a:gd name="T15" fmla="*/ 2173 h 120000"/>
              <a:gd name="T16" fmla="*/ 101518 w 120000"/>
              <a:gd name="T17" fmla="*/ 2173 h 120000"/>
              <a:gd name="T18" fmla="*/ 99175 w 120000"/>
              <a:gd name="T19" fmla="*/ 2173 h 120000"/>
              <a:gd name="T20" fmla="*/ 78351 w 120000"/>
              <a:gd name="T21" fmla="*/ 47082 h 120000"/>
              <a:gd name="T22" fmla="*/ 99175 w 120000"/>
              <a:gd name="T23" fmla="*/ 66156 h 120000"/>
              <a:gd name="T24" fmla="*/ 119739 w 120000"/>
              <a:gd name="T25" fmla="*/ 47082 h 120000"/>
              <a:gd name="T26" fmla="*/ 101518 w 120000"/>
              <a:gd name="T27" fmla="*/ 2173 h 120000"/>
              <a:gd name="T28" fmla="*/ 59869 w 120000"/>
              <a:gd name="T29" fmla="*/ 53360 h 120000"/>
              <a:gd name="T30" fmla="*/ 59869 w 120000"/>
              <a:gd name="T31" fmla="*/ 53360 h 120000"/>
              <a:gd name="T32" fmla="*/ 39045 w 120000"/>
              <a:gd name="T33" fmla="*/ 100684 h 120000"/>
              <a:gd name="T34" fmla="*/ 59869 w 120000"/>
              <a:gd name="T35" fmla="*/ 119758 h 120000"/>
              <a:gd name="T36" fmla="*/ 80694 w 120000"/>
              <a:gd name="T37" fmla="*/ 100684 h 120000"/>
              <a:gd name="T38" fmla="*/ 59869 w 120000"/>
              <a:gd name="T39" fmla="*/ 53360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0" name="Shape 5183"/>
          <p:cNvSpPr>
            <a:spLocks/>
          </p:cNvSpPr>
          <p:nvPr/>
        </p:nvSpPr>
        <p:spPr bwMode="auto">
          <a:xfrm>
            <a:off x="9813925" y="4359275"/>
            <a:ext cx="144463" cy="274638"/>
          </a:xfrm>
          <a:custGeom>
            <a:avLst/>
            <a:gdLst>
              <a:gd name="T0" fmla="*/ 87518 w 120000"/>
              <a:gd name="T1" fmla="*/ 59879 h 120000"/>
              <a:gd name="T2" fmla="*/ 87518 w 120000"/>
              <a:gd name="T3" fmla="*/ 59879 h 120000"/>
              <a:gd name="T4" fmla="*/ 87518 w 120000"/>
              <a:gd name="T5" fmla="*/ 6277 h 120000"/>
              <a:gd name="T6" fmla="*/ 75789 w 120000"/>
              <a:gd name="T7" fmla="*/ 0 h 120000"/>
              <a:gd name="T8" fmla="*/ 39699 w 120000"/>
              <a:gd name="T9" fmla="*/ 0 h 120000"/>
              <a:gd name="T10" fmla="*/ 32030 w 120000"/>
              <a:gd name="T11" fmla="*/ 6277 h 120000"/>
              <a:gd name="T12" fmla="*/ 32030 w 120000"/>
              <a:gd name="T13" fmla="*/ 59879 h 120000"/>
              <a:gd name="T14" fmla="*/ 0 w 120000"/>
              <a:gd name="T15" fmla="*/ 87887 h 120000"/>
              <a:gd name="T16" fmla="*/ 59548 w 120000"/>
              <a:gd name="T17" fmla="*/ 119758 h 120000"/>
              <a:gd name="T18" fmla="*/ 119548 w 120000"/>
              <a:gd name="T19" fmla="*/ 87887 h 120000"/>
              <a:gd name="T20" fmla="*/ 87518 w 120000"/>
              <a:gd name="T21" fmla="*/ 59879 h 120000"/>
              <a:gd name="T22" fmla="*/ 59548 w 120000"/>
              <a:gd name="T23" fmla="*/ 109134 h 120000"/>
              <a:gd name="T24" fmla="*/ 59548 w 120000"/>
              <a:gd name="T25" fmla="*/ 109134 h 120000"/>
              <a:gd name="T26" fmla="*/ 19849 w 120000"/>
              <a:gd name="T27" fmla="*/ 87887 h 120000"/>
              <a:gd name="T28" fmla="*/ 47819 w 120000"/>
              <a:gd name="T29" fmla="*/ 68329 h 120000"/>
              <a:gd name="T30" fmla="*/ 47819 w 120000"/>
              <a:gd name="T31" fmla="*/ 23661 h 120000"/>
              <a:gd name="T32" fmla="*/ 71729 w 120000"/>
              <a:gd name="T33" fmla="*/ 23661 h 120000"/>
              <a:gd name="T34" fmla="*/ 71729 w 120000"/>
              <a:gd name="T35" fmla="*/ 68329 h 120000"/>
              <a:gd name="T36" fmla="*/ 95639 w 120000"/>
              <a:gd name="T37" fmla="*/ 87887 h 120000"/>
              <a:gd name="T38" fmla="*/ 59548 w 120000"/>
              <a:gd name="T39" fmla="*/ 109134 h 120000"/>
              <a:gd name="T40" fmla="*/ 0 w 120000"/>
              <a:gd name="T41" fmla="*/ 0 h 120000"/>
              <a:gd name="T42" fmla="*/ 120000 w 120000"/>
              <a:gd name="T4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1" name="Shape 5184"/>
          <p:cNvSpPr>
            <a:spLocks/>
          </p:cNvSpPr>
          <p:nvPr/>
        </p:nvSpPr>
        <p:spPr bwMode="auto">
          <a:xfrm>
            <a:off x="9191625" y="1716088"/>
            <a:ext cx="274638" cy="128587"/>
          </a:xfrm>
          <a:custGeom>
            <a:avLst/>
            <a:gdLst>
              <a:gd name="T0" fmla="*/ 91750 w 120000"/>
              <a:gd name="T1" fmla="*/ 0 h 120000"/>
              <a:gd name="T2" fmla="*/ 91750 w 120000"/>
              <a:gd name="T3" fmla="*/ 0 h 120000"/>
              <a:gd name="T4" fmla="*/ 64225 w 120000"/>
              <a:gd name="T5" fmla="*/ 59482 h 120000"/>
              <a:gd name="T6" fmla="*/ 68329 w 120000"/>
              <a:gd name="T7" fmla="*/ 96206 h 120000"/>
              <a:gd name="T8" fmla="*/ 49014 w 120000"/>
              <a:gd name="T9" fmla="*/ 96206 h 120000"/>
              <a:gd name="T10" fmla="*/ 55533 w 120000"/>
              <a:gd name="T11" fmla="*/ 59482 h 120000"/>
              <a:gd name="T12" fmla="*/ 27525 w 120000"/>
              <a:gd name="T13" fmla="*/ 0 h 120000"/>
              <a:gd name="T14" fmla="*/ 0 w 120000"/>
              <a:gd name="T15" fmla="*/ 59482 h 120000"/>
              <a:gd name="T16" fmla="*/ 27525 w 120000"/>
              <a:gd name="T17" fmla="*/ 119482 h 120000"/>
              <a:gd name="T18" fmla="*/ 91750 w 120000"/>
              <a:gd name="T19" fmla="*/ 119482 h 120000"/>
              <a:gd name="T20" fmla="*/ 119758 w 120000"/>
              <a:gd name="T21" fmla="*/ 59482 h 120000"/>
              <a:gd name="T22" fmla="*/ 91750 w 120000"/>
              <a:gd name="T23" fmla="*/ 0 h 120000"/>
              <a:gd name="T24" fmla="*/ 12796 w 120000"/>
              <a:gd name="T25" fmla="*/ 59482 h 120000"/>
              <a:gd name="T26" fmla="*/ 12796 w 120000"/>
              <a:gd name="T27" fmla="*/ 59482 h 120000"/>
              <a:gd name="T28" fmla="*/ 27525 w 120000"/>
              <a:gd name="T29" fmla="*/ 27413 h 120000"/>
              <a:gd name="T30" fmla="*/ 42736 w 120000"/>
              <a:gd name="T31" fmla="*/ 59482 h 120000"/>
              <a:gd name="T32" fmla="*/ 27525 w 120000"/>
              <a:gd name="T33" fmla="*/ 96206 h 120000"/>
              <a:gd name="T34" fmla="*/ 12796 w 120000"/>
              <a:gd name="T35" fmla="*/ 59482 h 120000"/>
              <a:gd name="T36" fmla="*/ 91750 w 120000"/>
              <a:gd name="T37" fmla="*/ 96206 h 120000"/>
              <a:gd name="T38" fmla="*/ 91750 w 120000"/>
              <a:gd name="T39" fmla="*/ 96206 h 120000"/>
              <a:gd name="T40" fmla="*/ 77022 w 120000"/>
              <a:gd name="T41" fmla="*/ 59482 h 120000"/>
              <a:gd name="T42" fmla="*/ 91750 w 120000"/>
              <a:gd name="T43" fmla="*/ 27413 h 120000"/>
              <a:gd name="T44" fmla="*/ 106720 w 120000"/>
              <a:gd name="T45" fmla="*/ 59482 h 120000"/>
              <a:gd name="T46" fmla="*/ 91750 w 120000"/>
              <a:gd name="T47" fmla="*/ 96206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2" name="Shape 5185"/>
          <p:cNvSpPr>
            <a:spLocks/>
          </p:cNvSpPr>
          <p:nvPr/>
        </p:nvSpPr>
        <p:spPr bwMode="auto">
          <a:xfrm>
            <a:off x="10829925" y="2779713"/>
            <a:ext cx="273050" cy="187325"/>
          </a:xfrm>
          <a:custGeom>
            <a:avLst/>
            <a:gdLst>
              <a:gd name="T0" fmla="*/ 106961 w 120000"/>
              <a:gd name="T1" fmla="*/ 0 h 120000"/>
              <a:gd name="T2" fmla="*/ 106961 w 120000"/>
              <a:gd name="T3" fmla="*/ 0 h 120000"/>
              <a:gd name="T4" fmla="*/ 51187 w 120000"/>
              <a:gd name="T5" fmla="*/ 0 h 120000"/>
              <a:gd name="T6" fmla="*/ 42736 w 120000"/>
              <a:gd name="T7" fmla="*/ 2774 h 120000"/>
              <a:gd name="T8" fmla="*/ 2173 w 120000"/>
              <a:gd name="T9" fmla="*/ 55144 h 120000"/>
              <a:gd name="T10" fmla="*/ 2173 w 120000"/>
              <a:gd name="T11" fmla="*/ 64508 h 120000"/>
              <a:gd name="T12" fmla="*/ 42736 w 120000"/>
              <a:gd name="T13" fmla="*/ 113410 h 120000"/>
              <a:gd name="T14" fmla="*/ 51187 w 120000"/>
              <a:gd name="T15" fmla="*/ 119653 h 120000"/>
              <a:gd name="T16" fmla="*/ 106961 w 120000"/>
              <a:gd name="T17" fmla="*/ 119653 h 120000"/>
              <a:gd name="T18" fmla="*/ 119758 w 120000"/>
              <a:gd name="T19" fmla="*/ 101271 h 120000"/>
              <a:gd name="T20" fmla="*/ 119758 w 120000"/>
              <a:gd name="T21" fmla="*/ 15260 h 120000"/>
              <a:gd name="T22" fmla="*/ 106961 w 120000"/>
              <a:gd name="T23" fmla="*/ 0 h 120000"/>
              <a:gd name="T24" fmla="*/ 89818 w 120000"/>
              <a:gd name="T25" fmla="*/ 95028 h 120000"/>
              <a:gd name="T26" fmla="*/ 89818 w 120000"/>
              <a:gd name="T27" fmla="*/ 95028 h 120000"/>
              <a:gd name="T28" fmla="*/ 74607 w 120000"/>
              <a:gd name="T29" fmla="*/ 70751 h 120000"/>
              <a:gd name="T30" fmla="*/ 59879 w 120000"/>
              <a:gd name="T31" fmla="*/ 95028 h 120000"/>
              <a:gd name="T32" fmla="*/ 51187 w 120000"/>
              <a:gd name="T33" fmla="*/ 79768 h 120000"/>
              <a:gd name="T34" fmla="*/ 66156 w 120000"/>
              <a:gd name="T35" fmla="*/ 58265 h 120000"/>
              <a:gd name="T36" fmla="*/ 51187 w 120000"/>
              <a:gd name="T37" fmla="*/ 36763 h 120000"/>
              <a:gd name="T38" fmla="*/ 59879 w 120000"/>
              <a:gd name="T39" fmla="*/ 24277 h 120000"/>
              <a:gd name="T40" fmla="*/ 74607 w 120000"/>
              <a:gd name="T41" fmla="*/ 46127 h 120000"/>
              <a:gd name="T42" fmla="*/ 89818 w 120000"/>
              <a:gd name="T43" fmla="*/ 24277 h 120000"/>
              <a:gd name="T44" fmla="*/ 100442 w 120000"/>
              <a:gd name="T45" fmla="*/ 36763 h 120000"/>
              <a:gd name="T46" fmla="*/ 83541 w 120000"/>
              <a:gd name="T47" fmla="*/ 58265 h 120000"/>
              <a:gd name="T48" fmla="*/ 100442 w 120000"/>
              <a:gd name="T49" fmla="*/ 79768 h 120000"/>
              <a:gd name="T50" fmla="*/ 89818 w 120000"/>
              <a:gd name="T51" fmla="*/ 95028 h 120000"/>
              <a:gd name="T52" fmla="*/ 0 w 120000"/>
              <a:gd name="T53" fmla="*/ 0 h 120000"/>
              <a:gd name="T54" fmla="*/ 120000 w 120000"/>
              <a:gd name="T5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3" name="Shape 5186"/>
          <p:cNvSpPr>
            <a:spLocks/>
          </p:cNvSpPr>
          <p:nvPr/>
        </p:nvSpPr>
        <p:spPr bwMode="auto">
          <a:xfrm>
            <a:off x="8131175" y="3827463"/>
            <a:ext cx="254000" cy="220662"/>
          </a:xfrm>
          <a:custGeom>
            <a:avLst/>
            <a:gdLst>
              <a:gd name="T0" fmla="*/ 11453 w 120000"/>
              <a:gd name="T1" fmla="*/ 37200 h 120000"/>
              <a:gd name="T2" fmla="*/ 11453 w 120000"/>
              <a:gd name="T3" fmla="*/ 37200 h 120000"/>
              <a:gd name="T4" fmla="*/ 57527 w 120000"/>
              <a:gd name="T5" fmla="*/ 31800 h 120000"/>
              <a:gd name="T6" fmla="*/ 85379 w 120000"/>
              <a:gd name="T7" fmla="*/ 42600 h 120000"/>
              <a:gd name="T8" fmla="*/ 115314 w 120000"/>
              <a:gd name="T9" fmla="*/ 26700 h 120000"/>
              <a:gd name="T10" fmla="*/ 117396 w 120000"/>
              <a:gd name="T11" fmla="*/ 15900 h 120000"/>
              <a:gd name="T12" fmla="*/ 108286 w 120000"/>
              <a:gd name="T13" fmla="*/ 15900 h 120000"/>
              <a:gd name="T14" fmla="*/ 62212 w 120000"/>
              <a:gd name="T15" fmla="*/ 18600 h 120000"/>
              <a:gd name="T16" fmla="*/ 4685 w 120000"/>
              <a:gd name="T17" fmla="*/ 26700 h 120000"/>
              <a:gd name="T18" fmla="*/ 2342 w 120000"/>
              <a:gd name="T19" fmla="*/ 37200 h 120000"/>
              <a:gd name="T20" fmla="*/ 11453 w 120000"/>
              <a:gd name="T21" fmla="*/ 37200 h 120000"/>
              <a:gd name="T22" fmla="*/ 108286 w 120000"/>
              <a:gd name="T23" fmla="*/ 53400 h 120000"/>
              <a:gd name="T24" fmla="*/ 108286 w 120000"/>
              <a:gd name="T25" fmla="*/ 53400 h 120000"/>
              <a:gd name="T26" fmla="*/ 62212 w 120000"/>
              <a:gd name="T27" fmla="*/ 58500 h 120000"/>
              <a:gd name="T28" fmla="*/ 4685 w 120000"/>
              <a:gd name="T29" fmla="*/ 63900 h 120000"/>
              <a:gd name="T30" fmla="*/ 2342 w 120000"/>
              <a:gd name="T31" fmla="*/ 74400 h 120000"/>
              <a:gd name="T32" fmla="*/ 11453 w 120000"/>
              <a:gd name="T33" fmla="*/ 74400 h 120000"/>
              <a:gd name="T34" fmla="*/ 57527 w 120000"/>
              <a:gd name="T35" fmla="*/ 72000 h 120000"/>
              <a:gd name="T36" fmla="*/ 85379 w 120000"/>
              <a:gd name="T37" fmla="*/ 82500 h 120000"/>
              <a:gd name="T38" fmla="*/ 115314 w 120000"/>
              <a:gd name="T39" fmla="*/ 66600 h 120000"/>
              <a:gd name="T40" fmla="*/ 117396 w 120000"/>
              <a:gd name="T41" fmla="*/ 56100 h 120000"/>
              <a:gd name="T42" fmla="*/ 108286 w 120000"/>
              <a:gd name="T43" fmla="*/ 53400 h 120000"/>
              <a:gd name="T44" fmla="*/ 108286 w 120000"/>
              <a:gd name="T45" fmla="*/ 90600 h 120000"/>
              <a:gd name="T46" fmla="*/ 108286 w 120000"/>
              <a:gd name="T47" fmla="*/ 90600 h 120000"/>
              <a:gd name="T48" fmla="*/ 62212 w 120000"/>
              <a:gd name="T49" fmla="*/ 95700 h 120000"/>
              <a:gd name="T50" fmla="*/ 4685 w 120000"/>
              <a:gd name="T51" fmla="*/ 101100 h 120000"/>
              <a:gd name="T52" fmla="*/ 2342 w 120000"/>
              <a:gd name="T53" fmla="*/ 111600 h 120000"/>
              <a:gd name="T54" fmla="*/ 11453 w 120000"/>
              <a:gd name="T55" fmla="*/ 114300 h 120000"/>
              <a:gd name="T56" fmla="*/ 57527 w 120000"/>
              <a:gd name="T57" fmla="*/ 108900 h 120000"/>
              <a:gd name="T58" fmla="*/ 85379 w 120000"/>
              <a:gd name="T59" fmla="*/ 119700 h 120000"/>
              <a:gd name="T60" fmla="*/ 115314 w 120000"/>
              <a:gd name="T61" fmla="*/ 103800 h 120000"/>
              <a:gd name="T62" fmla="*/ 117396 w 120000"/>
              <a:gd name="T63" fmla="*/ 93000 h 120000"/>
              <a:gd name="T64" fmla="*/ 108286 w 120000"/>
              <a:gd name="T65" fmla="*/ 90600 h 120000"/>
              <a:gd name="T66" fmla="*/ 0 w 120000"/>
              <a:gd name="T67" fmla="*/ 0 h 120000"/>
              <a:gd name="T68" fmla="*/ 120000 w 120000"/>
              <a:gd name="T6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T66" t="T67" r="T68" b="T69"/>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4" name="Shape 5187"/>
          <p:cNvSpPr>
            <a:spLocks/>
          </p:cNvSpPr>
          <p:nvPr/>
        </p:nvSpPr>
        <p:spPr bwMode="auto">
          <a:xfrm>
            <a:off x="5994400" y="2141538"/>
            <a:ext cx="265113" cy="228600"/>
          </a:xfrm>
          <a:custGeom>
            <a:avLst/>
            <a:gdLst>
              <a:gd name="T0" fmla="*/ 119749 w 120000"/>
              <a:gd name="T1" fmla="*/ 112230 h 120000"/>
              <a:gd name="T2" fmla="*/ 119749 w 120000"/>
              <a:gd name="T3" fmla="*/ 112230 h 120000"/>
              <a:gd name="T4" fmla="*/ 64384 w 120000"/>
              <a:gd name="T5" fmla="*/ 0 h 120000"/>
              <a:gd name="T6" fmla="*/ 59874 w 120000"/>
              <a:gd name="T7" fmla="*/ 0 h 120000"/>
              <a:gd name="T8" fmla="*/ 55365 w 120000"/>
              <a:gd name="T9" fmla="*/ 0 h 120000"/>
              <a:gd name="T10" fmla="*/ 0 w 120000"/>
              <a:gd name="T11" fmla="*/ 112230 h 120000"/>
              <a:gd name="T12" fmla="*/ 0 w 120000"/>
              <a:gd name="T13" fmla="*/ 117410 h 120000"/>
              <a:gd name="T14" fmla="*/ 4258 w 120000"/>
              <a:gd name="T15" fmla="*/ 119712 h 120000"/>
              <a:gd name="T16" fmla="*/ 115490 w 120000"/>
              <a:gd name="T17" fmla="*/ 119712 h 120000"/>
              <a:gd name="T18" fmla="*/ 119749 w 120000"/>
              <a:gd name="T19" fmla="*/ 117410 h 120000"/>
              <a:gd name="T20" fmla="*/ 119749 w 120000"/>
              <a:gd name="T21" fmla="*/ 112230 h 120000"/>
              <a:gd name="T22" fmla="*/ 66388 w 120000"/>
              <a:gd name="T23" fmla="*/ 107050 h 120000"/>
              <a:gd name="T24" fmla="*/ 66388 w 120000"/>
              <a:gd name="T25" fmla="*/ 107050 h 120000"/>
              <a:gd name="T26" fmla="*/ 53110 w 120000"/>
              <a:gd name="T27" fmla="*/ 107050 h 120000"/>
              <a:gd name="T28" fmla="*/ 53110 w 120000"/>
              <a:gd name="T29" fmla="*/ 91798 h 120000"/>
              <a:gd name="T30" fmla="*/ 66388 w 120000"/>
              <a:gd name="T31" fmla="*/ 91798 h 120000"/>
              <a:gd name="T32" fmla="*/ 66388 w 120000"/>
              <a:gd name="T33" fmla="*/ 107050 h 120000"/>
              <a:gd name="T34" fmla="*/ 66388 w 120000"/>
              <a:gd name="T35" fmla="*/ 81726 h 120000"/>
              <a:gd name="T36" fmla="*/ 66388 w 120000"/>
              <a:gd name="T37" fmla="*/ 81726 h 120000"/>
              <a:gd name="T38" fmla="*/ 53110 w 120000"/>
              <a:gd name="T39" fmla="*/ 81726 h 120000"/>
              <a:gd name="T40" fmla="*/ 53110 w 120000"/>
              <a:gd name="T41" fmla="*/ 38561 h 120000"/>
              <a:gd name="T42" fmla="*/ 66388 w 120000"/>
              <a:gd name="T43" fmla="*/ 38561 h 120000"/>
              <a:gd name="T44" fmla="*/ 66388 w 120000"/>
              <a:gd name="T45" fmla="*/ 81726 h 120000"/>
              <a:gd name="T46" fmla="*/ 0 w 120000"/>
              <a:gd name="T47" fmla="*/ 0 h 120000"/>
              <a:gd name="T48" fmla="*/ 120000 w 120000"/>
              <a:gd name="T4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T46" t="T47" r="T48" b="T49"/>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5" name="Shape 5188"/>
          <p:cNvSpPr>
            <a:spLocks/>
          </p:cNvSpPr>
          <p:nvPr/>
        </p:nvSpPr>
        <p:spPr bwMode="auto">
          <a:xfrm>
            <a:off x="10850563" y="4876800"/>
            <a:ext cx="214312" cy="244475"/>
          </a:xfrm>
          <a:custGeom>
            <a:avLst/>
            <a:gdLst>
              <a:gd name="T0" fmla="*/ 114153 w 120000"/>
              <a:gd name="T1" fmla="*/ 0 h 120000"/>
              <a:gd name="T2" fmla="*/ 114153 w 120000"/>
              <a:gd name="T3" fmla="*/ 0 h 120000"/>
              <a:gd name="T4" fmla="*/ 95384 w 120000"/>
              <a:gd name="T5" fmla="*/ 0 h 120000"/>
              <a:gd name="T6" fmla="*/ 89846 w 120000"/>
              <a:gd name="T7" fmla="*/ 7550 h 120000"/>
              <a:gd name="T8" fmla="*/ 89846 w 120000"/>
              <a:gd name="T9" fmla="*/ 119730 h 120000"/>
              <a:gd name="T10" fmla="*/ 119692 w 120000"/>
              <a:gd name="T11" fmla="*/ 119730 h 120000"/>
              <a:gd name="T12" fmla="*/ 119692 w 120000"/>
              <a:gd name="T13" fmla="*/ 7550 h 120000"/>
              <a:gd name="T14" fmla="*/ 114153 w 120000"/>
              <a:gd name="T15" fmla="*/ 0 h 120000"/>
              <a:gd name="T16" fmla="*/ 68000 w 120000"/>
              <a:gd name="T17" fmla="*/ 40719 h 120000"/>
              <a:gd name="T18" fmla="*/ 68000 w 120000"/>
              <a:gd name="T19" fmla="*/ 40719 h 120000"/>
              <a:gd name="T20" fmla="*/ 51692 w 120000"/>
              <a:gd name="T21" fmla="*/ 40719 h 120000"/>
              <a:gd name="T22" fmla="*/ 43384 w 120000"/>
              <a:gd name="T23" fmla="*/ 48000 h 120000"/>
              <a:gd name="T24" fmla="*/ 43384 w 120000"/>
              <a:gd name="T25" fmla="*/ 119730 h 120000"/>
              <a:gd name="T26" fmla="*/ 76307 w 120000"/>
              <a:gd name="T27" fmla="*/ 119730 h 120000"/>
              <a:gd name="T28" fmla="*/ 76307 w 120000"/>
              <a:gd name="T29" fmla="*/ 48000 h 120000"/>
              <a:gd name="T30" fmla="*/ 68000 w 120000"/>
              <a:gd name="T31" fmla="*/ 40719 h 120000"/>
              <a:gd name="T32" fmla="*/ 21538 w 120000"/>
              <a:gd name="T33" fmla="*/ 81438 h 120000"/>
              <a:gd name="T34" fmla="*/ 21538 w 120000"/>
              <a:gd name="T35" fmla="*/ 81438 h 120000"/>
              <a:gd name="T36" fmla="*/ 5230 w 120000"/>
              <a:gd name="T37" fmla="*/ 81438 h 120000"/>
              <a:gd name="T38" fmla="*/ 0 w 120000"/>
              <a:gd name="T39" fmla="*/ 86022 h 120000"/>
              <a:gd name="T40" fmla="*/ 0 w 120000"/>
              <a:gd name="T41" fmla="*/ 119730 h 120000"/>
              <a:gd name="T42" fmla="*/ 29846 w 120000"/>
              <a:gd name="T43" fmla="*/ 119730 h 120000"/>
              <a:gd name="T44" fmla="*/ 29846 w 120000"/>
              <a:gd name="T45" fmla="*/ 86022 h 120000"/>
              <a:gd name="T46" fmla="*/ 21538 w 120000"/>
              <a:gd name="T47" fmla="*/ 81438 h 120000"/>
              <a:gd name="T48" fmla="*/ 0 w 120000"/>
              <a:gd name="T49" fmla="*/ 0 h 120000"/>
              <a:gd name="T50" fmla="*/ 120000 w 120000"/>
              <a:gd name="T51"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6" name="Shape 5189"/>
          <p:cNvSpPr>
            <a:spLocks/>
          </p:cNvSpPr>
          <p:nvPr/>
        </p:nvSpPr>
        <p:spPr bwMode="auto">
          <a:xfrm>
            <a:off x="9244013" y="4999038"/>
            <a:ext cx="228600" cy="231775"/>
          </a:xfrm>
          <a:custGeom>
            <a:avLst/>
            <a:gdLst>
              <a:gd name="T0" fmla="*/ 50813 w 120000"/>
              <a:gd name="T1" fmla="*/ 0 h 120000"/>
              <a:gd name="T2" fmla="*/ 50813 w 120000"/>
              <a:gd name="T3" fmla="*/ 0 h 120000"/>
              <a:gd name="T4" fmla="*/ 0 w 120000"/>
              <a:gd name="T5" fmla="*/ 50647 h 120000"/>
              <a:gd name="T6" fmla="*/ 50813 w 120000"/>
              <a:gd name="T7" fmla="*/ 50647 h 120000"/>
              <a:gd name="T8" fmla="*/ 50813 w 120000"/>
              <a:gd name="T9" fmla="*/ 0 h 120000"/>
              <a:gd name="T10" fmla="*/ 66028 w 120000"/>
              <a:gd name="T11" fmla="*/ 0 h 120000"/>
              <a:gd name="T12" fmla="*/ 66028 w 120000"/>
              <a:gd name="T13" fmla="*/ 0 h 120000"/>
              <a:gd name="T14" fmla="*/ 66028 w 120000"/>
              <a:gd name="T15" fmla="*/ 58417 h 120000"/>
              <a:gd name="T16" fmla="*/ 58564 w 120000"/>
              <a:gd name="T17" fmla="*/ 65899 h 120000"/>
              <a:gd name="T18" fmla="*/ 0 w 120000"/>
              <a:gd name="T19" fmla="*/ 65899 h 120000"/>
              <a:gd name="T20" fmla="*/ 58564 w 120000"/>
              <a:gd name="T21" fmla="*/ 119712 h 120000"/>
              <a:gd name="T22" fmla="*/ 119712 w 120000"/>
              <a:gd name="T23" fmla="*/ 58417 h 120000"/>
              <a:gd name="T24" fmla="*/ 66028 w 120000"/>
              <a:gd name="T25" fmla="*/ 0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7" name="Shape 5190"/>
          <p:cNvSpPr>
            <a:spLocks/>
          </p:cNvSpPr>
          <p:nvPr/>
        </p:nvSpPr>
        <p:spPr bwMode="auto">
          <a:xfrm>
            <a:off x="10790238" y="4397375"/>
            <a:ext cx="274637" cy="236538"/>
          </a:xfrm>
          <a:custGeom>
            <a:avLst/>
            <a:gdLst>
              <a:gd name="T0" fmla="*/ 4104 w 120000"/>
              <a:gd name="T1" fmla="*/ 69577 h 120000"/>
              <a:gd name="T2" fmla="*/ 4104 w 120000"/>
              <a:gd name="T3" fmla="*/ 69577 h 120000"/>
              <a:gd name="T4" fmla="*/ 12796 w 120000"/>
              <a:gd name="T5" fmla="*/ 72112 h 120000"/>
              <a:gd name="T6" fmla="*/ 19315 w 120000"/>
              <a:gd name="T7" fmla="*/ 59718 h 120000"/>
              <a:gd name="T8" fmla="*/ 6277 w 120000"/>
              <a:gd name="T9" fmla="*/ 57183 h 120000"/>
              <a:gd name="T10" fmla="*/ 0 w 120000"/>
              <a:gd name="T11" fmla="*/ 62253 h 120000"/>
              <a:gd name="T12" fmla="*/ 4104 w 120000"/>
              <a:gd name="T13" fmla="*/ 69577 h 120000"/>
              <a:gd name="T14" fmla="*/ 111066 w 120000"/>
              <a:gd name="T15" fmla="*/ 72112 h 120000"/>
              <a:gd name="T16" fmla="*/ 111066 w 120000"/>
              <a:gd name="T17" fmla="*/ 72112 h 120000"/>
              <a:gd name="T18" fmla="*/ 83299 w 120000"/>
              <a:gd name="T19" fmla="*/ 99718 h 120000"/>
              <a:gd name="T20" fmla="*/ 53360 w 120000"/>
              <a:gd name="T21" fmla="*/ 72112 h 120000"/>
              <a:gd name="T22" fmla="*/ 51187 w 120000"/>
              <a:gd name="T23" fmla="*/ 69577 h 120000"/>
              <a:gd name="T24" fmla="*/ 46841 w 120000"/>
              <a:gd name="T25" fmla="*/ 69577 h 120000"/>
              <a:gd name="T26" fmla="*/ 40563 w 120000"/>
              <a:gd name="T27" fmla="*/ 79718 h 120000"/>
              <a:gd name="T28" fmla="*/ 46841 w 120000"/>
              <a:gd name="T29" fmla="*/ 82253 h 120000"/>
              <a:gd name="T30" fmla="*/ 81368 w 120000"/>
              <a:gd name="T31" fmla="*/ 112112 h 120000"/>
              <a:gd name="T32" fmla="*/ 83299 w 120000"/>
              <a:gd name="T33" fmla="*/ 114647 h 120000"/>
              <a:gd name="T34" fmla="*/ 87645 w 120000"/>
              <a:gd name="T35" fmla="*/ 112112 h 120000"/>
              <a:gd name="T36" fmla="*/ 117585 w 120000"/>
              <a:gd name="T37" fmla="*/ 82253 h 120000"/>
              <a:gd name="T38" fmla="*/ 117585 w 120000"/>
              <a:gd name="T39" fmla="*/ 72112 h 120000"/>
              <a:gd name="T40" fmla="*/ 111066 w 120000"/>
              <a:gd name="T41" fmla="*/ 72112 h 120000"/>
              <a:gd name="T42" fmla="*/ 51187 w 120000"/>
              <a:gd name="T43" fmla="*/ 39718 h 120000"/>
              <a:gd name="T44" fmla="*/ 51187 w 120000"/>
              <a:gd name="T45" fmla="*/ 39718 h 120000"/>
              <a:gd name="T46" fmla="*/ 81368 w 120000"/>
              <a:gd name="T47" fmla="*/ 62253 h 120000"/>
              <a:gd name="T48" fmla="*/ 89818 w 120000"/>
              <a:gd name="T49" fmla="*/ 59718 h 120000"/>
              <a:gd name="T50" fmla="*/ 119758 w 120000"/>
              <a:gd name="T51" fmla="*/ 9859 h 120000"/>
              <a:gd name="T52" fmla="*/ 117585 w 120000"/>
              <a:gd name="T53" fmla="*/ 2535 h 120000"/>
              <a:gd name="T54" fmla="*/ 109134 w 120000"/>
              <a:gd name="T55" fmla="*/ 2535 h 120000"/>
              <a:gd name="T56" fmla="*/ 83299 w 120000"/>
              <a:gd name="T57" fmla="*/ 49859 h 120000"/>
              <a:gd name="T58" fmla="*/ 53360 w 120000"/>
              <a:gd name="T59" fmla="*/ 27323 h 120000"/>
              <a:gd name="T60" fmla="*/ 49014 w 120000"/>
              <a:gd name="T61" fmla="*/ 24788 h 120000"/>
              <a:gd name="T62" fmla="*/ 44909 w 120000"/>
              <a:gd name="T63" fmla="*/ 29859 h 120000"/>
              <a:gd name="T64" fmla="*/ 0 w 120000"/>
              <a:gd name="T65" fmla="*/ 109859 h 120000"/>
              <a:gd name="T66" fmla="*/ 2173 w 120000"/>
              <a:gd name="T67" fmla="*/ 119718 h 120000"/>
              <a:gd name="T68" fmla="*/ 6277 w 120000"/>
              <a:gd name="T69" fmla="*/ 119718 h 120000"/>
              <a:gd name="T70" fmla="*/ 10623 w 120000"/>
              <a:gd name="T71" fmla="*/ 117183 h 120000"/>
              <a:gd name="T72" fmla="*/ 51187 w 120000"/>
              <a:gd name="T73" fmla="*/ 39718 h 120000"/>
              <a:gd name="T74" fmla="*/ 0 w 120000"/>
              <a:gd name="T75" fmla="*/ 0 h 120000"/>
              <a:gd name="T76" fmla="*/ 120000 w 120000"/>
              <a:gd name="T7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T74" t="T75" r="T76" b="T77"/>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8" name="Shape 5191"/>
          <p:cNvSpPr>
            <a:spLocks/>
          </p:cNvSpPr>
          <p:nvPr/>
        </p:nvSpPr>
        <p:spPr bwMode="auto">
          <a:xfrm>
            <a:off x="9191625" y="2219325"/>
            <a:ext cx="268288" cy="212725"/>
          </a:xfrm>
          <a:custGeom>
            <a:avLst/>
            <a:gdLst>
              <a:gd name="T0" fmla="*/ 117782 w 120000"/>
              <a:gd name="T1" fmla="*/ 2769 h 120000"/>
              <a:gd name="T2" fmla="*/ 117782 w 120000"/>
              <a:gd name="T3" fmla="*/ 2769 h 120000"/>
              <a:gd name="T4" fmla="*/ 91663 w 120000"/>
              <a:gd name="T5" fmla="*/ 60000 h 120000"/>
              <a:gd name="T6" fmla="*/ 85010 w 120000"/>
              <a:gd name="T7" fmla="*/ 60000 h 120000"/>
              <a:gd name="T8" fmla="*/ 71950 w 120000"/>
              <a:gd name="T9" fmla="*/ 46153 h 120000"/>
              <a:gd name="T10" fmla="*/ 67515 w 120000"/>
              <a:gd name="T11" fmla="*/ 46153 h 120000"/>
              <a:gd name="T12" fmla="*/ 47802 w 120000"/>
              <a:gd name="T13" fmla="*/ 81846 h 120000"/>
              <a:gd name="T14" fmla="*/ 43613 w 120000"/>
              <a:gd name="T15" fmla="*/ 81846 h 120000"/>
              <a:gd name="T16" fmla="*/ 34743 w 120000"/>
              <a:gd name="T17" fmla="*/ 73538 h 120000"/>
              <a:gd name="T18" fmla="*/ 30308 w 120000"/>
              <a:gd name="T19" fmla="*/ 73538 h 120000"/>
              <a:gd name="T20" fmla="*/ 1971 w 120000"/>
              <a:gd name="T21" fmla="*/ 117230 h 120000"/>
              <a:gd name="T22" fmla="*/ 1971 w 120000"/>
              <a:gd name="T23" fmla="*/ 119692 h 120000"/>
              <a:gd name="T24" fmla="*/ 119753 w 120000"/>
              <a:gd name="T25" fmla="*/ 119692 h 120000"/>
              <a:gd name="T26" fmla="*/ 119753 w 120000"/>
              <a:gd name="T27" fmla="*/ 2769 h 120000"/>
              <a:gd name="T28" fmla="*/ 117782 w 120000"/>
              <a:gd name="T29" fmla="*/ 2769 h 120000"/>
              <a:gd name="T30" fmla="*/ 0 w 120000"/>
              <a:gd name="T31" fmla="*/ 0 h 120000"/>
              <a:gd name="T32" fmla="*/ 120000 w 120000"/>
              <a:gd name="T3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T30" t="T31" r="T32" b="T33"/>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49" name="Shape 5192"/>
          <p:cNvSpPr>
            <a:spLocks/>
          </p:cNvSpPr>
          <p:nvPr/>
        </p:nvSpPr>
        <p:spPr bwMode="auto">
          <a:xfrm>
            <a:off x="1604963" y="2722563"/>
            <a:ext cx="215900" cy="255587"/>
          </a:xfrm>
          <a:custGeom>
            <a:avLst/>
            <a:gdLst>
              <a:gd name="T0" fmla="*/ 86854 w 120000"/>
              <a:gd name="T1" fmla="*/ 46133 h 120000"/>
              <a:gd name="T2" fmla="*/ 86854 w 120000"/>
              <a:gd name="T3" fmla="*/ 46133 h 120000"/>
              <a:gd name="T4" fmla="*/ 97902 w 120000"/>
              <a:gd name="T5" fmla="*/ 4665 h 120000"/>
              <a:gd name="T6" fmla="*/ 62608 w 120000"/>
              <a:gd name="T7" fmla="*/ 34730 h 120000"/>
              <a:gd name="T8" fmla="*/ 30076 w 120000"/>
              <a:gd name="T9" fmla="*/ 59870 h 120000"/>
              <a:gd name="T10" fmla="*/ 30076 w 120000"/>
              <a:gd name="T11" fmla="*/ 103671 h 120000"/>
              <a:gd name="T12" fmla="*/ 95140 w 120000"/>
              <a:gd name="T13" fmla="*/ 119740 h 120000"/>
              <a:gd name="T14" fmla="*/ 119693 w 120000"/>
              <a:gd name="T15" fmla="*/ 57537 h 120000"/>
              <a:gd name="T16" fmla="*/ 86854 w 120000"/>
              <a:gd name="T17" fmla="*/ 46133 h 120000"/>
              <a:gd name="T18" fmla="*/ 21790 w 120000"/>
              <a:gd name="T19" fmla="*/ 46133 h 120000"/>
              <a:gd name="T20" fmla="*/ 21790 w 120000"/>
              <a:gd name="T21" fmla="*/ 46133 h 120000"/>
              <a:gd name="T22" fmla="*/ 0 w 120000"/>
              <a:gd name="T23" fmla="*/ 66609 h 120000"/>
              <a:gd name="T24" fmla="*/ 0 w 120000"/>
              <a:gd name="T25" fmla="*/ 96414 h 120000"/>
              <a:gd name="T26" fmla="*/ 21790 w 120000"/>
              <a:gd name="T27" fmla="*/ 117408 h 120000"/>
              <a:gd name="T28" fmla="*/ 13503 w 120000"/>
              <a:gd name="T29" fmla="*/ 103671 h 120000"/>
              <a:gd name="T30" fmla="*/ 13503 w 120000"/>
              <a:gd name="T31" fmla="*/ 62203 h 120000"/>
              <a:gd name="T32" fmla="*/ 21790 w 120000"/>
              <a:gd name="T33" fmla="*/ 46133 h 120000"/>
              <a:gd name="T34" fmla="*/ 0 w 120000"/>
              <a:gd name="T35" fmla="*/ 0 h 120000"/>
              <a:gd name="T36" fmla="*/ 120000 w 120000"/>
              <a:gd name="T3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T34" t="T35" r="T36" b="T37"/>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60550" name="Shape 5193"/>
          <p:cNvSpPr>
            <a:spLocks/>
          </p:cNvSpPr>
          <p:nvPr/>
        </p:nvSpPr>
        <p:spPr bwMode="auto">
          <a:xfrm>
            <a:off x="2151063" y="2732088"/>
            <a:ext cx="214312" cy="255587"/>
          </a:xfrm>
          <a:custGeom>
            <a:avLst/>
            <a:gdLst>
              <a:gd name="T0" fmla="*/ 32755 w 120000"/>
              <a:gd name="T1" fmla="*/ 76103 h 120000"/>
              <a:gd name="T2" fmla="*/ 32755 w 120000"/>
              <a:gd name="T3" fmla="*/ 76103 h 120000"/>
              <a:gd name="T4" fmla="*/ 22040 w 120000"/>
              <a:gd name="T5" fmla="*/ 115324 h 120000"/>
              <a:gd name="T6" fmla="*/ 56938 w 120000"/>
              <a:gd name="T7" fmla="*/ 85454 h 120000"/>
              <a:gd name="T8" fmla="*/ 89693 w 120000"/>
              <a:gd name="T9" fmla="*/ 62077 h 120000"/>
              <a:gd name="T10" fmla="*/ 89693 w 120000"/>
              <a:gd name="T11" fmla="*/ 16363 h 120000"/>
              <a:gd name="T12" fmla="*/ 24489 w 120000"/>
              <a:gd name="T13" fmla="*/ 0 h 120000"/>
              <a:gd name="T14" fmla="*/ 0 w 120000"/>
              <a:gd name="T15" fmla="*/ 64415 h 120000"/>
              <a:gd name="T16" fmla="*/ 32755 w 120000"/>
              <a:gd name="T17" fmla="*/ 76103 h 120000"/>
              <a:gd name="T18" fmla="*/ 97653 w 120000"/>
              <a:gd name="T19" fmla="*/ 73766 h 120000"/>
              <a:gd name="T20" fmla="*/ 97653 w 120000"/>
              <a:gd name="T21" fmla="*/ 73766 h 120000"/>
              <a:gd name="T22" fmla="*/ 119693 w 120000"/>
              <a:gd name="T23" fmla="*/ 55324 h 120000"/>
              <a:gd name="T24" fmla="*/ 119693 w 120000"/>
              <a:gd name="T25" fmla="*/ 23116 h 120000"/>
              <a:gd name="T26" fmla="*/ 97653 w 120000"/>
              <a:gd name="T27" fmla="*/ 4675 h 120000"/>
              <a:gd name="T28" fmla="*/ 105918 w 120000"/>
              <a:gd name="T29" fmla="*/ 18441 h 120000"/>
              <a:gd name="T30" fmla="*/ 105918 w 120000"/>
              <a:gd name="T31" fmla="*/ 59999 h 120000"/>
              <a:gd name="T32" fmla="*/ 97653 w 120000"/>
              <a:gd name="T33" fmla="*/ 73766 h 120000"/>
              <a:gd name="T34" fmla="*/ 0 w 120000"/>
              <a:gd name="T35" fmla="*/ 0 h 120000"/>
              <a:gd name="T36" fmla="*/ 120000 w 120000"/>
              <a:gd name="T3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T34" t="T35" r="T36" b="T37"/>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568</Words>
  <Application>Microsoft Office PowerPoint</Application>
  <PresentationFormat>Custom</PresentationFormat>
  <Paragraphs>28</Paragraphs>
  <Slides>10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Calibri</vt:lpstr>
      <vt:lpstr>Arial</vt:lpstr>
      <vt:lpstr>Calibri Light</vt:lpstr>
      <vt:lpstr>Playfair Display</vt:lpstr>
      <vt:lpstr>Roboto Slab</vt:lpstr>
      <vt:lpstr>Lato Heavy</vt:lpstr>
      <vt:lpstr>Lato</vt:lpstr>
      <vt:lpstr>Lato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34</cp:revision>
  <dcterms:created xsi:type="dcterms:W3CDTF">2021-04-28T08:15:35Z</dcterms:created>
  <dcterms:modified xsi:type="dcterms:W3CDTF">2022-11-15T16:36:44Z</dcterms:modified>
</cp:coreProperties>
</file>