
<file path=[Content_Types].xml><?xml version="1.0" encoding="utf-8"?>
<Types xmlns="http://schemas.openxmlformats.org/package/2006/content-types">
  <Default ContentType="image/jpeg" Extension="jpg"/>
  <Default ContentType="application/vnd.openxmlformats-officedocument.spreadsheetml.sheet" Extension="xlsx"/>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ms-office.chartcolorstyle+xml" PartName="/ppt/charts/colors1.xml"/>
  <Override ContentType="application/vnd.openxmlformats-officedocument.theme+xml" PartName="/ppt/theme/theme1.xml"/>
  <Override ContentType="application/vnd.openxmlformats-officedocument.theme+xml" PartName="/ppt/theme/theme2.xml"/>
  <Override ContentType="application/vnd.openxmlformats-officedocument.drawingml.chart+xml" PartName="/ppt/charts/chart1.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ms-office.chartstyle+xml" PartName="/ppt/charts/style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12192000"/>
  <p:notesSz cx="6858000" cy="9144000"/>
  <p:embeddedFontLst>
    <p:embeddedFont>
      <p:font typeface="Montserrat SemiBold"/>
      <p:regular r:id="rId16"/>
      <p:bold r:id="rId17"/>
      <p:italic r:id="rId18"/>
      <p:boldItalic r:id="rId19"/>
    </p:embeddedFont>
    <p:embeddedFont>
      <p:font typeface="Roboto"/>
      <p:regular r:id="rId20"/>
      <p:bold r:id="rId21"/>
      <p:italic r:id="rId22"/>
      <p:boldItalic r:id="rId23"/>
    </p:embeddedFont>
    <p:embeddedFont>
      <p:font typeface="Playfair Display"/>
      <p:regular r:id="rId24"/>
      <p:bold r:id="rId25"/>
      <p:italic r:id="rId26"/>
      <p:boldItalic r:id="rId27"/>
    </p:embeddedFont>
    <p:embeddedFont>
      <p:font typeface="Lato"/>
      <p:regular r:id="rId28"/>
      <p:bold r:id="rId29"/>
      <p:italic r:id="rId30"/>
      <p:boldItalic r:id="rId31"/>
    </p:embeddedFont>
    <p:embeddedFont>
      <p:font typeface="Montserrat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36" roundtripDataSignature="AMtx7mj/v4yTMWNzRl2hzuCFtfyttKp+9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regular.fntdata"/><Relationship Id="rId22" Type="http://schemas.openxmlformats.org/officeDocument/2006/relationships/font" Target="fonts/Roboto-italic.fntdata"/><Relationship Id="rId21" Type="http://schemas.openxmlformats.org/officeDocument/2006/relationships/font" Target="fonts/Roboto-bold.fntdata"/><Relationship Id="rId24" Type="http://schemas.openxmlformats.org/officeDocument/2006/relationships/font" Target="fonts/PlayfairDisplay-regular.fntdata"/><Relationship Id="rId23" Type="http://schemas.openxmlformats.org/officeDocument/2006/relationships/font" Target="fonts/Robot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layfairDisplay-italic.fntdata"/><Relationship Id="rId25" Type="http://schemas.openxmlformats.org/officeDocument/2006/relationships/font" Target="fonts/PlayfairDisplay-bold.fntdata"/><Relationship Id="rId28" Type="http://schemas.openxmlformats.org/officeDocument/2006/relationships/font" Target="fonts/Lato-regular.fntdata"/><Relationship Id="rId27" Type="http://schemas.openxmlformats.org/officeDocument/2006/relationships/font" Target="fonts/PlayfairDisplay-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a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ato-boldItalic.fntdata"/><Relationship Id="rId30" Type="http://schemas.openxmlformats.org/officeDocument/2006/relationships/font" Target="fonts/Lato-italic.fntdata"/><Relationship Id="rId11" Type="http://schemas.openxmlformats.org/officeDocument/2006/relationships/slide" Target="slides/slide6.xml"/><Relationship Id="rId33" Type="http://schemas.openxmlformats.org/officeDocument/2006/relationships/font" Target="fonts/MontserratMedium-bold.fntdata"/><Relationship Id="rId10" Type="http://schemas.openxmlformats.org/officeDocument/2006/relationships/slide" Target="slides/slide5.xml"/><Relationship Id="rId32" Type="http://schemas.openxmlformats.org/officeDocument/2006/relationships/font" Target="fonts/MontserratMedium-regular.fntdata"/><Relationship Id="rId13" Type="http://schemas.openxmlformats.org/officeDocument/2006/relationships/slide" Target="slides/slide8.xml"/><Relationship Id="rId35" Type="http://schemas.openxmlformats.org/officeDocument/2006/relationships/font" Target="fonts/MontserratMedium-boldItalic.fntdata"/><Relationship Id="rId12" Type="http://schemas.openxmlformats.org/officeDocument/2006/relationships/slide" Target="slides/slide7.xml"/><Relationship Id="rId34" Type="http://schemas.openxmlformats.org/officeDocument/2006/relationships/font" Target="fonts/MontserratMedium-italic.fntdata"/><Relationship Id="rId15" Type="http://schemas.openxmlformats.org/officeDocument/2006/relationships/slide" Target="slides/slide10.xml"/><Relationship Id="rId14" Type="http://schemas.openxmlformats.org/officeDocument/2006/relationships/slide" Target="slides/slide9.xml"/><Relationship Id="rId36" Type="http://customschemas.google.com/relationships/presentationmetadata" Target="metadata"/><Relationship Id="rId17" Type="http://schemas.openxmlformats.org/officeDocument/2006/relationships/font" Target="fonts/MontserratSemiBold-bold.fntdata"/><Relationship Id="rId16" Type="http://schemas.openxmlformats.org/officeDocument/2006/relationships/font" Target="fonts/MontserratSemiBold-regular.fntdata"/><Relationship Id="rId19" Type="http://schemas.openxmlformats.org/officeDocument/2006/relationships/font" Target="fonts/MontserratSemiBold-boldItalic.fntdata"/><Relationship Id="rId18" Type="http://schemas.openxmlformats.org/officeDocument/2006/relationships/font" Target="fonts/MontserratSemiBold-italic.fntdata"/></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bg1">
                <a:lumMod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373-41CB-8BA5-BAB8C93BA3D3}"/>
            </c:ext>
          </c:extLst>
        </c:ser>
        <c:ser>
          <c:idx val="1"/>
          <c:order val="1"/>
          <c:tx>
            <c:strRef>
              <c:f>Sheet1!$C$1</c:f>
              <c:strCache>
                <c:ptCount val="1"/>
                <c:pt idx="0">
                  <c:v>Series 2</c:v>
                </c:pt>
              </c:strCache>
            </c:strRef>
          </c:tx>
          <c:spPr>
            <a:solidFill>
              <a:srgbClr val="A4756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373-41CB-8BA5-BAB8C93BA3D3}"/>
            </c:ext>
          </c:extLst>
        </c:ser>
        <c:ser>
          <c:idx val="2"/>
          <c:order val="2"/>
          <c:tx>
            <c:strRef>
              <c:f>Sheet1!$D$1</c:f>
              <c:strCache>
                <c:ptCount val="1"/>
                <c:pt idx="0">
                  <c:v>Series 3</c:v>
                </c:pt>
              </c:strCache>
            </c:strRef>
          </c:tx>
          <c:spPr>
            <a:solidFill>
              <a:schemeClr val="tx1">
                <a:lumMod val="75000"/>
                <a:lumOff val="2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373-41CB-8BA5-BAB8C93BA3D3}"/>
            </c:ext>
          </c:extLst>
        </c:ser>
        <c:dLbls>
          <c:showLegendKey val="0"/>
          <c:showVal val="0"/>
          <c:showCatName val="0"/>
          <c:showSerName val="0"/>
          <c:showPercent val="0"/>
          <c:showBubbleSize val="0"/>
        </c:dLbls>
        <c:gapWidth val="219"/>
        <c:overlap val="-27"/>
        <c:axId val="696700824"/>
        <c:axId val="696698528"/>
      </c:barChart>
      <c:catAx>
        <c:axId val="696700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96698528"/>
        <c:crosses val="autoZero"/>
        <c:auto val="1"/>
        <c:lblAlgn val="ctr"/>
        <c:lblOffset val="100"/>
        <c:noMultiLvlLbl val="0"/>
      </c:catAx>
      <c:valAx>
        <c:axId val="696698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9670082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 name="Google Shape;7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6" name="Google Shape;316;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 name="Google Shape;9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5" name="Google Shape;155;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5" name="Shape 15"/>
        <p:cNvGrpSpPr/>
        <p:nvPr/>
      </p:nvGrpSpPr>
      <p:grpSpPr>
        <a:xfrm>
          <a:off x="0" y="0"/>
          <a:ext cx="0" cy="0"/>
          <a:chOff x="0" y="0"/>
          <a:chExt cx="0" cy="0"/>
        </a:xfrm>
      </p:grpSpPr>
      <p:sp>
        <p:nvSpPr>
          <p:cNvPr id="16" name="Google Shape;16;p32"/>
          <p:cNvSpPr/>
          <p:nvPr>
            <p:ph idx="2" type="pic"/>
          </p:nvPr>
        </p:nvSpPr>
        <p:spPr>
          <a:xfrm>
            <a:off x="1447800" y="814387"/>
            <a:ext cx="9296400" cy="5229226"/>
          </a:xfrm>
          <a:prstGeom prst="rect">
            <a:avLst/>
          </a:prstGeom>
          <a:noFill/>
          <a:ln>
            <a:noFill/>
          </a:ln>
        </p:spPr>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36" name="Shape 36"/>
        <p:cNvGrpSpPr/>
        <p:nvPr/>
      </p:nvGrpSpPr>
      <p:grpSpPr>
        <a:xfrm>
          <a:off x="0" y="0"/>
          <a:ext cx="0" cy="0"/>
          <a:chOff x="0" y="0"/>
          <a:chExt cx="0" cy="0"/>
        </a:xfrm>
      </p:grpSpPr>
      <p:sp>
        <p:nvSpPr>
          <p:cNvPr id="37" name="Google Shape;37;p41"/>
          <p:cNvSpPr/>
          <p:nvPr>
            <p:ph idx="2" type="pic"/>
          </p:nvPr>
        </p:nvSpPr>
        <p:spPr>
          <a:xfrm>
            <a:off x="0" y="0"/>
            <a:ext cx="12192000" cy="6858000"/>
          </a:xfrm>
          <a:prstGeom prst="rect">
            <a:avLst/>
          </a:prstGeom>
          <a:no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1_Custom Layout">
  <p:cSld name="21_Custom Layout">
    <p:spTree>
      <p:nvGrpSpPr>
        <p:cNvPr id="38" name="Shape 38"/>
        <p:cNvGrpSpPr/>
        <p:nvPr/>
      </p:nvGrpSpPr>
      <p:grpSpPr>
        <a:xfrm>
          <a:off x="0" y="0"/>
          <a:ext cx="0" cy="0"/>
          <a:chOff x="0" y="0"/>
          <a:chExt cx="0" cy="0"/>
        </a:xfrm>
      </p:grpSpPr>
      <p:sp>
        <p:nvSpPr>
          <p:cNvPr id="39" name="Google Shape;39;p42"/>
          <p:cNvSpPr/>
          <p:nvPr>
            <p:ph idx="2" type="pic"/>
          </p:nvPr>
        </p:nvSpPr>
        <p:spPr>
          <a:xfrm>
            <a:off x="7715250" y="685800"/>
            <a:ext cx="3977217" cy="5486400"/>
          </a:xfrm>
          <a:prstGeom prst="rect">
            <a:avLst/>
          </a:prstGeom>
          <a:noFill/>
          <a:ln>
            <a:noFill/>
          </a:ln>
        </p:spPr>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40" name="Shape 40"/>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41" name="Shape 41"/>
        <p:cNvGrpSpPr/>
        <p:nvPr/>
      </p:nvGrpSpPr>
      <p:grpSpPr>
        <a:xfrm>
          <a:off x="0" y="0"/>
          <a:ext cx="0" cy="0"/>
          <a:chOff x="0" y="0"/>
          <a:chExt cx="0" cy="0"/>
        </a:xfrm>
      </p:grpSpPr>
      <p:sp>
        <p:nvSpPr>
          <p:cNvPr id="42" name="Google Shape;42;p44"/>
          <p:cNvSpPr/>
          <p:nvPr>
            <p:ph idx="2" type="pic"/>
          </p:nvPr>
        </p:nvSpPr>
        <p:spPr>
          <a:xfrm>
            <a:off x="5094514" y="3276600"/>
            <a:ext cx="6022749" cy="3581400"/>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43" name="Shape 43"/>
        <p:cNvGrpSpPr/>
        <p:nvPr/>
      </p:nvGrpSpPr>
      <p:grpSpPr>
        <a:xfrm>
          <a:off x="0" y="0"/>
          <a:ext cx="0" cy="0"/>
          <a:chOff x="0" y="0"/>
          <a:chExt cx="0" cy="0"/>
        </a:xfrm>
      </p:grpSpPr>
      <p:sp>
        <p:nvSpPr>
          <p:cNvPr id="44" name="Google Shape;44;p45"/>
          <p:cNvSpPr/>
          <p:nvPr>
            <p:ph idx="2" type="pic"/>
          </p:nvPr>
        </p:nvSpPr>
        <p:spPr>
          <a:xfrm>
            <a:off x="1295400" y="1295400"/>
            <a:ext cx="2381250" cy="2781300"/>
          </a:xfrm>
          <a:prstGeom prst="rect">
            <a:avLst/>
          </a:prstGeom>
          <a:noFill/>
          <a:ln>
            <a:noFill/>
          </a:ln>
        </p:spPr>
      </p:sp>
      <p:sp>
        <p:nvSpPr>
          <p:cNvPr id="45" name="Google Shape;45;p45"/>
          <p:cNvSpPr/>
          <p:nvPr>
            <p:ph idx="3" type="pic"/>
          </p:nvPr>
        </p:nvSpPr>
        <p:spPr>
          <a:xfrm>
            <a:off x="3714750" y="1295400"/>
            <a:ext cx="2381250" cy="2781300"/>
          </a:xfrm>
          <a:prstGeom prst="rect">
            <a:avLst/>
          </a:prstGeom>
          <a:noFill/>
          <a:ln>
            <a:noFill/>
          </a:ln>
        </p:spPr>
      </p:sp>
      <p:sp>
        <p:nvSpPr>
          <p:cNvPr id="46" name="Google Shape;46;p45"/>
          <p:cNvSpPr/>
          <p:nvPr>
            <p:ph idx="4" type="pic"/>
          </p:nvPr>
        </p:nvSpPr>
        <p:spPr>
          <a:xfrm>
            <a:off x="1295400" y="4076700"/>
            <a:ext cx="2381250" cy="2781300"/>
          </a:xfrm>
          <a:prstGeom prst="rect">
            <a:avLst/>
          </a:prstGeom>
          <a:noFill/>
          <a:ln>
            <a:noFill/>
          </a:ln>
        </p:spPr>
      </p:sp>
      <p:sp>
        <p:nvSpPr>
          <p:cNvPr id="47" name="Google Shape;47;p45"/>
          <p:cNvSpPr/>
          <p:nvPr>
            <p:ph idx="5" type="pic"/>
          </p:nvPr>
        </p:nvSpPr>
        <p:spPr>
          <a:xfrm>
            <a:off x="3714750" y="4076700"/>
            <a:ext cx="2381250" cy="2781300"/>
          </a:xfrm>
          <a:prstGeom prst="rect">
            <a:avLst/>
          </a:prstGeom>
          <a:no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48" name="Shape 48"/>
        <p:cNvGrpSpPr/>
        <p:nvPr/>
      </p:nvGrpSpPr>
      <p:grpSpPr>
        <a:xfrm>
          <a:off x="0" y="0"/>
          <a:ext cx="0" cy="0"/>
          <a:chOff x="0" y="0"/>
          <a:chExt cx="0" cy="0"/>
        </a:xfrm>
      </p:grpSpPr>
      <p:sp>
        <p:nvSpPr>
          <p:cNvPr id="49" name="Google Shape;49;p46"/>
          <p:cNvSpPr/>
          <p:nvPr>
            <p:ph idx="2" type="pic"/>
          </p:nvPr>
        </p:nvSpPr>
        <p:spPr>
          <a:xfrm>
            <a:off x="0" y="2038350"/>
            <a:ext cx="2647950" cy="2781300"/>
          </a:xfrm>
          <a:prstGeom prst="rect">
            <a:avLst/>
          </a:prstGeom>
          <a:noFill/>
          <a:ln>
            <a:noFill/>
          </a:ln>
        </p:spPr>
      </p:sp>
      <p:sp>
        <p:nvSpPr>
          <p:cNvPr id="50" name="Google Shape;50;p46"/>
          <p:cNvSpPr/>
          <p:nvPr>
            <p:ph idx="3" type="pic"/>
          </p:nvPr>
        </p:nvSpPr>
        <p:spPr>
          <a:xfrm>
            <a:off x="2647950" y="2038350"/>
            <a:ext cx="2647950" cy="2781300"/>
          </a:xfrm>
          <a:prstGeom prst="rect">
            <a:avLst/>
          </a:prstGeom>
          <a:noFill/>
          <a:ln>
            <a:noFill/>
          </a:ln>
        </p:spPr>
      </p:sp>
      <p:sp>
        <p:nvSpPr>
          <p:cNvPr id="51" name="Google Shape;51;p46"/>
          <p:cNvSpPr/>
          <p:nvPr>
            <p:ph idx="4" type="pic"/>
          </p:nvPr>
        </p:nvSpPr>
        <p:spPr>
          <a:xfrm>
            <a:off x="7943850" y="2038350"/>
            <a:ext cx="2647950" cy="2781300"/>
          </a:xfrm>
          <a:prstGeom prst="rect">
            <a:avLst/>
          </a:prstGeom>
          <a:noFill/>
          <a:ln>
            <a:noFill/>
          </a:ln>
        </p:spPr>
      </p:sp>
      <p:sp>
        <p:nvSpPr>
          <p:cNvPr id="52" name="Google Shape;52;p46"/>
          <p:cNvSpPr/>
          <p:nvPr>
            <p:ph idx="5" type="pic"/>
          </p:nvPr>
        </p:nvSpPr>
        <p:spPr>
          <a:xfrm>
            <a:off x="5295900" y="2038350"/>
            <a:ext cx="2647950" cy="2781300"/>
          </a:xfrm>
          <a:prstGeom prst="rect">
            <a:avLst/>
          </a:prstGeom>
          <a:noFill/>
          <a:ln>
            <a:noFill/>
          </a:ln>
        </p:spPr>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53" name="Shape 53"/>
        <p:cNvGrpSpPr/>
        <p:nvPr/>
      </p:nvGrpSpPr>
      <p:grpSpPr>
        <a:xfrm>
          <a:off x="0" y="0"/>
          <a:ext cx="0" cy="0"/>
          <a:chOff x="0" y="0"/>
          <a:chExt cx="0" cy="0"/>
        </a:xfrm>
      </p:grpSpPr>
      <p:sp>
        <p:nvSpPr>
          <p:cNvPr id="54" name="Google Shape;54;p47"/>
          <p:cNvSpPr/>
          <p:nvPr>
            <p:ph idx="2" type="pic"/>
          </p:nvPr>
        </p:nvSpPr>
        <p:spPr>
          <a:xfrm>
            <a:off x="5410200" y="1028700"/>
            <a:ext cx="4133850" cy="1885950"/>
          </a:xfrm>
          <a:prstGeom prst="rect">
            <a:avLst/>
          </a:prstGeom>
          <a:noFill/>
          <a:ln>
            <a:noFill/>
          </a:ln>
        </p:spPr>
      </p:sp>
      <p:sp>
        <p:nvSpPr>
          <p:cNvPr id="55" name="Google Shape;55;p47"/>
          <p:cNvSpPr/>
          <p:nvPr>
            <p:ph idx="3" type="pic"/>
          </p:nvPr>
        </p:nvSpPr>
        <p:spPr>
          <a:xfrm>
            <a:off x="5410200" y="3067050"/>
            <a:ext cx="2438400" cy="2876550"/>
          </a:xfrm>
          <a:prstGeom prst="rect">
            <a:avLst/>
          </a:prstGeom>
          <a:noFill/>
          <a:ln>
            <a:noFill/>
          </a:ln>
        </p:spPr>
      </p:sp>
      <p:sp>
        <p:nvSpPr>
          <p:cNvPr id="56" name="Google Shape;56;p47"/>
          <p:cNvSpPr/>
          <p:nvPr>
            <p:ph idx="4" type="pic"/>
          </p:nvPr>
        </p:nvSpPr>
        <p:spPr>
          <a:xfrm>
            <a:off x="8058150" y="3067050"/>
            <a:ext cx="3562350" cy="2876550"/>
          </a:xfrm>
          <a:prstGeom prst="rect">
            <a:avLst/>
          </a:prstGeom>
          <a:noFill/>
          <a:ln>
            <a:noFill/>
          </a:ln>
        </p:spPr>
      </p:sp>
      <p:sp>
        <p:nvSpPr>
          <p:cNvPr id="57" name="Google Shape;57;p47"/>
          <p:cNvSpPr/>
          <p:nvPr>
            <p:ph idx="5" type="pic"/>
          </p:nvPr>
        </p:nvSpPr>
        <p:spPr>
          <a:xfrm>
            <a:off x="9696450" y="1028700"/>
            <a:ext cx="1924050" cy="1885950"/>
          </a:xfrm>
          <a:prstGeom prst="rect">
            <a:avLst/>
          </a:prstGeom>
          <a:noFill/>
          <a:ln>
            <a:no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_Custom Layout">
  <p:cSld name="16_Custom Layout">
    <p:spTree>
      <p:nvGrpSpPr>
        <p:cNvPr id="58" name="Shape 58"/>
        <p:cNvGrpSpPr/>
        <p:nvPr/>
      </p:nvGrpSpPr>
      <p:grpSpPr>
        <a:xfrm>
          <a:off x="0" y="0"/>
          <a:ext cx="0" cy="0"/>
          <a:chOff x="0" y="0"/>
          <a:chExt cx="0" cy="0"/>
        </a:xfrm>
      </p:grpSpPr>
      <p:sp>
        <p:nvSpPr>
          <p:cNvPr id="59" name="Google Shape;59;p48"/>
          <p:cNvSpPr/>
          <p:nvPr>
            <p:ph idx="2" type="pic"/>
          </p:nvPr>
        </p:nvSpPr>
        <p:spPr>
          <a:xfrm>
            <a:off x="1206500" y="1828800"/>
            <a:ext cx="4229100" cy="4229100"/>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7_Custom Layout">
  <p:cSld name="17_Custom Layout">
    <p:spTree>
      <p:nvGrpSpPr>
        <p:cNvPr id="60" name="Shape 60"/>
        <p:cNvGrpSpPr/>
        <p:nvPr/>
      </p:nvGrpSpPr>
      <p:grpSpPr>
        <a:xfrm>
          <a:off x="0" y="0"/>
          <a:ext cx="0" cy="0"/>
          <a:chOff x="0" y="0"/>
          <a:chExt cx="0" cy="0"/>
        </a:xfrm>
      </p:grpSpPr>
      <p:sp>
        <p:nvSpPr>
          <p:cNvPr id="61" name="Google Shape;61;p49"/>
          <p:cNvSpPr/>
          <p:nvPr>
            <p:ph idx="2" type="pic"/>
          </p:nvPr>
        </p:nvSpPr>
        <p:spPr>
          <a:xfrm>
            <a:off x="3257550" y="666750"/>
            <a:ext cx="3028950" cy="4229100"/>
          </a:xfrm>
          <a:prstGeom prst="rect">
            <a:avLst/>
          </a:prstGeom>
          <a:noFill/>
          <a:ln>
            <a:noFill/>
          </a:ln>
        </p:spPr>
      </p:sp>
      <p:sp>
        <p:nvSpPr>
          <p:cNvPr id="62" name="Google Shape;62;p49"/>
          <p:cNvSpPr/>
          <p:nvPr>
            <p:ph idx="3" type="pic"/>
          </p:nvPr>
        </p:nvSpPr>
        <p:spPr>
          <a:xfrm>
            <a:off x="6286500" y="2190750"/>
            <a:ext cx="3028950" cy="4229100"/>
          </a:xfrm>
          <a:prstGeom prst="rect">
            <a:avLst/>
          </a:prstGeom>
          <a:noFill/>
          <a:ln>
            <a:noFill/>
          </a:ln>
        </p:spPr>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63" name="Shape 63"/>
        <p:cNvGrpSpPr/>
        <p:nvPr/>
      </p:nvGrpSpPr>
      <p:grpSpPr>
        <a:xfrm>
          <a:off x="0" y="0"/>
          <a:ext cx="0" cy="0"/>
          <a:chOff x="0" y="0"/>
          <a:chExt cx="0" cy="0"/>
        </a:xfrm>
      </p:grpSpPr>
      <p:sp>
        <p:nvSpPr>
          <p:cNvPr id="64" name="Google Shape;64;p50"/>
          <p:cNvSpPr/>
          <p:nvPr>
            <p:ph idx="2" type="pic"/>
          </p:nvPr>
        </p:nvSpPr>
        <p:spPr>
          <a:xfrm>
            <a:off x="0" y="723900"/>
            <a:ext cx="5124450" cy="6134100"/>
          </a:xfrm>
          <a:prstGeom prst="rect">
            <a:avLst/>
          </a:prstGeom>
          <a:no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17" name="Shape 17"/>
        <p:cNvGrpSpPr/>
        <p:nvPr/>
      </p:nvGrpSpPr>
      <p:grpSpPr>
        <a:xfrm>
          <a:off x="0" y="0"/>
          <a:ext cx="0" cy="0"/>
          <a:chOff x="0" y="0"/>
          <a:chExt cx="0" cy="0"/>
        </a:xfrm>
      </p:grpSpPr>
      <p:sp>
        <p:nvSpPr>
          <p:cNvPr id="18" name="Google Shape;18;p33"/>
          <p:cNvSpPr/>
          <p:nvPr>
            <p:ph idx="2" type="pic"/>
          </p:nvPr>
        </p:nvSpPr>
        <p:spPr>
          <a:xfrm>
            <a:off x="5524501" y="0"/>
            <a:ext cx="5257799" cy="68580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Custom Layout">
  <p:cSld name="24_Custom Layout">
    <p:spTree>
      <p:nvGrpSpPr>
        <p:cNvPr id="65" name="Shape 65"/>
        <p:cNvGrpSpPr/>
        <p:nvPr/>
      </p:nvGrpSpPr>
      <p:grpSpPr>
        <a:xfrm>
          <a:off x="0" y="0"/>
          <a:ext cx="0" cy="0"/>
          <a:chOff x="0" y="0"/>
          <a:chExt cx="0" cy="0"/>
        </a:xfrm>
      </p:grpSpPr>
      <p:sp>
        <p:nvSpPr>
          <p:cNvPr id="66" name="Google Shape;66;p51"/>
          <p:cNvSpPr/>
          <p:nvPr>
            <p:ph idx="2" type="pic"/>
          </p:nvPr>
        </p:nvSpPr>
        <p:spPr>
          <a:xfrm>
            <a:off x="2203272" y="933141"/>
            <a:ext cx="2597328" cy="4991718"/>
          </a:xfrm>
          <a:prstGeom prst="rect">
            <a:avLst/>
          </a:prstGeom>
          <a:noFill/>
          <a:ln>
            <a:noFill/>
          </a:ln>
        </p:spPr>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2_Custom Layout">
  <p:cSld name="22_Custom Layout">
    <p:spTree>
      <p:nvGrpSpPr>
        <p:cNvPr id="67" name="Shape 67"/>
        <p:cNvGrpSpPr/>
        <p:nvPr/>
      </p:nvGrpSpPr>
      <p:grpSpPr>
        <a:xfrm>
          <a:off x="0" y="0"/>
          <a:ext cx="0" cy="0"/>
          <a:chOff x="0" y="0"/>
          <a:chExt cx="0" cy="0"/>
        </a:xfrm>
      </p:grpSpPr>
      <p:sp>
        <p:nvSpPr>
          <p:cNvPr id="68" name="Google Shape;68;p52"/>
          <p:cNvSpPr/>
          <p:nvPr>
            <p:ph idx="2" type="pic"/>
          </p:nvPr>
        </p:nvSpPr>
        <p:spPr>
          <a:xfrm>
            <a:off x="6603093" y="1402877"/>
            <a:ext cx="4198258" cy="6022040"/>
          </a:xfrm>
          <a:prstGeom prst="roundRect">
            <a:avLst>
              <a:gd fmla="val 2983" name="adj"/>
            </a:avLst>
          </a:prstGeom>
          <a:noFill/>
          <a:ln>
            <a:noFill/>
          </a:ln>
        </p:spPr>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3_Custom Layout">
  <p:cSld name="23_Custom Layout">
    <p:spTree>
      <p:nvGrpSpPr>
        <p:cNvPr id="69" name="Shape 69"/>
        <p:cNvGrpSpPr/>
        <p:nvPr/>
      </p:nvGrpSpPr>
      <p:grpSpPr>
        <a:xfrm>
          <a:off x="0" y="0"/>
          <a:ext cx="0" cy="0"/>
          <a:chOff x="0" y="0"/>
          <a:chExt cx="0" cy="0"/>
        </a:xfrm>
      </p:grpSpPr>
      <p:sp>
        <p:nvSpPr>
          <p:cNvPr id="70" name="Google Shape;70;p53"/>
          <p:cNvSpPr/>
          <p:nvPr>
            <p:ph idx="2" type="pic"/>
          </p:nvPr>
        </p:nvSpPr>
        <p:spPr>
          <a:xfrm>
            <a:off x="2076000" y="2011738"/>
            <a:ext cx="4515300" cy="2834524"/>
          </a:xfrm>
          <a:prstGeom prst="rect">
            <a:avLst/>
          </a:prstGeom>
          <a:noFill/>
          <a:ln>
            <a:noFill/>
          </a:ln>
        </p:spPr>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2_Blank">
  <p:cSld name="32_Blank">
    <p:spTree>
      <p:nvGrpSpPr>
        <p:cNvPr id="71" name="Shape 71"/>
        <p:cNvGrpSpPr/>
        <p:nvPr/>
      </p:nvGrpSpPr>
      <p:grpSpPr>
        <a:xfrm>
          <a:off x="0" y="0"/>
          <a:ext cx="0" cy="0"/>
          <a:chOff x="0" y="0"/>
          <a:chExt cx="0" cy="0"/>
        </a:xfrm>
      </p:grpSpPr>
      <p:sp>
        <p:nvSpPr>
          <p:cNvPr id="72" name="Google Shape;72;p54"/>
          <p:cNvSpPr/>
          <p:nvPr>
            <p:ph idx="2" type="pic"/>
          </p:nvPr>
        </p:nvSpPr>
        <p:spPr>
          <a:xfrm>
            <a:off x="-353458" y="1424693"/>
            <a:ext cx="4932010" cy="2939025"/>
          </a:xfrm>
          <a:prstGeom prst="rect">
            <a:avLst/>
          </a:prstGeom>
          <a:noFill/>
          <a:ln>
            <a:noFill/>
          </a:ln>
        </p:spPr>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73" name="Shape 73"/>
        <p:cNvGrpSpPr/>
        <p:nvPr/>
      </p:nvGrpSpPr>
      <p:grpSpPr>
        <a:xfrm>
          <a:off x="0" y="0"/>
          <a:ext cx="0" cy="0"/>
          <a:chOff x="0" y="0"/>
          <a:chExt cx="0" cy="0"/>
        </a:xfrm>
      </p:grpSpPr>
      <p:sp>
        <p:nvSpPr>
          <p:cNvPr id="74" name="Google Shape;74;p55"/>
          <p:cNvSpPr/>
          <p:nvPr>
            <p:ph idx="2" type="pic"/>
          </p:nvPr>
        </p:nvSpPr>
        <p:spPr>
          <a:xfrm>
            <a:off x="5257800" y="0"/>
            <a:ext cx="4857750" cy="6858000"/>
          </a:xfrm>
          <a:prstGeom prst="rect">
            <a:avLst/>
          </a:prstGeom>
          <a:noFill/>
          <a:ln>
            <a:noFill/>
          </a:ln>
        </p:spPr>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75" name="Shape 75"/>
        <p:cNvGrpSpPr/>
        <p:nvPr/>
      </p:nvGrpSpPr>
      <p:grpSpPr>
        <a:xfrm>
          <a:off x="0" y="0"/>
          <a:ext cx="0" cy="0"/>
          <a:chOff x="0" y="0"/>
          <a:chExt cx="0" cy="0"/>
        </a:xfrm>
      </p:grpSpPr>
      <p:sp>
        <p:nvSpPr>
          <p:cNvPr id="76" name="Google Shape;76;p56"/>
          <p:cNvSpPr/>
          <p:nvPr>
            <p:ph idx="2" type="pic"/>
          </p:nvPr>
        </p:nvSpPr>
        <p:spPr>
          <a:xfrm>
            <a:off x="1314450" y="858274"/>
            <a:ext cx="4781550" cy="5141452"/>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19" name="Shape 19"/>
        <p:cNvGrpSpPr/>
        <p:nvPr/>
      </p:nvGrpSpPr>
      <p:grpSpPr>
        <a:xfrm>
          <a:off x="0" y="0"/>
          <a:ext cx="0" cy="0"/>
          <a:chOff x="0" y="0"/>
          <a:chExt cx="0" cy="0"/>
        </a:xfrm>
      </p:grpSpPr>
      <p:sp>
        <p:nvSpPr>
          <p:cNvPr id="20" name="Google Shape;20;p34"/>
          <p:cNvSpPr/>
          <p:nvPr>
            <p:ph idx="2" type="pic"/>
          </p:nvPr>
        </p:nvSpPr>
        <p:spPr>
          <a:xfrm>
            <a:off x="1981200" y="745435"/>
            <a:ext cx="4114800" cy="5367130"/>
          </a:xfrm>
          <a:prstGeom prst="rect">
            <a:avLst/>
          </a:prstGeom>
          <a:noFill/>
          <a:ln>
            <a:noFill/>
          </a:ln>
        </p:spPr>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21" name="Shape 21"/>
        <p:cNvGrpSpPr/>
        <p:nvPr/>
      </p:nvGrpSpPr>
      <p:grpSpPr>
        <a:xfrm>
          <a:off x="0" y="0"/>
          <a:ext cx="0" cy="0"/>
          <a:chOff x="0" y="0"/>
          <a:chExt cx="0" cy="0"/>
        </a:xfrm>
      </p:grpSpPr>
      <p:sp>
        <p:nvSpPr>
          <p:cNvPr id="22" name="Google Shape;22;p35"/>
          <p:cNvSpPr/>
          <p:nvPr>
            <p:ph idx="2" type="pic"/>
          </p:nvPr>
        </p:nvSpPr>
        <p:spPr>
          <a:xfrm>
            <a:off x="1050018" y="4819650"/>
            <a:ext cx="10091964" cy="2038350"/>
          </a:xfrm>
          <a:prstGeom prst="rect">
            <a:avLst/>
          </a:prstGeom>
          <a:noFill/>
          <a:ln>
            <a:noFill/>
          </a:ln>
        </p:spPr>
      </p:sp>
      <p:sp>
        <p:nvSpPr>
          <p:cNvPr id="23" name="Google Shape;23;p35"/>
          <p:cNvSpPr/>
          <p:nvPr>
            <p:ph idx="3" type="pic"/>
          </p:nvPr>
        </p:nvSpPr>
        <p:spPr>
          <a:xfrm>
            <a:off x="1841047" y="1324428"/>
            <a:ext cx="3166382" cy="4209143"/>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24" name="Shape 24"/>
        <p:cNvGrpSpPr/>
        <p:nvPr/>
      </p:nvGrpSpPr>
      <p:grpSpPr>
        <a:xfrm>
          <a:off x="0" y="0"/>
          <a:ext cx="0" cy="0"/>
          <a:chOff x="0" y="0"/>
          <a:chExt cx="0" cy="0"/>
        </a:xfrm>
      </p:grpSpPr>
      <p:sp>
        <p:nvSpPr>
          <p:cNvPr id="25" name="Google Shape;25;p36"/>
          <p:cNvSpPr/>
          <p:nvPr>
            <p:ph idx="2" type="pic"/>
          </p:nvPr>
        </p:nvSpPr>
        <p:spPr>
          <a:xfrm>
            <a:off x="0" y="0"/>
            <a:ext cx="4838700" cy="6858000"/>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26" name="Shape 26"/>
        <p:cNvGrpSpPr/>
        <p:nvPr/>
      </p:nvGrpSpPr>
      <p:grpSpPr>
        <a:xfrm>
          <a:off x="0" y="0"/>
          <a:ext cx="0" cy="0"/>
          <a:chOff x="0" y="0"/>
          <a:chExt cx="0" cy="0"/>
        </a:xfrm>
      </p:grpSpPr>
      <p:sp>
        <p:nvSpPr>
          <p:cNvPr id="27" name="Google Shape;27;p37"/>
          <p:cNvSpPr/>
          <p:nvPr>
            <p:ph idx="2" type="pic"/>
          </p:nvPr>
        </p:nvSpPr>
        <p:spPr>
          <a:xfrm>
            <a:off x="0" y="0"/>
            <a:ext cx="4876800" cy="6858000"/>
          </a:xfrm>
          <a:prstGeom prst="rect">
            <a:avLst/>
          </a:prstGeom>
          <a:noFill/>
          <a:ln>
            <a:noFill/>
          </a:ln>
        </p:spPr>
      </p:sp>
      <p:sp>
        <p:nvSpPr>
          <p:cNvPr id="28" name="Google Shape;28;p37"/>
          <p:cNvSpPr/>
          <p:nvPr>
            <p:ph idx="3" type="pic"/>
          </p:nvPr>
        </p:nvSpPr>
        <p:spPr>
          <a:xfrm>
            <a:off x="9791700" y="1741289"/>
            <a:ext cx="2400300" cy="3375422"/>
          </a:xfrm>
          <a:prstGeom prst="rect">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0_Custom Layout">
  <p:cSld name="20_Custom Layout">
    <p:spTree>
      <p:nvGrpSpPr>
        <p:cNvPr id="29" name="Shape 29"/>
        <p:cNvGrpSpPr/>
        <p:nvPr/>
      </p:nvGrpSpPr>
      <p:grpSpPr>
        <a:xfrm>
          <a:off x="0" y="0"/>
          <a:ext cx="0" cy="0"/>
          <a:chOff x="0" y="0"/>
          <a:chExt cx="0" cy="0"/>
        </a:xfrm>
      </p:grpSpPr>
      <p:sp>
        <p:nvSpPr>
          <p:cNvPr id="30" name="Google Shape;30;p38"/>
          <p:cNvSpPr/>
          <p:nvPr>
            <p:ph idx="2" type="pic"/>
          </p:nvPr>
        </p:nvSpPr>
        <p:spPr>
          <a:xfrm>
            <a:off x="6976533" y="990600"/>
            <a:ext cx="4334934" cy="4876800"/>
          </a:xfrm>
          <a:prstGeom prst="rect">
            <a:avLst/>
          </a:prstGeom>
          <a:noFill/>
          <a:ln>
            <a:noFill/>
          </a:ln>
        </p:spPr>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31" name="Shape 31"/>
        <p:cNvGrpSpPr/>
        <p:nvPr/>
      </p:nvGrpSpPr>
      <p:grpSpPr>
        <a:xfrm>
          <a:off x="0" y="0"/>
          <a:ext cx="0" cy="0"/>
          <a:chOff x="0" y="0"/>
          <a:chExt cx="0" cy="0"/>
        </a:xfrm>
      </p:grpSpPr>
      <p:sp>
        <p:nvSpPr>
          <p:cNvPr id="32" name="Google Shape;32;p39"/>
          <p:cNvSpPr/>
          <p:nvPr>
            <p:ph idx="2" type="pic"/>
          </p:nvPr>
        </p:nvSpPr>
        <p:spPr>
          <a:xfrm>
            <a:off x="1070991" y="1504950"/>
            <a:ext cx="1515618" cy="1924050"/>
          </a:xfrm>
          <a:prstGeom prst="rect">
            <a:avLst/>
          </a:prstGeom>
          <a:noFill/>
          <a:ln>
            <a:noFill/>
          </a:ln>
        </p:spPr>
      </p:sp>
      <p:sp>
        <p:nvSpPr>
          <p:cNvPr id="33" name="Google Shape;33;p39"/>
          <p:cNvSpPr/>
          <p:nvPr>
            <p:ph idx="3" type="pic"/>
          </p:nvPr>
        </p:nvSpPr>
        <p:spPr>
          <a:xfrm>
            <a:off x="6096000" y="1504950"/>
            <a:ext cx="1515618" cy="1924050"/>
          </a:xfrm>
          <a:prstGeom prst="rect">
            <a:avLst/>
          </a:prstGeom>
          <a:no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34" name="Shape 34"/>
        <p:cNvGrpSpPr/>
        <p:nvPr/>
      </p:nvGrpSpPr>
      <p:grpSpPr>
        <a:xfrm>
          <a:off x="0" y="0"/>
          <a:ext cx="0" cy="0"/>
          <a:chOff x="0" y="0"/>
          <a:chExt cx="0" cy="0"/>
        </a:xfrm>
      </p:grpSpPr>
      <p:sp>
        <p:nvSpPr>
          <p:cNvPr id="35" name="Google Shape;35;p40"/>
          <p:cNvSpPr/>
          <p:nvPr>
            <p:ph idx="2" type="pic"/>
          </p:nvPr>
        </p:nvSpPr>
        <p:spPr>
          <a:xfrm>
            <a:off x="1257300" y="942975"/>
            <a:ext cx="4419600" cy="4972050"/>
          </a:xfrm>
          <a:prstGeom prst="rect">
            <a:avLst/>
          </a:prstGeom>
          <a:noFill/>
          <a:ln>
            <a:noFill/>
          </a:ln>
        </p:spPr>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theme" Target="../theme/theme1.xml"/><Relationship Id="rId25" Type="http://schemas.openxmlformats.org/officeDocument/2006/relationships/slideLayout" Target="../slideLayouts/slideLayout25.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3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pic>
        <p:nvPicPr>
          <p:cNvPr id="81" name="Google Shape;81;p1"/>
          <p:cNvPicPr preferRelativeResize="0"/>
          <p:nvPr>
            <p:ph idx="2" type="pic"/>
          </p:nvPr>
        </p:nvPicPr>
        <p:blipFill rotWithShape="1">
          <a:blip r:embed="rId3">
            <a:alphaModFix/>
          </a:blip>
          <a:srcRect b="21875" l="0" r="0" t="21875"/>
          <a:stretch/>
        </p:blipFill>
        <p:spPr>
          <a:xfrm>
            <a:off x="1447800" y="814387"/>
            <a:ext cx="9296400" cy="5229226"/>
          </a:xfrm>
          <a:prstGeom prst="rect">
            <a:avLst/>
          </a:prstGeom>
          <a:noFill/>
          <a:ln>
            <a:noFill/>
          </a:ln>
        </p:spPr>
      </p:pic>
      <p:sp>
        <p:nvSpPr>
          <p:cNvPr id="82" name="Google Shape;82;p1"/>
          <p:cNvSpPr txBox="1"/>
          <p:nvPr/>
        </p:nvSpPr>
        <p:spPr>
          <a:xfrm>
            <a:off x="3164114" y="2875002"/>
            <a:ext cx="5863772" cy="120032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US" sz="7200" u="none" cap="none" strike="noStrike">
                <a:solidFill>
                  <a:schemeClr val="lt1"/>
                </a:solidFill>
                <a:latin typeface="Playfair Display"/>
                <a:ea typeface="Playfair Display"/>
                <a:cs typeface="Playfair Display"/>
                <a:sym typeface="Playfair Display"/>
              </a:rPr>
              <a:t>ERROGI</a:t>
            </a:r>
            <a:endParaRPr b="0" i="0" sz="7200" u="none" cap="none" strike="noStrike">
              <a:solidFill>
                <a:schemeClr val="lt1"/>
              </a:solidFill>
              <a:latin typeface="Playfair Display"/>
              <a:ea typeface="Playfair Display"/>
              <a:cs typeface="Playfair Display"/>
              <a:sym typeface="Playfair Display"/>
            </a:endParaRPr>
          </a:p>
        </p:txBody>
      </p:sp>
      <p:sp>
        <p:nvSpPr>
          <p:cNvPr id="83" name="Google Shape;83;p1"/>
          <p:cNvSpPr/>
          <p:nvPr/>
        </p:nvSpPr>
        <p:spPr>
          <a:xfrm>
            <a:off x="2272746" y="5022193"/>
            <a:ext cx="2467386" cy="507831"/>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0" i="0" lang="en-US" sz="900" u="none" cap="none" strike="noStrike">
                <a:solidFill>
                  <a:schemeClr val="lt1"/>
                </a:solidFill>
                <a:latin typeface="Lato"/>
                <a:ea typeface="Lato"/>
                <a:cs typeface="Lato"/>
                <a:sym typeface="Lato"/>
              </a:rPr>
              <a:t>Lorem ipsum dolor sit amet, lacus nulla ac netus nibh aliquet, porttitor ligula justo libero vivamus porttitor dolor, conubia mollit., </a:t>
            </a:r>
            <a:endParaRPr/>
          </a:p>
        </p:txBody>
      </p:sp>
      <p:sp>
        <p:nvSpPr>
          <p:cNvPr id="84" name="Google Shape;84;p1"/>
          <p:cNvSpPr txBox="1"/>
          <p:nvPr/>
        </p:nvSpPr>
        <p:spPr>
          <a:xfrm>
            <a:off x="2266950" y="4760582"/>
            <a:ext cx="1382612"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100" u="none" cap="none" strike="noStrike">
                <a:solidFill>
                  <a:schemeClr val="lt1"/>
                </a:solidFill>
                <a:latin typeface="Montserrat SemiBold"/>
                <a:ea typeface="Montserrat SemiBold"/>
                <a:cs typeface="Montserrat SemiBold"/>
                <a:sym typeface="Montserrat SemiBold"/>
              </a:rPr>
              <a:t>Something here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30"/>
          <p:cNvSpPr/>
          <p:nvPr/>
        </p:nvSpPr>
        <p:spPr>
          <a:xfrm>
            <a:off x="10623479" y="3815654"/>
            <a:ext cx="298373" cy="93133"/>
          </a:xfrm>
          <a:custGeom>
            <a:rect b="b" l="l" r="r" t="t"/>
            <a:pathLst>
              <a:path extrusionOk="0" h="120000" w="12000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19" name="Google Shape;319;p30"/>
          <p:cNvSpPr/>
          <p:nvPr/>
        </p:nvSpPr>
        <p:spPr>
          <a:xfrm>
            <a:off x="10119844" y="3775438"/>
            <a:ext cx="292024" cy="173567"/>
          </a:xfrm>
          <a:custGeom>
            <a:rect b="b" l="l" r="r" t="t"/>
            <a:pathLst>
              <a:path extrusionOk="0" h="120000" w="12000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20" name="Google Shape;320;p30"/>
          <p:cNvSpPr/>
          <p:nvPr/>
        </p:nvSpPr>
        <p:spPr>
          <a:xfrm>
            <a:off x="10194048" y="4800070"/>
            <a:ext cx="289909" cy="173567"/>
          </a:xfrm>
          <a:custGeom>
            <a:rect b="b" l="l" r="r" t="t"/>
            <a:pathLst>
              <a:path extrusionOk="0" h="120000" w="12000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21" name="Google Shape;321;p30"/>
          <p:cNvSpPr/>
          <p:nvPr/>
        </p:nvSpPr>
        <p:spPr>
          <a:xfrm>
            <a:off x="10675465" y="4411735"/>
            <a:ext cx="228541" cy="55033"/>
          </a:xfrm>
          <a:custGeom>
            <a:rect b="b" l="l" r="r" t="t"/>
            <a:pathLst>
              <a:path extrusionOk="0" h="120000" w="12000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22" name="Google Shape;322;p30"/>
          <p:cNvSpPr/>
          <p:nvPr/>
        </p:nvSpPr>
        <p:spPr>
          <a:xfrm>
            <a:off x="10228964" y="4344002"/>
            <a:ext cx="110038" cy="190500"/>
          </a:xfrm>
          <a:custGeom>
            <a:rect b="b" l="l" r="r" t="t"/>
            <a:pathLst>
              <a:path extrusionOk="0" h="120000" w="12000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23" name="Google Shape;323;p30"/>
          <p:cNvSpPr/>
          <p:nvPr/>
        </p:nvSpPr>
        <p:spPr>
          <a:xfrm>
            <a:off x="10670033" y="3266620"/>
            <a:ext cx="110038" cy="190500"/>
          </a:xfrm>
          <a:custGeom>
            <a:rect b="b" l="l" r="r" t="t"/>
            <a:pathLst>
              <a:path extrusionOk="0" h="120000" w="12000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24" name="Google Shape;324;p30"/>
          <p:cNvSpPr/>
          <p:nvPr/>
        </p:nvSpPr>
        <p:spPr>
          <a:xfrm>
            <a:off x="10119844" y="3306838"/>
            <a:ext cx="190450" cy="110067"/>
          </a:xfrm>
          <a:custGeom>
            <a:rect b="b" l="l" r="r" t="t"/>
            <a:pathLst>
              <a:path extrusionOk="0" h="120000" w="12000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25" name="Google Shape;325;p30"/>
          <p:cNvSpPr/>
          <p:nvPr/>
        </p:nvSpPr>
        <p:spPr>
          <a:xfrm>
            <a:off x="9616208" y="3306838"/>
            <a:ext cx="190450" cy="110067"/>
          </a:xfrm>
          <a:custGeom>
            <a:rect b="b" l="l" r="r" t="t"/>
            <a:pathLst>
              <a:path extrusionOk="0" h="120000" w="12000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26" name="Google Shape;326;p30"/>
          <p:cNvSpPr/>
          <p:nvPr/>
        </p:nvSpPr>
        <p:spPr>
          <a:xfrm>
            <a:off x="9127385" y="3287787"/>
            <a:ext cx="152361" cy="152400"/>
          </a:xfrm>
          <a:custGeom>
            <a:rect b="b" l="l" r="r" t="t"/>
            <a:pathLst>
              <a:path extrusionOk="0" h="120000" w="12000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27" name="Google Shape;327;p30"/>
          <p:cNvSpPr/>
          <p:nvPr/>
        </p:nvSpPr>
        <p:spPr>
          <a:xfrm>
            <a:off x="8600473" y="3300487"/>
            <a:ext cx="190450" cy="129117"/>
          </a:xfrm>
          <a:custGeom>
            <a:rect b="b" l="l" r="r" t="t"/>
            <a:pathLst>
              <a:path extrusionOk="0" h="120000" w="12000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28" name="Google Shape;328;p30"/>
          <p:cNvSpPr/>
          <p:nvPr/>
        </p:nvSpPr>
        <p:spPr>
          <a:xfrm>
            <a:off x="8086257" y="3347054"/>
            <a:ext cx="211611" cy="27518"/>
          </a:xfrm>
          <a:custGeom>
            <a:rect b="b" l="l" r="r" t="t"/>
            <a:pathLst>
              <a:path extrusionOk="0" h="120000" w="12000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29" name="Google Shape;329;p30"/>
          <p:cNvSpPr/>
          <p:nvPr/>
        </p:nvSpPr>
        <p:spPr>
          <a:xfrm>
            <a:off x="7580506" y="3260271"/>
            <a:ext cx="207380" cy="207434"/>
          </a:xfrm>
          <a:custGeom>
            <a:rect b="b" l="l" r="r" t="t"/>
            <a:pathLst>
              <a:path extrusionOk="0" h="120000" w="12000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30" name="Google Shape;330;p30"/>
          <p:cNvSpPr/>
          <p:nvPr/>
        </p:nvSpPr>
        <p:spPr>
          <a:xfrm>
            <a:off x="9702969" y="4744411"/>
            <a:ext cx="107921" cy="245534"/>
          </a:xfrm>
          <a:custGeom>
            <a:rect b="b" l="l" r="r" t="t"/>
            <a:pathLst>
              <a:path extrusionOk="0" h="120000" w="12000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31" name="Google Shape;331;p30"/>
          <p:cNvSpPr/>
          <p:nvPr/>
        </p:nvSpPr>
        <p:spPr>
          <a:xfrm>
            <a:off x="9104108" y="4744411"/>
            <a:ext cx="292024" cy="292100"/>
          </a:xfrm>
          <a:custGeom>
            <a:rect b="b" l="l" r="r" t="t"/>
            <a:pathLst>
              <a:path extrusionOk="0" h="120000" w="12000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32" name="Google Shape;332;p30"/>
          <p:cNvSpPr/>
          <p:nvPr/>
        </p:nvSpPr>
        <p:spPr>
          <a:xfrm>
            <a:off x="8600473" y="4744411"/>
            <a:ext cx="289909" cy="292100"/>
          </a:xfrm>
          <a:custGeom>
            <a:rect b="b" l="l" r="r" t="t"/>
            <a:pathLst>
              <a:path extrusionOk="0" h="120000" w="12000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33" name="Google Shape;333;p30"/>
          <p:cNvSpPr/>
          <p:nvPr/>
        </p:nvSpPr>
        <p:spPr>
          <a:xfrm>
            <a:off x="8124348" y="4759227"/>
            <a:ext cx="228541" cy="264584"/>
          </a:xfrm>
          <a:custGeom>
            <a:rect b="b" l="l" r="r" t="t"/>
            <a:pathLst>
              <a:path extrusionOk="0" h="120000" w="12000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34" name="Google Shape;334;p30"/>
          <p:cNvSpPr/>
          <p:nvPr/>
        </p:nvSpPr>
        <p:spPr>
          <a:xfrm>
            <a:off x="7633409" y="4754994"/>
            <a:ext cx="243353" cy="281518"/>
          </a:xfrm>
          <a:custGeom>
            <a:rect b="b" l="l" r="r" t="t"/>
            <a:pathLst>
              <a:path extrusionOk="0" h="120000" w="12000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35" name="Google Shape;335;p30"/>
          <p:cNvSpPr/>
          <p:nvPr/>
        </p:nvSpPr>
        <p:spPr>
          <a:xfrm>
            <a:off x="10621362" y="2720520"/>
            <a:ext cx="245470" cy="281518"/>
          </a:xfrm>
          <a:custGeom>
            <a:rect b="b" l="l" r="r" t="t"/>
            <a:pathLst>
              <a:path extrusionOk="0" h="120000" w="12000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36" name="Google Shape;336;p30"/>
          <p:cNvSpPr/>
          <p:nvPr/>
        </p:nvSpPr>
        <p:spPr>
          <a:xfrm>
            <a:off x="10117727" y="2720520"/>
            <a:ext cx="245470" cy="275167"/>
          </a:xfrm>
          <a:custGeom>
            <a:rect b="b" l="l" r="r" t="t"/>
            <a:pathLst>
              <a:path extrusionOk="0" h="120000" w="12000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37" name="Google Shape;337;p30"/>
          <p:cNvSpPr/>
          <p:nvPr/>
        </p:nvSpPr>
        <p:spPr>
          <a:xfrm>
            <a:off x="9611976" y="2720520"/>
            <a:ext cx="245470" cy="268817"/>
          </a:xfrm>
          <a:custGeom>
            <a:rect b="b" l="l" r="r" t="t"/>
            <a:pathLst>
              <a:path extrusionOk="0" h="120000" w="12000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38" name="Google Shape;338;p30"/>
          <p:cNvSpPr/>
          <p:nvPr/>
        </p:nvSpPr>
        <p:spPr>
          <a:xfrm>
            <a:off x="9104108" y="2720520"/>
            <a:ext cx="241237" cy="262466"/>
          </a:xfrm>
          <a:custGeom>
            <a:rect b="b" l="l" r="r" t="t"/>
            <a:pathLst>
              <a:path extrusionOk="0" h="120000" w="12000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39" name="Google Shape;339;p30"/>
          <p:cNvSpPr/>
          <p:nvPr/>
        </p:nvSpPr>
        <p:spPr>
          <a:xfrm>
            <a:off x="8598357" y="2720520"/>
            <a:ext cx="241237" cy="275167"/>
          </a:xfrm>
          <a:custGeom>
            <a:rect b="b" l="l" r="r" t="t"/>
            <a:pathLst>
              <a:path extrusionOk="0" h="120000" w="12000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40" name="Google Shape;340;p30"/>
          <p:cNvSpPr/>
          <p:nvPr/>
        </p:nvSpPr>
        <p:spPr>
          <a:xfrm>
            <a:off x="8079909" y="2709938"/>
            <a:ext cx="224308" cy="292100"/>
          </a:xfrm>
          <a:custGeom>
            <a:rect b="b" l="l" r="r" t="t"/>
            <a:pathLst>
              <a:path extrusionOk="0" h="120000" w="12000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41" name="Google Shape;341;p30"/>
          <p:cNvSpPr/>
          <p:nvPr/>
        </p:nvSpPr>
        <p:spPr>
          <a:xfrm>
            <a:off x="7584738" y="2720520"/>
            <a:ext cx="201030" cy="262466"/>
          </a:xfrm>
          <a:custGeom>
            <a:rect b="b" l="l" r="r" t="t"/>
            <a:pathLst>
              <a:path extrusionOk="0" h="120000" w="12000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42" name="Google Shape;342;p30"/>
          <p:cNvSpPr/>
          <p:nvPr/>
        </p:nvSpPr>
        <p:spPr>
          <a:xfrm>
            <a:off x="9614093" y="4270278"/>
            <a:ext cx="289907" cy="258233"/>
          </a:xfrm>
          <a:custGeom>
            <a:rect b="b" l="l" r="r" t="t"/>
            <a:pathLst>
              <a:path extrusionOk="0" h="120000" w="12000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43" name="Google Shape;343;p30"/>
          <p:cNvSpPr/>
          <p:nvPr/>
        </p:nvSpPr>
        <p:spPr>
          <a:xfrm>
            <a:off x="9104108" y="4270278"/>
            <a:ext cx="292024" cy="251882"/>
          </a:xfrm>
          <a:custGeom>
            <a:rect b="b" l="l" r="r" t="t"/>
            <a:pathLst>
              <a:path extrusionOk="0" h="120000" w="12000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44" name="Google Shape;344;p30"/>
          <p:cNvSpPr/>
          <p:nvPr/>
        </p:nvSpPr>
        <p:spPr>
          <a:xfrm>
            <a:off x="8600473" y="4270278"/>
            <a:ext cx="289909" cy="230716"/>
          </a:xfrm>
          <a:custGeom>
            <a:rect b="b" l="l" r="r" t="t"/>
            <a:pathLst>
              <a:path extrusionOk="0" h="120000" w="12000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45" name="Google Shape;345;p30"/>
          <p:cNvSpPr/>
          <p:nvPr/>
        </p:nvSpPr>
        <p:spPr>
          <a:xfrm>
            <a:off x="8094722" y="4270278"/>
            <a:ext cx="287792" cy="258233"/>
          </a:xfrm>
          <a:custGeom>
            <a:rect b="b" l="l" r="r" t="t"/>
            <a:pathLst>
              <a:path extrusionOk="0" h="120000" w="12000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46" name="Google Shape;346;p30"/>
          <p:cNvSpPr/>
          <p:nvPr/>
        </p:nvSpPr>
        <p:spPr>
          <a:xfrm>
            <a:off x="7586855" y="4270278"/>
            <a:ext cx="292024" cy="228600"/>
          </a:xfrm>
          <a:custGeom>
            <a:rect b="b" l="l" r="r" t="t"/>
            <a:pathLst>
              <a:path extrusionOk="0" h="120000" w="12000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47" name="Google Shape;347;p30"/>
          <p:cNvSpPr/>
          <p:nvPr/>
        </p:nvSpPr>
        <p:spPr>
          <a:xfrm>
            <a:off x="10579040" y="2204054"/>
            <a:ext cx="287792" cy="289984"/>
          </a:xfrm>
          <a:custGeom>
            <a:rect b="b" l="l" r="r" t="t"/>
            <a:pathLst>
              <a:path extrusionOk="0" h="120000" w="12000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48" name="Google Shape;348;p30"/>
          <p:cNvSpPr/>
          <p:nvPr/>
        </p:nvSpPr>
        <p:spPr>
          <a:xfrm>
            <a:off x="10073289" y="2204054"/>
            <a:ext cx="287792" cy="289984"/>
          </a:xfrm>
          <a:custGeom>
            <a:rect b="b" l="l" r="r" t="t"/>
            <a:pathLst>
              <a:path extrusionOk="0" h="120000" w="12000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49" name="Google Shape;349;p30"/>
          <p:cNvSpPr/>
          <p:nvPr/>
        </p:nvSpPr>
        <p:spPr>
          <a:xfrm>
            <a:off x="9565422" y="2204054"/>
            <a:ext cx="292024" cy="289984"/>
          </a:xfrm>
          <a:custGeom>
            <a:rect b="b" l="l" r="r" t="t"/>
            <a:pathLst>
              <a:path extrusionOk="0" h="120000" w="12000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50" name="Google Shape;350;p30"/>
          <p:cNvSpPr/>
          <p:nvPr/>
        </p:nvSpPr>
        <p:spPr>
          <a:xfrm>
            <a:off x="9059669" y="2204054"/>
            <a:ext cx="289909" cy="289984"/>
          </a:xfrm>
          <a:custGeom>
            <a:rect b="b" l="l" r="r" t="t"/>
            <a:pathLst>
              <a:path extrusionOk="0" h="120000" w="12000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51" name="Google Shape;351;p30"/>
          <p:cNvSpPr/>
          <p:nvPr/>
        </p:nvSpPr>
        <p:spPr>
          <a:xfrm>
            <a:off x="8553919" y="2204054"/>
            <a:ext cx="289907" cy="289984"/>
          </a:xfrm>
          <a:custGeom>
            <a:rect b="b" l="l" r="r" t="t"/>
            <a:pathLst>
              <a:path extrusionOk="0" h="120000" w="12000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52" name="Google Shape;352;p30"/>
          <p:cNvSpPr/>
          <p:nvPr/>
        </p:nvSpPr>
        <p:spPr>
          <a:xfrm>
            <a:off x="8046051" y="2204054"/>
            <a:ext cx="292024" cy="289984"/>
          </a:xfrm>
          <a:custGeom>
            <a:rect b="b" l="l" r="r" t="t"/>
            <a:pathLst>
              <a:path extrusionOk="0" h="120000" w="12000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53" name="Google Shape;353;p30"/>
          <p:cNvSpPr/>
          <p:nvPr/>
        </p:nvSpPr>
        <p:spPr>
          <a:xfrm>
            <a:off x="7540299" y="2204054"/>
            <a:ext cx="289909" cy="289984"/>
          </a:xfrm>
          <a:custGeom>
            <a:rect b="b" l="l" r="r" t="t"/>
            <a:pathLst>
              <a:path extrusionOk="0" h="120000" w="12000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54" name="Google Shape;354;p30"/>
          <p:cNvSpPr/>
          <p:nvPr/>
        </p:nvSpPr>
        <p:spPr>
          <a:xfrm>
            <a:off x="9614093" y="3734760"/>
            <a:ext cx="289907" cy="289984"/>
          </a:xfrm>
          <a:custGeom>
            <a:rect b="b" l="l" r="r" t="t"/>
            <a:pathLst>
              <a:path extrusionOk="0" h="120000" w="12000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55" name="Google Shape;355;p30"/>
          <p:cNvSpPr/>
          <p:nvPr/>
        </p:nvSpPr>
        <p:spPr>
          <a:xfrm>
            <a:off x="9104108" y="3734760"/>
            <a:ext cx="292024" cy="289984"/>
          </a:xfrm>
          <a:custGeom>
            <a:rect b="b" l="l" r="r" t="t"/>
            <a:pathLst>
              <a:path extrusionOk="0" h="120000" w="12000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56" name="Google Shape;356;p30"/>
          <p:cNvSpPr/>
          <p:nvPr/>
        </p:nvSpPr>
        <p:spPr>
          <a:xfrm>
            <a:off x="8602590" y="3741111"/>
            <a:ext cx="281442" cy="273050"/>
          </a:xfrm>
          <a:custGeom>
            <a:rect b="b" l="l" r="r" t="t"/>
            <a:pathLst>
              <a:path extrusionOk="0" h="120000" w="12000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57" name="Google Shape;357;p30"/>
          <p:cNvSpPr/>
          <p:nvPr/>
        </p:nvSpPr>
        <p:spPr>
          <a:xfrm>
            <a:off x="8096837" y="3741111"/>
            <a:ext cx="281444" cy="273050"/>
          </a:xfrm>
          <a:custGeom>
            <a:rect b="b" l="l" r="r" t="t"/>
            <a:pathLst>
              <a:path extrusionOk="0" h="120000" w="12000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58" name="Google Shape;358;p30"/>
          <p:cNvSpPr/>
          <p:nvPr/>
        </p:nvSpPr>
        <p:spPr>
          <a:xfrm>
            <a:off x="7593202" y="3760160"/>
            <a:ext cx="279327" cy="251884"/>
          </a:xfrm>
          <a:custGeom>
            <a:rect b="b" l="l" r="r" t="t"/>
            <a:pathLst>
              <a:path extrusionOk="0" h="120000" w="12000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59" name="Google Shape;359;p30"/>
          <p:cNvSpPr/>
          <p:nvPr/>
        </p:nvSpPr>
        <p:spPr>
          <a:xfrm>
            <a:off x="10581157" y="1725687"/>
            <a:ext cx="281442" cy="251884"/>
          </a:xfrm>
          <a:custGeom>
            <a:rect b="b" l="l" r="r" t="t"/>
            <a:pathLst>
              <a:path extrusionOk="0" h="120000" w="12000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60" name="Google Shape;360;p30"/>
          <p:cNvSpPr/>
          <p:nvPr/>
        </p:nvSpPr>
        <p:spPr>
          <a:xfrm>
            <a:off x="10077522" y="1725687"/>
            <a:ext cx="281442" cy="251884"/>
          </a:xfrm>
          <a:custGeom>
            <a:rect b="b" l="l" r="r" t="t"/>
            <a:pathLst>
              <a:path extrusionOk="0" h="120000" w="12000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61" name="Google Shape;361;p30"/>
          <p:cNvSpPr/>
          <p:nvPr/>
        </p:nvSpPr>
        <p:spPr>
          <a:xfrm>
            <a:off x="9571769" y="1725687"/>
            <a:ext cx="279327" cy="251884"/>
          </a:xfrm>
          <a:custGeom>
            <a:rect b="b" l="l" r="r" t="t"/>
            <a:pathLst>
              <a:path extrusionOk="0" h="120000" w="12000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62" name="Google Shape;362;p30"/>
          <p:cNvSpPr/>
          <p:nvPr/>
        </p:nvSpPr>
        <p:spPr>
          <a:xfrm>
            <a:off x="9061787" y="1725687"/>
            <a:ext cx="281442" cy="251884"/>
          </a:xfrm>
          <a:custGeom>
            <a:rect b="b" l="l" r="r" t="t"/>
            <a:pathLst>
              <a:path extrusionOk="0" h="120000" w="12000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63" name="Google Shape;363;p30"/>
          <p:cNvSpPr/>
          <p:nvPr/>
        </p:nvSpPr>
        <p:spPr>
          <a:xfrm>
            <a:off x="8553919" y="1753205"/>
            <a:ext cx="289907" cy="179916"/>
          </a:xfrm>
          <a:custGeom>
            <a:rect b="b" l="l" r="r" t="t"/>
            <a:pathLst>
              <a:path extrusionOk="0" h="120000" w="12000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64" name="Google Shape;364;p30"/>
          <p:cNvSpPr/>
          <p:nvPr/>
        </p:nvSpPr>
        <p:spPr>
          <a:xfrm>
            <a:off x="8079909" y="1712987"/>
            <a:ext cx="224308" cy="262466"/>
          </a:xfrm>
          <a:custGeom>
            <a:rect b="b" l="l" r="r" t="t"/>
            <a:pathLst>
              <a:path extrusionOk="0" h="120000" w="12000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65" name="Google Shape;365;p30"/>
          <p:cNvSpPr/>
          <p:nvPr/>
        </p:nvSpPr>
        <p:spPr>
          <a:xfrm>
            <a:off x="7608015" y="1712987"/>
            <a:ext cx="152361" cy="262466"/>
          </a:xfrm>
          <a:custGeom>
            <a:rect b="b" l="l" r="r" t="t"/>
            <a:pathLst>
              <a:path extrusionOk="0" h="120000" w="12000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66" name="Google Shape;366;p30"/>
          <p:cNvSpPr/>
          <p:nvPr/>
        </p:nvSpPr>
        <p:spPr>
          <a:xfrm>
            <a:off x="7136501" y="4767336"/>
            <a:ext cx="217961" cy="237067"/>
          </a:xfrm>
          <a:custGeom>
            <a:rect b="b" l="l" r="r" t="t"/>
            <a:pathLst>
              <a:path extrusionOk="0" h="120000" w="12000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67" name="Google Shape;367;p30"/>
          <p:cNvSpPr/>
          <p:nvPr/>
        </p:nvSpPr>
        <p:spPr>
          <a:xfrm>
            <a:off x="6622286" y="4767336"/>
            <a:ext cx="217959" cy="237067"/>
          </a:xfrm>
          <a:custGeom>
            <a:rect b="b" l="l" r="r" t="t"/>
            <a:pathLst>
              <a:path extrusionOk="0" h="120000" w="12000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68" name="Google Shape;368;p30"/>
          <p:cNvSpPr/>
          <p:nvPr/>
        </p:nvSpPr>
        <p:spPr>
          <a:xfrm>
            <a:off x="6108069" y="4777920"/>
            <a:ext cx="234889" cy="218016"/>
          </a:xfrm>
          <a:custGeom>
            <a:rect b="b" l="l" r="r" t="t"/>
            <a:pathLst>
              <a:path extrusionOk="0" h="120000" w="12000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69" name="Google Shape;369;p30"/>
          <p:cNvSpPr/>
          <p:nvPr/>
        </p:nvSpPr>
        <p:spPr>
          <a:xfrm>
            <a:off x="5604434" y="4777920"/>
            <a:ext cx="234889" cy="218016"/>
          </a:xfrm>
          <a:custGeom>
            <a:rect b="b" l="l" r="r" t="t"/>
            <a:pathLst>
              <a:path extrusionOk="0" h="120000" w="12000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70" name="Google Shape;370;p30"/>
          <p:cNvSpPr/>
          <p:nvPr/>
        </p:nvSpPr>
        <p:spPr>
          <a:xfrm>
            <a:off x="5069058" y="4739820"/>
            <a:ext cx="292024" cy="292100"/>
          </a:xfrm>
          <a:custGeom>
            <a:rect b="b" l="l" r="r" t="t"/>
            <a:pathLst>
              <a:path extrusionOk="0" h="120000" w="12000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71" name="Google Shape;371;p30"/>
          <p:cNvSpPr/>
          <p:nvPr/>
        </p:nvSpPr>
        <p:spPr>
          <a:xfrm>
            <a:off x="4563305" y="4739820"/>
            <a:ext cx="287792" cy="292100"/>
          </a:xfrm>
          <a:custGeom>
            <a:rect b="b" l="l" r="r" t="t"/>
            <a:pathLst>
              <a:path extrusionOk="0" h="120000" w="12000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72" name="Google Shape;372;p30"/>
          <p:cNvSpPr/>
          <p:nvPr/>
        </p:nvSpPr>
        <p:spPr>
          <a:xfrm>
            <a:off x="4057555" y="4739820"/>
            <a:ext cx="287792" cy="292100"/>
          </a:xfrm>
          <a:custGeom>
            <a:rect b="b" l="l" r="r" t="t"/>
            <a:pathLst>
              <a:path extrusionOk="0" h="120000" w="12000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73" name="Google Shape;373;p30"/>
          <p:cNvSpPr/>
          <p:nvPr/>
        </p:nvSpPr>
        <p:spPr>
          <a:xfrm>
            <a:off x="3562384" y="4739820"/>
            <a:ext cx="279327" cy="292100"/>
          </a:xfrm>
          <a:custGeom>
            <a:rect b="b" l="l" r="r" t="t"/>
            <a:pathLst>
              <a:path extrusionOk="0" h="120000" w="12000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74" name="Google Shape;374;p30"/>
          <p:cNvSpPr/>
          <p:nvPr/>
        </p:nvSpPr>
        <p:spPr>
          <a:xfrm>
            <a:off x="3056631" y="4739820"/>
            <a:ext cx="275095" cy="292100"/>
          </a:xfrm>
          <a:custGeom>
            <a:rect b="b" l="l" r="r" t="t"/>
            <a:pathLst>
              <a:path extrusionOk="0" h="120000" w="12000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75" name="Google Shape;375;p30"/>
          <p:cNvSpPr/>
          <p:nvPr/>
        </p:nvSpPr>
        <p:spPr>
          <a:xfrm>
            <a:off x="2552997" y="4737703"/>
            <a:ext cx="275095" cy="289984"/>
          </a:xfrm>
          <a:custGeom>
            <a:rect b="b" l="l" r="r" t="t"/>
            <a:pathLst>
              <a:path extrusionOk="0" h="120000" w="12000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76" name="Google Shape;376;p30"/>
          <p:cNvSpPr/>
          <p:nvPr/>
        </p:nvSpPr>
        <p:spPr>
          <a:xfrm>
            <a:off x="2043014" y="4739820"/>
            <a:ext cx="279327" cy="292100"/>
          </a:xfrm>
          <a:custGeom>
            <a:rect b="b" l="l" r="r" t="t"/>
            <a:pathLst>
              <a:path extrusionOk="0" h="120000" w="12000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77" name="Google Shape;377;p30"/>
          <p:cNvSpPr/>
          <p:nvPr/>
        </p:nvSpPr>
        <p:spPr>
          <a:xfrm>
            <a:off x="1537261" y="4739820"/>
            <a:ext cx="262398" cy="292100"/>
          </a:xfrm>
          <a:custGeom>
            <a:rect b="b" l="l" r="r" t="t"/>
            <a:pathLst>
              <a:path extrusionOk="0" h="120000" w="12000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78" name="Google Shape;378;p30"/>
          <p:cNvSpPr/>
          <p:nvPr/>
        </p:nvSpPr>
        <p:spPr>
          <a:xfrm>
            <a:off x="7140733" y="4233937"/>
            <a:ext cx="201031" cy="289984"/>
          </a:xfrm>
          <a:custGeom>
            <a:rect b="b" l="l" r="r" t="t"/>
            <a:pathLst>
              <a:path extrusionOk="0" h="120000" w="12000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79" name="Google Shape;379;p30"/>
          <p:cNvSpPr/>
          <p:nvPr/>
        </p:nvSpPr>
        <p:spPr>
          <a:xfrm>
            <a:off x="6607473" y="4233937"/>
            <a:ext cx="251819" cy="289984"/>
          </a:xfrm>
          <a:custGeom>
            <a:rect b="b" l="l" r="r" t="t"/>
            <a:pathLst>
              <a:path extrusionOk="0" h="120000" w="12000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80" name="Google Shape;380;p30"/>
          <p:cNvSpPr/>
          <p:nvPr/>
        </p:nvSpPr>
        <p:spPr>
          <a:xfrm>
            <a:off x="6122883" y="4257221"/>
            <a:ext cx="207380" cy="247649"/>
          </a:xfrm>
          <a:custGeom>
            <a:rect b="b" l="l" r="r" t="t"/>
            <a:pathLst>
              <a:path extrusionOk="0" h="120000" w="12000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81" name="Google Shape;381;p30"/>
          <p:cNvSpPr/>
          <p:nvPr/>
        </p:nvSpPr>
        <p:spPr>
          <a:xfrm>
            <a:off x="5661570" y="4312253"/>
            <a:ext cx="118502" cy="139700"/>
          </a:xfrm>
          <a:custGeom>
            <a:rect b="b" l="l" r="r" t="t"/>
            <a:pathLst>
              <a:path extrusionOk="0" h="120000" w="12000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82" name="Google Shape;382;p30"/>
          <p:cNvSpPr/>
          <p:nvPr/>
        </p:nvSpPr>
        <p:spPr>
          <a:xfrm>
            <a:off x="5160050" y="4318603"/>
            <a:ext cx="110038" cy="118533"/>
          </a:xfrm>
          <a:custGeom>
            <a:rect b="b" l="l" r="r" t="t"/>
            <a:pathLst>
              <a:path extrusionOk="0" h="120000" w="12000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83" name="Google Shape;383;p30"/>
          <p:cNvSpPr/>
          <p:nvPr/>
        </p:nvSpPr>
        <p:spPr>
          <a:xfrm>
            <a:off x="4654299" y="4318603"/>
            <a:ext cx="110038" cy="118533"/>
          </a:xfrm>
          <a:custGeom>
            <a:rect b="b" l="l" r="r" t="t"/>
            <a:pathLst>
              <a:path extrusionOk="0" h="120000" w="12000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84" name="Google Shape;384;p30"/>
          <p:cNvSpPr/>
          <p:nvPr/>
        </p:nvSpPr>
        <p:spPr>
          <a:xfrm>
            <a:off x="4114689" y="4318603"/>
            <a:ext cx="173522" cy="118533"/>
          </a:xfrm>
          <a:custGeom>
            <a:rect b="b" l="l" r="r" t="t"/>
            <a:pathLst>
              <a:path extrusionOk="0" h="120000" w="12000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85" name="Google Shape;385;p30"/>
          <p:cNvSpPr/>
          <p:nvPr/>
        </p:nvSpPr>
        <p:spPr>
          <a:xfrm>
            <a:off x="3611054" y="4318603"/>
            <a:ext cx="169289" cy="118533"/>
          </a:xfrm>
          <a:custGeom>
            <a:rect b="b" l="l" r="r" t="t"/>
            <a:pathLst>
              <a:path extrusionOk="0" h="120000" w="12000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86" name="Google Shape;386;p30"/>
          <p:cNvSpPr/>
          <p:nvPr/>
        </p:nvSpPr>
        <p:spPr>
          <a:xfrm>
            <a:off x="3147625" y="4318603"/>
            <a:ext cx="82528" cy="118533"/>
          </a:xfrm>
          <a:custGeom>
            <a:rect b="b" l="l" r="r" t="t"/>
            <a:pathLst>
              <a:path extrusionOk="0" h="120000" w="12000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87" name="Google Shape;387;p30"/>
          <p:cNvSpPr/>
          <p:nvPr/>
        </p:nvSpPr>
        <p:spPr>
          <a:xfrm>
            <a:off x="2620712" y="4316487"/>
            <a:ext cx="124851" cy="124883"/>
          </a:xfrm>
          <a:custGeom>
            <a:rect b="b" l="l" r="r" t="t"/>
            <a:pathLst>
              <a:path extrusionOk="0" h="120000" w="12000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88" name="Google Shape;388;p30"/>
          <p:cNvSpPr/>
          <p:nvPr/>
        </p:nvSpPr>
        <p:spPr>
          <a:xfrm>
            <a:off x="2110729" y="4316487"/>
            <a:ext cx="129083" cy="124883"/>
          </a:xfrm>
          <a:custGeom>
            <a:rect b="b" l="l" r="r" t="t"/>
            <a:pathLst>
              <a:path extrusionOk="0" h="120000" w="12000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89" name="Google Shape;389;p30"/>
          <p:cNvSpPr/>
          <p:nvPr/>
        </p:nvSpPr>
        <p:spPr>
          <a:xfrm>
            <a:off x="1604977" y="4305903"/>
            <a:ext cx="124851" cy="146051"/>
          </a:xfrm>
          <a:custGeom>
            <a:rect b="b" l="l" r="r" t="t"/>
            <a:pathLst>
              <a:path extrusionOk="0" h="120000" w="12000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90" name="Google Shape;390;p30"/>
          <p:cNvSpPr/>
          <p:nvPr/>
        </p:nvSpPr>
        <p:spPr>
          <a:xfrm>
            <a:off x="7096295" y="3730169"/>
            <a:ext cx="289907" cy="289984"/>
          </a:xfrm>
          <a:custGeom>
            <a:rect b="b" l="l" r="r" t="t"/>
            <a:pathLst>
              <a:path extrusionOk="0" h="120000" w="12000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91" name="Google Shape;391;p30"/>
          <p:cNvSpPr/>
          <p:nvPr/>
        </p:nvSpPr>
        <p:spPr>
          <a:xfrm>
            <a:off x="6586312" y="3730169"/>
            <a:ext cx="292024" cy="289984"/>
          </a:xfrm>
          <a:custGeom>
            <a:rect b="b" l="l" r="r" t="t"/>
            <a:pathLst>
              <a:path extrusionOk="0" h="120000" w="12000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92" name="Google Shape;392;p30"/>
          <p:cNvSpPr/>
          <p:nvPr/>
        </p:nvSpPr>
        <p:spPr>
          <a:xfrm>
            <a:off x="6082676" y="3749221"/>
            <a:ext cx="289909" cy="245534"/>
          </a:xfrm>
          <a:custGeom>
            <a:rect b="b" l="l" r="r" t="t"/>
            <a:pathLst>
              <a:path extrusionOk="0" h="120000" w="12000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93" name="Google Shape;393;p30"/>
          <p:cNvSpPr/>
          <p:nvPr/>
        </p:nvSpPr>
        <p:spPr>
          <a:xfrm>
            <a:off x="5576925" y="3749221"/>
            <a:ext cx="287792" cy="245534"/>
          </a:xfrm>
          <a:custGeom>
            <a:rect b="b" l="l" r="r" t="t"/>
            <a:pathLst>
              <a:path extrusionOk="0" h="120000" w="12000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94" name="Google Shape;394;p30"/>
          <p:cNvSpPr/>
          <p:nvPr/>
        </p:nvSpPr>
        <p:spPr>
          <a:xfrm>
            <a:off x="5069058" y="3730169"/>
            <a:ext cx="292024" cy="289984"/>
          </a:xfrm>
          <a:custGeom>
            <a:rect b="b" l="l" r="r" t="t"/>
            <a:pathLst>
              <a:path extrusionOk="0" h="120000" w="12000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95" name="Google Shape;395;p30"/>
          <p:cNvSpPr/>
          <p:nvPr/>
        </p:nvSpPr>
        <p:spPr>
          <a:xfrm>
            <a:off x="4563305" y="3730169"/>
            <a:ext cx="287792" cy="289984"/>
          </a:xfrm>
          <a:custGeom>
            <a:rect b="b" l="l" r="r" t="t"/>
            <a:pathLst>
              <a:path extrusionOk="0" h="120000" w="12000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96" name="Google Shape;396;p30"/>
          <p:cNvSpPr/>
          <p:nvPr/>
        </p:nvSpPr>
        <p:spPr>
          <a:xfrm>
            <a:off x="4057555" y="3730169"/>
            <a:ext cx="287792" cy="289984"/>
          </a:xfrm>
          <a:custGeom>
            <a:rect b="b" l="l" r="r" t="t"/>
            <a:pathLst>
              <a:path extrusionOk="0" h="120000" w="12000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97" name="Google Shape;397;p30"/>
          <p:cNvSpPr/>
          <p:nvPr/>
        </p:nvSpPr>
        <p:spPr>
          <a:xfrm>
            <a:off x="3549687" y="3730169"/>
            <a:ext cx="292024" cy="289984"/>
          </a:xfrm>
          <a:custGeom>
            <a:rect b="b" l="l" r="r" t="t"/>
            <a:pathLst>
              <a:path extrusionOk="0" h="120000" w="12000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98" name="Google Shape;398;p30"/>
          <p:cNvSpPr/>
          <p:nvPr/>
        </p:nvSpPr>
        <p:spPr>
          <a:xfrm>
            <a:off x="3043935" y="3730169"/>
            <a:ext cx="289909" cy="289984"/>
          </a:xfrm>
          <a:custGeom>
            <a:rect b="b" l="l" r="r" t="t"/>
            <a:pathLst>
              <a:path extrusionOk="0" h="120000" w="12000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99" name="Google Shape;399;p30"/>
          <p:cNvSpPr/>
          <p:nvPr/>
        </p:nvSpPr>
        <p:spPr>
          <a:xfrm>
            <a:off x="2538184" y="3730169"/>
            <a:ext cx="289907" cy="289984"/>
          </a:xfrm>
          <a:custGeom>
            <a:rect b="b" l="l" r="r" t="t"/>
            <a:pathLst>
              <a:path extrusionOk="0" h="120000" w="12000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00" name="Google Shape;400;p30"/>
          <p:cNvSpPr/>
          <p:nvPr/>
        </p:nvSpPr>
        <p:spPr>
          <a:xfrm>
            <a:off x="2036664" y="3730169"/>
            <a:ext cx="289909" cy="289984"/>
          </a:xfrm>
          <a:custGeom>
            <a:rect b="b" l="l" r="r" t="t"/>
            <a:pathLst>
              <a:path extrusionOk="0" h="120000" w="12000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01" name="Google Shape;401;p30"/>
          <p:cNvSpPr/>
          <p:nvPr/>
        </p:nvSpPr>
        <p:spPr>
          <a:xfrm>
            <a:off x="1524564" y="3730169"/>
            <a:ext cx="289909" cy="289984"/>
          </a:xfrm>
          <a:custGeom>
            <a:rect b="b" l="l" r="r" t="t"/>
            <a:pathLst>
              <a:path extrusionOk="0" h="120000" w="12000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02" name="Google Shape;402;p30"/>
          <p:cNvSpPr/>
          <p:nvPr/>
        </p:nvSpPr>
        <p:spPr>
          <a:xfrm>
            <a:off x="7108993" y="3220053"/>
            <a:ext cx="275095" cy="292100"/>
          </a:xfrm>
          <a:custGeom>
            <a:rect b="b" l="l" r="r" t="t"/>
            <a:pathLst>
              <a:path extrusionOk="0" h="120000" w="12000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03" name="Google Shape;403;p30"/>
          <p:cNvSpPr/>
          <p:nvPr/>
        </p:nvSpPr>
        <p:spPr>
          <a:xfrm>
            <a:off x="6586312" y="3230636"/>
            <a:ext cx="292024" cy="275167"/>
          </a:xfrm>
          <a:custGeom>
            <a:rect b="b" l="l" r="r" t="t"/>
            <a:pathLst>
              <a:path extrusionOk="0" h="120000" w="12000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04" name="Google Shape;404;p30"/>
          <p:cNvSpPr/>
          <p:nvPr/>
        </p:nvSpPr>
        <p:spPr>
          <a:xfrm>
            <a:off x="6082676" y="3220053"/>
            <a:ext cx="289909" cy="292100"/>
          </a:xfrm>
          <a:custGeom>
            <a:rect b="b" l="l" r="r" t="t"/>
            <a:pathLst>
              <a:path extrusionOk="0" h="120000" w="12000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05" name="Google Shape;405;p30"/>
          <p:cNvSpPr/>
          <p:nvPr/>
        </p:nvSpPr>
        <p:spPr>
          <a:xfrm>
            <a:off x="5576925" y="3220053"/>
            <a:ext cx="287792" cy="292100"/>
          </a:xfrm>
          <a:custGeom>
            <a:rect b="b" l="l" r="r" t="t"/>
            <a:pathLst>
              <a:path extrusionOk="0" h="120000" w="12000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06" name="Google Shape;406;p30"/>
          <p:cNvSpPr/>
          <p:nvPr/>
        </p:nvSpPr>
        <p:spPr>
          <a:xfrm>
            <a:off x="5069058" y="3302603"/>
            <a:ext cx="292024" cy="203200"/>
          </a:xfrm>
          <a:custGeom>
            <a:rect b="b" l="l" r="r" t="t"/>
            <a:pathLst>
              <a:path extrusionOk="0" h="120000" w="12000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07" name="Google Shape;407;p30"/>
          <p:cNvSpPr/>
          <p:nvPr/>
        </p:nvSpPr>
        <p:spPr>
          <a:xfrm>
            <a:off x="4563305" y="3226403"/>
            <a:ext cx="287792" cy="279400"/>
          </a:xfrm>
          <a:custGeom>
            <a:rect b="b" l="l" r="r" t="t"/>
            <a:pathLst>
              <a:path extrusionOk="0" h="120000" w="12000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08" name="Google Shape;408;p30"/>
          <p:cNvSpPr/>
          <p:nvPr/>
        </p:nvSpPr>
        <p:spPr>
          <a:xfrm>
            <a:off x="4057555" y="3226403"/>
            <a:ext cx="287792" cy="279400"/>
          </a:xfrm>
          <a:custGeom>
            <a:rect b="b" l="l" r="r" t="t"/>
            <a:pathLst>
              <a:path extrusionOk="0" h="120000" w="12000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09" name="Google Shape;409;p30"/>
          <p:cNvSpPr/>
          <p:nvPr/>
        </p:nvSpPr>
        <p:spPr>
          <a:xfrm>
            <a:off x="3549687" y="3226403"/>
            <a:ext cx="292024" cy="279400"/>
          </a:xfrm>
          <a:custGeom>
            <a:rect b="b" l="l" r="r" t="t"/>
            <a:pathLst>
              <a:path extrusionOk="0" h="120000" w="12000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10" name="Google Shape;410;p30"/>
          <p:cNvSpPr/>
          <p:nvPr/>
        </p:nvSpPr>
        <p:spPr>
          <a:xfrm>
            <a:off x="3043935" y="3226403"/>
            <a:ext cx="289909" cy="279400"/>
          </a:xfrm>
          <a:custGeom>
            <a:rect b="b" l="l" r="r" t="t"/>
            <a:pathLst>
              <a:path extrusionOk="0" h="120000" w="12000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11" name="Google Shape;411;p30"/>
          <p:cNvSpPr/>
          <p:nvPr/>
        </p:nvSpPr>
        <p:spPr>
          <a:xfrm>
            <a:off x="2538184" y="3226403"/>
            <a:ext cx="289907" cy="279400"/>
          </a:xfrm>
          <a:custGeom>
            <a:rect b="b" l="l" r="r" t="t"/>
            <a:pathLst>
              <a:path extrusionOk="0" h="120000" w="12000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12" name="Google Shape;412;p30"/>
          <p:cNvSpPr/>
          <p:nvPr/>
        </p:nvSpPr>
        <p:spPr>
          <a:xfrm>
            <a:off x="2030317" y="3226403"/>
            <a:ext cx="292024" cy="279400"/>
          </a:xfrm>
          <a:custGeom>
            <a:rect b="b" l="l" r="r" t="t"/>
            <a:pathLst>
              <a:path extrusionOk="0" h="120000" w="12000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13" name="Google Shape;413;p30"/>
          <p:cNvSpPr/>
          <p:nvPr/>
        </p:nvSpPr>
        <p:spPr>
          <a:xfrm>
            <a:off x="1524564" y="3226403"/>
            <a:ext cx="289909" cy="279400"/>
          </a:xfrm>
          <a:custGeom>
            <a:rect b="b" l="l" r="r" t="t"/>
            <a:pathLst>
              <a:path extrusionOk="0" h="120000" w="12000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14" name="Google Shape;414;p30"/>
          <p:cNvSpPr/>
          <p:nvPr/>
        </p:nvSpPr>
        <p:spPr>
          <a:xfrm>
            <a:off x="7096295" y="2731103"/>
            <a:ext cx="289907" cy="254000"/>
          </a:xfrm>
          <a:custGeom>
            <a:rect b="b" l="l" r="r" t="t"/>
            <a:pathLst>
              <a:path extrusionOk="0" h="120000" w="12000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15" name="Google Shape;415;p30"/>
          <p:cNvSpPr/>
          <p:nvPr/>
        </p:nvSpPr>
        <p:spPr>
          <a:xfrm>
            <a:off x="6596892" y="2728987"/>
            <a:ext cx="281442" cy="262466"/>
          </a:xfrm>
          <a:custGeom>
            <a:rect b="b" l="l" r="r" t="t"/>
            <a:pathLst>
              <a:path extrusionOk="0" h="120000" w="12000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16" name="Google Shape;416;p30"/>
          <p:cNvSpPr/>
          <p:nvPr/>
        </p:nvSpPr>
        <p:spPr>
          <a:xfrm>
            <a:off x="6091140" y="2728987"/>
            <a:ext cx="279327" cy="262466"/>
          </a:xfrm>
          <a:custGeom>
            <a:rect b="b" l="l" r="r" t="t"/>
            <a:pathLst>
              <a:path extrusionOk="0" h="120000" w="12000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17" name="Google Shape;417;p30"/>
          <p:cNvSpPr/>
          <p:nvPr/>
        </p:nvSpPr>
        <p:spPr>
          <a:xfrm>
            <a:off x="5583273" y="2728987"/>
            <a:ext cx="281444" cy="262466"/>
          </a:xfrm>
          <a:custGeom>
            <a:rect b="b" l="l" r="r" t="t"/>
            <a:pathLst>
              <a:path extrusionOk="0" h="120000" w="12000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18" name="Google Shape;418;p30"/>
          <p:cNvSpPr/>
          <p:nvPr/>
        </p:nvSpPr>
        <p:spPr>
          <a:xfrm>
            <a:off x="5077522" y="2728987"/>
            <a:ext cx="281442" cy="262466"/>
          </a:xfrm>
          <a:custGeom>
            <a:rect b="b" l="l" r="r" t="t"/>
            <a:pathLst>
              <a:path extrusionOk="0" h="120000" w="12000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19" name="Google Shape;419;p30"/>
          <p:cNvSpPr/>
          <p:nvPr/>
        </p:nvSpPr>
        <p:spPr>
          <a:xfrm>
            <a:off x="4571770" y="2728987"/>
            <a:ext cx="270862" cy="262466"/>
          </a:xfrm>
          <a:custGeom>
            <a:rect b="b" l="l" r="r" t="t"/>
            <a:pathLst>
              <a:path extrusionOk="0" h="120000" w="12000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20" name="Google Shape;420;p30"/>
          <p:cNvSpPr/>
          <p:nvPr/>
        </p:nvSpPr>
        <p:spPr>
          <a:xfrm>
            <a:off x="4057555" y="2714169"/>
            <a:ext cx="287792" cy="289984"/>
          </a:xfrm>
          <a:custGeom>
            <a:rect b="b" l="l" r="r" t="t"/>
            <a:pathLst>
              <a:path extrusionOk="0" h="120000" w="12000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21" name="Google Shape;421;p30"/>
          <p:cNvSpPr/>
          <p:nvPr/>
        </p:nvSpPr>
        <p:spPr>
          <a:xfrm>
            <a:off x="3575081" y="2741687"/>
            <a:ext cx="237005" cy="234950"/>
          </a:xfrm>
          <a:custGeom>
            <a:rect b="b" l="l" r="r" t="t"/>
            <a:pathLst>
              <a:path extrusionOk="0" h="120000" w="12000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22" name="Google Shape;422;p30"/>
          <p:cNvSpPr/>
          <p:nvPr/>
        </p:nvSpPr>
        <p:spPr>
          <a:xfrm>
            <a:off x="3043935" y="2714169"/>
            <a:ext cx="289909" cy="289984"/>
          </a:xfrm>
          <a:custGeom>
            <a:rect b="b" l="l" r="r" t="t"/>
            <a:pathLst>
              <a:path extrusionOk="0" h="120000" w="12000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23" name="Google Shape;423;p30"/>
          <p:cNvSpPr/>
          <p:nvPr/>
        </p:nvSpPr>
        <p:spPr>
          <a:xfrm>
            <a:off x="2572042" y="2741687"/>
            <a:ext cx="217959" cy="234950"/>
          </a:xfrm>
          <a:custGeom>
            <a:rect b="b" l="l" r="r" t="t"/>
            <a:pathLst>
              <a:path extrusionOk="0" h="120000" w="12000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24" name="Google Shape;424;p30"/>
          <p:cNvSpPr/>
          <p:nvPr/>
        </p:nvSpPr>
        <p:spPr>
          <a:xfrm>
            <a:off x="2038781" y="2724753"/>
            <a:ext cx="272978" cy="270934"/>
          </a:xfrm>
          <a:custGeom>
            <a:rect b="b" l="l" r="r" t="t"/>
            <a:pathLst>
              <a:path extrusionOk="0" h="120000" w="12000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25" name="Google Shape;425;p30"/>
          <p:cNvSpPr/>
          <p:nvPr/>
        </p:nvSpPr>
        <p:spPr>
          <a:xfrm>
            <a:off x="1535146" y="2724753"/>
            <a:ext cx="272978" cy="270934"/>
          </a:xfrm>
          <a:custGeom>
            <a:rect b="b" l="l" r="r" t="t"/>
            <a:pathLst>
              <a:path extrusionOk="0" h="120000" w="12000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26" name="Google Shape;426;p30"/>
          <p:cNvSpPr/>
          <p:nvPr/>
        </p:nvSpPr>
        <p:spPr>
          <a:xfrm>
            <a:off x="7096295" y="2208287"/>
            <a:ext cx="289907" cy="289982"/>
          </a:xfrm>
          <a:custGeom>
            <a:rect b="b" l="l" r="r" t="t"/>
            <a:pathLst>
              <a:path extrusionOk="0" h="120000" w="12000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27" name="Google Shape;427;p30"/>
          <p:cNvSpPr/>
          <p:nvPr/>
        </p:nvSpPr>
        <p:spPr>
          <a:xfrm>
            <a:off x="6586312" y="2208287"/>
            <a:ext cx="292024" cy="289982"/>
          </a:xfrm>
          <a:custGeom>
            <a:rect b="b" l="l" r="r" t="t"/>
            <a:pathLst>
              <a:path extrusionOk="0" h="120000" w="12000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28" name="Google Shape;428;p30"/>
          <p:cNvSpPr/>
          <p:nvPr/>
        </p:nvSpPr>
        <p:spPr>
          <a:xfrm>
            <a:off x="6082676" y="2208287"/>
            <a:ext cx="289909" cy="289982"/>
          </a:xfrm>
          <a:custGeom>
            <a:rect b="b" l="l" r="r" t="t"/>
            <a:pathLst>
              <a:path extrusionOk="0" h="120000" w="12000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29" name="Google Shape;429;p30"/>
          <p:cNvSpPr/>
          <p:nvPr/>
        </p:nvSpPr>
        <p:spPr>
          <a:xfrm>
            <a:off x="5576925" y="2208287"/>
            <a:ext cx="287792" cy="289982"/>
          </a:xfrm>
          <a:custGeom>
            <a:rect b="b" l="l" r="r" t="t"/>
            <a:pathLst>
              <a:path extrusionOk="0" h="120000" w="12000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30" name="Google Shape;430;p30"/>
          <p:cNvSpPr/>
          <p:nvPr/>
        </p:nvSpPr>
        <p:spPr>
          <a:xfrm>
            <a:off x="5069058" y="2208287"/>
            <a:ext cx="292024" cy="289982"/>
          </a:xfrm>
          <a:custGeom>
            <a:rect b="b" l="l" r="r" t="t"/>
            <a:pathLst>
              <a:path extrusionOk="0" h="120000" w="12000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31" name="Google Shape;431;p30"/>
          <p:cNvSpPr/>
          <p:nvPr/>
        </p:nvSpPr>
        <p:spPr>
          <a:xfrm>
            <a:off x="4563305" y="2208287"/>
            <a:ext cx="287792" cy="289982"/>
          </a:xfrm>
          <a:custGeom>
            <a:rect b="b" l="l" r="r" t="t"/>
            <a:pathLst>
              <a:path extrusionOk="0" h="120000" w="12000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32" name="Google Shape;432;p30"/>
          <p:cNvSpPr/>
          <p:nvPr/>
        </p:nvSpPr>
        <p:spPr>
          <a:xfrm>
            <a:off x="4057555" y="2208287"/>
            <a:ext cx="287792" cy="289982"/>
          </a:xfrm>
          <a:custGeom>
            <a:rect b="b" l="l" r="r" t="t"/>
            <a:pathLst>
              <a:path extrusionOk="0" h="120000" w="12000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33" name="Google Shape;433;p30"/>
          <p:cNvSpPr/>
          <p:nvPr/>
        </p:nvSpPr>
        <p:spPr>
          <a:xfrm>
            <a:off x="3549687" y="2208287"/>
            <a:ext cx="292024" cy="289982"/>
          </a:xfrm>
          <a:custGeom>
            <a:rect b="b" l="l" r="r" t="t"/>
            <a:pathLst>
              <a:path extrusionOk="0" h="120000" w="12000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34" name="Google Shape;434;p30"/>
          <p:cNvSpPr/>
          <p:nvPr/>
        </p:nvSpPr>
        <p:spPr>
          <a:xfrm>
            <a:off x="3043935" y="2208287"/>
            <a:ext cx="289909" cy="289982"/>
          </a:xfrm>
          <a:custGeom>
            <a:rect b="b" l="l" r="r" t="t"/>
            <a:pathLst>
              <a:path extrusionOk="0" h="120000" w="12000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35" name="Google Shape;435;p30"/>
          <p:cNvSpPr/>
          <p:nvPr/>
        </p:nvSpPr>
        <p:spPr>
          <a:xfrm>
            <a:off x="2538184" y="2208287"/>
            <a:ext cx="289907" cy="289982"/>
          </a:xfrm>
          <a:custGeom>
            <a:rect b="b" l="l" r="r" t="t"/>
            <a:pathLst>
              <a:path extrusionOk="0" h="120000" w="12000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36" name="Google Shape;436;p30"/>
          <p:cNvSpPr/>
          <p:nvPr/>
        </p:nvSpPr>
        <p:spPr>
          <a:xfrm>
            <a:off x="2030317" y="2208287"/>
            <a:ext cx="292024" cy="289982"/>
          </a:xfrm>
          <a:custGeom>
            <a:rect b="b" l="l" r="r" t="t"/>
            <a:pathLst>
              <a:path extrusionOk="0" h="120000" w="12000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37" name="Google Shape;437;p30"/>
          <p:cNvSpPr/>
          <p:nvPr/>
        </p:nvSpPr>
        <p:spPr>
          <a:xfrm>
            <a:off x="1524564" y="2208287"/>
            <a:ext cx="289909" cy="289982"/>
          </a:xfrm>
          <a:custGeom>
            <a:rect b="b" l="l" r="r" t="t"/>
            <a:pathLst>
              <a:path extrusionOk="0" h="120000" w="12000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38" name="Google Shape;438;p30"/>
          <p:cNvSpPr/>
          <p:nvPr/>
        </p:nvSpPr>
        <p:spPr>
          <a:xfrm>
            <a:off x="7096295" y="1700287"/>
            <a:ext cx="289907" cy="292100"/>
          </a:xfrm>
          <a:custGeom>
            <a:rect b="b" l="l" r="r" t="t"/>
            <a:pathLst>
              <a:path extrusionOk="0" h="120000" w="12000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39" name="Google Shape;439;p30"/>
          <p:cNvSpPr/>
          <p:nvPr/>
        </p:nvSpPr>
        <p:spPr>
          <a:xfrm>
            <a:off x="6586312" y="1700287"/>
            <a:ext cx="292024" cy="292100"/>
          </a:xfrm>
          <a:custGeom>
            <a:rect b="b" l="l" r="r" t="t"/>
            <a:pathLst>
              <a:path extrusionOk="0" h="120000" w="12000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40" name="Google Shape;440;p30"/>
          <p:cNvSpPr/>
          <p:nvPr/>
        </p:nvSpPr>
        <p:spPr>
          <a:xfrm>
            <a:off x="6082676" y="1700287"/>
            <a:ext cx="289909" cy="292100"/>
          </a:xfrm>
          <a:custGeom>
            <a:rect b="b" l="l" r="r" t="t"/>
            <a:pathLst>
              <a:path extrusionOk="0" h="120000" w="12000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41" name="Google Shape;441;p30"/>
          <p:cNvSpPr/>
          <p:nvPr/>
        </p:nvSpPr>
        <p:spPr>
          <a:xfrm>
            <a:off x="5610783" y="1700287"/>
            <a:ext cx="217959" cy="292100"/>
          </a:xfrm>
          <a:custGeom>
            <a:rect b="b" l="l" r="r" t="t"/>
            <a:pathLst>
              <a:path extrusionOk="0" h="120000" w="12000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42" name="Google Shape;442;p30"/>
          <p:cNvSpPr/>
          <p:nvPr/>
        </p:nvSpPr>
        <p:spPr>
          <a:xfrm>
            <a:off x="5105031" y="1700287"/>
            <a:ext cx="217961" cy="292100"/>
          </a:xfrm>
          <a:custGeom>
            <a:rect b="b" l="l" r="r" t="t"/>
            <a:pathLst>
              <a:path extrusionOk="0" h="120000" w="12000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43" name="Google Shape;443;p30"/>
          <p:cNvSpPr/>
          <p:nvPr/>
        </p:nvSpPr>
        <p:spPr>
          <a:xfrm>
            <a:off x="4599280" y="1700287"/>
            <a:ext cx="217959" cy="292100"/>
          </a:xfrm>
          <a:custGeom>
            <a:rect b="b" l="l" r="r" t="t"/>
            <a:pathLst>
              <a:path extrusionOk="0" h="120000" w="12000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44" name="Google Shape;444;p30"/>
          <p:cNvSpPr/>
          <p:nvPr/>
        </p:nvSpPr>
        <p:spPr>
          <a:xfrm>
            <a:off x="4091412" y="1700287"/>
            <a:ext cx="217959" cy="292100"/>
          </a:xfrm>
          <a:custGeom>
            <a:rect b="b" l="l" r="r" t="t"/>
            <a:pathLst>
              <a:path extrusionOk="0" h="120000" w="12000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45" name="Google Shape;445;p30"/>
          <p:cNvSpPr/>
          <p:nvPr/>
        </p:nvSpPr>
        <p:spPr>
          <a:xfrm>
            <a:off x="3549687" y="1740503"/>
            <a:ext cx="292024" cy="251884"/>
          </a:xfrm>
          <a:custGeom>
            <a:rect b="b" l="l" r="r" t="t"/>
            <a:pathLst>
              <a:path extrusionOk="0" h="120000" w="12000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46" name="Google Shape;446;p30"/>
          <p:cNvSpPr/>
          <p:nvPr/>
        </p:nvSpPr>
        <p:spPr>
          <a:xfrm>
            <a:off x="3043935" y="1740503"/>
            <a:ext cx="289909" cy="251884"/>
          </a:xfrm>
          <a:custGeom>
            <a:rect b="b" l="l" r="r" t="t"/>
            <a:pathLst>
              <a:path extrusionOk="0" h="120000" w="12000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47" name="Google Shape;447;p30"/>
          <p:cNvSpPr/>
          <p:nvPr/>
        </p:nvSpPr>
        <p:spPr>
          <a:xfrm>
            <a:off x="2538184" y="1740503"/>
            <a:ext cx="289907" cy="237067"/>
          </a:xfrm>
          <a:custGeom>
            <a:rect b="b" l="l" r="r" t="t"/>
            <a:pathLst>
              <a:path extrusionOk="0" h="120000" w="12000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48" name="Google Shape;448;p30"/>
          <p:cNvSpPr/>
          <p:nvPr/>
        </p:nvSpPr>
        <p:spPr>
          <a:xfrm>
            <a:off x="2030317" y="1740503"/>
            <a:ext cx="292024" cy="237067"/>
          </a:xfrm>
          <a:custGeom>
            <a:rect b="b" l="l" r="r" t="t"/>
            <a:pathLst>
              <a:path extrusionOk="0" h="120000" w="12000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449" name="Google Shape;449;p30"/>
          <p:cNvSpPr/>
          <p:nvPr/>
        </p:nvSpPr>
        <p:spPr>
          <a:xfrm>
            <a:off x="1524564" y="1740503"/>
            <a:ext cx="289909" cy="201084"/>
          </a:xfrm>
          <a:custGeom>
            <a:rect b="b" l="l" r="r" t="t"/>
            <a:pathLst>
              <a:path extrusionOk="0" h="120000" w="12000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2"/>
          <p:cNvSpPr/>
          <p:nvPr/>
        </p:nvSpPr>
        <p:spPr>
          <a:xfrm>
            <a:off x="0" y="0"/>
            <a:ext cx="5524501" cy="68580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 name="Google Shape;90;p2"/>
          <p:cNvSpPr txBox="1"/>
          <p:nvPr/>
        </p:nvSpPr>
        <p:spPr>
          <a:xfrm>
            <a:off x="914400" y="1917851"/>
            <a:ext cx="3028950"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800">
                <a:solidFill>
                  <a:srgbClr val="262626"/>
                </a:solidFill>
                <a:latin typeface="Playfair Display"/>
                <a:ea typeface="Playfair Display"/>
                <a:cs typeface="Playfair Display"/>
                <a:sym typeface="Playfair Display"/>
              </a:rPr>
              <a:t>Hello</a:t>
            </a:r>
            <a:endParaRPr sz="4800">
              <a:solidFill>
                <a:srgbClr val="262626"/>
              </a:solidFill>
              <a:latin typeface="Playfair Display"/>
              <a:ea typeface="Playfair Display"/>
              <a:cs typeface="Playfair Display"/>
              <a:sym typeface="Playfair Display"/>
            </a:endParaRPr>
          </a:p>
        </p:txBody>
      </p:sp>
      <p:sp>
        <p:nvSpPr>
          <p:cNvPr id="91" name="Google Shape;91;p2"/>
          <p:cNvSpPr txBox="1"/>
          <p:nvPr/>
        </p:nvSpPr>
        <p:spPr>
          <a:xfrm>
            <a:off x="914400" y="2471848"/>
            <a:ext cx="4476750"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800">
                <a:solidFill>
                  <a:srgbClr val="262626"/>
                </a:solidFill>
                <a:latin typeface="Playfair Display"/>
                <a:ea typeface="Playfair Display"/>
                <a:cs typeface="Playfair Display"/>
                <a:sym typeface="Playfair Display"/>
              </a:rPr>
              <a:t>Errogi</a:t>
            </a:r>
            <a:endParaRPr sz="4800">
              <a:solidFill>
                <a:srgbClr val="262626"/>
              </a:solidFill>
              <a:latin typeface="Playfair Display"/>
              <a:ea typeface="Playfair Display"/>
              <a:cs typeface="Playfair Display"/>
              <a:sym typeface="Playfair Display"/>
            </a:endParaRPr>
          </a:p>
        </p:txBody>
      </p:sp>
      <p:sp>
        <p:nvSpPr>
          <p:cNvPr id="92" name="Google Shape;92;p2"/>
          <p:cNvSpPr/>
          <p:nvPr/>
        </p:nvSpPr>
        <p:spPr>
          <a:xfrm>
            <a:off x="914400" y="3777909"/>
            <a:ext cx="3289119" cy="78483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i="0" lang="en-US" sz="900">
                <a:solidFill>
                  <a:srgbClr val="262626"/>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t>
            </a:r>
            <a:r>
              <a:rPr lang="en-US" sz="900">
                <a:solidFill>
                  <a:srgbClr val="262626"/>
                </a:solidFill>
                <a:latin typeface="Lato"/>
                <a:ea typeface="Lato"/>
                <a:cs typeface="Lato"/>
                <a:sym typeface="Lato"/>
              </a:rPr>
              <a:t>lacus nulla ac netus nibh aliquet, porttitor ligula justo libero vivamus porttitor dolor, conubia mollit. Sapien nam</a:t>
            </a:r>
            <a:endParaRPr/>
          </a:p>
        </p:txBody>
      </p:sp>
      <p:sp>
        <p:nvSpPr>
          <p:cNvPr id="93" name="Google Shape;93;p2"/>
          <p:cNvSpPr/>
          <p:nvPr/>
        </p:nvSpPr>
        <p:spPr>
          <a:xfrm>
            <a:off x="914400" y="4767110"/>
            <a:ext cx="3289119" cy="646331"/>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i="0" lang="en-US" sz="900">
                <a:solidFill>
                  <a:srgbClr val="262626"/>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t>
            </a:r>
            <a:r>
              <a:rPr lang="en-US" sz="900">
                <a:solidFill>
                  <a:srgbClr val="262626"/>
                </a:solidFill>
                <a:latin typeface="Lato"/>
                <a:ea typeface="Lato"/>
                <a:cs typeface="Lato"/>
                <a:sym typeface="Lato"/>
              </a:rPr>
              <a:t>lacus nulla ac netus nibh aliquet, </a:t>
            </a:r>
            <a:endParaRPr/>
          </a:p>
        </p:txBody>
      </p:sp>
      <p:pic>
        <p:nvPicPr>
          <p:cNvPr id="94" name="Google Shape;94;p2"/>
          <p:cNvPicPr preferRelativeResize="0"/>
          <p:nvPr>
            <p:ph idx="2" type="pic"/>
          </p:nvPr>
        </p:nvPicPr>
        <p:blipFill rotWithShape="1">
          <a:blip r:embed="rId3">
            <a:alphaModFix/>
          </a:blip>
          <a:srcRect b="0" l="11667" r="11667" t="0"/>
          <a:stretch/>
        </p:blipFill>
        <p:spPr>
          <a:xfrm>
            <a:off x="5524501" y="0"/>
            <a:ext cx="5257799" cy="6858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3"/>
          <p:cNvSpPr/>
          <p:nvPr/>
        </p:nvSpPr>
        <p:spPr>
          <a:xfrm>
            <a:off x="0" y="0"/>
            <a:ext cx="5524501" cy="6858000"/>
          </a:xfrm>
          <a:prstGeom prst="rect">
            <a:avLst/>
          </a:prstGeom>
          <a:solidFill>
            <a:srgbClr val="A4756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0" name="Google Shape;100;p3"/>
          <p:cNvSpPr/>
          <p:nvPr/>
        </p:nvSpPr>
        <p:spPr>
          <a:xfrm>
            <a:off x="7194589" y="2645485"/>
            <a:ext cx="4429224" cy="476251"/>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4400">
                <a:solidFill>
                  <a:srgbClr val="262626"/>
                </a:solidFill>
                <a:latin typeface="Playfair Display"/>
                <a:ea typeface="Playfair Display"/>
                <a:cs typeface="Playfair Display"/>
                <a:sym typeface="Playfair Display"/>
              </a:rPr>
              <a:t>Errogi</a:t>
            </a:r>
            <a:endParaRPr sz="4400">
              <a:solidFill>
                <a:srgbClr val="262626"/>
              </a:solidFill>
              <a:latin typeface="Playfair Display"/>
              <a:ea typeface="Playfair Display"/>
              <a:cs typeface="Playfair Display"/>
              <a:sym typeface="Playfair Display"/>
            </a:endParaRPr>
          </a:p>
        </p:txBody>
      </p:sp>
      <p:sp>
        <p:nvSpPr>
          <p:cNvPr id="101" name="Google Shape;101;p3"/>
          <p:cNvSpPr/>
          <p:nvPr/>
        </p:nvSpPr>
        <p:spPr>
          <a:xfrm>
            <a:off x="7194589" y="3724496"/>
            <a:ext cx="3338628" cy="78483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i="0" lang="en-US" sz="900">
                <a:solidFill>
                  <a:srgbClr val="262626"/>
                </a:solidFill>
                <a:latin typeface="Lato"/>
                <a:ea typeface="Lato"/>
                <a:cs typeface="Lato"/>
                <a:sym typeface="Lato"/>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endParaRPr sz="900">
              <a:solidFill>
                <a:srgbClr val="262626"/>
              </a:solidFill>
              <a:latin typeface="Lato"/>
              <a:ea typeface="Lato"/>
              <a:cs typeface="Lato"/>
              <a:sym typeface="Lato"/>
            </a:endParaRPr>
          </a:p>
        </p:txBody>
      </p:sp>
      <p:sp>
        <p:nvSpPr>
          <p:cNvPr id="102" name="Google Shape;102;p3"/>
          <p:cNvSpPr/>
          <p:nvPr/>
        </p:nvSpPr>
        <p:spPr>
          <a:xfrm>
            <a:off x="7194589" y="4659383"/>
            <a:ext cx="3338628" cy="507831"/>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i="0" lang="en-US" sz="900">
                <a:solidFill>
                  <a:srgbClr val="262626"/>
                </a:solidFill>
                <a:latin typeface="Lato"/>
                <a:ea typeface="Lato"/>
                <a:cs typeface="Lato"/>
                <a:sym typeface="Lato"/>
              </a:rPr>
              <a:t>Lorem Ipsum is simply dummy text of the printing and typesetting industry. Lorem Ipsum has been the industry's standard dummy text ever since the 1500s, when an unknown,</a:t>
            </a:r>
            <a:endParaRPr sz="900">
              <a:solidFill>
                <a:srgbClr val="262626"/>
              </a:solidFill>
              <a:latin typeface="Lato"/>
              <a:ea typeface="Lato"/>
              <a:cs typeface="Lato"/>
              <a:sym typeface="Lato"/>
            </a:endParaRPr>
          </a:p>
        </p:txBody>
      </p:sp>
      <p:sp>
        <p:nvSpPr>
          <p:cNvPr id="103" name="Google Shape;103;p3"/>
          <p:cNvSpPr/>
          <p:nvPr/>
        </p:nvSpPr>
        <p:spPr>
          <a:xfrm>
            <a:off x="7194589" y="2042725"/>
            <a:ext cx="4429224" cy="476251"/>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4400">
                <a:solidFill>
                  <a:srgbClr val="262626"/>
                </a:solidFill>
                <a:latin typeface="Playfair Display"/>
                <a:ea typeface="Playfair Display"/>
                <a:cs typeface="Playfair Display"/>
                <a:sym typeface="Playfair Display"/>
              </a:rPr>
              <a:t>Welcome To</a:t>
            </a:r>
            <a:endParaRPr/>
          </a:p>
        </p:txBody>
      </p:sp>
      <p:sp>
        <p:nvSpPr>
          <p:cNvPr id="104" name="Google Shape;104;p3"/>
          <p:cNvSpPr/>
          <p:nvPr/>
        </p:nvSpPr>
        <p:spPr>
          <a:xfrm>
            <a:off x="7194589" y="3524250"/>
            <a:ext cx="1736725" cy="25043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000">
                <a:solidFill>
                  <a:srgbClr val="262626"/>
                </a:solidFill>
                <a:latin typeface="Montserrat Medium"/>
                <a:ea typeface="Montserrat Medium"/>
                <a:cs typeface="Montserrat Medium"/>
                <a:sym typeface="Montserrat Medium"/>
              </a:rPr>
              <a:t>WRITE SOMETITLE</a:t>
            </a:r>
            <a:endParaRPr/>
          </a:p>
        </p:txBody>
      </p:sp>
      <p:pic>
        <p:nvPicPr>
          <p:cNvPr id="105" name="Google Shape;105;p3"/>
          <p:cNvPicPr preferRelativeResize="0"/>
          <p:nvPr>
            <p:ph idx="2" type="pic"/>
          </p:nvPr>
        </p:nvPicPr>
        <p:blipFill rotWithShape="1">
          <a:blip r:embed="rId3">
            <a:alphaModFix/>
          </a:blip>
          <a:srcRect b="0" l="11657" r="11657" t="0"/>
          <a:stretch/>
        </p:blipFill>
        <p:spPr>
          <a:xfrm>
            <a:off x="1981200" y="745435"/>
            <a:ext cx="4114800" cy="536713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2F2F2"/>
        </a:solidFill>
      </p:bgPr>
    </p:bg>
    <p:spTree>
      <p:nvGrpSpPr>
        <p:cNvPr id="109" name="Shape 109"/>
        <p:cNvGrpSpPr/>
        <p:nvPr/>
      </p:nvGrpSpPr>
      <p:grpSpPr>
        <a:xfrm>
          <a:off x="0" y="0"/>
          <a:ext cx="0" cy="0"/>
          <a:chOff x="0" y="0"/>
          <a:chExt cx="0" cy="0"/>
        </a:xfrm>
      </p:grpSpPr>
      <p:sp>
        <p:nvSpPr>
          <p:cNvPr id="110" name="Google Shape;110;p4"/>
          <p:cNvSpPr/>
          <p:nvPr/>
        </p:nvSpPr>
        <p:spPr>
          <a:xfrm>
            <a:off x="6096000" y="2164859"/>
            <a:ext cx="4429224" cy="476251"/>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4400">
                <a:solidFill>
                  <a:srgbClr val="262626"/>
                </a:solidFill>
                <a:latin typeface="Playfair Display"/>
                <a:ea typeface="Playfair Display"/>
                <a:cs typeface="Playfair Display"/>
                <a:sym typeface="Playfair Display"/>
              </a:rPr>
              <a:t>Errogi</a:t>
            </a:r>
            <a:endParaRPr sz="4400">
              <a:solidFill>
                <a:srgbClr val="262626"/>
              </a:solidFill>
              <a:latin typeface="Playfair Display"/>
              <a:ea typeface="Playfair Display"/>
              <a:cs typeface="Playfair Display"/>
              <a:sym typeface="Playfair Display"/>
            </a:endParaRPr>
          </a:p>
        </p:txBody>
      </p:sp>
      <p:sp>
        <p:nvSpPr>
          <p:cNvPr id="111" name="Google Shape;111;p4"/>
          <p:cNvSpPr/>
          <p:nvPr/>
        </p:nvSpPr>
        <p:spPr>
          <a:xfrm>
            <a:off x="6096000" y="3243870"/>
            <a:ext cx="4429224" cy="646331"/>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i="0" lang="en-US" sz="900">
                <a:solidFill>
                  <a:srgbClr val="262626"/>
                </a:solidFill>
                <a:latin typeface="Lato"/>
                <a:ea typeface="Lato"/>
                <a:cs typeface="Lato"/>
                <a:sym typeface="Lato"/>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endParaRPr sz="900">
              <a:solidFill>
                <a:srgbClr val="262626"/>
              </a:solidFill>
              <a:latin typeface="Lato"/>
              <a:ea typeface="Lato"/>
              <a:cs typeface="Lato"/>
              <a:sym typeface="Lato"/>
            </a:endParaRPr>
          </a:p>
        </p:txBody>
      </p:sp>
      <p:sp>
        <p:nvSpPr>
          <p:cNvPr id="112" name="Google Shape;112;p4"/>
          <p:cNvSpPr/>
          <p:nvPr/>
        </p:nvSpPr>
        <p:spPr>
          <a:xfrm>
            <a:off x="6096000" y="3928265"/>
            <a:ext cx="4760686" cy="369332"/>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i="0" lang="en-US" sz="900">
                <a:solidFill>
                  <a:srgbClr val="262626"/>
                </a:solidFill>
                <a:latin typeface="Lato"/>
                <a:ea typeface="Lato"/>
                <a:cs typeface="Lato"/>
                <a:sym typeface="Lato"/>
              </a:rPr>
              <a:t>Lorem Ipsum is simply dummy text of the printing and typesetting industry. Lorem Ipsum has been the industry's standard dummy text ever since the 1500s, when an unknown,</a:t>
            </a:r>
            <a:endParaRPr sz="900">
              <a:solidFill>
                <a:srgbClr val="262626"/>
              </a:solidFill>
              <a:latin typeface="Lato"/>
              <a:ea typeface="Lato"/>
              <a:cs typeface="Lato"/>
              <a:sym typeface="Lato"/>
            </a:endParaRPr>
          </a:p>
        </p:txBody>
      </p:sp>
      <p:sp>
        <p:nvSpPr>
          <p:cNvPr id="113" name="Google Shape;113;p4"/>
          <p:cNvSpPr/>
          <p:nvPr/>
        </p:nvSpPr>
        <p:spPr>
          <a:xfrm>
            <a:off x="6096000" y="1562099"/>
            <a:ext cx="4429224" cy="476251"/>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4400">
                <a:solidFill>
                  <a:srgbClr val="262626"/>
                </a:solidFill>
                <a:latin typeface="Playfair Display"/>
                <a:ea typeface="Playfair Display"/>
                <a:cs typeface="Playfair Display"/>
                <a:sym typeface="Playfair Display"/>
              </a:rPr>
              <a:t>More About</a:t>
            </a:r>
            <a:endParaRPr/>
          </a:p>
        </p:txBody>
      </p:sp>
      <p:sp>
        <p:nvSpPr>
          <p:cNvPr id="114" name="Google Shape;114;p4"/>
          <p:cNvSpPr/>
          <p:nvPr/>
        </p:nvSpPr>
        <p:spPr>
          <a:xfrm>
            <a:off x="6096000" y="3043624"/>
            <a:ext cx="1736725" cy="25043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000">
                <a:solidFill>
                  <a:srgbClr val="262626"/>
                </a:solidFill>
                <a:latin typeface="Montserrat Medium"/>
                <a:ea typeface="Montserrat Medium"/>
                <a:cs typeface="Montserrat Medium"/>
                <a:sym typeface="Montserrat Medium"/>
              </a:rPr>
              <a:t>WRITE SOMETITLE</a:t>
            </a:r>
            <a:endParaRPr/>
          </a:p>
        </p:txBody>
      </p:sp>
      <p:pic>
        <p:nvPicPr>
          <p:cNvPr id="115" name="Google Shape;115;p4"/>
          <p:cNvPicPr preferRelativeResize="0"/>
          <p:nvPr>
            <p:ph idx="2" type="pic"/>
          </p:nvPr>
        </p:nvPicPr>
        <p:blipFill rotWithShape="1">
          <a:blip r:embed="rId3">
            <a:alphaModFix/>
          </a:blip>
          <a:srcRect b="39902" l="0" r="0" t="39902"/>
          <a:stretch/>
        </p:blipFill>
        <p:spPr>
          <a:xfrm>
            <a:off x="1050018" y="4819650"/>
            <a:ext cx="10091964" cy="2038350"/>
          </a:xfrm>
          <a:prstGeom prst="rect">
            <a:avLst/>
          </a:prstGeom>
          <a:noFill/>
          <a:ln>
            <a:noFill/>
          </a:ln>
        </p:spPr>
      </p:pic>
      <p:sp>
        <p:nvSpPr>
          <p:cNvPr id="116" name="Google Shape;116;p4"/>
          <p:cNvSpPr/>
          <p:nvPr/>
        </p:nvSpPr>
        <p:spPr>
          <a:xfrm>
            <a:off x="1693644" y="1219055"/>
            <a:ext cx="3461188" cy="4419890"/>
          </a:xfrm>
          <a:prstGeom prst="rect">
            <a:avLst/>
          </a:prstGeom>
          <a:solidFill>
            <a:srgbClr val="9580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17" name="Google Shape;117;p4"/>
          <p:cNvPicPr preferRelativeResize="0"/>
          <p:nvPr>
            <p:ph idx="3" type="pic"/>
          </p:nvPr>
        </p:nvPicPr>
        <p:blipFill rotWithShape="1">
          <a:blip r:embed="rId3">
            <a:alphaModFix/>
          </a:blip>
          <a:srcRect b="0" l="12406" r="12406" t="0"/>
          <a:stretch/>
        </p:blipFill>
        <p:spPr>
          <a:xfrm>
            <a:off x="1841047" y="1324428"/>
            <a:ext cx="3166382" cy="420914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2"/>
          <p:cNvSpPr/>
          <p:nvPr/>
        </p:nvSpPr>
        <p:spPr>
          <a:xfrm>
            <a:off x="0" y="0"/>
            <a:ext cx="3962400" cy="68580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23" name="Google Shape;123;p22"/>
          <p:cNvPicPr preferRelativeResize="0"/>
          <p:nvPr/>
        </p:nvPicPr>
        <p:blipFill rotWithShape="1">
          <a:blip r:embed="rId3">
            <a:alphaModFix/>
          </a:blip>
          <a:srcRect b="0" l="0" r="0" t="0"/>
          <a:stretch/>
        </p:blipFill>
        <p:spPr>
          <a:xfrm>
            <a:off x="1381203" y="1828799"/>
            <a:ext cx="5895897" cy="3409951"/>
          </a:xfrm>
          <a:prstGeom prst="rect">
            <a:avLst/>
          </a:prstGeom>
          <a:noFill/>
          <a:ln>
            <a:noFill/>
          </a:ln>
        </p:spPr>
      </p:pic>
      <p:sp>
        <p:nvSpPr>
          <p:cNvPr id="124" name="Google Shape;124;p22"/>
          <p:cNvSpPr/>
          <p:nvPr/>
        </p:nvSpPr>
        <p:spPr>
          <a:xfrm>
            <a:off x="1381203" y="756226"/>
            <a:ext cx="6144863"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rgbClr val="958064"/>
                </a:solidFill>
                <a:latin typeface="Playfair Display"/>
                <a:ea typeface="Playfair Display"/>
                <a:cs typeface="Playfair Display"/>
                <a:sym typeface="Playfair Display"/>
              </a:rPr>
              <a:t>Laptop / Showcase</a:t>
            </a:r>
            <a:endParaRPr/>
          </a:p>
        </p:txBody>
      </p:sp>
      <p:sp>
        <p:nvSpPr>
          <p:cNvPr id="125" name="Google Shape;125;p22"/>
          <p:cNvSpPr txBox="1"/>
          <p:nvPr/>
        </p:nvSpPr>
        <p:spPr>
          <a:xfrm>
            <a:off x="8661396" y="3211595"/>
            <a:ext cx="2909207" cy="1785104"/>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0" i="0" lang="en-US" sz="1000">
                <a:solidFill>
                  <a:srgbClr val="3F3F3F"/>
                </a:solidFill>
                <a:latin typeface="Lato"/>
                <a:ea typeface="Lato"/>
                <a:cs typeface="Lato"/>
                <a:sym typeface="Lato"/>
              </a:rPr>
              <a:t>It is a long established fact that a reader will be distracted by the readable content of a page when looking at its layout. The point of using Lorem Ipsum is that it has a more-or-less normal distribution of letters, as opposed to using 'Content here, content here', making it look like readable English. Many desktop publishing packages and web page editors now use Lorem Ipsum as their default model text, and a search for 'lorem ipsum' will uncover many web sites still in their infancy. Various versions</a:t>
            </a:r>
            <a:endParaRPr/>
          </a:p>
        </p:txBody>
      </p:sp>
      <p:sp>
        <p:nvSpPr>
          <p:cNvPr id="126" name="Google Shape;126;p22"/>
          <p:cNvSpPr/>
          <p:nvPr/>
        </p:nvSpPr>
        <p:spPr>
          <a:xfrm>
            <a:off x="7356699" y="3160337"/>
            <a:ext cx="108880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900">
                <a:solidFill>
                  <a:srgbClr val="3F3F3F"/>
                </a:solidFill>
                <a:latin typeface="Lato"/>
                <a:ea typeface="Lato"/>
                <a:cs typeface="Lato"/>
                <a:sym typeface="Lato"/>
              </a:rPr>
              <a:t>Lorem Ipsum is simply dummy</a:t>
            </a:r>
            <a:endParaRPr b="1" sz="900">
              <a:solidFill>
                <a:srgbClr val="3F3F3F"/>
              </a:solidFill>
              <a:latin typeface="Lato"/>
              <a:ea typeface="Lato"/>
              <a:cs typeface="Lato"/>
              <a:sym typeface="Lato"/>
            </a:endParaRPr>
          </a:p>
        </p:txBody>
      </p:sp>
      <p:pic>
        <p:nvPicPr>
          <p:cNvPr id="127" name="Google Shape;127;p22"/>
          <p:cNvPicPr preferRelativeResize="0"/>
          <p:nvPr>
            <p:ph idx="2" type="pic"/>
          </p:nvPr>
        </p:nvPicPr>
        <p:blipFill rotWithShape="1">
          <a:blip r:embed="rId4">
            <a:alphaModFix/>
          </a:blip>
          <a:srcRect b="18601" l="0" r="0" t="18600"/>
          <a:stretch/>
        </p:blipFill>
        <p:spPr>
          <a:xfrm>
            <a:off x="2076000" y="2011738"/>
            <a:ext cx="4515300" cy="28345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2F2F2"/>
        </a:solidFill>
      </p:bgPr>
    </p:bg>
    <p:spTree>
      <p:nvGrpSpPr>
        <p:cNvPr id="132" name="Shape 132"/>
        <p:cNvGrpSpPr/>
        <p:nvPr/>
      </p:nvGrpSpPr>
      <p:grpSpPr>
        <a:xfrm>
          <a:off x="0" y="0"/>
          <a:ext cx="0" cy="0"/>
          <a:chOff x="0" y="0"/>
          <a:chExt cx="0" cy="0"/>
        </a:xfrm>
      </p:grpSpPr>
      <p:sp>
        <p:nvSpPr>
          <p:cNvPr id="133" name="Google Shape;133;p23"/>
          <p:cNvSpPr/>
          <p:nvPr/>
        </p:nvSpPr>
        <p:spPr>
          <a:xfrm>
            <a:off x="-29612" y="-16600"/>
            <a:ext cx="2125465" cy="6874600"/>
          </a:xfrm>
          <a:prstGeom prst="rect">
            <a:avLst/>
          </a:prstGeom>
          <a:solidFill>
            <a:srgbClr val="A4756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34" name="Google Shape;134;p23"/>
          <p:cNvGrpSpPr/>
          <p:nvPr/>
        </p:nvGrpSpPr>
        <p:grpSpPr>
          <a:xfrm>
            <a:off x="-596818" y="1232703"/>
            <a:ext cx="5392496" cy="4392594"/>
            <a:chOff x="4300539" y="1984376"/>
            <a:chExt cx="3589338" cy="2890838"/>
          </a:xfrm>
        </p:grpSpPr>
        <p:sp>
          <p:nvSpPr>
            <p:cNvPr id="135" name="Google Shape;135;p23"/>
            <p:cNvSpPr/>
            <p:nvPr/>
          </p:nvSpPr>
          <p:spPr>
            <a:xfrm>
              <a:off x="4300539" y="1984376"/>
              <a:ext cx="3589338" cy="2170113"/>
            </a:xfrm>
            <a:custGeom>
              <a:rect b="b" l="l" r="r" t="t"/>
              <a:pathLst>
                <a:path extrusionOk="0" h="1533" w="2537">
                  <a:moveTo>
                    <a:pt x="2537" y="1533"/>
                  </a:moveTo>
                  <a:cubicBezTo>
                    <a:pt x="2537" y="71"/>
                    <a:pt x="2537" y="71"/>
                    <a:pt x="2537" y="71"/>
                  </a:cubicBezTo>
                  <a:cubicBezTo>
                    <a:pt x="2537" y="32"/>
                    <a:pt x="2506" y="0"/>
                    <a:pt x="2467" y="0"/>
                  </a:cubicBezTo>
                  <a:cubicBezTo>
                    <a:pt x="71" y="0"/>
                    <a:pt x="71" y="0"/>
                    <a:pt x="71" y="0"/>
                  </a:cubicBezTo>
                  <a:cubicBezTo>
                    <a:pt x="32" y="0"/>
                    <a:pt x="0" y="32"/>
                    <a:pt x="0" y="71"/>
                  </a:cubicBezTo>
                  <a:cubicBezTo>
                    <a:pt x="0" y="1533"/>
                    <a:pt x="0" y="1533"/>
                    <a:pt x="0" y="1533"/>
                  </a:cubicBezTo>
                  <a:lnTo>
                    <a:pt x="2537" y="1533"/>
                  </a:lnTo>
                  <a:close/>
                </a:path>
              </a:pathLst>
            </a:custGeom>
            <a:solidFill>
              <a:srgbClr val="18181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6" name="Google Shape;136;p23"/>
            <p:cNvSpPr/>
            <p:nvPr/>
          </p:nvSpPr>
          <p:spPr>
            <a:xfrm>
              <a:off x="4440239" y="2132014"/>
              <a:ext cx="3309938" cy="1873250"/>
            </a:xfrm>
            <a:custGeom>
              <a:rect b="b" l="l" r="r" t="t"/>
              <a:pathLst>
                <a:path extrusionOk="0" h="1180" w="2085">
                  <a:moveTo>
                    <a:pt x="2075" y="10"/>
                  </a:moveTo>
                  <a:lnTo>
                    <a:pt x="2075" y="1170"/>
                  </a:lnTo>
                  <a:lnTo>
                    <a:pt x="10" y="1170"/>
                  </a:lnTo>
                  <a:lnTo>
                    <a:pt x="10" y="10"/>
                  </a:lnTo>
                  <a:lnTo>
                    <a:pt x="2075" y="10"/>
                  </a:lnTo>
                  <a:close/>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close/>
                </a:path>
              </a:pathLst>
            </a:custGeom>
            <a:solidFill>
              <a:srgbClr val="0C0D1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7" name="Google Shape;137;p23"/>
            <p:cNvSpPr/>
            <p:nvPr/>
          </p:nvSpPr>
          <p:spPr>
            <a:xfrm>
              <a:off x="4440239" y="2132014"/>
              <a:ext cx="3309938" cy="1873250"/>
            </a:xfrm>
            <a:custGeom>
              <a:rect b="b" l="l" r="r" t="t"/>
              <a:pathLst>
                <a:path extrusionOk="0" h="1180" w="2085">
                  <a:moveTo>
                    <a:pt x="2075" y="10"/>
                  </a:moveTo>
                  <a:lnTo>
                    <a:pt x="2075" y="1170"/>
                  </a:lnTo>
                  <a:lnTo>
                    <a:pt x="10" y="1170"/>
                  </a:lnTo>
                  <a:lnTo>
                    <a:pt x="10" y="10"/>
                  </a:lnTo>
                  <a:lnTo>
                    <a:pt x="2075" y="10"/>
                  </a:lnTo>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path>
              </a:pathLst>
            </a:custGeom>
            <a:no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8" name="Google Shape;138;p23"/>
            <p:cNvSpPr/>
            <p:nvPr/>
          </p:nvSpPr>
          <p:spPr>
            <a:xfrm>
              <a:off x="4456114" y="2147889"/>
              <a:ext cx="3278188" cy="1841500"/>
            </a:xfrm>
            <a:prstGeom prst="rect">
              <a:avLst/>
            </a:prstGeom>
            <a:solidFill>
              <a:srgbClr val="7E7E7E"/>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9" name="Google Shape;139;p23"/>
            <p:cNvSpPr/>
            <p:nvPr/>
          </p:nvSpPr>
          <p:spPr>
            <a:xfrm>
              <a:off x="5484814" y="4826001"/>
              <a:ext cx="1208088" cy="49213"/>
            </a:xfrm>
            <a:custGeom>
              <a:rect b="b" l="l" r="r" t="t"/>
              <a:pathLst>
                <a:path extrusionOk="0" h="35" w="854">
                  <a:moveTo>
                    <a:pt x="852" y="24"/>
                  </a:moveTo>
                  <a:cubicBezTo>
                    <a:pt x="478" y="5"/>
                    <a:pt x="478" y="5"/>
                    <a:pt x="478" y="5"/>
                  </a:cubicBezTo>
                  <a:cubicBezTo>
                    <a:pt x="478" y="0"/>
                    <a:pt x="478" y="0"/>
                    <a:pt x="478" y="0"/>
                  </a:cubicBezTo>
                  <a:cubicBezTo>
                    <a:pt x="427" y="3"/>
                    <a:pt x="427" y="3"/>
                    <a:pt x="427" y="3"/>
                  </a:cubicBezTo>
                  <a:cubicBezTo>
                    <a:pt x="375" y="0"/>
                    <a:pt x="375" y="0"/>
                    <a:pt x="375" y="0"/>
                  </a:cubicBezTo>
                  <a:cubicBezTo>
                    <a:pt x="375" y="5"/>
                    <a:pt x="375" y="5"/>
                    <a:pt x="375" y="5"/>
                  </a:cubicBezTo>
                  <a:cubicBezTo>
                    <a:pt x="1" y="24"/>
                    <a:pt x="1" y="24"/>
                    <a:pt x="1" y="24"/>
                  </a:cubicBezTo>
                  <a:cubicBezTo>
                    <a:pt x="1" y="24"/>
                    <a:pt x="0" y="35"/>
                    <a:pt x="24" y="35"/>
                  </a:cubicBezTo>
                  <a:cubicBezTo>
                    <a:pt x="41" y="35"/>
                    <a:pt x="247" y="35"/>
                    <a:pt x="375" y="35"/>
                  </a:cubicBezTo>
                  <a:cubicBezTo>
                    <a:pt x="435" y="35"/>
                    <a:pt x="478" y="35"/>
                    <a:pt x="478" y="35"/>
                  </a:cubicBezTo>
                  <a:cubicBezTo>
                    <a:pt x="606" y="35"/>
                    <a:pt x="812" y="35"/>
                    <a:pt x="829" y="35"/>
                  </a:cubicBezTo>
                  <a:cubicBezTo>
                    <a:pt x="854" y="35"/>
                    <a:pt x="852" y="24"/>
                    <a:pt x="852" y="24"/>
                  </a:cubicBezTo>
                  <a:close/>
                </a:path>
              </a:pathLst>
            </a:custGeom>
            <a:solidFill>
              <a:srgbClr val="18181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0" name="Google Shape;140;p23"/>
            <p:cNvSpPr/>
            <p:nvPr/>
          </p:nvSpPr>
          <p:spPr>
            <a:xfrm>
              <a:off x="5478464" y="4446589"/>
              <a:ext cx="1219200" cy="417513"/>
            </a:xfrm>
            <a:custGeom>
              <a:rect b="b" l="l" r="r" t="t"/>
              <a:pathLst>
                <a:path extrusionOk="0" h="295" w="861">
                  <a:moveTo>
                    <a:pt x="790" y="274"/>
                  </a:moveTo>
                  <a:cubicBezTo>
                    <a:pt x="760" y="268"/>
                    <a:pt x="744" y="271"/>
                    <a:pt x="738" y="224"/>
                  </a:cubicBezTo>
                  <a:cubicBezTo>
                    <a:pt x="731" y="177"/>
                    <a:pt x="714" y="0"/>
                    <a:pt x="714" y="0"/>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82" y="295"/>
                    <a:pt x="482" y="295"/>
                    <a:pt x="482" y="295"/>
                  </a:cubicBezTo>
                  <a:cubicBezTo>
                    <a:pt x="861" y="295"/>
                    <a:pt x="861" y="295"/>
                    <a:pt x="861" y="295"/>
                  </a:cubicBezTo>
                  <a:cubicBezTo>
                    <a:pt x="861" y="295"/>
                    <a:pt x="861" y="295"/>
                    <a:pt x="861" y="291"/>
                  </a:cubicBezTo>
                  <a:cubicBezTo>
                    <a:pt x="861" y="287"/>
                    <a:pt x="820" y="280"/>
                    <a:pt x="790" y="274"/>
                  </a:cubicBezTo>
                  <a:close/>
                </a:path>
              </a:pathLst>
            </a:custGeom>
            <a:solidFill>
              <a:srgbClr val="D2D3D5"/>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1" name="Google Shape;141;p23"/>
            <p:cNvSpPr/>
            <p:nvPr/>
          </p:nvSpPr>
          <p:spPr>
            <a:xfrm>
              <a:off x="6070602" y="2044701"/>
              <a:ext cx="49213" cy="49213"/>
            </a:xfrm>
            <a:prstGeom prst="ellipse">
              <a:avLst/>
            </a:prstGeom>
            <a:solidFill>
              <a:srgbClr val="2C2C2C"/>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2" name="Google Shape;142;p23"/>
            <p:cNvSpPr/>
            <p:nvPr/>
          </p:nvSpPr>
          <p:spPr>
            <a:xfrm>
              <a:off x="6070602" y="2041526"/>
              <a:ext cx="49213" cy="49213"/>
            </a:xfrm>
            <a:prstGeom prst="ellipse">
              <a:avLst/>
            </a:prstGeom>
            <a:solidFill>
              <a:srgbClr val="0A0A0A"/>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3" name="Google Shape;143;p23"/>
            <p:cNvSpPr/>
            <p:nvPr/>
          </p:nvSpPr>
          <p:spPr>
            <a:xfrm>
              <a:off x="6078539" y="2049464"/>
              <a:ext cx="33338" cy="31750"/>
            </a:xfrm>
            <a:prstGeom prst="ellipse">
              <a:avLst/>
            </a:prstGeom>
            <a:solidFill>
              <a:srgbClr val="000000"/>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4" name="Google Shape;144;p23"/>
            <p:cNvSpPr/>
            <p:nvPr/>
          </p:nvSpPr>
          <p:spPr>
            <a:xfrm>
              <a:off x="6088064" y="2055814"/>
              <a:ext cx="15875" cy="19050"/>
            </a:xfrm>
            <a:prstGeom prst="ellipse">
              <a:avLst/>
            </a:prstGeom>
            <a:solidFill>
              <a:srgbClr val="2C99B4"/>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5" name="Google Shape;145;p23"/>
            <p:cNvSpPr/>
            <p:nvPr/>
          </p:nvSpPr>
          <p:spPr>
            <a:xfrm>
              <a:off x="6092827" y="2063751"/>
              <a:ext cx="4763" cy="4763"/>
            </a:xfrm>
            <a:prstGeom prst="ellipse">
              <a:avLst/>
            </a:prstGeom>
            <a:solidFill>
              <a:srgbClr val="FFFFFF"/>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6" name="Google Shape;146;p23"/>
            <p:cNvSpPr/>
            <p:nvPr/>
          </p:nvSpPr>
          <p:spPr>
            <a:xfrm>
              <a:off x="5478464" y="4446589"/>
              <a:ext cx="985838" cy="417513"/>
            </a:xfrm>
            <a:custGeom>
              <a:rect b="b" l="l" r="r" t="t"/>
              <a:pathLst>
                <a:path extrusionOk="0" h="295" w="696">
                  <a:moveTo>
                    <a:pt x="696" y="10"/>
                  </a:moveTo>
                  <a:cubicBezTo>
                    <a:pt x="573" y="2"/>
                    <a:pt x="573" y="2"/>
                    <a:pt x="573" y="2"/>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32" y="295"/>
                    <a:pt x="432" y="295"/>
                    <a:pt x="432" y="295"/>
                  </a:cubicBezTo>
                  <a:lnTo>
                    <a:pt x="696" y="10"/>
                  </a:lnTo>
                  <a:close/>
                </a:path>
              </a:pathLst>
            </a:custGeom>
            <a:solidFill>
              <a:srgbClr val="A8A9AA"/>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23"/>
            <p:cNvSpPr/>
            <p:nvPr/>
          </p:nvSpPr>
          <p:spPr>
            <a:xfrm>
              <a:off x="4300539" y="4154489"/>
              <a:ext cx="3578122" cy="341313"/>
            </a:xfrm>
            <a:custGeom>
              <a:rect b="b" l="l" r="r" t="t"/>
              <a:pathLst>
                <a:path extrusionOk="0" h="241" w="2537">
                  <a:moveTo>
                    <a:pt x="0" y="0"/>
                  </a:moveTo>
                  <a:cubicBezTo>
                    <a:pt x="0" y="170"/>
                    <a:pt x="0" y="170"/>
                    <a:pt x="0" y="170"/>
                  </a:cubicBezTo>
                  <a:cubicBezTo>
                    <a:pt x="0" y="209"/>
                    <a:pt x="32" y="241"/>
                    <a:pt x="71" y="241"/>
                  </a:cubicBezTo>
                  <a:cubicBezTo>
                    <a:pt x="2467" y="241"/>
                    <a:pt x="2467" y="241"/>
                    <a:pt x="2467" y="241"/>
                  </a:cubicBezTo>
                  <a:cubicBezTo>
                    <a:pt x="2506" y="241"/>
                    <a:pt x="2537" y="209"/>
                    <a:pt x="2537" y="170"/>
                  </a:cubicBezTo>
                  <a:cubicBezTo>
                    <a:pt x="2537" y="0"/>
                    <a:pt x="2537" y="0"/>
                    <a:pt x="2537" y="0"/>
                  </a:cubicBezTo>
                  <a:lnTo>
                    <a:pt x="0" y="0"/>
                  </a:lnTo>
                  <a:close/>
                </a:path>
              </a:pathLst>
            </a:custGeom>
            <a:solidFill>
              <a:srgbClr val="D2D3D5"/>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48" name="Google Shape;148;p23"/>
          <p:cNvSpPr/>
          <p:nvPr/>
        </p:nvSpPr>
        <p:spPr>
          <a:xfrm>
            <a:off x="5684279" y="2040085"/>
            <a:ext cx="6144863"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rgbClr val="958064"/>
                </a:solidFill>
                <a:latin typeface="Playfair Display"/>
                <a:ea typeface="Playfair Display"/>
                <a:cs typeface="Playfair Display"/>
                <a:sym typeface="Playfair Display"/>
              </a:rPr>
              <a:t>Desktop / Showcase</a:t>
            </a:r>
            <a:endParaRPr/>
          </a:p>
        </p:txBody>
      </p:sp>
      <p:sp>
        <p:nvSpPr>
          <p:cNvPr id="149" name="Google Shape;149;p23"/>
          <p:cNvSpPr txBox="1"/>
          <p:nvPr/>
        </p:nvSpPr>
        <p:spPr>
          <a:xfrm>
            <a:off x="5756849" y="3126199"/>
            <a:ext cx="3866121"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400">
                <a:solidFill>
                  <a:srgbClr val="000000"/>
                </a:solidFill>
                <a:latin typeface="Playfair Display"/>
                <a:ea typeface="Playfair Display"/>
                <a:cs typeface="Playfair Display"/>
                <a:sym typeface="Playfair Display"/>
              </a:rPr>
              <a:t>You can never take too much care over the choice of your shoes. Too many women think that they are unimportant, but the real proof of an elegant woman is what is on her feet</a:t>
            </a:r>
            <a:endParaRPr sz="1400">
              <a:solidFill>
                <a:schemeClr val="dk1"/>
              </a:solidFill>
              <a:latin typeface="Playfair Display"/>
              <a:ea typeface="Playfair Display"/>
              <a:cs typeface="Playfair Display"/>
              <a:sym typeface="Playfair Display"/>
            </a:endParaRPr>
          </a:p>
        </p:txBody>
      </p:sp>
      <p:sp>
        <p:nvSpPr>
          <p:cNvPr id="150" name="Google Shape;150;p23"/>
          <p:cNvSpPr/>
          <p:nvPr/>
        </p:nvSpPr>
        <p:spPr>
          <a:xfrm>
            <a:off x="5827874" y="4937673"/>
            <a:ext cx="3301612" cy="78483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i="0" lang="en-US" sz="900">
                <a:solidFill>
                  <a:srgbClr val="262626"/>
                </a:solidFill>
                <a:latin typeface="Lato"/>
                <a:ea typeface="Lato"/>
                <a:cs typeface="Lato"/>
                <a:sym typeface="Lato"/>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endParaRPr sz="900">
              <a:solidFill>
                <a:srgbClr val="262626"/>
              </a:solidFill>
              <a:latin typeface="Lato"/>
              <a:ea typeface="Lato"/>
              <a:cs typeface="Lato"/>
              <a:sym typeface="Lato"/>
            </a:endParaRPr>
          </a:p>
        </p:txBody>
      </p:sp>
      <p:sp>
        <p:nvSpPr>
          <p:cNvPr id="151" name="Google Shape;151;p23"/>
          <p:cNvSpPr/>
          <p:nvPr/>
        </p:nvSpPr>
        <p:spPr>
          <a:xfrm>
            <a:off x="5827874" y="4687237"/>
            <a:ext cx="1736725" cy="25043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000">
                <a:solidFill>
                  <a:srgbClr val="262626"/>
                </a:solidFill>
                <a:latin typeface="Montserrat Medium"/>
                <a:ea typeface="Montserrat Medium"/>
                <a:cs typeface="Montserrat Medium"/>
                <a:sym typeface="Montserrat Medium"/>
              </a:rPr>
              <a:t>WRITE SOMETITLE</a:t>
            </a:r>
            <a:endParaRPr/>
          </a:p>
        </p:txBody>
      </p:sp>
      <p:pic>
        <p:nvPicPr>
          <p:cNvPr id="152" name="Google Shape;152;p23"/>
          <p:cNvPicPr preferRelativeResize="0"/>
          <p:nvPr>
            <p:ph idx="2" type="pic"/>
          </p:nvPr>
        </p:nvPicPr>
        <p:blipFill rotWithShape="1">
          <a:blip r:embed="rId3">
            <a:alphaModFix/>
          </a:blip>
          <a:srcRect b="20195" l="0" r="0" t="20196"/>
          <a:stretch/>
        </p:blipFill>
        <p:spPr>
          <a:xfrm>
            <a:off x="-353458" y="1424693"/>
            <a:ext cx="4932010" cy="29390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2F2F2"/>
        </a:solidFill>
      </p:bgPr>
    </p:bg>
    <p:spTree>
      <p:nvGrpSpPr>
        <p:cNvPr id="156" name="Shape 156"/>
        <p:cNvGrpSpPr/>
        <p:nvPr/>
      </p:nvGrpSpPr>
      <p:grpSpPr>
        <a:xfrm>
          <a:off x="0" y="0"/>
          <a:ext cx="0" cy="0"/>
          <a:chOff x="0" y="0"/>
          <a:chExt cx="0" cy="0"/>
        </a:xfrm>
      </p:grpSpPr>
      <p:graphicFrame>
        <p:nvGraphicFramePr>
          <p:cNvPr id="157" name="Google Shape;157;p26"/>
          <p:cNvGraphicFramePr/>
          <p:nvPr/>
        </p:nvGraphicFramePr>
        <p:xfrm>
          <a:off x="1178588" y="1233345"/>
          <a:ext cx="4784062" cy="5022558"/>
        </p:xfrm>
        <a:graphic>
          <a:graphicData uri="http://schemas.openxmlformats.org/drawingml/2006/chart">
            <c:chart r:id="rId3"/>
          </a:graphicData>
        </a:graphic>
      </p:graphicFrame>
      <p:sp>
        <p:nvSpPr>
          <p:cNvPr id="158" name="Google Shape;158;p26"/>
          <p:cNvSpPr/>
          <p:nvPr/>
        </p:nvSpPr>
        <p:spPr>
          <a:xfrm>
            <a:off x="6724988" y="2020193"/>
            <a:ext cx="5393115" cy="8382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6000">
                <a:solidFill>
                  <a:srgbClr val="958064"/>
                </a:solidFill>
                <a:latin typeface="Playfair Display"/>
                <a:ea typeface="Playfair Display"/>
                <a:cs typeface="Playfair Display"/>
                <a:sym typeface="Playfair Display"/>
              </a:rPr>
              <a:t>Marketing</a:t>
            </a:r>
            <a:endParaRPr/>
          </a:p>
        </p:txBody>
      </p:sp>
      <p:sp>
        <p:nvSpPr>
          <p:cNvPr id="159" name="Google Shape;159;p26"/>
          <p:cNvSpPr txBox="1"/>
          <p:nvPr/>
        </p:nvSpPr>
        <p:spPr>
          <a:xfrm>
            <a:off x="8594950" y="4129921"/>
            <a:ext cx="2909207" cy="1785104"/>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0" i="0" lang="en-US" sz="1000">
                <a:solidFill>
                  <a:srgbClr val="3F3F3F"/>
                </a:solidFill>
                <a:latin typeface="Lato"/>
                <a:ea typeface="Lato"/>
                <a:cs typeface="Lato"/>
                <a:sym typeface="Lato"/>
              </a:rPr>
              <a:t>It is a long established fact that a reader will be distracted by the readable content of a page when looking at its layout. The point of using Lorem Ipsum is that it has a more-or-less normal distribution of letters, as opposed to using 'Content here, content here', making it look like readable English. Many desktop publishing packages and web page editors now use Lorem Ipsum as their default model text, and a search for 'lorem ipsum' will uncover many web sites still in their infancy. Various versions</a:t>
            </a:r>
            <a:endParaRPr/>
          </a:p>
        </p:txBody>
      </p:sp>
      <p:sp>
        <p:nvSpPr>
          <p:cNvPr id="160" name="Google Shape;160;p26"/>
          <p:cNvSpPr/>
          <p:nvPr/>
        </p:nvSpPr>
        <p:spPr>
          <a:xfrm>
            <a:off x="6734399" y="4229100"/>
            <a:ext cx="108880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900">
                <a:solidFill>
                  <a:srgbClr val="3F3F3F"/>
                </a:solidFill>
                <a:latin typeface="Lato"/>
                <a:ea typeface="Lato"/>
                <a:cs typeface="Lato"/>
                <a:sym typeface="Lato"/>
              </a:rPr>
              <a:t>Lorem Ipsum is simply dummy</a:t>
            </a:r>
            <a:endParaRPr b="1" sz="900">
              <a:solidFill>
                <a:srgbClr val="3F3F3F"/>
              </a:solidFill>
              <a:latin typeface="Lato"/>
              <a:ea typeface="Lato"/>
              <a:cs typeface="Lato"/>
              <a:sym typeface="Lato"/>
            </a:endParaRPr>
          </a:p>
        </p:txBody>
      </p:sp>
      <p:sp>
        <p:nvSpPr>
          <p:cNvPr id="161" name="Google Shape;161;p26"/>
          <p:cNvSpPr/>
          <p:nvPr/>
        </p:nvSpPr>
        <p:spPr>
          <a:xfrm>
            <a:off x="6734398" y="4837807"/>
            <a:ext cx="143170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900">
                <a:solidFill>
                  <a:srgbClr val="3F3F3F"/>
                </a:solidFill>
                <a:latin typeface="Lato"/>
                <a:ea typeface="Lato"/>
                <a:cs typeface="Lato"/>
                <a:sym typeface="Lato"/>
              </a:rPr>
              <a:t>Lorem Ipsum is simply dummy text of the</a:t>
            </a:r>
            <a:endParaRPr b="1" sz="900">
              <a:solidFill>
                <a:srgbClr val="3F3F3F"/>
              </a:solidFill>
              <a:latin typeface="Lato"/>
              <a:ea typeface="Lato"/>
              <a:cs typeface="Lato"/>
              <a:sym typeface="Lato"/>
            </a:endParaRPr>
          </a:p>
        </p:txBody>
      </p:sp>
      <p:sp>
        <p:nvSpPr>
          <p:cNvPr id="162" name="Google Shape;162;p26"/>
          <p:cNvSpPr/>
          <p:nvPr/>
        </p:nvSpPr>
        <p:spPr>
          <a:xfrm>
            <a:off x="6724988" y="5446514"/>
            <a:ext cx="143170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900">
                <a:solidFill>
                  <a:srgbClr val="3F3F3F"/>
                </a:solidFill>
                <a:latin typeface="Lato"/>
                <a:ea typeface="Lato"/>
                <a:cs typeface="Lato"/>
                <a:sym typeface="Lato"/>
              </a:rPr>
              <a:t>Lorem Ipsum is simply dummy text of the</a:t>
            </a:r>
            <a:endParaRPr b="1" sz="900">
              <a:solidFill>
                <a:srgbClr val="3F3F3F"/>
              </a:solidFill>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8"/>
          <p:cNvSpPr/>
          <p:nvPr/>
        </p:nvSpPr>
        <p:spPr>
          <a:xfrm>
            <a:off x="6096000" y="858274"/>
            <a:ext cx="4781550" cy="5141452"/>
          </a:xfrm>
          <a:prstGeom prst="rect">
            <a:avLst/>
          </a:prstGeom>
          <a:solidFill>
            <a:srgbClr val="A4756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28"/>
          <p:cNvSpPr txBox="1"/>
          <p:nvPr/>
        </p:nvSpPr>
        <p:spPr>
          <a:xfrm>
            <a:off x="6648450" y="2432572"/>
            <a:ext cx="3505200"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000">
                <a:solidFill>
                  <a:schemeClr val="lt1"/>
                </a:solidFill>
                <a:latin typeface="Playfair Display"/>
                <a:ea typeface="Playfair Display"/>
                <a:cs typeface="Playfair Display"/>
                <a:sym typeface="Playfair Display"/>
              </a:rPr>
              <a:t>Feeling gratitude and not expressing it is like wrapping a present and not giving it</a:t>
            </a:r>
            <a:endParaRPr sz="2000">
              <a:solidFill>
                <a:schemeClr val="lt1"/>
              </a:solidFill>
              <a:latin typeface="Playfair Display"/>
              <a:ea typeface="Playfair Display"/>
              <a:cs typeface="Playfair Display"/>
              <a:sym typeface="Playfair Display"/>
            </a:endParaRPr>
          </a:p>
        </p:txBody>
      </p:sp>
      <p:sp>
        <p:nvSpPr>
          <p:cNvPr id="169" name="Google Shape;169;p28"/>
          <p:cNvSpPr/>
          <p:nvPr/>
        </p:nvSpPr>
        <p:spPr>
          <a:xfrm>
            <a:off x="9148306" y="5344983"/>
            <a:ext cx="1291094" cy="369332"/>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i="0" lang="en-US" sz="900">
                <a:solidFill>
                  <a:schemeClr val="lt1"/>
                </a:solidFill>
                <a:latin typeface="Lato"/>
                <a:ea typeface="Lato"/>
                <a:cs typeface="Lato"/>
                <a:sym typeface="Lato"/>
              </a:rPr>
              <a:t>Lorem Ipsum is simply dummy text of the</a:t>
            </a:r>
            <a:endParaRPr sz="900">
              <a:solidFill>
                <a:schemeClr val="lt1"/>
              </a:solidFill>
              <a:latin typeface="Lato"/>
              <a:ea typeface="Lato"/>
              <a:cs typeface="Lato"/>
              <a:sym typeface="Lato"/>
            </a:endParaRPr>
          </a:p>
        </p:txBody>
      </p:sp>
      <p:sp>
        <p:nvSpPr>
          <p:cNvPr id="170" name="Google Shape;170;p28"/>
          <p:cNvSpPr/>
          <p:nvPr/>
        </p:nvSpPr>
        <p:spPr>
          <a:xfrm>
            <a:off x="6648450" y="1226323"/>
            <a:ext cx="5393115" cy="8382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3600">
                <a:solidFill>
                  <a:schemeClr val="lt1"/>
                </a:solidFill>
                <a:latin typeface="Playfair Display"/>
                <a:ea typeface="Playfair Display"/>
                <a:cs typeface="Playfair Display"/>
                <a:sym typeface="Playfair Display"/>
              </a:rPr>
              <a:t>Thank You</a:t>
            </a:r>
            <a:endParaRPr/>
          </a:p>
        </p:txBody>
      </p:sp>
      <p:pic>
        <p:nvPicPr>
          <p:cNvPr id="171" name="Google Shape;171;p28"/>
          <p:cNvPicPr preferRelativeResize="0"/>
          <p:nvPr>
            <p:ph idx="2" type="pic"/>
          </p:nvPr>
        </p:nvPicPr>
        <p:blipFill rotWithShape="1">
          <a:blip r:embed="rId3">
            <a:alphaModFix/>
          </a:blip>
          <a:srcRect b="0" l="3489" r="3489" t="0"/>
          <a:stretch/>
        </p:blipFill>
        <p:spPr>
          <a:xfrm>
            <a:off x="1314450" y="858274"/>
            <a:ext cx="4781550" cy="514145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9"/>
          <p:cNvSpPr/>
          <p:nvPr/>
        </p:nvSpPr>
        <p:spPr>
          <a:xfrm>
            <a:off x="7590238" y="2210851"/>
            <a:ext cx="245107" cy="196524"/>
          </a:xfrm>
          <a:custGeom>
            <a:rect b="b" l="l" r="r" t="t"/>
            <a:pathLst>
              <a:path extrusionOk="0" h="120000" w="12000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77" name="Google Shape;177;p29"/>
          <p:cNvSpPr/>
          <p:nvPr/>
        </p:nvSpPr>
        <p:spPr>
          <a:xfrm>
            <a:off x="3279478" y="2201121"/>
            <a:ext cx="136170" cy="219875"/>
          </a:xfrm>
          <a:custGeom>
            <a:rect b="b" l="l" r="r" t="t"/>
            <a:pathLst>
              <a:path extrusionOk="0" h="120000" w="12000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78" name="Google Shape;178;p29"/>
          <p:cNvSpPr/>
          <p:nvPr/>
        </p:nvSpPr>
        <p:spPr>
          <a:xfrm>
            <a:off x="3758019" y="2201121"/>
            <a:ext cx="274286" cy="219875"/>
          </a:xfrm>
          <a:custGeom>
            <a:rect b="b" l="l" r="r" t="t"/>
            <a:pathLst>
              <a:path extrusionOk="0" h="120000" w="12000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79" name="Google Shape;179;p29"/>
          <p:cNvSpPr/>
          <p:nvPr/>
        </p:nvSpPr>
        <p:spPr>
          <a:xfrm>
            <a:off x="2122032" y="2201122"/>
            <a:ext cx="272340" cy="215983"/>
          </a:xfrm>
          <a:custGeom>
            <a:rect b="b" l="l" r="r" t="t"/>
            <a:pathLst>
              <a:path extrusionOk="0" h="120000" w="12000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0" name="Google Shape;180;p29"/>
          <p:cNvSpPr/>
          <p:nvPr/>
        </p:nvSpPr>
        <p:spPr>
          <a:xfrm>
            <a:off x="4308537" y="2175826"/>
            <a:ext cx="264560" cy="264628"/>
          </a:xfrm>
          <a:custGeom>
            <a:rect b="b" l="l" r="r" t="t"/>
            <a:pathLst>
              <a:path extrusionOk="0" h="120000" w="12000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1" name="Google Shape;181;p29"/>
          <p:cNvSpPr/>
          <p:nvPr/>
        </p:nvSpPr>
        <p:spPr>
          <a:xfrm>
            <a:off x="4868780" y="2185555"/>
            <a:ext cx="243161" cy="241278"/>
          </a:xfrm>
          <a:custGeom>
            <a:rect b="b" l="l" r="r" t="t"/>
            <a:pathLst>
              <a:path extrusionOk="0" h="120000" w="12000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2" name="Google Shape;182;p29"/>
          <p:cNvSpPr/>
          <p:nvPr/>
        </p:nvSpPr>
        <p:spPr>
          <a:xfrm>
            <a:off x="6514494" y="2185556"/>
            <a:ext cx="213981" cy="245170"/>
          </a:xfrm>
          <a:custGeom>
            <a:rect b="b" l="l" r="r" t="t"/>
            <a:pathLst>
              <a:path extrusionOk="0" h="120000" w="12000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3" name="Google Shape;183;p29"/>
          <p:cNvSpPr/>
          <p:nvPr/>
        </p:nvSpPr>
        <p:spPr>
          <a:xfrm>
            <a:off x="1030724" y="2185556"/>
            <a:ext cx="274286" cy="245170"/>
          </a:xfrm>
          <a:custGeom>
            <a:rect b="b" l="l" r="r" t="t"/>
            <a:pathLst>
              <a:path extrusionOk="0" h="120000" w="12000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4" name="Google Shape;184;p29"/>
          <p:cNvSpPr/>
          <p:nvPr/>
        </p:nvSpPr>
        <p:spPr>
          <a:xfrm>
            <a:off x="5413461" y="2191393"/>
            <a:ext cx="235380" cy="235441"/>
          </a:xfrm>
          <a:custGeom>
            <a:rect b="b" l="l" r="r" t="t"/>
            <a:pathLst>
              <a:path extrusionOk="0" h="120000" w="12000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5" name="Google Shape;185;p29"/>
          <p:cNvSpPr/>
          <p:nvPr/>
        </p:nvSpPr>
        <p:spPr>
          <a:xfrm>
            <a:off x="9794250" y="2222525"/>
            <a:ext cx="229543" cy="231548"/>
          </a:xfrm>
          <a:custGeom>
            <a:rect b="b" l="l" r="r" t="t"/>
            <a:pathLst>
              <a:path extrusionOk="0" h="120000" w="12000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6" name="Google Shape;186;p29"/>
          <p:cNvSpPr/>
          <p:nvPr/>
        </p:nvSpPr>
        <p:spPr>
          <a:xfrm>
            <a:off x="2660876" y="2759565"/>
            <a:ext cx="254834" cy="254898"/>
          </a:xfrm>
          <a:custGeom>
            <a:rect b="b" l="l" r="r" t="t"/>
            <a:pathLst>
              <a:path extrusionOk="0" h="120000" w="12000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7" name="Google Shape;187;p29"/>
          <p:cNvSpPr/>
          <p:nvPr/>
        </p:nvSpPr>
        <p:spPr>
          <a:xfrm>
            <a:off x="2697837" y="2140802"/>
            <a:ext cx="128388" cy="272411"/>
          </a:xfrm>
          <a:custGeom>
            <a:rect b="b" l="l" r="r" t="t"/>
            <a:pathLst>
              <a:path extrusionOk="0" h="120000" w="12000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8" name="Google Shape;188;p29"/>
          <p:cNvSpPr/>
          <p:nvPr/>
        </p:nvSpPr>
        <p:spPr>
          <a:xfrm>
            <a:off x="9210663" y="2759566"/>
            <a:ext cx="231489" cy="229603"/>
          </a:xfrm>
          <a:custGeom>
            <a:rect b="b" l="l" r="r" t="t"/>
            <a:pathLst>
              <a:path extrusionOk="0" h="120000" w="12000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9" name="Google Shape;189;p29"/>
          <p:cNvSpPr/>
          <p:nvPr/>
        </p:nvSpPr>
        <p:spPr>
          <a:xfrm>
            <a:off x="4862943" y="2732324"/>
            <a:ext cx="254834" cy="254898"/>
          </a:xfrm>
          <a:custGeom>
            <a:rect b="b" l="l" r="r" t="t"/>
            <a:pathLst>
              <a:path extrusionOk="0" h="120000" w="12000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90" name="Google Shape;190;p29"/>
          <p:cNvSpPr/>
          <p:nvPr/>
        </p:nvSpPr>
        <p:spPr>
          <a:xfrm>
            <a:off x="10340876" y="2792642"/>
            <a:ext cx="157569" cy="163447"/>
          </a:xfrm>
          <a:custGeom>
            <a:rect b="b" l="l" r="r" t="t"/>
            <a:pathLst>
              <a:path extrusionOk="0" h="120000" w="12000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91" name="Google Shape;191;p29"/>
          <p:cNvSpPr/>
          <p:nvPr/>
        </p:nvSpPr>
        <p:spPr>
          <a:xfrm>
            <a:off x="9796195" y="2860747"/>
            <a:ext cx="155623" cy="25295"/>
          </a:xfrm>
          <a:custGeom>
            <a:rect b="b" l="l" r="r" t="t"/>
            <a:pathLst>
              <a:path extrusionOk="0" h="120000" w="12000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92" name="Google Shape;192;p29"/>
          <p:cNvSpPr/>
          <p:nvPr/>
        </p:nvSpPr>
        <p:spPr>
          <a:xfrm>
            <a:off x="3217229" y="3263526"/>
            <a:ext cx="274286" cy="278249"/>
          </a:xfrm>
          <a:custGeom>
            <a:rect b="b" l="l" r="r" t="t"/>
            <a:pathLst>
              <a:path extrusionOk="0" h="120000" w="12000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93" name="Google Shape;193;p29"/>
          <p:cNvSpPr/>
          <p:nvPr/>
        </p:nvSpPr>
        <p:spPr>
          <a:xfrm>
            <a:off x="3211394" y="3870613"/>
            <a:ext cx="274285" cy="153719"/>
          </a:xfrm>
          <a:custGeom>
            <a:rect b="b" l="l" r="r" t="t"/>
            <a:pathLst>
              <a:path extrusionOk="0" h="120000" w="12000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94" name="Google Shape;194;p29"/>
          <p:cNvSpPr/>
          <p:nvPr/>
        </p:nvSpPr>
        <p:spPr>
          <a:xfrm>
            <a:off x="2676439" y="3818077"/>
            <a:ext cx="254834" cy="254898"/>
          </a:xfrm>
          <a:custGeom>
            <a:rect b="b" l="l" r="r" t="t"/>
            <a:pathLst>
              <a:path extrusionOk="0" h="120000" w="12000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95" name="Google Shape;195;p29"/>
          <p:cNvSpPr/>
          <p:nvPr/>
        </p:nvSpPr>
        <p:spPr>
          <a:xfrm>
            <a:off x="1594858" y="3831699"/>
            <a:ext cx="235380" cy="231550"/>
          </a:xfrm>
          <a:custGeom>
            <a:rect b="b" l="l" r="r" t="t"/>
            <a:pathLst>
              <a:path extrusionOk="0" h="120000" w="12000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96" name="Google Shape;196;p29"/>
          <p:cNvSpPr/>
          <p:nvPr/>
        </p:nvSpPr>
        <p:spPr>
          <a:xfrm>
            <a:off x="3758019" y="3292713"/>
            <a:ext cx="274286" cy="217929"/>
          </a:xfrm>
          <a:custGeom>
            <a:rect b="b" l="l" r="r" t="t"/>
            <a:pathLst>
              <a:path extrusionOk="0" h="120000" w="12000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97" name="Google Shape;197;p29"/>
          <p:cNvSpPr/>
          <p:nvPr/>
        </p:nvSpPr>
        <p:spPr>
          <a:xfrm>
            <a:off x="6537837" y="3273255"/>
            <a:ext cx="190639" cy="262681"/>
          </a:xfrm>
          <a:custGeom>
            <a:rect b="b" l="l" r="r" t="t"/>
            <a:pathLst>
              <a:path extrusionOk="0" h="120000" w="12000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98" name="Google Shape;198;p29"/>
          <p:cNvSpPr/>
          <p:nvPr/>
        </p:nvSpPr>
        <p:spPr>
          <a:xfrm>
            <a:off x="4872670" y="3286876"/>
            <a:ext cx="235380" cy="239333"/>
          </a:xfrm>
          <a:custGeom>
            <a:rect b="b" l="l" r="r" t="t"/>
            <a:pathLst>
              <a:path extrusionOk="0" h="120000" w="12000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99" name="Google Shape;199;p29"/>
          <p:cNvSpPr/>
          <p:nvPr/>
        </p:nvSpPr>
        <p:spPr>
          <a:xfrm>
            <a:off x="5394007" y="3286875"/>
            <a:ext cx="278176" cy="217929"/>
          </a:xfrm>
          <a:custGeom>
            <a:rect b="b" l="l" r="r" t="t"/>
            <a:pathLst>
              <a:path extrusionOk="0" h="120000" w="12000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00" name="Google Shape;200;p29"/>
          <p:cNvSpPr/>
          <p:nvPr/>
        </p:nvSpPr>
        <p:spPr>
          <a:xfrm>
            <a:off x="5944524" y="3277147"/>
            <a:ext cx="274286" cy="229603"/>
          </a:xfrm>
          <a:custGeom>
            <a:rect b="b" l="l" r="r" t="t"/>
            <a:pathLst>
              <a:path extrusionOk="0" h="120000" w="12000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01" name="Google Shape;201;p29"/>
          <p:cNvSpPr/>
          <p:nvPr/>
        </p:nvSpPr>
        <p:spPr>
          <a:xfrm>
            <a:off x="2680330" y="3273256"/>
            <a:ext cx="245107" cy="252954"/>
          </a:xfrm>
          <a:custGeom>
            <a:rect b="b" l="l" r="r" t="t"/>
            <a:pathLst>
              <a:path extrusionOk="0" h="120000" w="12000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02" name="Google Shape;202;p29"/>
          <p:cNvSpPr/>
          <p:nvPr/>
        </p:nvSpPr>
        <p:spPr>
          <a:xfrm>
            <a:off x="2122032" y="3818079"/>
            <a:ext cx="272340" cy="258790"/>
          </a:xfrm>
          <a:custGeom>
            <a:rect b="b" l="l" r="r" t="t"/>
            <a:pathLst>
              <a:path extrusionOk="0" h="120000" w="12000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grpSp>
        <p:nvGrpSpPr>
          <p:cNvPr id="203" name="Google Shape;203;p29"/>
          <p:cNvGrpSpPr/>
          <p:nvPr/>
        </p:nvGrpSpPr>
        <p:grpSpPr>
          <a:xfrm>
            <a:off x="3767746" y="3821969"/>
            <a:ext cx="254833" cy="251008"/>
            <a:chOff x="7197121" y="8332915"/>
            <a:chExt cx="553829" cy="543285"/>
          </a:xfrm>
        </p:grpSpPr>
        <p:sp>
          <p:nvSpPr>
            <p:cNvPr id="204" name="Google Shape;204;p29"/>
            <p:cNvSpPr/>
            <p:nvPr/>
          </p:nvSpPr>
          <p:spPr>
            <a:xfrm>
              <a:off x="7197121" y="8332915"/>
              <a:ext cx="553829" cy="543285"/>
            </a:xfrm>
            <a:custGeom>
              <a:rect b="b" l="l" r="r" t="t"/>
              <a:pathLst>
                <a:path extrusionOk="0" h="120000" w="12000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05" name="Google Shape;205;p29"/>
            <p:cNvSpPr/>
            <p:nvPr/>
          </p:nvSpPr>
          <p:spPr>
            <a:xfrm>
              <a:off x="7450784" y="8450839"/>
              <a:ext cx="126831" cy="261114"/>
            </a:xfrm>
            <a:custGeom>
              <a:rect b="b" l="l" r="r" t="t"/>
              <a:pathLst>
                <a:path extrusionOk="0" h="120000" w="120000">
                  <a:moveTo>
                    <a:pt x="40373" y="0"/>
                  </a:moveTo>
                  <a:lnTo>
                    <a:pt x="0" y="0"/>
                  </a:lnTo>
                  <a:lnTo>
                    <a:pt x="0" y="71891"/>
                  </a:lnTo>
                  <a:lnTo>
                    <a:pt x="99813" y="119459"/>
                  </a:lnTo>
                  <a:lnTo>
                    <a:pt x="118878" y="105405"/>
                  </a:lnTo>
                  <a:lnTo>
                    <a:pt x="40373" y="61621"/>
                  </a:lnTo>
                  <a:lnTo>
                    <a:pt x="40373" y="0"/>
                  </a:ln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grpSp>
      <p:sp>
        <p:nvSpPr>
          <p:cNvPr id="206" name="Google Shape;206;p29"/>
          <p:cNvSpPr/>
          <p:nvPr/>
        </p:nvSpPr>
        <p:spPr>
          <a:xfrm>
            <a:off x="9794250" y="4942748"/>
            <a:ext cx="186748" cy="196524"/>
          </a:xfrm>
          <a:custGeom>
            <a:rect b="b" l="l" r="r" t="t"/>
            <a:pathLst>
              <a:path extrusionOk="0" h="120000" w="12000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07" name="Google Shape;207;p29"/>
          <p:cNvSpPr/>
          <p:nvPr/>
        </p:nvSpPr>
        <p:spPr>
          <a:xfrm>
            <a:off x="8724341" y="3808347"/>
            <a:ext cx="155623" cy="274357"/>
          </a:xfrm>
          <a:custGeom>
            <a:rect b="b" l="l" r="r" t="t"/>
            <a:pathLst>
              <a:path extrusionOk="0" h="120000" w="12000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08" name="Google Shape;208;p29"/>
          <p:cNvSpPr/>
          <p:nvPr/>
        </p:nvSpPr>
        <p:spPr>
          <a:xfrm>
            <a:off x="10321423" y="2214743"/>
            <a:ext cx="196474" cy="229603"/>
          </a:xfrm>
          <a:custGeom>
            <a:rect b="b" l="l" r="r" t="t"/>
            <a:pathLst>
              <a:path extrusionOk="0" h="120000" w="12000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09" name="Google Shape;209;p29"/>
          <p:cNvSpPr/>
          <p:nvPr/>
        </p:nvSpPr>
        <p:spPr>
          <a:xfrm>
            <a:off x="9208718" y="4368738"/>
            <a:ext cx="264560" cy="239333"/>
          </a:xfrm>
          <a:custGeom>
            <a:rect b="b" l="l" r="r" t="t"/>
            <a:pathLst>
              <a:path extrusionOk="0" h="120000" w="12000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10" name="Google Shape;210;p29"/>
          <p:cNvSpPr/>
          <p:nvPr/>
        </p:nvSpPr>
        <p:spPr>
          <a:xfrm>
            <a:off x="10364219" y="4968042"/>
            <a:ext cx="130335" cy="147881"/>
          </a:xfrm>
          <a:custGeom>
            <a:rect b="b" l="l" r="r" t="t"/>
            <a:pathLst>
              <a:path extrusionOk="0" h="120000" w="12000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11" name="Google Shape;211;p29"/>
          <p:cNvSpPr/>
          <p:nvPr/>
        </p:nvSpPr>
        <p:spPr>
          <a:xfrm>
            <a:off x="5471819" y="3821969"/>
            <a:ext cx="110881" cy="251008"/>
          </a:xfrm>
          <a:custGeom>
            <a:rect b="b" l="l" r="r" t="t"/>
            <a:pathLst>
              <a:path extrusionOk="0" h="120000" w="12000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12" name="Google Shape;212;p29"/>
          <p:cNvSpPr/>
          <p:nvPr/>
        </p:nvSpPr>
        <p:spPr>
          <a:xfrm>
            <a:off x="4862943" y="3821969"/>
            <a:ext cx="245107" cy="245170"/>
          </a:xfrm>
          <a:custGeom>
            <a:rect b="b" l="l" r="r" t="t"/>
            <a:pathLst>
              <a:path extrusionOk="0" h="120000" w="12000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grpSp>
        <p:nvGrpSpPr>
          <p:cNvPr id="213" name="Google Shape;213;p29"/>
          <p:cNvGrpSpPr/>
          <p:nvPr/>
        </p:nvGrpSpPr>
        <p:grpSpPr>
          <a:xfrm>
            <a:off x="4351333" y="3808349"/>
            <a:ext cx="177021" cy="274357"/>
            <a:chOff x="8527946" y="7535335"/>
            <a:chExt cx="385131" cy="596899"/>
          </a:xfrm>
        </p:grpSpPr>
        <p:sp>
          <p:nvSpPr>
            <p:cNvPr id="214" name="Google Shape;214;p29"/>
            <p:cNvSpPr/>
            <p:nvPr/>
          </p:nvSpPr>
          <p:spPr>
            <a:xfrm>
              <a:off x="8527946" y="7755467"/>
              <a:ext cx="385131" cy="376767"/>
            </a:xfrm>
            <a:custGeom>
              <a:rect b="b" l="l" r="r" t="t"/>
              <a:pathLst>
                <a:path extrusionOk="0" h="120000" w="12000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15" name="Google Shape;215;p29"/>
            <p:cNvSpPr/>
            <p:nvPr/>
          </p:nvSpPr>
          <p:spPr>
            <a:xfrm>
              <a:off x="8633750" y="7755467"/>
              <a:ext cx="169288" cy="143933"/>
            </a:xfrm>
            <a:custGeom>
              <a:rect b="b" l="l" r="r" t="t"/>
              <a:pathLst>
                <a:path extrusionOk="0" h="120000" w="12000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16" name="Google Shape;216;p29"/>
            <p:cNvSpPr/>
            <p:nvPr/>
          </p:nvSpPr>
          <p:spPr>
            <a:xfrm>
              <a:off x="8633750" y="7535335"/>
              <a:ext cx="169288" cy="177800"/>
            </a:xfrm>
            <a:custGeom>
              <a:rect b="b" l="l" r="r" t="t"/>
              <a:pathLst>
                <a:path extrusionOk="0" h="120000" w="12000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grpSp>
      <p:sp>
        <p:nvSpPr>
          <p:cNvPr id="217" name="Google Shape;217;p29"/>
          <p:cNvSpPr/>
          <p:nvPr/>
        </p:nvSpPr>
        <p:spPr>
          <a:xfrm>
            <a:off x="10868050" y="2205013"/>
            <a:ext cx="196474" cy="249062"/>
          </a:xfrm>
          <a:custGeom>
            <a:rect b="b" l="l" r="r" t="t"/>
            <a:pathLst>
              <a:path extrusionOk="0" h="120000" w="120000">
                <a:moveTo>
                  <a:pt x="107830" y="46887"/>
                </a:moveTo>
                <a:lnTo>
                  <a:pt x="107830" y="46887"/>
                </a:lnTo>
                <a:cubicBezTo>
                  <a:pt x="92957" y="46887"/>
                  <a:pt x="92957" y="46887"/>
                  <a:pt x="92957" y="46887"/>
                </a:cubicBezTo>
                <a:cubicBezTo>
                  <a:pt x="92957" y="30463"/>
                  <a:pt x="92957" y="30463"/>
                  <a:pt x="92957" y="30463"/>
                </a:cubicBezTo>
                <a:cubicBezTo>
                  <a:pt x="92957" y="11655"/>
                  <a:pt x="80450" y="0"/>
                  <a:pt x="59830" y="0"/>
                </a:cubicBezTo>
                <a:cubicBezTo>
                  <a:pt x="35830" y="0"/>
                  <a:pt x="26704" y="11655"/>
                  <a:pt x="26704" y="30463"/>
                </a:cubicBezTo>
                <a:cubicBezTo>
                  <a:pt x="26704" y="32847"/>
                  <a:pt x="26704" y="32847"/>
                  <a:pt x="26704" y="32847"/>
                </a:cubicBezTo>
                <a:cubicBezTo>
                  <a:pt x="41915" y="32847"/>
                  <a:pt x="41915" y="32847"/>
                  <a:pt x="41915" y="32847"/>
                </a:cubicBezTo>
                <a:cubicBezTo>
                  <a:pt x="41915" y="28079"/>
                  <a:pt x="41915" y="28079"/>
                  <a:pt x="41915" y="28079"/>
                </a:cubicBezTo>
                <a:cubicBezTo>
                  <a:pt x="41915" y="18807"/>
                  <a:pt x="50704" y="14039"/>
                  <a:pt x="59830" y="14039"/>
                </a:cubicBezTo>
                <a:cubicBezTo>
                  <a:pt x="68619" y="14039"/>
                  <a:pt x="77746" y="18807"/>
                  <a:pt x="77746" y="28079"/>
                </a:cubicBezTo>
                <a:cubicBezTo>
                  <a:pt x="77746" y="46887"/>
                  <a:pt x="77746" y="46887"/>
                  <a:pt x="77746" y="46887"/>
                </a:cubicBezTo>
                <a:cubicBezTo>
                  <a:pt x="8788" y="46887"/>
                  <a:pt x="8788" y="46887"/>
                  <a:pt x="8788" y="46887"/>
                </a:cubicBezTo>
                <a:cubicBezTo>
                  <a:pt x="5746" y="46887"/>
                  <a:pt x="0" y="51655"/>
                  <a:pt x="0" y="54039"/>
                </a:cubicBezTo>
                <a:cubicBezTo>
                  <a:pt x="0" y="105695"/>
                  <a:pt x="0" y="105695"/>
                  <a:pt x="0" y="105695"/>
                </a:cubicBezTo>
                <a:cubicBezTo>
                  <a:pt x="0" y="108079"/>
                  <a:pt x="5746" y="112582"/>
                  <a:pt x="8788" y="114966"/>
                </a:cubicBezTo>
                <a:cubicBezTo>
                  <a:pt x="17915" y="117350"/>
                  <a:pt x="17915" y="117350"/>
                  <a:pt x="17915" y="117350"/>
                </a:cubicBezTo>
                <a:cubicBezTo>
                  <a:pt x="24000" y="117350"/>
                  <a:pt x="29746" y="119735"/>
                  <a:pt x="35830" y="119735"/>
                </a:cubicBezTo>
                <a:cubicBezTo>
                  <a:pt x="83830" y="119735"/>
                  <a:pt x="83830" y="119735"/>
                  <a:pt x="83830" y="119735"/>
                </a:cubicBezTo>
                <a:cubicBezTo>
                  <a:pt x="89915" y="119735"/>
                  <a:pt x="95661" y="117350"/>
                  <a:pt x="101746" y="117350"/>
                </a:cubicBezTo>
                <a:cubicBezTo>
                  <a:pt x="110873" y="114966"/>
                  <a:pt x="110873" y="114966"/>
                  <a:pt x="110873" y="114966"/>
                </a:cubicBezTo>
                <a:cubicBezTo>
                  <a:pt x="113577" y="112582"/>
                  <a:pt x="119661" y="108079"/>
                  <a:pt x="119661" y="105695"/>
                </a:cubicBezTo>
                <a:cubicBezTo>
                  <a:pt x="119661" y="54039"/>
                  <a:pt x="119661" y="54039"/>
                  <a:pt x="119661" y="54039"/>
                </a:cubicBezTo>
                <a:cubicBezTo>
                  <a:pt x="119661" y="51655"/>
                  <a:pt x="113577" y="46887"/>
                  <a:pt x="107830" y="46887"/>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18" name="Google Shape;218;p29"/>
          <p:cNvSpPr/>
          <p:nvPr/>
        </p:nvSpPr>
        <p:spPr>
          <a:xfrm>
            <a:off x="4331880" y="1656299"/>
            <a:ext cx="215926" cy="214037"/>
          </a:xfrm>
          <a:custGeom>
            <a:rect b="b" l="l" r="r" t="t"/>
            <a:pathLst>
              <a:path extrusionOk="0" h="120000" w="12000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19" name="Google Shape;219;p29"/>
          <p:cNvSpPr/>
          <p:nvPr/>
        </p:nvSpPr>
        <p:spPr>
          <a:xfrm>
            <a:off x="8131028" y="1640732"/>
            <a:ext cx="254834" cy="243225"/>
          </a:xfrm>
          <a:custGeom>
            <a:rect b="b" l="l" r="r" t="t"/>
            <a:pathLst>
              <a:path extrusionOk="0" h="120000" w="12000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20" name="Google Shape;220;p29"/>
          <p:cNvSpPr/>
          <p:nvPr/>
        </p:nvSpPr>
        <p:spPr>
          <a:xfrm>
            <a:off x="8667927" y="1646569"/>
            <a:ext cx="272340" cy="239332"/>
          </a:xfrm>
          <a:custGeom>
            <a:rect b="b" l="l" r="r" t="t"/>
            <a:pathLst>
              <a:path extrusionOk="0" h="120000" w="12000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21" name="Google Shape;221;p29"/>
          <p:cNvSpPr/>
          <p:nvPr/>
        </p:nvSpPr>
        <p:spPr>
          <a:xfrm>
            <a:off x="6498932" y="1669920"/>
            <a:ext cx="245107" cy="184850"/>
          </a:xfrm>
          <a:custGeom>
            <a:rect b="b" l="l" r="r" t="t"/>
            <a:pathLst>
              <a:path extrusionOk="0" h="120000" w="12000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22" name="Google Shape;222;p29"/>
          <p:cNvSpPr/>
          <p:nvPr/>
        </p:nvSpPr>
        <p:spPr>
          <a:xfrm>
            <a:off x="7590238" y="1669920"/>
            <a:ext cx="245107" cy="184850"/>
          </a:xfrm>
          <a:custGeom>
            <a:rect b="b" l="l" r="r" t="t"/>
            <a:pathLst>
              <a:path extrusionOk="0" h="120000" w="12000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23" name="Google Shape;223;p29"/>
          <p:cNvSpPr/>
          <p:nvPr/>
        </p:nvSpPr>
        <p:spPr>
          <a:xfrm>
            <a:off x="1040452" y="1640732"/>
            <a:ext cx="245107" cy="243225"/>
          </a:xfrm>
          <a:custGeom>
            <a:rect b="b" l="l" r="r" t="t"/>
            <a:pathLst>
              <a:path extrusionOk="0" h="120000" w="12000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24" name="Google Shape;224;p29"/>
          <p:cNvSpPr/>
          <p:nvPr/>
        </p:nvSpPr>
        <p:spPr>
          <a:xfrm>
            <a:off x="3221119" y="1683540"/>
            <a:ext cx="254834" cy="157609"/>
          </a:xfrm>
          <a:custGeom>
            <a:rect b="b" l="l" r="r" t="t"/>
            <a:pathLst>
              <a:path extrusionOk="0" h="120000" w="12000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25" name="Google Shape;225;p29"/>
          <p:cNvSpPr/>
          <p:nvPr/>
        </p:nvSpPr>
        <p:spPr>
          <a:xfrm>
            <a:off x="5394008" y="1627112"/>
            <a:ext cx="264560" cy="272411"/>
          </a:xfrm>
          <a:custGeom>
            <a:rect b="b" l="l" r="r" t="t"/>
            <a:pathLst>
              <a:path extrusionOk="0" h="120000" w="12000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26" name="Google Shape;226;p29"/>
          <p:cNvSpPr/>
          <p:nvPr/>
        </p:nvSpPr>
        <p:spPr>
          <a:xfrm>
            <a:off x="7029994" y="1669920"/>
            <a:ext cx="274286" cy="184850"/>
          </a:xfrm>
          <a:custGeom>
            <a:rect b="b" l="l" r="r" t="t"/>
            <a:pathLst>
              <a:path extrusionOk="0" h="120000" w="12000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27" name="Google Shape;227;p29"/>
          <p:cNvSpPr/>
          <p:nvPr/>
        </p:nvSpPr>
        <p:spPr>
          <a:xfrm>
            <a:off x="2666713" y="1640732"/>
            <a:ext cx="274285" cy="243225"/>
          </a:xfrm>
          <a:custGeom>
            <a:rect b="b" l="l" r="r" t="t"/>
            <a:pathLst>
              <a:path extrusionOk="0" h="120000" w="12000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28" name="Google Shape;228;p29"/>
          <p:cNvSpPr/>
          <p:nvPr/>
        </p:nvSpPr>
        <p:spPr>
          <a:xfrm>
            <a:off x="2174555" y="1627112"/>
            <a:ext cx="167295" cy="282140"/>
          </a:xfrm>
          <a:custGeom>
            <a:rect b="b" l="l" r="r" t="t"/>
            <a:pathLst>
              <a:path extrusionOk="0" h="120000" w="12000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29" name="Google Shape;229;p29"/>
          <p:cNvSpPr/>
          <p:nvPr/>
        </p:nvSpPr>
        <p:spPr>
          <a:xfrm>
            <a:off x="10317533" y="3339413"/>
            <a:ext cx="206200" cy="159556"/>
          </a:xfrm>
          <a:custGeom>
            <a:rect b="b" l="l" r="r" t="t"/>
            <a:pathLst>
              <a:path extrusionOk="0" h="120000" w="12000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30" name="Google Shape;230;p29"/>
          <p:cNvSpPr/>
          <p:nvPr/>
        </p:nvSpPr>
        <p:spPr>
          <a:xfrm>
            <a:off x="8695163" y="2742053"/>
            <a:ext cx="213981" cy="225713"/>
          </a:xfrm>
          <a:custGeom>
            <a:rect b="b" l="l" r="r" t="t"/>
            <a:pathLst>
              <a:path extrusionOk="0" h="120000" w="12000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31" name="Google Shape;231;p29"/>
          <p:cNvSpPr/>
          <p:nvPr/>
        </p:nvSpPr>
        <p:spPr>
          <a:xfrm>
            <a:off x="3787199" y="2761510"/>
            <a:ext cx="212036" cy="188742"/>
          </a:xfrm>
          <a:custGeom>
            <a:rect b="b" l="l" r="r" t="t"/>
            <a:pathLst>
              <a:path extrusionOk="0" h="120000" w="12000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32" name="Google Shape;232;p29"/>
          <p:cNvSpPr/>
          <p:nvPr/>
        </p:nvSpPr>
        <p:spPr>
          <a:xfrm>
            <a:off x="8681545" y="2191393"/>
            <a:ext cx="245107" cy="239332"/>
          </a:xfrm>
          <a:custGeom>
            <a:rect b="b" l="l" r="r" t="t"/>
            <a:pathLst>
              <a:path extrusionOk="0" h="120000" w="12000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33" name="Google Shape;233;p29"/>
          <p:cNvSpPr/>
          <p:nvPr/>
        </p:nvSpPr>
        <p:spPr>
          <a:xfrm>
            <a:off x="1594858" y="3286876"/>
            <a:ext cx="231491" cy="229603"/>
          </a:xfrm>
          <a:custGeom>
            <a:rect b="b" l="l" r="r" t="t"/>
            <a:pathLst>
              <a:path extrusionOk="0" h="120000" w="12000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34" name="Google Shape;234;p29"/>
          <p:cNvSpPr/>
          <p:nvPr/>
        </p:nvSpPr>
        <p:spPr>
          <a:xfrm>
            <a:off x="7039722" y="2726487"/>
            <a:ext cx="254833" cy="254900"/>
          </a:xfrm>
          <a:custGeom>
            <a:rect b="b" l="l" r="r" t="t"/>
            <a:pathLst>
              <a:path extrusionOk="0" h="120000" w="12000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35" name="Google Shape;235;p29"/>
          <p:cNvSpPr/>
          <p:nvPr/>
        </p:nvSpPr>
        <p:spPr>
          <a:xfrm>
            <a:off x="1044342" y="3224611"/>
            <a:ext cx="250941" cy="291869"/>
          </a:xfrm>
          <a:custGeom>
            <a:rect b="b" l="l" r="r" t="t"/>
            <a:pathLst>
              <a:path extrusionOk="0" h="120000" w="12000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36" name="Google Shape;236;p29"/>
          <p:cNvSpPr/>
          <p:nvPr/>
        </p:nvSpPr>
        <p:spPr>
          <a:xfrm>
            <a:off x="8140756" y="2732324"/>
            <a:ext cx="235380" cy="254898"/>
          </a:xfrm>
          <a:custGeom>
            <a:rect b="b" l="l" r="r" t="t"/>
            <a:pathLst>
              <a:path extrusionOk="0" h="120000" w="12000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37" name="Google Shape;237;p29"/>
          <p:cNvSpPr/>
          <p:nvPr/>
        </p:nvSpPr>
        <p:spPr>
          <a:xfrm>
            <a:off x="7580512" y="2736216"/>
            <a:ext cx="264560" cy="235441"/>
          </a:xfrm>
          <a:custGeom>
            <a:rect b="b" l="l" r="r" t="t"/>
            <a:pathLst>
              <a:path extrusionOk="0" h="120000" w="12000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38" name="Google Shape;238;p29"/>
          <p:cNvSpPr/>
          <p:nvPr/>
        </p:nvSpPr>
        <p:spPr>
          <a:xfrm>
            <a:off x="3211394" y="2732325"/>
            <a:ext cx="274285" cy="245170"/>
          </a:xfrm>
          <a:custGeom>
            <a:rect b="b" l="l" r="r" t="t"/>
            <a:pathLst>
              <a:path extrusionOk="0" h="120000" w="12000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39" name="Google Shape;239;p29"/>
          <p:cNvSpPr/>
          <p:nvPr/>
        </p:nvSpPr>
        <p:spPr>
          <a:xfrm>
            <a:off x="4337715" y="2765402"/>
            <a:ext cx="245107" cy="182905"/>
          </a:xfrm>
          <a:custGeom>
            <a:rect b="b" l="l" r="r" t="t"/>
            <a:pathLst>
              <a:path extrusionOk="0" h="120000" w="12000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40" name="Google Shape;240;p29"/>
          <p:cNvSpPr/>
          <p:nvPr/>
        </p:nvSpPr>
        <p:spPr>
          <a:xfrm>
            <a:off x="5967867" y="2745945"/>
            <a:ext cx="215927" cy="221821"/>
          </a:xfrm>
          <a:custGeom>
            <a:rect b="b" l="l" r="r" t="t"/>
            <a:pathLst>
              <a:path extrusionOk="0" h="120000" w="12000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41" name="Google Shape;241;p29"/>
          <p:cNvSpPr/>
          <p:nvPr/>
        </p:nvSpPr>
        <p:spPr>
          <a:xfrm>
            <a:off x="9757289" y="3339413"/>
            <a:ext cx="235380" cy="159556"/>
          </a:xfrm>
          <a:custGeom>
            <a:rect b="b" l="l" r="r" t="t"/>
            <a:pathLst>
              <a:path extrusionOk="0" h="120000" w="12000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42" name="Google Shape;242;p29"/>
          <p:cNvSpPr/>
          <p:nvPr/>
        </p:nvSpPr>
        <p:spPr>
          <a:xfrm>
            <a:off x="5403733" y="2742053"/>
            <a:ext cx="254834" cy="225713"/>
          </a:xfrm>
          <a:custGeom>
            <a:rect b="b" l="l" r="r" t="t"/>
            <a:pathLst>
              <a:path extrusionOk="0" h="120000" w="12000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43" name="Google Shape;243;p29"/>
          <p:cNvSpPr/>
          <p:nvPr/>
        </p:nvSpPr>
        <p:spPr>
          <a:xfrm>
            <a:off x="1575405" y="2201121"/>
            <a:ext cx="274286" cy="219875"/>
          </a:xfrm>
          <a:custGeom>
            <a:rect b="b" l="l" r="r" t="t"/>
            <a:pathLst>
              <a:path extrusionOk="0" h="120000" w="12000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44" name="Google Shape;244;p29"/>
          <p:cNvSpPr/>
          <p:nvPr/>
        </p:nvSpPr>
        <p:spPr>
          <a:xfrm>
            <a:off x="1633764" y="1631004"/>
            <a:ext cx="155623" cy="268520"/>
          </a:xfrm>
          <a:custGeom>
            <a:rect b="b" l="l" r="r" t="t"/>
            <a:pathLst>
              <a:path extrusionOk="0" h="120000" w="12000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45" name="Google Shape;245;p29"/>
          <p:cNvSpPr/>
          <p:nvPr/>
        </p:nvSpPr>
        <p:spPr>
          <a:xfrm>
            <a:off x="9191212" y="3304388"/>
            <a:ext cx="274285" cy="231548"/>
          </a:xfrm>
          <a:custGeom>
            <a:rect b="b" l="l" r="r" t="t"/>
            <a:pathLst>
              <a:path extrusionOk="0" h="120000" w="12000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46" name="Google Shape;246;p29"/>
          <p:cNvSpPr/>
          <p:nvPr/>
        </p:nvSpPr>
        <p:spPr>
          <a:xfrm>
            <a:off x="6514493" y="2745945"/>
            <a:ext cx="217872" cy="221821"/>
          </a:xfrm>
          <a:custGeom>
            <a:rect b="b" l="l" r="r" t="t"/>
            <a:pathLst>
              <a:path extrusionOk="0" h="120000" w="12000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47" name="Google Shape;247;p29"/>
          <p:cNvSpPr/>
          <p:nvPr/>
        </p:nvSpPr>
        <p:spPr>
          <a:xfrm>
            <a:off x="8127138" y="4359009"/>
            <a:ext cx="262614" cy="264628"/>
          </a:xfrm>
          <a:custGeom>
            <a:rect b="b" l="l" r="r" t="t"/>
            <a:pathLst>
              <a:path extrusionOk="0" h="120000" w="12000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48" name="Google Shape;248;p29"/>
          <p:cNvSpPr/>
          <p:nvPr/>
        </p:nvSpPr>
        <p:spPr>
          <a:xfrm>
            <a:off x="8667927" y="4407653"/>
            <a:ext cx="272340" cy="167339"/>
          </a:xfrm>
          <a:custGeom>
            <a:rect b="b" l="l" r="r" t="t"/>
            <a:pathLst>
              <a:path extrusionOk="0" h="120000" w="12000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49" name="Google Shape;249;p29"/>
          <p:cNvSpPr/>
          <p:nvPr/>
        </p:nvSpPr>
        <p:spPr>
          <a:xfrm>
            <a:off x="1030724" y="4929125"/>
            <a:ext cx="274286" cy="219875"/>
          </a:xfrm>
          <a:custGeom>
            <a:rect b="b" l="l" r="r" t="t"/>
            <a:pathLst>
              <a:path extrusionOk="0" h="120000" w="12000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50" name="Google Shape;250;p29"/>
          <p:cNvSpPr/>
          <p:nvPr/>
        </p:nvSpPr>
        <p:spPr>
          <a:xfrm>
            <a:off x="1575405" y="4913560"/>
            <a:ext cx="274286" cy="245170"/>
          </a:xfrm>
          <a:custGeom>
            <a:rect b="b" l="l" r="r" t="t"/>
            <a:pathLst>
              <a:path extrusionOk="0" h="120000" w="12000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51" name="Google Shape;251;p29"/>
          <p:cNvSpPr/>
          <p:nvPr/>
        </p:nvSpPr>
        <p:spPr>
          <a:xfrm>
            <a:off x="4341606" y="4942747"/>
            <a:ext cx="196474" cy="190689"/>
          </a:xfrm>
          <a:custGeom>
            <a:rect b="b" l="l" r="r" t="t"/>
            <a:pathLst>
              <a:path extrusionOk="0" h="120000" w="12000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52" name="Google Shape;252;p29"/>
          <p:cNvSpPr/>
          <p:nvPr/>
        </p:nvSpPr>
        <p:spPr>
          <a:xfrm>
            <a:off x="4849326" y="4899940"/>
            <a:ext cx="272340" cy="272411"/>
          </a:xfrm>
          <a:custGeom>
            <a:rect b="b" l="l" r="r" t="t"/>
            <a:pathLst>
              <a:path extrusionOk="0" h="120000" w="12000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53" name="Google Shape;253;p29"/>
          <p:cNvSpPr/>
          <p:nvPr/>
        </p:nvSpPr>
        <p:spPr>
          <a:xfrm>
            <a:off x="1044342" y="2736215"/>
            <a:ext cx="245107" cy="241278"/>
          </a:xfrm>
          <a:custGeom>
            <a:rect b="b" l="l" r="r" t="t"/>
            <a:pathLst>
              <a:path extrusionOk="0" h="120000" w="12000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54" name="Google Shape;254;p29"/>
          <p:cNvSpPr/>
          <p:nvPr/>
        </p:nvSpPr>
        <p:spPr>
          <a:xfrm>
            <a:off x="8136865" y="2210851"/>
            <a:ext cx="241216" cy="196524"/>
          </a:xfrm>
          <a:custGeom>
            <a:rect b="b" l="l" r="r" t="t"/>
            <a:pathLst>
              <a:path extrusionOk="0" h="120000" w="12000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55" name="Google Shape;255;p29"/>
          <p:cNvSpPr/>
          <p:nvPr/>
        </p:nvSpPr>
        <p:spPr>
          <a:xfrm>
            <a:off x="2131758" y="4368736"/>
            <a:ext cx="252888" cy="249062"/>
          </a:xfrm>
          <a:custGeom>
            <a:rect b="b" l="l" r="r" t="t"/>
            <a:pathLst>
              <a:path extrusionOk="0" h="120000" w="12000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56" name="Google Shape;256;p29"/>
          <p:cNvSpPr/>
          <p:nvPr/>
        </p:nvSpPr>
        <p:spPr>
          <a:xfrm>
            <a:off x="5938688" y="4952477"/>
            <a:ext cx="274285" cy="167339"/>
          </a:xfrm>
          <a:custGeom>
            <a:rect b="b" l="l" r="r" t="t"/>
            <a:pathLst>
              <a:path extrusionOk="0" h="120000" w="12000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57" name="Google Shape;257;p29"/>
          <p:cNvSpPr/>
          <p:nvPr/>
        </p:nvSpPr>
        <p:spPr>
          <a:xfrm>
            <a:off x="7039722" y="3821969"/>
            <a:ext cx="254833" cy="251008"/>
          </a:xfrm>
          <a:custGeom>
            <a:rect b="b" l="l" r="r" t="t"/>
            <a:pathLst>
              <a:path extrusionOk="0" h="120000" w="12000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58" name="Google Shape;258;p29"/>
          <p:cNvSpPr/>
          <p:nvPr/>
        </p:nvSpPr>
        <p:spPr>
          <a:xfrm>
            <a:off x="2122032" y="4968042"/>
            <a:ext cx="272340" cy="134261"/>
          </a:xfrm>
          <a:custGeom>
            <a:rect b="b" l="l" r="r" t="t"/>
            <a:pathLst>
              <a:path extrusionOk="0" h="120000" w="12000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59" name="Google Shape;259;p29"/>
          <p:cNvSpPr/>
          <p:nvPr/>
        </p:nvSpPr>
        <p:spPr>
          <a:xfrm>
            <a:off x="2666713" y="4968042"/>
            <a:ext cx="274285" cy="134261"/>
          </a:xfrm>
          <a:custGeom>
            <a:rect b="b" l="l" r="r" t="t"/>
            <a:pathLst>
              <a:path extrusionOk="0" h="120000" w="12000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60" name="Google Shape;260;p29"/>
          <p:cNvSpPr/>
          <p:nvPr/>
        </p:nvSpPr>
        <p:spPr>
          <a:xfrm>
            <a:off x="3211394" y="4968042"/>
            <a:ext cx="274285" cy="134261"/>
          </a:xfrm>
          <a:custGeom>
            <a:rect b="b" l="l" r="r" t="t"/>
            <a:pathLst>
              <a:path extrusionOk="0" h="120000" w="12000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61" name="Google Shape;261;p29"/>
          <p:cNvSpPr/>
          <p:nvPr/>
        </p:nvSpPr>
        <p:spPr>
          <a:xfrm>
            <a:off x="3758019" y="4968042"/>
            <a:ext cx="274286" cy="134261"/>
          </a:xfrm>
          <a:custGeom>
            <a:rect b="b" l="l" r="r" t="t"/>
            <a:pathLst>
              <a:path extrusionOk="0" h="120000" w="12000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62" name="Google Shape;262;p29"/>
          <p:cNvSpPr/>
          <p:nvPr/>
        </p:nvSpPr>
        <p:spPr>
          <a:xfrm>
            <a:off x="5938688" y="1702997"/>
            <a:ext cx="274285" cy="124530"/>
          </a:xfrm>
          <a:custGeom>
            <a:rect b="b" l="l" r="r" t="t"/>
            <a:pathLst>
              <a:path extrusionOk="0" h="120000" w="12000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63" name="Google Shape;263;p29"/>
          <p:cNvSpPr/>
          <p:nvPr/>
        </p:nvSpPr>
        <p:spPr>
          <a:xfrm>
            <a:off x="6485314" y="4919398"/>
            <a:ext cx="274286" cy="239332"/>
          </a:xfrm>
          <a:custGeom>
            <a:rect b="b" l="l" r="r" t="t"/>
            <a:pathLst>
              <a:path extrusionOk="0" h="120000" w="12000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64" name="Google Shape;264;p29"/>
          <p:cNvSpPr/>
          <p:nvPr/>
        </p:nvSpPr>
        <p:spPr>
          <a:xfrm>
            <a:off x="7576622" y="3827805"/>
            <a:ext cx="274285" cy="235442"/>
          </a:xfrm>
          <a:custGeom>
            <a:rect b="b" l="l" r="r" t="t"/>
            <a:pathLst>
              <a:path extrusionOk="0" h="120000" w="12000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65" name="Google Shape;265;p29"/>
          <p:cNvSpPr/>
          <p:nvPr/>
        </p:nvSpPr>
        <p:spPr>
          <a:xfrm>
            <a:off x="3211394" y="4407653"/>
            <a:ext cx="274285" cy="167339"/>
          </a:xfrm>
          <a:custGeom>
            <a:rect b="b" l="l" r="r" t="t"/>
            <a:pathLst>
              <a:path extrusionOk="0" h="120000" w="12000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66" name="Google Shape;266;p29"/>
          <p:cNvSpPr/>
          <p:nvPr/>
        </p:nvSpPr>
        <p:spPr>
          <a:xfrm>
            <a:off x="5938688" y="3856993"/>
            <a:ext cx="274285" cy="177067"/>
          </a:xfrm>
          <a:custGeom>
            <a:rect b="b" l="l" r="r" t="t"/>
            <a:pathLst>
              <a:path extrusionOk="0" h="120000" w="12000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67" name="Google Shape;267;p29"/>
          <p:cNvSpPr/>
          <p:nvPr/>
        </p:nvSpPr>
        <p:spPr>
          <a:xfrm>
            <a:off x="8121303" y="3296604"/>
            <a:ext cx="274285" cy="210146"/>
          </a:xfrm>
          <a:custGeom>
            <a:rect b="b" l="l" r="r" t="t"/>
            <a:pathLst>
              <a:path extrusionOk="0" h="120000" w="12000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68" name="Google Shape;268;p29"/>
          <p:cNvSpPr/>
          <p:nvPr/>
        </p:nvSpPr>
        <p:spPr>
          <a:xfrm>
            <a:off x="2122032" y="3277147"/>
            <a:ext cx="272340" cy="245170"/>
          </a:xfrm>
          <a:custGeom>
            <a:rect b="b" l="l" r="r" t="t"/>
            <a:pathLst>
              <a:path extrusionOk="0" h="120000" w="12000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69" name="Google Shape;269;p29"/>
          <p:cNvSpPr/>
          <p:nvPr/>
        </p:nvSpPr>
        <p:spPr>
          <a:xfrm>
            <a:off x="7059175" y="3267417"/>
            <a:ext cx="212036" cy="268520"/>
          </a:xfrm>
          <a:custGeom>
            <a:rect b="b" l="l" r="r" t="t"/>
            <a:pathLst>
              <a:path extrusionOk="0" h="120000" w="12000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70" name="Google Shape;270;p29"/>
          <p:cNvSpPr/>
          <p:nvPr/>
        </p:nvSpPr>
        <p:spPr>
          <a:xfrm>
            <a:off x="1030724" y="4397925"/>
            <a:ext cx="274286" cy="182905"/>
          </a:xfrm>
          <a:custGeom>
            <a:rect b="b" l="l" r="r" t="t"/>
            <a:pathLst>
              <a:path extrusionOk="0" h="120000" w="12000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71" name="Google Shape;271;p29"/>
          <p:cNvSpPr/>
          <p:nvPr/>
        </p:nvSpPr>
        <p:spPr>
          <a:xfrm>
            <a:off x="1575405" y="4388195"/>
            <a:ext cx="278177" cy="210146"/>
          </a:xfrm>
          <a:custGeom>
            <a:rect b="b" l="l" r="r" t="t"/>
            <a:pathLst>
              <a:path extrusionOk="0" h="120000" w="12000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72" name="Google Shape;272;p29"/>
          <p:cNvSpPr/>
          <p:nvPr/>
        </p:nvSpPr>
        <p:spPr>
          <a:xfrm>
            <a:off x="4888232" y="1627112"/>
            <a:ext cx="196474" cy="278248"/>
          </a:xfrm>
          <a:custGeom>
            <a:rect b="b" l="l" r="r" t="t"/>
            <a:pathLst>
              <a:path extrusionOk="0" h="120000" w="12000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73" name="Google Shape;273;p29"/>
          <p:cNvSpPr/>
          <p:nvPr/>
        </p:nvSpPr>
        <p:spPr>
          <a:xfrm>
            <a:off x="7029994" y="4977771"/>
            <a:ext cx="274286" cy="120640"/>
          </a:xfrm>
          <a:custGeom>
            <a:rect b="b" l="l" r="r" t="t"/>
            <a:pathLst>
              <a:path extrusionOk="0" h="120000" w="12000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74" name="Google Shape;274;p29"/>
          <p:cNvSpPr/>
          <p:nvPr/>
        </p:nvSpPr>
        <p:spPr>
          <a:xfrm>
            <a:off x="5394008" y="4899940"/>
            <a:ext cx="274285" cy="272411"/>
          </a:xfrm>
          <a:custGeom>
            <a:rect b="b" l="l" r="r" t="t"/>
            <a:pathLst>
              <a:path extrusionOk="0" h="120000" w="12000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75" name="Google Shape;275;p29"/>
          <p:cNvSpPr/>
          <p:nvPr/>
        </p:nvSpPr>
        <p:spPr>
          <a:xfrm>
            <a:off x="8121303" y="4942747"/>
            <a:ext cx="274285" cy="190689"/>
          </a:xfrm>
          <a:custGeom>
            <a:rect b="b" l="l" r="r" t="t"/>
            <a:pathLst>
              <a:path extrusionOk="0" h="120000" w="12000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76" name="Google Shape;276;p29"/>
          <p:cNvSpPr/>
          <p:nvPr/>
        </p:nvSpPr>
        <p:spPr>
          <a:xfrm>
            <a:off x="3767746" y="1660190"/>
            <a:ext cx="254833" cy="206254"/>
          </a:xfrm>
          <a:custGeom>
            <a:rect b="b" l="l" r="r" t="t"/>
            <a:pathLst>
              <a:path extrusionOk="0" h="120000" w="12000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77" name="Google Shape;277;p29"/>
          <p:cNvSpPr/>
          <p:nvPr/>
        </p:nvSpPr>
        <p:spPr>
          <a:xfrm>
            <a:off x="8704889" y="4919398"/>
            <a:ext cx="196474" cy="239332"/>
          </a:xfrm>
          <a:custGeom>
            <a:rect b="b" l="l" r="r" t="t"/>
            <a:pathLst>
              <a:path extrusionOk="0" h="120000" w="12000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78" name="Google Shape;278;p29"/>
          <p:cNvSpPr/>
          <p:nvPr/>
        </p:nvSpPr>
        <p:spPr>
          <a:xfrm>
            <a:off x="1059904" y="3821969"/>
            <a:ext cx="212036" cy="245170"/>
          </a:xfrm>
          <a:custGeom>
            <a:rect b="b" l="l" r="r" t="t"/>
            <a:pathLst>
              <a:path extrusionOk="0" h="120000" w="12000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79" name="Google Shape;279;p29"/>
          <p:cNvSpPr/>
          <p:nvPr/>
        </p:nvSpPr>
        <p:spPr>
          <a:xfrm>
            <a:off x="7586347" y="3267417"/>
            <a:ext cx="254834" cy="268520"/>
          </a:xfrm>
          <a:custGeom>
            <a:rect b="b" l="l" r="r" t="t"/>
            <a:pathLst>
              <a:path extrusionOk="0" h="120000" w="12000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80" name="Google Shape;280;p29"/>
          <p:cNvSpPr/>
          <p:nvPr/>
        </p:nvSpPr>
        <p:spPr>
          <a:xfrm>
            <a:off x="2695891" y="4353171"/>
            <a:ext cx="219819" cy="274357"/>
          </a:xfrm>
          <a:custGeom>
            <a:rect b="b" l="l" r="r" t="t"/>
            <a:pathLst>
              <a:path extrusionOk="0" h="120000" w="12000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81" name="Google Shape;281;p29"/>
          <p:cNvSpPr/>
          <p:nvPr/>
        </p:nvSpPr>
        <p:spPr>
          <a:xfrm>
            <a:off x="4318263" y="3273256"/>
            <a:ext cx="245107" cy="252954"/>
          </a:xfrm>
          <a:custGeom>
            <a:rect b="b" l="l" r="r" t="t"/>
            <a:pathLst>
              <a:path extrusionOk="0" h="120000" w="12000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82" name="Google Shape;282;p29"/>
          <p:cNvSpPr/>
          <p:nvPr/>
        </p:nvSpPr>
        <p:spPr>
          <a:xfrm>
            <a:off x="3767746" y="4372628"/>
            <a:ext cx="254833" cy="235442"/>
          </a:xfrm>
          <a:custGeom>
            <a:rect b="b" l="l" r="r" t="t"/>
            <a:pathLst>
              <a:path extrusionOk="0" h="120000" w="12000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83" name="Google Shape;283;p29"/>
          <p:cNvSpPr/>
          <p:nvPr/>
        </p:nvSpPr>
        <p:spPr>
          <a:xfrm>
            <a:off x="4327990" y="4372628"/>
            <a:ext cx="225654" cy="241278"/>
          </a:xfrm>
          <a:custGeom>
            <a:rect b="b" l="l" r="r" t="t"/>
            <a:pathLst>
              <a:path extrusionOk="0" h="120000" w="12000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84" name="Google Shape;284;p29"/>
          <p:cNvSpPr/>
          <p:nvPr/>
        </p:nvSpPr>
        <p:spPr>
          <a:xfrm>
            <a:off x="7029994" y="4368738"/>
            <a:ext cx="274286" cy="245170"/>
          </a:xfrm>
          <a:custGeom>
            <a:rect b="b" l="l" r="r" t="t"/>
            <a:pathLst>
              <a:path extrusionOk="0" h="120000" w="12000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85" name="Google Shape;285;p29"/>
          <p:cNvSpPr/>
          <p:nvPr/>
        </p:nvSpPr>
        <p:spPr>
          <a:xfrm>
            <a:off x="6543673" y="3812239"/>
            <a:ext cx="155623" cy="264628"/>
          </a:xfrm>
          <a:custGeom>
            <a:rect b="b" l="l" r="r" t="t"/>
            <a:pathLst>
              <a:path extrusionOk="0" h="120000" w="12000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86" name="Google Shape;286;p29"/>
          <p:cNvSpPr/>
          <p:nvPr/>
        </p:nvSpPr>
        <p:spPr>
          <a:xfrm>
            <a:off x="4862943" y="4388195"/>
            <a:ext cx="245107" cy="206254"/>
          </a:xfrm>
          <a:custGeom>
            <a:rect b="b" l="l" r="r" t="t"/>
            <a:pathLst>
              <a:path extrusionOk="0" h="120000" w="12000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87" name="Google Shape;287;p29"/>
          <p:cNvSpPr/>
          <p:nvPr/>
        </p:nvSpPr>
        <p:spPr>
          <a:xfrm>
            <a:off x="5954250" y="4359009"/>
            <a:ext cx="248997" cy="254898"/>
          </a:xfrm>
          <a:custGeom>
            <a:rect b="b" l="l" r="r" t="t"/>
            <a:pathLst>
              <a:path extrusionOk="0" h="120000" w="12000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88" name="Google Shape;288;p29"/>
          <p:cNvSpPr/>
          <p:nvPr/>
        </p:nvSpPr>
        <p:spPr>
          <a:xfrm>
            <a:off x="6479478" y="4353171"/>
            <a:ext cx="284012" cy="274357"/>
          </a:xfrm>
          <a:custGeom>
            <a:rect b="b" l="l" r="r" t="t"/>
            <a:pathLst>
              <a:path extrusionOk="0" h="120000" w="12000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89" name="Google Shape;289;p29"/>
          <p:cNvSpPr/>
          <p:nvPr/>
        </p:nvSpPr>
        <p:spPr>
          <a:xfrm>
            <a:off x="7576622" y="4368736"/>
            <a:ext cx="274285" cy="249062"/>
          </a:xfrm>
          <a:custGeom>
            <a:rect b="b" l="l" r="r" t="t"/>
            <a:pathLst>
              <a:path extrusionOk="0" h="120000" w="12000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90" name="Google Shape;290;p29"/>
          <p:cNvSpPr/>
          <p:nvPr/>
        </p:nvSpPr>
        <p:spPr>
          <a:xfrm>
            <a:off x="7029994" y="2201121"/>
            <a:ext cx="274286" cy="219875"/>
          </a:xfrm>
          <a:custGeom>
            <a:rect b="b" l="l" r="r" t="t"/>
            <a:pathLst>
              <a:path extrusionOk="0" h="120000" w="12000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91" name="Google Shape;291;p29"/>
          <p:cNvSpPr/>
          <p:nvPr/>
        </p:nvSpPr>
        <p:spPr>
          <a:xfrm>
            <a:off x="5436803" y="4378466"/>
            <a:ext cx="184802" cy="225713"/>
          </a:xfrm>
          <a:custGeom>
            <a:rect b="b" l="l" r="r" t="t"/>
            <a:pathLst>
              <a:path extrusionOk="0" h="120000" w="12000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92" name="Google Shape;292;p29"/>
          <p:cNvSpPr/>
          <p:nvPr/>
        </p:nvSpPr>
        <p:spPr>
          <a:xfrm>
            <a:off x="10829145" y="3831699"/>
            <a:ext cx="274285" cy="262683"/>
          </a:xfrm>
          <a:custGeom>
            <a:rect b="b" l="l" r="r" t="t"/>
            <a:pathLst>
              <a:path extrusionOk="0" h="120000" w="120000">
                <a:moveTo>
                  <a:pt x="102615" y="40000"/>
                </a:moveTo>
                <a:lnTo>
                  <a:pt x="102615" y="40000"/>
                </a:lnTo>
                <a:cubicBezTo>
                  <a:pt x="89818" y="4500"/>
                  <a:pt x="89818" y="4500"/>
                  <a:pt x="89818" y="4500"/>
                </a:cubicBezTo>
                <a:cubicBezTo>
                  <a:pt x="89818" y="2250"/>
                  <a:pt x="85472" y="0"/>
                  <a:pt x="83541" y="2250"/>
                </a:cubicBezTo>
                <a:cubicBezTo>
                  <a:pt x="2173" y="33500"/>
                  <a:pt x="2173" y="33500"/>
                  <a:pt x="2173" y="33500"/>
                </a:cubicBezTo>
                <a:cubicBezTo>
                  <a:pt x="0" y="33500"/>
                  <a:pt x="0" y="35750"/>
                  <a:pt x="0" y="40000"/>
                </a:cubicBezTo>
                <a:cubicBezTo>
                  <a:pt x="12796" y="75500"/>
                  <a:pt x="12796" y="75500"/>
                  <a:pt x="12796" y="75500"/>
                </a:cubicBezTo>
                <a:cubicBezTo>
                  <a:pt x="12796" y="55500"/>
                  <a:pt x="12796" y="55500"/>
                  <a:pt x="12796" y="55500"/>
                </a:cubicBezTo>
                <a:cubicBezTo>
                  <a:pt x="12796" y="46750"/>
                  <a:pt x="19315" y="40000"/>
                  <a:pt x="27766" y="40000"/>
                </a:cubicBezTo>
                <a:cubicBezTo>
                  <a:pt x="49014" y="40000"/>
                  <a:pt x="49014" y="40000"/>
                  <a:pt x="49014" y="40000"/>
                </a:cubicBezTo>
                <a:cubicBezTo>
                  <a:pt x="74607" y="22250"/>
                  <a:pt x="74607" y="22250"/>
                  <a:pt x="74607" y="22250"/>
                </a:cubicBezTo>
                <a:cubicBezTo>
                  <a:pt x="89818" y="40000"/>
                  <a:pt x="89818" y="40000"/>
                  <a:pt x="89818" y="40000"/>
                </a:cubicBezTo>
                <a:lnTo>
                  <a:pt x="102615" y="40000"/>
                </a:lnTo>
                <a:close/>
                <a:moveTo>
                  <a:pt x="115412" y="51000"/>
                </a:moveTo>
                <a:lnTo>
                  <a:pt x="115412" y="51000"/>
                </a:lnTo>
                <a:cubicBezTo>
                  <a:pt x="27766" y="51000"/>
                  <a:pt x="27766" y="51000"/>
                  <a:pt x="27766" y="51000"/>
                </a:cubicBezTo>
                <a:cubicBezTo>
                  <a:pt x="25593" y="51000"/>
                  <a:pt x="23420" y="53250"/>
                  <a:pt x="23420" y="55500"/>
                </a:cubicBezTo>
                <a:cubicBezTo>
                  <a:pt x="23420" y="115500"/>
                  <a:pt x="23420" y="115500"/>
                  <a:pt x="23420" y="115500"/>
                </a:cubicBezTo>
                <a:cubicBezTo>
                  <a:pt x="23420" y="117500"/>
                  <a:pt x="25593" y="119750"/>
                  <a:pt x="27766" y="119750"/>
                </a:cubicBezTo>
                <a:cubicBezTo>
                  <a:pt x="115412" y="119750"/>
                  <a:pt x="115412" y="119750"/>
                  <a:pt x="115412" y="119750"/>
                </a:cubicBezTo>
                <a:cubicBezTo>
                  <a:pt x="117585" y="119750"/>
                  <a:pt x="119758" y="117500"/>
                  <a:pt x="119758" y="115500"/>
                </a:cubicBezTo>
                <a:cubicBezTo>
                  <a:pt x="119758" y="55500"/>
                  <a:pt x="119758" y="55500"/>
                  <a:pt x="119758" y="55500"/>
                </a:cubicBezTo>
                <a:cubicBezTo>
                  <a:pt x="119758" y="53250"/>
                  <a:pt x="117585" y="51000"/>
                  <a:pt x="115412" y="51000"/>
                </a:cubicBezTo>
                <a:close/>
                <a:moveTo>
                  <a:pt x="109134" y="106500"/>
                </a:moveTo>
                <a:lnTo>
                  <a:pt x="109134" y="106500"/>
                </a:lnTo>
                <a:cubicBezTo>
                  <a:pt x="36217" y="106500"/>
                  <a:pt x="36217" y="106500"/>
                  <a:pt x="36217" y="106500"/>
                </a:cubicBezTo>
                <a:cubicBezTo>
                  <a:pt x="36217" y="97750"/>
                  <a:pt x="36217" y="97750"/>
                  <a:pt x="36217" y="97750"/>
                </a:cubicBezTo>
                <a:cubicBezTo>
                  <a:pt x="47082" y="68750"/>
                  <a:pt x="47082" y="68750"/>
                  <a:pt x="47082" y="68750"/>
                </a:cubicBezTo>
                <a:cubicBezTo>
                  <a:pt x="63983" y="91000"/>
                  <a:pt x="63983" y="91000"/>
                  <a:pt x="63983" y="91000"/>
                </a:cubicBezTo>
                <a:cubicBezTo>
                  <a:pt x="79195" y="75500"/>
                  <a:pt x="79195" y="75500"/>
                  <a:pt x="79195" y="75500"/>
                </a:cubicBezTo>
                <a:cubicBezTo>
                  <a:pt x="100442" y="66500"/>
                  <a:pt x="100442" y="66500"/>
                  <a:pt x="100442" y="66500"/>
                </a:cubicBezTo>
                <a:cubicBezTo>
                  <a:pt x="109134" y="86750"/>
                  <a:pt x="109134" y="86750"/>
                  <a:pt x="109134" y="86750"/>
                </a:cubicBezTo>
                <a:lnTo>
                  <a:pt x="109134" y="10650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93" name="Google Shape;293;p29"/>
          <p:cNvSpPr/>
          <p:nvPr/>
        </p:nvSpPr>
        <p:spPr>
          <a:xfrm>
            <a:off x="9230117" y="3841426"/>
            <a:ext cx="196474" cy="249062"/>
          </a:xfrm>
          <a:custGeom>
            <a:rect b="b" l="l" r="r" t="t"/>
            <a:pathLst>
              <a:path extrusionOk="0" h="120000" w="12000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94" name="Google Shape;294;p29"/>
          <p:cNvSpPr/>
          <p:nvPr/>
        </p:nvSpPr>
        <p:spPr>
          <a:xfrm>
            <a:off x="10282517" y="3870613"/>
            <a:ext cx="274286" cy="188742"/>
          </a:xfrm>
          <a:custGeom>
            <a:rect b="b" l="l" r="r" t="t"/>
            <a:pathLst>
              <a:path extrusionOk="0" h="120000" w="12000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95" name="Google Shape;295;p29"/>
          <p:cNvSpPr/>
          <p:nvPr/>
        </p:nvSpPr>
        <p:spPr>
          <a:xfrm>
            <a:off x="9737836" y="3825861"/>
            <a:ext cx="274286" cy="278248"/>
          </a:xfrm>
          <a:custGeom>
            <a:rect b="b" l="l" r="r" t="t"/>
            <a:pathLst>
              <a:path extrusionOk="0" h="120000" w="12000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96" name="Google Shape;296;p29"/>
          <p:cNvSpPr/>
          <p:nvPr/>
        </p:nvSpPr>
        <p:spPr>
          <a:xfrm>
            <a:off x="10842761" y="1673811"/>
            <a:ext cx="245107" cy="217929"/>
          </a:xfrm>
          <a:custGeom>
            <a:rect b="b" l="l" r="r" t="t"/>
            <a:pathLst>
              <a:path extrusionOk="0" h="120000" w="120000">
                <a:moveTo>
                  <a:pt x="115135" y="0"/>
                </a:moveTo>
                <a:lnTo>
                  <a:pt x="115135" y="0"/>
                </a:lnTo>
                <a:cubicBezTo>
                  <a:pt x="2432" y="0"/>
                  <a:pt x="2432" y="0"/>
                  <a:pt x="2432" y="0"/>
                </a:cubicBezTo>
                <a:cubicBezTo>
                  <a:pt x="0" y="0"/>
                  <a:pt x="0" y="2406"/>
                  <a:pt x="0" y="5112"/>
                </a:cubicBezTo>
                <a:cubicBezTo>
                  <a:pt x="0" y="21052"/>
                  <a:pt x="0" y="21052"/>
                  <a:pt x="0" y="21052"/>
                </a:cubicBezTo>
                <a:cubicBezTo>
                  <a:pt x="119729" y="21052"/>
                  <a:pt x="119729" y="21052"/>
                  <a:pt x="119729" y="21052"/>
                </a:cubicBezTo>
                <a:cubicBezTo>
                  <a:pt x="119729" y="5112"/>
                  <a:pt x="119729" y="5112"/>
                  <a:pt x="119729" y="5112"/>
                </a:cubicBezTo>
                <a:cubicBezTo>
                  <a:pt x="119729" y="2406"/>
                  <a:pt x="117297" y="0"/>
                  <a:pt x="115135" y="0"/>
                </a:cubicBezTo>
                <a:close/>
                <a:moveTo>
                  <a:pt x="7297" y="109172"/>
                </a:moveTo>
                <a:lnTo>
                  <a:pt x="7297" y="109172"/>
                </a:lnTo>
                <a:cubicBezTo>
                  <a:pt x="7297" y="114285"/>
                  <a:pt x="9729" y="119699"/>
                  <a:pt x="14594" y="119699"/>
                </a:cubicBezTo>
                <a:cubicBezTo>
                  <a:pt x="102972" y="119699"/>
                  <a:pt x="102972" y="119699"/>
                  <a:pt x="102972" y="119699"/>
                </a:cubicBezTo>
                <a:cubicBezTo>
                  <a:pt x="110270" y="119699"/>
                  <a:pt x="112702" y="114285"/>
                  <a:pt x="112702" y="109172"/>
                </a:cubicBezTo>
                <a:cubicBezTo>
                  <a:pt x="112702" y="29172"/>
                  <a:pt x="112702" y="29172"/>
                  <a:pt x="112702" y="29172"/>
                </a:cubicBezTo>
                <a:cubicBezTo>
                  <a:pt x="7297" y="29172"/>
                  <a:pt x="7297" y="29172"/>
                  <a:pt x="7297" y="29172"/>
                </a:cubicBezTo>
                <a:lnTo>
                  <a:pt x="7297" y="109172"/>
                </a:lnTo>
                <a:close/>
                <a:moveTo>
                  <a:pt x="40810" y="45112"/>
                </a:moveTo>
                <a:lnTo>
                  <a:pt x="40810" y="45112"/>
                </a:lnTo>
                <a:cubicBezTo>
                  <a:pt x="79189" y="45112"/>
                  <a:pt x="79189" y="45112"/>
                  <a:pt x="79189" y="45112"/>
                </a:cubicBezTo>
                <a:cubicBezTo>
                  <a:pt x="79189" y="58345"/>
                  <a:pt x="79189" y="58345"/>
                  <a:pt x="79189" y="58345"/>
                </a:cubicBezTo>
                <a:cubicBezTo>
                  <a:pt x="40810" y="58345"/>
                  <a:pt x="40810" y="58345"/>
                  <a:pt x="40810" y="58345"/>
                </a:cubicBezTo>
                <a:lnTo>
                  <a:pt x="40810" y="45112"/>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97" name="Google Shape;297;p29"/>
          <p:cNvSpPr/>
          <p:nvPr/>
        </p:nvSpPr>
        <p:spPr>
          <a:xfrm>
            <a:off x="10298080" y="1658245"/>
            <a:ext cx="245107" cy="245170"/>
          </a:xfrm>
          <a:custGeom>
            <a:rect b="b" l="l" r="r" t="t"/>
            <a:pathLst>
              <a:path extrusionOk="0" h="120000" w="12000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98" name="Google Shape;298;p29"/>
          <p:cNvSpPr/>
          <p:nvPr/>
        </p:nvSpPr>
        <p:spPr>
          <a:xfrm>
            <a:off x="9776742" y="1644623"/>
            <a:ext cx="196474" cy="272411"/>
          </a:xfrm>
          <a:custGeom>
            <a:rect b="b" l="l" r="r" t="t"/>
            <a:pathLst>
              <a:path extrusionOk="0" h="120000" w="12000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299" name="Google Shape;299;p29"/>
          <p:cNvSpPr/>
          <p:nvPr/>
        </p:nvSpPr>
        <p:spPr>
          <a:xfrm>
            <a:off x="7615526" y="4899940"/>
            <a:ext cx="200364" cy="272411"/>
          </a:xfrm>
          <a:custGeom>
            <a:rect b="b" l="l" r="r" t="t"/>
            <a:pathLst>
              <a:path extrusionOk="0" h="120000" w="12000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00" name="Google Shape;300;p29"/>
          <p:cNvSpPr/>
          <p:nvPr/>
        </p:nvSpPr>
        <p:spPr>
          <a:xfrm>
            <a:off x="10829145" y="3339413"/>
            <a:ext cx="274285" cy="159556"/>
          </a:xfrm>
          <a:custGeom>
            <a:rect b="b" l="l" r="r" t="t"/>
            <a:pathLst>
              <a:path extrusionOk="0" h="120000" w="120000">
                <a:moveTo>
                  <a:pt x="29939" y="90511"/>
                </a:moveTo>
                <a:lnTo>
                  <a:pt x="29939" y="90511"/>
                </a:lnTo>
                <a:cubicBezTo>
                  <a:pt x="29939" y="39726"/>
                  <a:pt x="29939" y="39726"/>
                  <a:pt x="29939" y="39726"/>
                </a:cubicBezTo>
                <a:cubicBezTo>
                  <a:pt x="42736" y="39726"/>
                  <a:pt x="42736" y="39726"/>
                  <a:pt x="42736" y="39726"/>
                </a:cubicBezTo>
                <a:cubicBezTo>
                  <a:pt x="21247" y="0"/>
                  <a:pt x="21247" y="0"/>
                  <a:pt x="21247" y="0"/>
                </a:cubicBezTo>
                <a:cubicBezTo>
                  <a:pt x="0" y="39726"/>
                  <a:pt x="0" y="39726"/>
                  <a:pt x="0" y="39726"/>
                </a:cubicBezTo>
                <a:cubicBezTo>
                  <a:pt x="12796" y="39726"/>
                  <a:pt x="12796" y="39726"/>
                  <a:pt x="12796" y="39726"/>
                </a:cubicBezTo>
                <a:cubicBezTo>
                  <a:pt x="12796" y="101569"/>
                  <a:pt x="12796" y="101569"/>
                  <a:pt x="12796" y="101569"/>
                </a:cubicBezTo>
                <a:cubicBezTo>
                  <a:pt x="12796" y="112218"/>
                  <a:pt x="17142" y="119590"/>
                  <a:pt x="23420" y="119590"/>
                </a:cubicBezTo>
                <a:cubicBezTo>
                  <a:pt x="77022" y="119590"/>
                  <a:pt x="77022" y="119590"/>
                  <a:pt x="77022" y="119590"/>
                </a:cubicBezTo>
                <a:cubicBezTo>
                  <a:pt x="61810" y="90511"/>
                  <a:pt x="61810" y="90511"/>
                  <a:pt x="61810" y="90511"/>
                </a:cubicBezTo>
                <a:lnTo>
                  <a:pt x="29939" y="90511"/>
                </a:lnTo>
                <a:close/>
                <a:moveTo>
                  <a:pt x="106961" y="79863"/>
                </a:moveTo>
                <a:lnTo>
                  <a:pt x="106961" y="79863"/>
                </a:lnTo>
                <a:cubicBezTo>
                  <a:pt x="106961" y="18020"/>
                  <a:pt x="106961" y="18020"/>
                  <a:pt x="106961" y="18020"/>
                </a:cubicBezTo>
                <a:cubicBezTo>
                  <a:pt x="106961" y="6962"/>
                  <a:pt x="102615" y="0"/>
                  <a:pt x="96338" y="0"/>
                </a:cubicBezTo>
                <a:cubicBezTo>
                  <a:pt x="42736" y="0"/>
                  <a:pt x="42736" y="0"/>
                  <a:pt x="42736" y="0"/>
                </a:cubicBezTo>
                <a:cubicBezTo>
                  <a:pt x="57706" y="24982"/>
                  <a:pt x="57706" y="24982"/>
                  <a:pt x="57706" y="24982"/>
                </a:cubicBezTo>
                <a:cubicBezTo>
                  <a:pt x="89818" y="24982"/>
                  <a:pt x="89818" y="24982"/>
                  <a:pt x="89818" y="24982"/>
                </a:cubicBezTo>
                <a:cubicBezTo>
                  <a:pt x="89818" y="79863"/>
                  <a:pt x="89818" y="79863"/>
                  <a:pt x="89818" y="79863"/>
                </a:cubicBezTo>
                <a:cubicBezTo>
                  <a:pt x="77022" y="79863"/>
                  <a:pt x="77022" y="79863"/>
                  <a:pt x="77022" y="79863"/>
                </a:cubicBezTo>
                <a:cubicBezTo>
                  <a:pt x="98269" y="119590"/>
                  <a:pt x="98269" y="119590"/>
                  <a:pt x="98269" y="119590"/>
                </a:cubicBezTo>
                <a:cubicBezTo>
                  <a:pt x="119758" y="79863"/>
                  <a:pt x="119758" y="79863"/>
                  <a:pt x="119758" y="79863"/>
                </a:cubicBezTo>
                <a:lnTo>
                  <a:pt x="106961" y="79863"/>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01" name="Google Shape;301;p29"/>
          <p:cNvSpPr/>
          <p:nvPr/>
        </p:nvSpPr>
        <p:spPr>
          <a:xfrm>
            <a:off x="8704889" y="3263525"/>
            <a:ext cx="196474" cy="266575"/>
          </a:xfrm>
          <a:custGeom>
            <a:rect b="b" l="l" r="r" t="t"/>
            <a:pathLst>
              <a:path extrusionOk="0" h="120000" w="12000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02" name="Google Shape;302;p29"/>
          <p:cNvSpPr/>
          <p:nvPr/>
        </p:nvSpPr>
        <p:spPr>
          <a:xfrm>
            <a:off x="10305861" y="4359009"/>
            <a:ext cx="252888" cy="274357"/>
          </a:xfrm>
          <a:custGeom>
            <a:rect b="b" l="l" r="r" t="t"/>
            <a:pathLst>
              <a:path extrusionOk="0" h="120000" w="12000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03" name="Google Shape;303;p29"/>
          <p:cNvSpPr/>
          <p:nvPr/>
        </p:nvSpPr>
        <p:spPr>
          <a:xfrm>
            <a:off x="9813703" y="4359009"/>
            <a:ext cx="143952" cy="274357"/>
          </a:xfrm>
          <a:custGeom>
            <a:rect b="b" l="l" r="r" t="t"/>
            <a:pathLst>
              <a:path extrusionOk="0" h="120000" w="12000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04" name="Google Shape;304;p29"/>
          <p:cNvSpPr/>
          <p:nvPr/>
        </p:nvSpPr>
        <p:spPr>
          <a:xfrm>
            <a:off x="9191212" y="1716619"/>
            <a:ext cx="274285" cy="128422"/>
          </a:xfrm>
          <a:custGeom>
            <a:rect b="b" l="l" r="r" t="t"/>
            <a:pathLst>
              <a:path extrusionOk="0" h="120000" w="12000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05" name="Google Shape;305;p29"/>
          <p:cNvSpPr/>
          <p:nvPr/>
        </p:nvSpPr>
        <p:spPr>
          <a:xfrm>
            <a:off x="10829145" y="2779024"/>
            <a:ext cx="274285" cy="188742"/>
          </a:xfrm>
          <a:custGeom>
            <a:rect b="b" l="l" r="r" t="t"/>
            <a:pathLst>
              <a:path extrusionOk="0" h="120000" w="120000">
                <a:moveTo>
                  <a:pt x="106961" y="0"/>
                </a:moveTo>
                <a:lnTo>
                  <a:pt x="106961" y="0"/>
                </a:lnTo>
                <a:cubicBezTo>
                  <a:pt x="51187" y="0"/>
                  <a:pt x="51187" y="0"/>
                  <a:pt x="51187" y="0"/>
                </a:cubicBezTo>
                <a:cubicBezTo>
                  <a:pt x="47082" y="0"/>
                  <a:pt x="44909" y="0"/>
                  <a:pt x="42736" y="2774"/>
                </a:cubicBezTo>
                <a:cubicBezTo>
                  <a:pt x="2173" y="55144"/>
                  <a:pt x="2173" y="55144"/>
                  <a:pt x="2173" y="55144"/>
                </a:cubicBezTo>
                <a:cubicBezTo>
                  <a:pt x="0" y="58265"/>
                  <a:pt x="0" y="61387"/>
                  <a:pt x="2173" y="64508"/>
                </a:cubicBezTo>
                <a:cubicBezTo>
                  <a:pt x="42736" y="113410"/>
                  <a:pt x="42736" y="113410"/>
                  <a:pt x="42736" y="113410"/>
                </a:cubicBezTo>
                <a:cubicBezTo>
                  <a:pt x="44909" y="116531"/>
                  <a:pt x="47082" y="119653"/>
                  <a:pt x="51187" y="119653"/>
                </a:cubicBezTo>
                <a:cubicBezTo>
                  <a:pt x="106961" y="119653"/>
                  <a:pt x="106961" y="119653"/>
                  <a:pt x="106961" y="119653"/>
                </a:cubicBezTo>
                <a:cubicBezTo>
                  <a:pt x="113239" y="119653"/>
                  <a:pt x="119758" y="110635"/>
                  <a:pt x="119758" y="101271"/>
                </a:cubicBezTo>
                <a:cubicBezTo>
                  <a:pt x="119758" y="15260"/>
                  <a:pt x="119758" y="15260"/>
                  <a:pt x="119758" y="15260"/>
                </a:cubicBezTo>
                <a:cubicBezTo>
                  <a:pt x="119758" y="5895"/>
                  <a:pt x="113239" y="0"/>
                  <a:pt x="106961" y="0"/>
                </a:cubicBezTo>
                <a:close/>
                <a:moveTo>
                  <a:pt x="89818" y="95028"/>
                </a:moveTo>
                <a:lnTo>
                  <a:pt x="89818" y="95028"/>
                </a:lnTo>
                <a:cubicBezTo>
                  <a:pt x="74607" y="70751"/>
                  <a:pt x="74607" y="70751"/>
                  <a:pt x="74607" y="70751"/>
                </a:cubicBezTo>
                <a:cubicBezTo>
                  <a:pt x="59879" y="95028"/>
                  <a:pt x="59879" y="95028"/>
                  <a:pt x="59879" y="95028"/>
                </a:cubicBezTo>
                <a:cubicBezTo>
                  <a:pt x="51187" y="79768"/>
                  <a:pt x="51187" y="79768"/>
                  <a:pt x="51187" y="79768"/>
                </a:cubicBezTo>
                <a:cubicBezTo>
                  <a:pt x="66156" y="58265"/>
                  <a:pt x="66156" y="58265"/>
                  <a:pt x="66156" y="58265"/>
                </a:cubicBezTo>
                <a:cubicBezTo>
                  <a:pt x="51187" y="36763"/>
                  <a:pt x="51187" y="36763"/>
                  <a:pt x="51187" y="36763"/>
                </a:cubicBezTo>
                <a:cubicBezTo>
                  <a:pt x="59879" y="24277"/>
                  <a:pt x="59879" y="24277"/>
                  <a:pt x="59879" y="24277"/>
                </a:cubicBezTo>
                <a:cubicBezTo>
                  <a:pt x="74607" y="46127"/>
                  <a:pt x="74607" y="46127"/>
                  <a:pt x="74607" y="46127"/>
                </a:cubicBezTo>
                <a:cubicBezTo>
                  <a:pt x="89818" y="24277"/>
                  <a:pt x="89818" y="24277"/>
                  <a:pt x="89818" y="24277"/>
                </a:cubicBezTo>
                <a:cubicBezTo>
                  <a:pt x="100442" y="36763"/>
                  <a:pt x="100442" y="36763"/>
                  <a:pt x="100442" y="36763"/>
                </a:cubicBezTo>
                <a:cubicBezTo>
                  <a:pt x="83541" y="58265"/>
                  <a:pt x="83541" y="58265"/>
                  <a:pt x="83541" y="58265"/>
                </a:cubicBezTo>
                <a:cubicBezTo>
                  <a:pt x="100442" y="79768"/>
                  <a:pt x="100442" y="79768"/>
                  <a:pt x="100442" y="79768"/>
                </a:cubicBezTo>
                <a:lnTo>
                  <a:pt x="89818" y="95028"/>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06" name="Google Shape;306;p29"/>
          <p:cNvSpPr/>
          <p:nvPr/>
        </p:nvSpPr>
        <p:spPr>
          <a:xfrm>
            <a:off x="8131028" y="3827806"/>
            <a:ext cx="254834" cy="219875"/>
          </a:xfrm>
          <a:custGeom>
            <a:rect b="b" l="l" r="r" t="t"/>
            <a:pathLst>
              <a:path extrusionOk="0" h="120000" w="12000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07" name="Google Shape;307;p29"/>
          <p:cNvSpPr/>
          <p:nvPr/>
        </p:nvSpPr>
        <p:spPr>
          <a:xfrm>
            <a:off x="5995101" y="2140803"/>
            <a:ext cx="264560" cy="229603"/>
          </a:xfrm>
          <a:custGeom>
            <a:rect b="b" l="l" r="r" t="t"/>
            <a:pathLst>
              <a:path extrusionOk="0" h="120000" w="12000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08" name="Google Shape;308;p29"/>
          <p:cNvSpPr/>
          <p:nvPr/>
        </p:nvSpPr>
        <p:spPr>
          <a:xfrm>
            <a:off x="10850542" y="4876591"/>
            <a:ext cx="213981" cy="245170"/>
          </a:xfrm>
          <a:custGeom>
            <a:rect b="b" l="l" r="r" t="t"/>
            <a:pathLst>
              <a:path extrusionOk="0" h="120000" w="120000">
                <a:moveTo>
                  <a:pt x="114153" y="0"/>
                </a:moveTo>
                <a:lnTo>
                  <a:pt x="114153" y="0"/>
                </a:lnTo>
                <a:cubicBezTo>
                  <a:pt x="95384" y="0"/>
                  <a:pt x="95384" y="0"/>
                  <a:pt x="95384" y="0"/>
                </a:cubicBezTo>
                <a:cubicBezTo>
                  <a:pt x="92615" y="0"/>
                  <a:pt x="89846" y="2696"/>
                  <a:pt x="89846" y="7550"/>
                </a:cubicBezTo>
                <a:cubicBezTo>
                  <a:pt x="89846" y="119730"/>
                  <a:pt x="89846" y="119730"/>
                  <a:pt x="89846" y="119730"/>
                </a:cubicBezTo>
                <a:cubicBezTo>
                  <a:pt x="119692" y="119730"/>
                  <a:pt x="119692" y="119730"/>
                  <a:pt x="119692" y="119730"/>
                </a:cubicBezTo>
                <a:cubicBezTo>
                  <a:pt x="119692" y="7550"/>
                  <a:pt x="119692" y="7550"/>
                  <a:pt x="119692" y="7550"/>
                </a:cubicBezTo>
                <a:cubicBezTo>
                  <a:pt x="119692" y="2696"/>
                  <a:pt x="116923" y="0"/>
                  <a:pt x="114153" y="0"/>
                </a:cubicBezTo>
                <a:close/>
                <a:moveTo>
                  <a:pt x="68000" y="40719"/>
                </a:moveTo>
                <a:lnTo>
                  <a:pt x="68000" y="40719"/>
                </a:lnTo>
                <a:cubicBezTo>
                  <a:pt x="51692" y="40719"/>
                  <a:pt x="51692" y="40719"/>
                  <a:pt x="51692" y="40719"/>
                </a:cubicBezTo>
                <a:cubicBezTo>
                  <a:pt x="46153" y="40719"/>
                  <a:pt x="43384" y="43146"/>
                  <a:pt x="43384" y="48000"/>
                </a:cubicBezTo>
                <a:cubicBezTo>
                  <a:pt x="43384" y="119730"/>
                  <a:pt x="43384" y="119730"/>
                  <a:pt x="43384" y="119730"/>
                </a:cubicBezTo>
                <a:cubicBezTo>
                  <a:pt x="76307" y="119730"/>
                  <a:pt x="76307" y="119730"/>
                  <a:pt x="76307" y="119730"/>
                </a:cubicBezTo>
                <a:cubicBezTo>
                  <a:pt x="76307" y="48000"/>
                  <a:pt x="76307" y="48000"/>
                  <a:pt x="76307" y="48000"/>
                </a:cubicBezTo>
                <a:cubicBezTo>
                  <a:pt x="76307" y="43146"/>
                  <a:pt x="70769" y="40719"/>
                  <a:pt x="68000" y="40719"/>
                </a:cubicBezTo>
                <a:close/>
                <a:moveTo>
                  <a:pt x="21538" y="81438"/>
                </a:moveTo>
                <a:lnTo>
                  <a:pt x="21538" y="81438"/>
                </a:lnTo>
                <a:cubicBezTo>
                  <a:pt x="5230" y="81438"/>
                  <a:pt x="5230" y="81438"/>
                  <a:pt x="5230" y="81438"/>
                </a:cubicBezTo>
                <a:cubicBezTo>
                  <a:pt x="0" y="81438"/>
                  <a:pt x="0" y="83595"/>
                  <a:pt x="0" y="86022"/>
                </a:cubicBezTo>
                <a:cubicBezTo>
                  <a:pt x="0" y="119730"/>
                  <a:pt x="0" y="119730"/>
                  <a:pt x="0" y="119730"/>
                </a:cubicBezTo>
                <a:cubicBezTo>
                  <a:pt x="29846" y="119730"/>
                  <a:pt x="29846" y="119730"/>
                  <a:pt x="29846" y="119730"/>
                </a:cubicBezTo>
                <a:cubicBezTo>
                  <a:pt x="29846" y="86022"/>
                  <a:pt x="29846" y="86022"/>
                  <a:pt x="29846" y="86022"/>
                </a:cubicBezTo>
                <a:cubicBezTo>
                  <a:pt x="29846" y="83595"/>
                  <a:pt x="27076" y="81438"/>
                  <a:pt x="21538" y="81438"/>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09" name="Google Shape;309;p29"/>
          <p:cNvSpPr/>
          <p:nvPr/>
        </p:nvSpPr>
        <p:spPr>
          <a:xfrm>
            <a:off x="9243733" y="4999176"/>
            <a:ext cx="229543" cy="231550"/>
          </a:xfrm>
          <a:custGeom>
            <a:rect b="b" l="l" r="r" t="t"/>
            <a:pathLst>
              <a:path extrusionOk="0" h="120000" w="12000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10" name="Google Shape;310;p29"/>
          <p:cNvSpPr/>
          <p:nvPr/>
        </p:nvSpPr>
        <p:spPr>
          <a:xfrm>
            <a:off x="10790238" y="4397925"/>
            <a:ext cx="274285" cy="235441"/>
          </a:xfrm>
          <a:custGeom>
            <a:rect b="b" l="l" r="r" t="t"/>
            <a:pathLst>
              <a:path extrusionOk="0" h="120000" w="12000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11" name="Google Shape;311;p29"/>
          <p:cNvSpPr/>
          <p:nvPr/>
        </p:nvSpPr>
        <p:spPr>
          <a:xfrm>
            <a:off x="9191211" y="2218635"/>
            <a:ext cx="268450" cy="214037"/>
          </a:xfrm>
          <a:custGeom>
            <a:rect b="b" l="l" r="r" t="t"/>
            <a:pathLst>
              <a:path extrusionOk="0" h="120000" w="12000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12" name="Google Shape;312;p29"/>
          <p:cNvSpPr/>
          <p:nvPr/>
        </p:nvSpPr>
        <p:spPr>
          <a:xfrm>
            <a:off x="1604585" y="2722595"/>
            <a:ext cx="215926" cy="254900"/>
          </a:xfrm>
          <a:custGeom>
            <a:rect b="b" l="l" r="r" t="t"/>
            <a:pathLst>
              <a:path extrusionOk="0" h="120000" w="12000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313" name="Google Shape;313;p29"/>
          <p:cNvSpPr/>
          <p:nvPr/>
        </p:nvSpPr>
        <p:spPr>
          <a:xfrm>
            <a:off x="2151212" y="2732324"/>
            <a:ext cx="213981" cy="254898"/>
          </a:xfrm>
          <a:custGeom>
            <a:rect b="b" l="l" r="r" t="t"/>
            <a:pathLst>
              <a:path extrusionOk="0" h="120000" w="12000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rgbClr val="262626"/>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2021-04-18T16:48:49Z</dcterms:created>
  <dc:creator>VaiO</dc:creator>
</cp:coreProperties>
</file>