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hartEx1.xml" ContentType="application/vnd.ms-office.chartex+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70" r:id="rId3"/>
    <p:sldId id="307" r:id="rId4"/>
    <p:sldId id="261" r:id="rId5"/>
    <p:sldId id="421" r:id="rId6"/>
    <p:sldId id="354" r:id="rId7"/>
    <p:sldId id="439" r:id="rId8"/>
    <p:sldId id="438" r:id="rId9"/>
    <p:sldId id="436" r:id="rId10"/>
    <p:sldId id="43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6445"/>
    <a:srgbClr val="D7C2B1"/>
    <a:srgbClr val="E0E4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74" d="100"/>
          <a:sy n="74" d="100"/>
        </p:scale>
        <p:origin x="-552" y="-9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Sheet1!$A$2:$A$76</cx:f>
        <cx:lvl ptCount="75" formatCode="General">
          <cx:pt idx="0">1</cx:pt>
          <cx:pt idx="1">3</cx:pt>
          <cx:pt idx="2">3</cx:pt>
          <cx:pt idx="3">5</cx:pt>
          <cx:pt idx="4">6</cx:pt>
          <cx:pt idx="5">6</cx:pt>
          <cx:pt idx="6">6</cx:pt>
          <cx:pt idx="7">7</cx:pt>
          <cx:pt idx="8">8</cx:pt>
          <cx:pt idx="9">8</cx:pt>
          <cx:pt idx="10">9</cx:pt>
          <cx:pt idx="11">9</cx:pt>
          <cx:pt idx="12">9</cx:pt>
          <cx:pt idx="13">9</cx:pt>
          <cx:pt idx="14">9</cx:pt>
          <cx:pt idx="15">10</cx:pt>
          <cx:pt idx="16">10</cx:pt>
          <cx:pt idx="17">10</cx:pt>
          <cx:pt idx="18">10</cx:pt>
          <cx:pt idx="19">10</cx:pt>
          <cx:pt idx="20">10</cx:pt>
          <cx:pt idx="21">11</cx:pt>
          <cx:pt idx="22">11</cx:pt>
          <cx:pt idx="23">11</cx:pt>
          <cx:pt idx="24">11</cx:pt>
          <cx:pt idx="25">11</cx:pt>
          <cx:pt idx="26">11</cx:pt>
          <cx:pt idx="27">12</cx:pt>
          <cx:pt idx="28">12</cx:pt>
          <cx:pt idx="29">12</cx:pt>
          <cx:pt idx="30">12</cx:pt>
          <cx:pt idx="31">12</cx:pt>
          <cx:pt idx="32">12</cx:pt>
          <cx:pt idx="33">13</cx:pt>
          <cx:pt idx="34">13</cx:pt>
          <cx:pt idx="35">13</cx:pt>
          <cx:pt idx="36">13</cx:pt>
          <cx:pt idx="37">13</cx:pt>
          <cx:pt idx="38">14</cx:pt>
          <cx:pt idx="39">14</cx:pt>
          <cx:pt idx="40">14</cx:pt>
          <cx:pt idx="41">14</cx:pt>
          <cx:pt idx="42">14</cx:pt>
          <cx:pt idx="43">14</cx:pt>
          <cx:pt idx="44">15</cx:pt>
          <cx:pt idx="45">15</cx:pt>
          <cx:pt idx="46">15</cx:pt>
          <cx:pt idx="47">15</cx:pt>
          <cx:pt idx="48">15</cx:pt>
          <cx:pt idx="49">15</cx:pt>
          <cx:pt idx="50">15</cx:pt>
          <cx:pt idx="51">15</cx:pt>
          <cx:pt idx="52">16</cx:pt>
          <cx:pt idx="53">16</cx:pt>
          <cx:pt idx="54">16</cx:pt>
          <cx:pt idx="55">16</cx:pt>
          <cx:pt idx="56">17</cx:pt>
          <cx:pt idx="57">17</cx:pt>
          <cx:pt idx="58">17</cx:pt>
          <cx:pt idx="59">17</cx:pt>
          <cx:pt idx="60">17</cx:pt>
          <cx:pt idx="61">17</cx:pt>
          <cx:pt idx="62">18</cx:pt>
          <cx:pt idx="63">18</cx:pt>
          <cx:pt idx="64">18</cx:pt>
          <cx:pt idx="65">18</cx:pt>
          <cx:pt idx="66">19</cx:pt>
          <cx:pt idx="67">19</cx:pt>
          <cx:pt idx="68">19</cx:pt>
          <cx:pt idx="69">20</cx:pt>
          <cx:pt idx="70">21</cx:pt>
          <cx:pt idx="71">22</cx:pt>
          <cx:pt idx="72">22</cx:pt>
          <cx:pt idx="73">24</cx:pt>
          <cx:pt idx="74">24</cx:pt>
        </cx:lvl>
      </cx:numDim>
    </cx:data>
  </cx:chartData>
  <cx:chart>
    <cx:plotArea>
      <cx:plotAreaRegion>
        <cx:series layoutId="clusteredColumn" uniqueId="{EEEAC5BF-71E9-4909-8EB7-4947D20009C6}">
          <cx:tx>
            <cx:txData>
              <cx:f>Sheet1!$A$1</cx:f>
              <cx:v>Series1</cx:v>
            </cx:txData>
          </cx:tx>
          <cx:spPr>
            <a:solidFill>
              <a:schemeClr val="bg1">
                <a:lumMod val="95000"/>
              </a:schemeClr>
            </a:solidFill>
          </cx:spPr>
          <cx:dataId val="0"/>
          <cx:layoutPr>
            <cx:binning intervalClosed="r"/>
          </cx:layoutPr>
        </cx:series>
      </cx:plotAreaRegion>
      <cx:axis id="0">
        <cx:catScaling gapWidth="1.47000003"/>
        <cx:tickLabels/>
      </cx:axis>
      <cx:axis id="1">
        <cx:valScaling/>
        <cx:majorGridlines/>
        <cx:tickLabels/>
      </cx:axis>
    </cx:plotArea>
  </cx:chart>
</cx:chartSpac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2.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F84D25-080E-453F-BE68-25C614BBEAAA}" type="datetimeFigureOut">
              <a:rPr lang="en-ID" smtClean="0"/>
              <a:t>11/21/2022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D848EE-1B06-40DD-8864-9AA25E31F85D}" type="slidenum">
              <a:rPr lang="en-ID" smtClean="0"/>
              <a:t>‹#›</a:t>
            </a:fld>
            <a:endParaRPr lang="en-ID"/>
          </a:p>
        </p:txBody>
      </p:sp>
    </p:spTree>
    <p:extLst>
      <p:ext uri="{BB962C8B-B14F-4D97-AF65-F5344CB8AC3E}">
        <p14:creationId xmlns:p14="http://schemas.microsoft.com/office/powerpoint/2010/main" val="295886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787946-F38A-442D-8B4B-7C33473CC735}" type="slidenum">
              <a:rPr lang="en-US" smtClean="0"/>
              <a:t>6</a:t>
            </a:fld>
            <a:endParaRPr lang="en-US" dirty="0"/>
          </a:p>
        </p:txBody>
      </p:sp>
    </p:spTree>
    <p:extLst>
      <p:ext uri="{BB962C8B-B14F-4D97-AF65-F5344CB8AC3E}">
        <p14:creationId xmlns:p14="http://schemas.microsoft.com/office/powerpoint/2010/main" val="2061995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3077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44456E13-E320-413D-8300-08BB23F0D40C}"/>
              </a:ext>
            </a:extLst>
          </p:cNvPr>
          <p:cNvSpPr>
            <a:spLocks noGrp="1"/>
          </p:cNvSpPr>
          <p:nvPr>
            <p:ph type="pic" sz="quarter" idx="10"/>
          </p:nvPr>
        </p:nvSpPr>
        <p:spPr>
          <a:xfrm>
            <a:off x="0" y="3143250"/>
            <a:ext cx="6210300" cy="3714750"/>
          </a:xfrm>
        </p:spPr>
        <p:txBody>
          <a:bodyPr/>
          <a:lstStyle/>
          <a:p>
            <a:endParaRPr lang="en-ID"/>
          </a:p>
        </p:txBody>
      </p:sp>
    </p:spTree>
    <p:extLst>
      <p:ext uri="{BB962C8B-B14F-4D97-AF65-F5344CB8AC3E}">
        <p14:creationId xmlns:p14="http://schemas.microsoft.com/office/powerpoint/2010/main" val="3332609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D0318513-6744-48DE-95DD-C04D47402081}"/>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1041583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64E95E51-6F26-46D6-87AE-DAFE2D215B23}"/>
              </a:ext>
            </a:extLst>
          </p:cNvPr>
          <p:cNvSpPr>
            <a:spLocks noGrp="1"/>
          </p:cNvSpPr>
          <p:nvPr>
            <p:ph type="pic" sz="quarter" idx="10"/>
          </p:nvPr>
        </p:nvSpPr>
        <p:spPr>
          <a:xfrm>
            <a:off x="914400" y="1104900"/>
            <a:ext cx="7562850" cy="5067300"/>
          </a:xfrm>
        </p:spPr>
        <p:txBody>
          <a:bodyPr/>
          <a:lstStyle/>
          <a:p>
            <a:endParaRPr lang="en-ID"/>
          </a:p>
        </p:txBody>
      </p:sp>
    </p:spTree>
    <p:extLst>
      <p:ext uri="{BB962C8B-B14F-4D97-AF65-F5344CB8AC3E}">
        <p14:creationId xmlns:p14="http://schemas.microsoft.com/office/powerpoint/2010/main" val="3109827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9C9CC063-681F-4031-9EDF-13DC1D57E9AF}"/>
              </a:ext>
            </a:extLst>
          </p:cNvPr>
          <p:cNvSpPr>
            <a:spLocks noGrp="1"/>
          </p:cNvSpPr>
          <p:nvPr>
            <p:ph type="pic" sz="quarter" idx="10"/>
          </p:nvPr>
        </p:nvSpPr>
        <p:spPr>
          <a:xfrm>
            <a:off x="1867445" y="2011363"/>
            <a:ext cx="2260600" cy="1633537"/>
          </a:xfrm>
        </p:spPr>
        <p:txBody>
          <a:bodyPr/>
          <a:lstStyle/>
          <a:p>
            <a:endParaRPr lang="en-ID"/>
          </a:p>
        </p:txBody>
      </p:sp>
      <p:sp>
        <p:nvSpPr>
          <p:cNvPr id="8" name="Picture Placeholder 6">
            <a:extLst>
              <a:ext uri="{FF2B5EF4-FFF2-40B4-BE49-F238E27FC236}">
                <a16:creationId xmlns:a16="http://schemas.microsoft.com/office/drawing/2014/main" xmlns="" id="{99A2C9CC-DC24-4CE7-9039-ABA46EE92355}"/>
              </a:ext>
            </a:extLst>
          </p:cNvPr>
          <p:cNvSpPr>
            <a:spLocks noGrp="1"/>
          </p:cNvSpPr>
          <p:nvPr>
            <p:ph type="pic" sz="quarter" idx="11"/>
          </p:nvPr>
        </p:nvSpPr>
        <p:spPr>
          <a:xfrm>
            <a:off x="4965700" y="2011363"/>
            <a:ext cx="2260600" cy="1633537"/>
          </a:xfrm>
        </p:spPr>
        <p:txBody>
          <a:bodyPr/>
          <a:lstStyle/>
          <a:p>
            <a:endParaRPr lang="en-ID"/>
          </a:p>
        </p:txBody>
      </p:sp>
      <p:sp>
        <p:nvSpPr>
          <p:cNvPr id="9" name="Picture Placeholder 6">
            <a:extLst>
              <a:ext uri="{FF2B5EF4-FFF2-40B4-BE49-F238E27FC236}">
                <a16:creationId xmlns:a16="http://schemas.microsoft.com/office/drawing/2014/main" xmlns="" id="{5853B25D-88C1-4D66-A57B-E4D0FED394C1}"/>
              </a:ext>
            </a:extLst>
          </p:cNvPr>
          <p:cNvSpPr>
            <a:spLocks noGrp="1"/>
          </p:cNvSpPr>
          <p:nvPr>
            <p:ph type="pic" sz="quarter" idx="12"/>
          </p:nvPr>
        </p:nvSpPr>
        <p:spPr>
          <a:xfrm>
            <a:off x="8063955" y="2011363"/>
            <a:ext cx="2260600" cy="1633537"/>
          </a:xfrm>
        </p:spPr>
        <p:txBody>
          <a:bodyPr/>
          <a:lstStyle/>
          <a:p>
            <a:endParaRPr lang="en-ID"/>
          </a:p>
        </p:txBody>
      </p:sp>
    </p:spTree>
    <p:extLst>
      <p:ext uri="{BB962C8B-B14F-4D97-AF65-F5344CB8AC3E}">
        <p14:creationId xmlns:p14="http://schemas.microsoft.com/office/powerpoint/2010/main" val="3491272732"/>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01AAE110-D986-42EE-9CED-8D1D9DBD9EE0}"/>
              </a:ext>
            </a:extLst>
          </p:cNvPr>
          <p:cNvSpPr>
            <a:spLocks noGrp="1"/>
          </p:cNvSpPr>
          <p:nvPr>
            <p:ph type="pic" sz="quarter" idx="10"/>
          </p:nvPr>
        </p:nvSpPr>
        <p:spPr>
          <a:xfrm>
            <a:off x="1451428" y="18143"/>
            <a:ext cx="9289144" cy="3058886"/>
          </a:xfrm>
        </p:spPr>
        <p:txBody>
          <a:bodyPr/>
          <a:lstStyle/>
          <a:p>
            <a:endParaRPr lang="en-ID"/>
          </a:p>
        </p:txBody>
      </p:sp>
    </p:spTree>
    <p:extLst>
      <p:ext uri="{BB962C8B-B14F-4D97-AF65-F5344CB8AC3E}">
        <p14:creationId xmlns:p14="http://schemas.microsoft.com/office/powerpoint/2010/main" val="90658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2_Blank">
    <p:spTree>
      <p:nvGrpSpPr>
        <p:cNvPr id="1" name=""/>
        <p:cNvGrpSpPr/>
        <p:nvPr/>
      </p:nvGrpSpPr>
      <p:grpSpPr>
        <a:xfrm>
          <a:off x="0" y="0"/>
          <a:ext cx="0" cy="0"/>
          <a:chOff x="0" y="0"/>
          <a:chExt cx="0" cy="0"/>
        </a:xfrm>
      </p:grpSpPr>
      <p:grpSp>
        <p:nvGrpSpPr>
          <p:cNvPr id="20" name="Group 19"/>
          <p:cNvGrpSpPr>
            <a:grpSpLocks/>
          </p:cNvGrpSpPr>
          <p:nvPr userDrawn="1"/>
        </p:nvGrpSpPr>
        <p:grpSpPr>
          <a:xfrm>
            <a:off x="6096000" y="1415844"/>
            <a:ext cx="4782472" cy="3895684"/>
            <a:chOff x="4300539" y="1984376"/>
            <a:chExt cx="3589338" cy="2890838"/>
          </a:xfrm>
        </p:grpSpPr>
        <p:sp>
          <p:nvSpPr>
            <p:cNvPr id="21" name="Freeform 5"/>
            <p:cNvSpPr>
              <a:spLocks/>
            </p:cNvSpPr>
            <p:nvPr/>
          </p:nvSpPr>
          <p:spPr bwMode="auto">
            <a:xfrm>
              <a:off x="4300539" y="1984376"/>
              <a:ext cx="3589338" cy="2170113"/>
            </a:xfrm>
            <a:custGeom>
              <a:avLst/>
              <a:gdLst>
                <a:gd name="T0" fmla="*/ 2537 w 2537"/>
                <a:gd name="T1" fmla="*/ 1533 h 1533"/>
                <a:gd name="T2" fmla="*/ 2537 w 2537"/>
                <a:gd name="T3" fmla="*/ 71 h 1533"/>
                <a:gd name="T4" fmla="*/ 2467 w 2537"/>
                <a:gd name="T5" fmla="*/ 0 h 1533"/>
                <a:gd name="T6" fmla="*/ 71 w 2537"/>
                <a:gd name="T7" fmla="*/ 0 h 1533"/>
                <a:gd name="T8" fmla="*/ 0 w 2537"/>
                <a:gd name="T9" fmla="*/ 71 h 1533"/>
                <a:gd name="T10" fmla="*/ 0 w 2537"/>
                <a:gd name="T11" fmla="*/ 1533 h 1533"/>
                <a:gd name="T12" fmla="*/ 2537 w 2537"/>
                <a:gd name="T13" fmla="*/ 1533 h 1533"/>
              </a:gdLst>
              <a:ahLst/>
              <a:cxnLst>
                <a:cxn ang="0">
                  <a:pos x="T0" y="T1"/>
                </a:cxn>
                <a:cxn ang="0">
                  <a:pos x="T2" y="T3"/>
                </a:cxn>
                <a:cxn ang="0">
                  <a:pos x="T4" y="T5"/>
                </a:cxn>
                <a:cxn ang="0">
                  <a:pos x="T6" y="T7"/>
                </a:cxn>
                <a:cxn ang="0">
                  <a:pos x="T8" y="T9"/>
                </a:cxn>
                <a:cxn ang="0">
                  <a:pos x="T10" y="T11"/>
                </a:cxn>
                <a:cxn ang="0">
                  <a:pos x="T12" y="T13"/>
                </a:cxn>
              </a:cxnLst>
              <a:rect l="0" t="0" r="r" b="b"/>
              <a:pathLst>
                <a:path w="2537" h="1533">
                  <a:moveTo>
                    <a:pt x="2537" y="1533"/>
                  </a:moveTo>
                  <a:cubicBezTo>
                    <a:pt x="2537" y="71"/>
                    <a:pt x="2537" y="71"/>
                    <a:pt x="2537" y="71"/>
                  </a:cubicBezTo>
                  <a:cubicBezTo>
                    <a:pt x="2537" y="32"/>
                    <a:pt x="2506" y="0"/>
                    <a:pt x="2467" y="0"/>
                  </a:cubicBezTo>
                  <a:cubicBezTo>
                    <a:pt x="71" y="0"/>
                    <a:pt x="71" y="0"/>
                    <a:pt x="71" y="0"/>
                  </a:cubicBezTo>
                  <a:cubicBezTo>
                    <a:pt x="32" y="0"/>
                    <a:pt x="0" y="32"/>
                    <a:pt x="0" y="71"/>
                  </a:cubicBezTo>
                  <a:cubicBezTo>
                    <a:pt x="0" y="1533"/>
                    <a:pt x="0" y="1533"/>
                    <a:pt x="0" y="1533"/>
                  </a:cubicBezTo>
                  <a:lnTo>
                    <a:pt x="2537" y="1533"/>
                  </a:ln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2" name="Freeform 6"/>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close/>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close/>
                </a:path>
              </a:pathLst>
            </a:custGeom>
            <a:solidFill>
              <a:srgbClr val="0C0D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3" name="Freeform 7"/>
            <p:cNvSpPr>
              <a:spLocks noEditPoints="1"/>
            </p:cNvSpPr>
            <p:nvPr/>
          </p:nvSpPr>
          <p:spPr bwMode="auto">
            <a:xfrm>
              <a:off x="4440239" y="2132014"/>
              <a:ext cx="3309938" cy="1873250"/>
            </a:xfrm>
            <a:custGeom>
              <a:avLst/>
              <a:gdLst>
                <a:gd name="T0" fmla="*/ 2075 w 2085"/>
                <a:gd name="T1" fmla="*/ 10 h 1180"/>
                <a:gd name="T2" fmla="*/ 2075 w 2085"/>
                <a:gd name="T3" fmla="*/ 1170 h 1180"/>
                <a:gd name="T4" fmla="*/ 10 w 2085"/>
                <a:gd name="T5" fmla="*/ 1170 h 1180"/>
                <a:gd name="T6" fmla="*/ 10 w 2085"/>
                <a:gd name="T7" fmla="*/ 10 h 1180"/>
                <a:gd name="T8" fmla="*/ 2075 w 2085"/>
                <a:gd name="T9" fmla="*/ 10 h 1180"/>
                <a:gd name="T10" fmla="*/ 2085 w 2085"/>
                <a:gd name="T11" fmla="*/ 0 h 1180"/>
                <a:gd name="T12" fmla="*/ 2075 w 2085"/>
                <a:gd name="T13" fmla="*/ 0 h 1180"/>
                <a:gd name="T14" fmla="*/ 10 w 2085"/>
                <a:gd name="T15" fmla="*/ 0 h 1180"/>
                <a:gd name="T16" fmla="*/ 0 w 2085"/>
                <a:gd name="T17" fmla="*/ 0 h 1180"/>
                <a:gd name="T18" fmla="*/ 0 w 2085"/>
                <a:gd name="T19" fmla="*/ 10 h 1180"/>
                <a:gd name="T20" fmla="*/ 0 w 2085"/>
                <a:gd name="T21" fmla="*/ 1170 h 1180"/>
                <a:gd name="T22" fmla="*/ 0 w 2085"/>
                <a:gd name="T23" fmla="*/ 1180 h 1180"/>
                <a:gd name="T24" fmla="*/ 10 w 2085"/>
                <a:gd name="T25" fmla="*/ 1180 h 1180"/>
                <a:gd name="T26" fmla="*/ 2075 w 2085"/>
                <a:gd name="T27" fmla="*/ 1180 h 1180"/>
                <a:gd name="T28" fmla="*/ 2085 w 2085"/>
                <a:gd name="T29" fmla="*/ 1180 h 1180"/>
                <a:gd name="T30" fmla="*/ 2085 w 2085"/>
                <a:gd name="T31" fmla="*/ 1170 h 1180"/>
                <a:gd name="T32" fmla="*/ 2085 w 2085"/>
                <a:gd name="T33" fmla="*/ 10 h 1180"/>
                <a:gd name="T34" fmla="*/ 2085 w 2085"/>
                <a:gd name="T35" fmla="*/ 0 h 1180"/>
                <a:gd name="T36" fmla="*/ 2085 w 2085"/>
                <a:gd name="T37" fmla="*/ 0 h 1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85" h="1180">
                  <a:moveTo>
                    <a:pt x="2075" y="10"/>
                  </a:moveTo>
                  <a:lnTo>
                    <a:pt x="2075" y="1170"/>
                  </a:lnTo>
                  <a:lnTo>
                    <a:pt x="10" y="1170"/>
                  </a:lnTo>
                  <a:lnTo>
                    <a:pt x="10" y="10"/>
                  </a:lnTo>
                  <a:lnTo>
                    <a:pt x="2075" y="10"/>
                  </a:lnTo>
                  <a:moveTo>
                    <a:pt x="2085" y="0"/>
                  </a:moveTo>
                  <a:lnTo>
                    <a:pt x="2075" y="0"/>
                  </a:lnTo>
                  <a:lnTo>
                    <a:pt x="10" y="0"/>
                  </a:lnTo>
                  <a:lnTo>
                    <a:pt x="0" y="0"/>
                  </a:lnTo>
                  <a:lnTo>
                    <a:pt x="0" y="10"/>
                  </a:lnTo>
                  <a:lnTo>
                    <a:pt x="0" y="1170"/>
                  </a:lnTo>
                  <a:lnTo>
                    <a:pt x="0" y="1180"/>
                  </a:lnTo>
                  <a:lnTo>
                    <a:pt x="10" y="1180"/>
                  </a:lnTo>
                  <a:lnTo>
                    <a:pt x="2075" y="1180"/>
                  </a:lnTo>
                  <a:lnTo>
                    <a:pt x="2085" y="1180"/>
                  </a:lnTo>
                  <a:lnTo>
                    <a:pt x="2085" y="1170"/>
                  </a:lnTo>
                  <a:lnTo>
                    <a:pt x="2085" y="10"/>
                  </a:lnTo>
                  <a:lnTo>
                    <a:pt x="2085" y="0"/>
                  </a:lnTo>
                  <a:lnTo>
                    <a:pt x="208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4" name="Rectangle 8"/>
            <p:cNvSpPr>
              <a:spLocks noChangeArrowheads="1"/>
            </p:cNvSpPr>
            <p:nvPr/>
          </p:nvSpPr>
          <p:spPr bwMode="auto">
            <a:xfrm>
              <a:off x="4456114" y="2147889"/>
              <a:ext cx="3278188" cy="1841500"/>
            </a:xfrm>
            <a:prstGeom prst="rect">
              <a:avLst/>
            </a:prstGeom>
            <a:solidFill>
              <a:srgbClr val="7E7E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5" name="Freeform 9"/>
            <p:cNvSpPr>
              <a:spLocks/>
            </p:cNvSpPr>
            <p:nvPr/>
          </p:nvSpPr>
          <p:spPr bwMode="auto">
            <a:xfrm>
              <a:off x="5484814" y="4826001"/>
              <a:ext cx="1208088" cy="49213"/>
            </a:xfrm>
            <a:custGeom>
              <a:avLst/>
              <a:gdLst>
                <a:gd name="T0" fmla="*/ 852 w 854"/>
                <a:gd name="T1" fmla="*/ 24 h 35"/>
                <a:gd name="T2" fmla="*/ 478 w 854"/>
                <a:gd name="T3" fmla="*/ 5 h 35"/>
                <a:gd name="T4" fmla="*/ 478 w 854"/>
                <a:gd name="T5" fmla="*/ 0 h 35"/>
                <a:gd name="T6" fmla="*/ 427 w 854"/>
                <a:gd name="T7" fmla="*/ 3 h 35"/>
                <a:gd name="T8" fmla="*/ 375 w 854"/>
                <a:gd name="T9" fmla="*/ 0 h 35"/>
                <a:gd name="T10" fmla="*/ 375 w 854"/>
                <a:gd name="T11" fmla="*/ 5 h 35"/>
                <a:gd name="T12" fmla="*/ 1 w 854"/>
                <a:gd name="T13" fmla="*/ 24 h 35"/>
                <a:gd name="T14" fmla="*/ 24 w 854"/>
                <a:gd name="T15" fmla="*/ 35 h 35"/>
                <a:gd name="T16" fmla="*/ 375 w 854"/>
                <a:gd name="T17" fmla="*/ 35 h 35"/>
                <a:gd name="T18" fmla="*/ 478 w 854"/>
                <a:gd name="T19" fmla="*/ 35 h 35"/>
                <a:gd name="T20" fmla="*/ 829 w 854"/>
                <a:gd name="T21" fmla="*/ 35 h 35"/>
                <a:gd name="T22" fmla="*/ 852 w 854"/>
                <a:gd name="T23"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54" h="35">
                  <a:moveTo>
                    <a:pt x="852" y="24"/>
                  </a:moveTo>
                  <a:cubicBezTo>
                    <a:pt x="478" y="5"/>
                    <a:pt x="478" y="5"/>
                    <a:pt x="478" y="5"/>
                  </a:cubicBezTo>
                  <a:cubicBezTo>
                    <a:pt x="478" y="0"/>
                    <a:pt x="478" y="0"/>
                    <a:pt x="478" y="0"/>
                  </a:cubicBezTo>
                  <a:cubicBezTo>
                    <a:pt x="427" y="3"/>
                    <a:pt x="427" y="3"/>
                    <a:pt x="427" y="3"/>
                  </a:cubicBezTo>
                  <a:cubicBezTo>
                    <a:pt x="375" y="0"/>
                    <a:pt x="375" y="0"/>
                    <a:pt x="375" y="0"/>
                  </a:cubicBezTo>
                  <a:cubicBezTo>
                    <a:pt x="375" y="5"/>
                    <a:pt x="375" y="5"/>
                    <a:pt x="375" y="5"/>
                  </a:cubicBezTo>
                  <a:cubicBezTo>
                    <a:pt x="1" y="24"/>
                    <a:pt x="1" y="24"/>
                    <a:pt x="1" y="24"/>
                  </a:cubicBezTo>
                  <a:cubicBezTo>
                    <a:pt x="1" y="24"/>
                    <a:pt x="0" y="35"/>
                    <a:pt x="24" y="35"/>
                  </a:cubicBezTo>
                  <a:cubicBezTo>
                    <a:pt x="41" y="35"/>
                    <a:pt x="247" y="35"/>
                    <a:pt x="375" y="35"/>
                  </a:cubicBezTo>
                  <a:cubicBezTo>
                    <a:pt x="435" y="35"/>
                    <a:pt x="478" y="35"/>
                    <a:pt x="478" y="35"/>
                  </a:cubicBezTo>
                  <a:cubicBezTo>
                    <a:pt x="606" y="35"/>
                    <a:pt x="812" y="35"/>
                    <a:pt x="829" y="35"/>
                  </a:cubicBezTo>
                  <a:cubicBezTo>
                    <a:pt x="854" y="35"/>
                    <a:pt x="852" y="24"/>
                    <a:pt x="852" y="24"/>
                  </a:cubicBezTo>
                  <a:close/>
                </a:path>
              </a:pathLst>
            </a:custGeom>
            <a:solidFill>
              <a:srgbClr val="181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6" name="Freeform 10"/>
            <p:cNvSpPr>
              <a:spLocks/>
            </p:cNvSpPr>
            <p:nvPr/>
          </p:nvSpPr>
          <p:spPr bwMode="auto">
            <a:xfrm>
              <a:off x="5478464" y="4446589"/>
              <a:ext cx="1219200" cy="417513"/>
            </a:xfrm>
            <a:custGeom>
              <a:avLst/>
              <a:gdLst>
                <a:gd name="T0" fmla="*/ 790 w 861"/>
                <a:gd name="T1" fmla="*/ 274 h 295"/>
                <a:gd name="T2" fmla="*/ 738 w 861"/>
                <a:gd name="T3" fmla="*/ 224 h 295"/>
                <a:gd name="T4" fmla="*/ 714 w 861"/>
                <a:gd name="T5" fmla="*/ 0 h 295"/>
                <a:gd name="T6" fmla="*/ 431 w 861"/>
                <a:gd name="T7" fmla="*/ 4 h 295"/>
                <a:gd name="T8" fmla="*/ 147 w 861"/>
                <a:gd name="T9" fmla="*/ 0 h 295"/>
                <a:gd name="T10" fmla="*/ 124 w 861"/>
                <a:gd name="T11" fmla="*/ 224 h 295"/>
                <a:gd name="T12" fmla="*/ 72 w 861"/>
                <a:gd name="T13" fmla="*/ 274 h 295"/>
                <a:gd name="T14" fmla="*/ 0 w 861"/>
                <a:gd name="T15" fmla="*/ 291 h 295"/>
                <a:gd name="T16" fmla="*/ 0 w 861"/>
                <a:gd name="T17" fmla="*/ 295 h 295"/>
                <a:gd name="T18" fmla="*/ 379 w 861"/>
                <a:gd name="T19" fmla="*/ 295 h 295"/>
                <a:gd name="T20" fmla="*/ 482 w 861"/>
                <a:gd name="T21" fmla="*/ 295 h 295"/>
                <a:gd name="T22" fmla="*/ 861 w 861"/>
                <a:gd name="T23" fmla="*/ 295 h 295"/>
                <a:gd name="T24" fmla="*/ 861 w 861"/>
                <a:gd name="T25" fmla="*/ 291 h 295"/>
                <a:gd name="T26" fmla="*/ 790 w 861"/>
                <a:gd name="T27" fmla="*/ 27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1" h="295">
                  <a:moveTo>
                    <a:pt x="790" y="274"/>
                  </a:moveTo>
                  <a:cubicBezTo>
                    <a:pt x="760" y="268"/>
                    <a:pt x="744" y="271"/>
                    <a:pt x="738" y="224"/>
                  </a:cubicBezTo>
                  <a:cubicBezTo>
                    <a:pt x="731" y="177"/>
                    <a:pt x="714" y="0"/>
                    <a:pt x="714" y="0"/>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82" y="295"/>
                    <a:pt x="482" y="295"/>
                    <a:pt x="482" y="295"/>
                  </a:cubicBezTo>
                  <a:cubicBezTo>
                    <a:pt x="861" y="295"/>
                    <a:pt x="861" y="295"/>
                    <a:pt x="861" y="295"/>
                  </a:cubicBezTo>
                  <a:cubicBezTo>
                    <a:pt x="861" y="295"/>
                    <a:pt x="861" y="295"/>
                    <a:pt x="861" y="291"/>
                  </a:cubicBezTo>
                  <a:cubicBezTo>
                    <a:pt x="861" y="287"/>
                    <a:pt x="820" y="280"/>
                    <a:pt x="790" y="274"/>
                  </a:cubicBez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7" name="Oval 11"/>
            <p:cNvSpPr>
              <a:spLocks noChangeArrowheads="1"/>
            </p:cNvSpPr>
            <p:nvPr/>
          </p:nvSpPr>
          <p:spPr bwMode="auto">
            <a:xfrm>
              <a:off x="6070602" y="2044701"/>
              <a:ext cx="49213" cy="49213"/>
            </a:xfrm>
            <a:prstGeom prst="ellipse">
              <a:avLst/>
            </a:prstGeom>
            <a:solidFill>
              <a:srgbClr val="2C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8" name="Oval 12"/>
            <p:cNvSpPr>
              <a:spLocks noChangeArrowheads="1"/>
            </p:cNvSpPr>
            <p:nvPr/>
          </p:nvSpPr>
          <p:spPr bwMode="auto">
            <a:xfrm>
              <a:off x="6070602" y="2041526"/>
              <a:ext cx="49213" cy="49213"/>
            </a:xfrm>
            <a:prstGeom prst="ellipse">
              <a:avLst/>
            </a:prstGeom>
            <a:solidFill>
              <a:srgbClr val="0A0A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29" name="Oval 13"/>
            <p:cNvSpPr>
              <a:spLocks noChangeArrowheads="1"/>
            </p:cNvSpPr>
            <p:nvPr/>
          </p:nvSpPr>
          <p:spPr bwMode="auto">
            <a:xfrm>
              <a:off x="6078539" y="2049464"/>
              <a:ext cx="33338" cy="31750"/>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0" name="Oval 14"/>
            <p:cNvSpPr>
              <a:spLocks noChangeArrowheads="1"/>
            </p:cNvSpPr>
            <p:nvPr/>
          </p:nvSpPr>
          <p:spPr bwMode="auto">
            <a:xfrm>
              <a:off x="6088064" y="2055814"/>
              <a:ext cx="15875" cy="19050"/>
            </a:xfrm>
            <a:prstGeom prst="ellipse">
              <a:avLst/>
            </a:prstGeom>
            <a:solidFill>
              <a:srgbClr val="2C99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1" name="Oval 15"/>
            <p:cNvSpPr>
              <a:spLocks noChangeArrowheads="1"/>
            </p:cNvSpPr>
            <p:nvPr/>
          </p:nvSpPr>
          <p:spPr bwMode="auto">
            <a:xfrm>
              <a:off x="6092827" y="2063751"/>
              <a:ext cx="4763" cy="47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2" name="Freeform 16"/>
            <p:cNvSpPr>
              <a:spLocks/>
            </p:cNvSpPr>
            <p:nvPr/>
          </p:nvSpPr>
          <p:spPr bwMode="auto">
            <a:xfrm>
              <a:off x="5478464" y="4446589"/>
              <a:ext cx="985838" cy="417513"/>
            </a:xfrm>
            <a:custGeom>
              <a:avLst/>
              <a:gdLst>
                <a:gd name="T0" fmla="*/ 696 w 696"/>
                <a:gd name="T1" fmla="*/ 10 h 295"/>
                <a:gd name="T2" fmla="*/ 573 w 696"/>
                <a:gd name="T3" fmla="*/ 2 h 295"/>
                <a:gd name="T4" fmla="*/ 431 w 696"/>
                <a:gd name="T5" fmla="*/ 4 h 295"/>
                <a:gd name="T6" fmla="*/ 147 w 696"/>
                <a:gd name="T7" fmla="*/ 0 h 295"/>
                <a:gd name="T8" fmla="*/ 124 w 696"/>
                <a:gd name="T9" fmla="*/ 224 h 295"/>
                <a:gd name="T10" fmla="*/ 72 w 696"/>
                <a:gd name="T11" fmla="*/ 274 h 295"/>
                <a:gd name="T12" fmla="*/ 0 w 696"/>
                <a:gd name="T13" fmla="*/ 291 h 295"/>
                <a:gd name="T14" fmla="*/ 0 w 696"/>
                <a:gd name="T15" fmla="*/ 295 h 295"/>
                <a:gd name="T16" fmla="*/ 379 w 696"/>
                <a:gd name="T17" fmla="*/ 295 h 295"/>
                <a:gd name="T18" fmla="*/ 432 w 696"/>
                <a:gd name="T19" fmla="*/ 295 h 295"/>
                <a:gd name="T20" fmla="*/ 696 w 696"/>
                <a:gd name="T21" fmla="*/ 1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6" h="295">
                  <a:moveTo>
                    <a:pt x="696" y="10"/>
                  </a:moveTo>
                  <a:cubicBezTo>
                    <a:pt x="573" y="2"/>
                    <a:pt x="573" y="2"/>
                    <a:pt x="573" y="2"/>
                  </a:cubicBezTo>
                  <a:cubicBezTo>
                    <a:pt x="431" y="4"/>
                    <a:pt x="431" y="4"/>
                    <a:pt x="431" y="4"/>
                  </a:cubicBezTo>
                  <a:cubicBezTo>
                    <a:pt x="147" y="0"/>
                    <a:pt x="147" y="0"/>
                    <a:pt x="147" y="0"/>
                  </a:cubicBezTo>
                  <a:cubicBezTo>
                    <a:pt x="147" y="0"/>
                    <a:pt x="130" y="177"/>
                    <a:pt x="124" y="224"/>
                  </a:cubicBezTo>
                  <a:cubicBezTo>
                    <a:pt x="117" y="271"/>
                    <a:pt x="102" y="268"/>
                    <a:pt x="72" y="274"/>
                  </a:cubicBezTo>
                  <a:cubicBezTo>
                    <a:pt x="42" y="280"/>
                    <a:pt x="0" y="287"/>
                    <a:pt x="0" y="291"/>
                  </a:cubicBezTo>
                  <a:cubicBezTo>
                    <a:pt x="0" y="295"/>
                    <a:pt x="0" y="295"/>
                    <a:pt x="0" y="295"/>
                  </a:cubicBezTo>
                  <a:cubicBezTo>
                    <a:pt x="379" y="295"/>
                    <a:pt x="379" y="295"/>
                    <a:pt x="379" y="295"/>
                  </a:cubicBezTo>
                  <a:cubicBezTo>
                    <a:pt x="432" y="295"/>
                    <a:pt x="432" y="295"/>
                    <a:pt x="432" y="295"/>
                  </a:cubicBezTo>
                  <a:lnTo>
                    <a:pt x="696" y="10"/>
                  </a:lnTo>
                  <a:close/>
                </a:path>
              </a:pathLst>
            </a:custGeom>
            <a:solidFill>
              <a:srgbClr val="A8A9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sp>
          <p:nvSpPr>
            <p:cNvPr id="33" name="Freeform 17"/>
            <p:cNvSpPr>
              <a:spLocks/>
            </p:cNvSpPr>
            <p:nvPr/>
          </p:nvSpPr>
          <p:spPr bwMode="auto">
            <a:xfrm>
              <a:off x="4300539" y="4154489"/>
              <a:ext cx="3578122" cy="341313"/>
            </a:xfrm>
            <a:custGeom>
              <a:avLst/>
              <a:gdLst>
                <a:gd name="T0" fmla="*/ 0 w 2537"/>
                <a:gd name="T1" fmla="*/ 0 h 241"/>
                <a:gd name="T2" fmla="*/ 0 w 2537"/>
                <a:gd name="T3" fmla="*/ 170 h 241"/>
                <a:gd name="T4" fmla="*/ 71 w 2537"/>
                <a:gd name="T5" fmla="*/ 241 h 241"/>
                <a:gd name="T6" fmla="*/ 2467 w 2537"/>
                <a:gd name="T7" fmla="*/ 241 h 241"/>
                <a:gd name="T8" fmla="*/ 2537 w 2537"/>
                <a:gd name="T9" fmla="*/ 170 h 241"/>
                <a:gd name="T10" fmla="*/ 2537 w 2537"/>
                <a:gd name="T11" fmla="*/ 0 h 241"/>
                <a:gd name="T12" fmla="*/ 0 w 2537"/>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2537" h="241">
                  <a:moveTo>
                    <a:pt x="0" y="0"/>
                  </a:moveTo>
                  <a:cubicBezTo>
                    <a:pt x="0" y="170"/>
                    <a:pt x="0" y="170"/>
                    <a:pt x="0" y="170"/>
                  </a:cubicBezTo>
                  <a:cubicBezTo>
                    <a:pt x="0" y="209"/>
                    <a:pt x="32" y="241"/>
                    <a:pt x="71" y="241"/>
                  </a:cubicBezTo>
                  <a:cubicBezTo>
                    <a:pt x="2467" y="241"/>
                    <a:pt x="2467" y="241"/>
                    <a:pt x="2467" y="241"/>
                  </a:cubicBezTo>
                  <a:cubicBezTo>
                    <a:pt x="2506" y="241"/>
                    <a:pt x="2537" y="209"/>
                    <a:pt x="2537" y="170"/>
                  </a:cubicBezTo>
                  <a:cubicBezTo>
                    <a:pt x="2537" y="0"/>
                    <a:pt x="2537" y="0"/>
                    <a:pt x="2537" y="0"/>
                  </a:cubicBezTo>
                  <a:lnTo>
                    <a:pt x="0" y="0"/>
                  </a:lnTo>
                  <a:close/>
                </a:path>
              </a:pathLst>
            </a:custGeom>
            <a:solidFill>
              <a:srgbClr val="D2D3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02" tIns="22851" rIns="45702" bIns="22851" numCol="1" anchor="t" anchorCtr="0" compatLnSpc="1">
              <a:prstTxWarp prst="textNoShape">
                <a:avLst/>
              </a:prstTxWarp>
            </a:bodyPr>
            <a:lstStyle/>
            <a:p>
              <a:endParaRPr lang="id-ID" dirty="0">
                <a:latin typeface="Calibri Light"/>
              </a:endParaRPr>
            </a:p>
          </p:txBody>
        </p:sp>
      </p:grpSp>
      <p:sp>
        <p:nvSpPr>
          <p:cNvPr id="6" name="Picture Placeholder 17"/>
          <p:cNvSpPr>
            <a:spLocks noGrp="1"/>
          </p:cNvSpPr>
          <p:nvPr>
            <p:ph type="pic" sz="quarter" idx="14"/>
          </p:nvPr>
        </p:nvSpPr>
        <p:spPr>
          <a:xfrm>
            <a:off x="6313314" y="1572867"/>
            <a:ext cx="4374078" cy="2544925"/>
          </a:xfrm>
          <a:prstGeom prst="rect">
            <a:avLst/>
          </a:prstGeom>
          <a:noFill/>
        </p:spPr>
        <p:txBody>
          <a:bodyPr rtlCol="0">
            <a:normAutofit/>
          </a:bodyPr>
          <a:lstStyle>
            <a:lvl1pPr marL="0" indent="0" algn="ctr">
              <a:buNone/>
              <a:defRPr lang="en-US" noProof="0"/>
            </a:lvl1pPr>
          </a:lstStyle>
          <a:p>
            <a:pPr lvl="0"/>
            <a:endParaRPr lang="en-US" noProof="0"/>
          </a:p>
        </p:txBody>
      </p:sp>
    </p:spTree>
    <p:extLst>
      <p:ext uri="{BB962C8B-B14F-4D97-AF65-F5344CB8AC3E}">
        <p14:creationId xmlns:p14="http://schemas.microsoft.com/office/powerpoint/2010/main" val="1122896634"/>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142A8AAA-6746-4DF8-A7D2-F7DB22D833E6}"/>
              </a:ext>
            </a:extLst>
          </p:cNvPr>
          <p:cNvSpPr>
            <a:spLocks noGrp="1"/>
          </p:cNvSpPr>
          <p:nvPr>
            <p:ph type="pic" sz="quarter" idx="10"/>
          </p:nvPr>
        </p:nvSpPr>
        <p:spPr>
          <a:xfrm>
            <a:off x="1428750" y="2247900"/>
            <a:ext cx="1866900" cy="1866900"/>
          </a:xfrm>
        </p:spPr>
        <p:txBody>
          <a:bodyPr/>
          <a:lstStyle/>
          <a:p>
            <a:endParaRPr lang="en-ID"/>
          </a:p>
        </p:txBody>
      </p:sp>
      <p:sp>
        <p:nvSpPr>
          <p:cNvPr id="8" name="Picture Placeholder 6">
            <a:extLst>
              <a:ext uri="{FF2B5EF4-FFF2-40B4-BE49-F238E27FC236}">
                <a16:creationId xmlns:a16="http://schemas.microsoft.com/office/drawing/2014/main" xmlns="" id="{4B62F45A-DF10-47A8-B8D6-9159630D7D5A}"/>
              </a:ext>
            </a:extLst>
          </p:cNvPr>
          <p:cNvSpPr>
            <a:spLocks noGrp="1"/>
          </p:cNvSpPr>
          <p:nvPr>
            <p:ph type="pic" sz="quarter" idx="11"/>
          </p:nvPr>
        </p:nvSpPr>
        <p:spPr>
          <a:xfrm>
            <a:off x="3295650" y="2247900"/>
            <a:ext cx="1866900" cy="1866900"/>
          </a:xfrm>
        </p:spPr>
        <p:txBody>
          <a:bodyPr/>
          <a:lstStyle/>
          <a:p>
            <a:endParaRPr lang="en-ID"/>
          </a:p>
        </p:txBody>
      </p:sp>
      <p:sp>
        <p:nvSpPr>
          <p:cNvPr id="9" name="Picture Placeholder 6">
            <a:extLst>
              <a:ext uri="{FF2B5EF4-FFF2-40B4-BE49-F238E27FC236}">
                <a16:creationId xmlns:a16="http://schemas.microsoft.com/office/drawing/2014/main" xmlns="" id="{6B313E0B-C012-4C6C-BCAE-27F4BE2E64BE}"/>
              </a:ext>
            </a:extLst>
          </p:cNvPr>
          <p:cNvSpPr>
            <a:spLocks noGrp="1"/>
          </p:cNvSpPr>
          <p:nvPr>
            <p:ph type="pic" sz="quarter" idx="12"/>
          </p:nvPr>
        </p:nvSpPr>
        <p:spPr>
          <a:xfrm>
            <a:off x="5162550" y="2247900"/>
            <a:ext cx="1866900" cy="1866900"/>
          </a:xfrm>
        </p:spPr>
        <p:txBody>
          <a:bodyPr/>
          <a:lstStyle/>
          <a:p>
            <a:endParaRPr lang="en-ID"/>
          </a:p>
        </p:txBody>
      </p:sp>
      <p:sp>
        <p:nvSpPr>
          <p:cNvPr id="10" name="Picture Placeholder 6">
            <a:extLst>
              <a:ext uri="{FF2B5EF4-FFF2-40B4-BE49-F238E27FC236}">
                <a16:creationId xmlns:a16="http://schemas.microsoft.com/office/drawing/2014/main" xmlns="" id="{C404A74C-1FDD-4ADB-9B15-2B899135F9EF}"/>
              </a:ext>
            </a:extLst>
          </p:cNvPr>
          <p:cNvSpPr>
            <a:spLocks noGrp="1"/>
          </p:cNvSpPr>
          <p:nvPr>
            <p:ph type="pic" sz="quarter" idx="13"/>
          </p:nvPr>
        </p:nvSpPr>
        <p:spPr>
          <a:xfrm>
            <a:off x="7029450" y="2247900"/>
            <a:ext cx="1866900" cy="1866900"/>
          </a:xfrm>
        </p:spPr>
        <p:txBody>
          <a:bodyPr/>
          <a:lstStyle/>
          <a:p>
            <a:endParaRPr lang="en-ID"/>
          </a:p>
        </p:txBody>
      </p:sp>
      <p:sp>
        <p:nvSpPr>
          <p:cNvPr id="11" name="Picture Placeholder 6">
            <a:extLst>
              <a:ext uri="{FF2B5EF4-FFF2-40B4-BE49-F238E27FC236}">
                <a16:creationId xmlns:a16="http://schemas.microsoft.com/office/drawing/2014/main" xmlns="" id="{CC1A8CA2-03C8-4339-8070-B19B491687FE}"/>
              </a:ext>
            </a:extLst>
          </p:cNvPr>
          <p:cNvSpPr>
            <a:spLocks noGrp="1"/>
          </p:cNvSpPr>
          <p:nvPr>
            <p:ph type="pic" sz="quarter" idx="14"/>
          </p:nvPr>
        </p:nvSpPr>
        <p:spPr>
          <a:xfrm>
            <a:off x="8896350" y="2247900"/>
            <a:ext cx="1866900" cy="1866900"/>
          </a:xfrm>
        </p:spPr>
        <p:txBody>
          <a:bodyPr/>
          <a:lstStyle/>
          <a:p>
            <a:endParaRPr lang="en-ID"/>
          </a:p>
        </p:txBody>
      </p:sp>
    </p:spTree>
    <p:extLst>
      <p:ext uri="{BB962C8B-B14F-4D97-AF65-F5344CB8AC3E}">
        <p14:creationId xmlns:p14="http://schemas.microsoft.com/office/powerpoint/2010/main" val="2943167050"/>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C2D69062-2268-4713-A4C6-7A871A6DC455}"/>
              </a:ext>
            </a:extLst>
          </p:cNvPr>
          <p:cNvSpPr>
            <a:spLocks noGrp="1"/>
          </p:cNvSpPr>
          <p:nvPr>
            <p:ph type="pic" sz="quarter" idx="10"/>
          </p:nvPr>
        </p:nvSpPr>
        <p:spPr>
          <a:xfrm>
            <a:off x="0" y="0"/>
            <a:ext cx="7524750" cy="6858000"/>
          </a:xfrm>
        </p:spPr>
        <p:txBody>
          <a:bodyPr/>
          <a:lstStyle/>
          <a:p>
            <a:endParaRPr lang="en-ID"/>
          </a:p>
        </p:txBody>
      </p:sp>
    </p:spTree>
    <p:extLst>
      <p:ext uri="{BB962C8B-B14F-4D97-AF65-F5344CB8AC3E}">
        <p14:creationId xmlns:p14="http://schemas.microsoft.com/office/powerpoint/2010/main" val="34960611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2EE36B22-67C9-4B08-A547-36F93600C2FD}"/>
              </a:ext>
            </a:extLst>
          </p:cNvPr>
          <p:cNvSpPr>
            <a:spLocks noGrp="1"/>
          </p:cNvSpPr>
          <p:nvPr>
            <p:ph type="pic" sz="quarter" idx="10"/>
          </p:nvPr>
        </p:nvSpPr>
        <p:spPr>
          <a:xfrm>
            <a:off x="7067550" y="0"/>
            <a:ext cx="5124450" cy="6858000"/>
          </a:xfrm>
        </p:spPr>
        <p:txBody>
          <a:bodyPr/>
          <a:lstStyle/>
          <a:p>
            <a:endParaRPr lang="en-ID"/>
          </a:p>
        </p:txBody>
      </p:sp>
    </p:spTree>
    <p:extLst>
      <p:ext uri="{BB962C8B-B14F-4D97-AF65-F5344CB8AC3E}">
        <p14:creationId xmlns:p14="http://schemas.microsoft.com/office/powerpoint/2010/main" val="2906944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3293EC89-FAC7-411F-9492-8555703BEE2D}"/>
              </a:ext>
            </a:extLst>
          </p:cNvPr>
          <p:cNvSpPr>
            <a:spLocks noGrp="1"/>
          </p:cNvSpPr>
          <p:nvPr>
            <p:ph type="pic" sz="quarter" idx="10"/>
          </p:nvPr>
        </p:nvSpPr>
        <p:spPr>
          <a:xfrm>
            <a:off x="1081088" y="819150"/>
            <a:ext cx="2876550" cy="3752850"/>
          </a:xfrm>
        </p:spPr>
        <p:txBody>
          <a:bodyPr/>
          <a:lstStyle/>
          <a:p>
            <a:endParaRPr lang="en-ID"/>
          </a:p>
        </p:txBody>
      </p:sp>
      <p:sp>
        <p:nvSpPr>
          <p:cNvPr id="8" name="Picture Placeholder 6">
            <a:extLst>
              <a:ext uri="{FF2B5EF4-FFF2-40B4-BE49-F238E27FC236}">
                <a16:creationId xmlns:a16="http://schemas.microsoft.com/office/drawing/2014/main" xmlns="" id="{61CF4920-5870-484D-B357-50210661EC74}"/>
              </a:ext>
            </a:extLst>
          </p:cNvPr>
          <p:cNvSpPr>
            <a:spLocks noGrp="1"/>
          </p:cNvSpPr>
          <p:nvPr>
            <p:ph type="pic" sz="quarter" idx="11"/>
          </p:nvPr>
        </p:nvSpPr>
        <p:spPr>
          <a:xfrm>
            <a:off x="2690813" y="1962150"/>
            <a:ext cx="2876550" cy="3752850"/>
          </a:xfrm>
        </p:spPr>
        <p:txBody>
          <a:bodyPr/>
          <a:lstStyle/>
          <a:p>
            <a:endParaRPr lang="en-ID"/>
          </a:p>
        </p:txBody>
      </p:sp>
      <p:sp>
        <p:nvSpPr>
          <p:cNvPr id="9" name="Picture Placeholder 6">
            <a:extLst>
              <a:ext uri="{FF2B5EF4-FFF2-40B4-BE49-F238E27FC236}">
                <a16:creationId xmlns:a16="http://schemas.microsoft.com/office/drawing/2014/main" xmlns="" id="{A53AA7F5-ACE8-4AC3-9E88-65D18ECABBA3}"/>
              </a:ext>
            </a:extLst>
          </p:cNvPr>
          <p:cNvSpPr>
            <a:spLocks noGrp="1"/>
          </p:cNvSpPr>
          <p:nvPr>
            <p:ph type="pic" sz="quarter" idx="12"/>
          </p:nvPr>
        </p:nvSpPr>
        <p:spPr>
          <a:xfrm>
            <a:off x="4657725" y="3105150"/>
            <a:ext cx="2876550" cy="3752850"/>
          </a:xfrm>
        </p:spPr>
        <p:txBody>
          <a:bodyPr/>
          <a:lstStyle/>
          <a:p>
            <a:endParaRPr lang="en-ID"/>
          </a:p>
        </p:txBody>
      </p:sp>
      <p:sp>
        <p:nvSpPr>
          <p:cNvPr id="10" name="Picture Placeholder 6">
            <a:extLst>
              <a:ext uri="{FF2B5EF4-FFF2-40B4-BE49-F238E27FC236}">
                <a16:creationId xmlns:a16="http://schemas.microsoft.com/office/drawing/2014/main" xmlns="" id="{B5B829B7-10E2-48F2-971A-4597B18BFB64}"/>
              </a:ext>
            </a:extLst>
          </p:cNvPr>
          <p:cNvSpPr>
            <a:spLocks noGrp="1"/>
          </p:cNvSpPr>
          <p:nvPr>
            <p:ph type="pic" sz="quarter" idx="13"/>
          </p:nvPr>
        </p:nvSpPr>
        <p:spPr>
          <a:xfrm>
            <a:off x="6324600" y="1857375"/>
            <a:ext cx="2876550" cy="3752850"/>
          </a:xfrm>
        </p:spPr>
        <p:txBody>
          <a:bodyPr/>
          <a:lstStyle/>
          <a:p>
            <a:endParaRPr lang="en-ID"/>
          </a:p>
        </p:txBody>
      </p:sp>
      <p:sp>
        <p:nvSpPr>
          <p:cNvPr id="11" name="Picture Placeholder 6">
            <a:extLst>
              <a:ext uri="{FF2B5EF4-FFF2-40B4-BE49-F238E27FC236}">
                <a16:creationId xmlns:a16="http://schemas.microsoft.com/office/drawing/2014/main" xmlns="" id="{358186FE-B48D-43F0-BA8E-FD6F666A75CC}"/>
              </a:ext>
            </a:extLst>
          </p:cNvPr>
          <p:cNvSpPr>
            <a:spLocks noGrp="1"/>
          </p:cNvSpPr>
          <p:nvPr>
            <p:ph type="pic" sz="quarter" idx="14"/>
          </p:nvPr>
        </p:nvSpPr>
        <p:spPr>
          <a:xfrm>
            <a:off x="8291512" y="609600"/>
            <a:ext cx="2876550" cy="3752850"/>
          </a:xfrm>
        </p:spPr>
        <p:txBody>
          <a:bodyPr/>
          <a:lstStyle/>
          <a:p>
            <a:endParaRPr lang="en-ID"/>
          </a:p>
        </p:txBody>
      </p:sp>
    </p:spTree>
    <p:extLst>
      <p:ext uri="{BB962C8B-B14F-4D97-AF65-F5344CB8AC3E}">
        <p14:creationId xmlns:p14="http://schemas.microsoft.com/office/powerpoint/2010/main" val="188324351"/>
      </p:ext>
    </p:extLst>
  </p:cSld>
  <p:clrMapOvr>
    <a:masterClrMapping/>
  </p:clrMapOvr>
  <p:extLst>
    <p:ext uri="{DCECCB84-F9BA-43D5-87BE-67443E8EF086}">
      <p15:sldGuideLst xmlns:p15="http://schemas.microsoft.com/office/powerpoint/2012/main" xmlns="">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B2F3366C-257E-4A60-A02B-3EF45E3BFD4B}"/>
              </a:ext>
            </a:extLst>
          </p:cNvPr>
          <p:cNvSpPr>
            <a:spLocks noGrp="1"/>
          </p:cNvSpPr>
          <p:nvPr>
            <p:ph type="pic" sz="quarter" idx="10"/>
          </p:nvPr>
        </p:nvSpPr>
        <p:spPr>
          <a:xfrm>
            <a:off x="1009650" y="827858"/>
            <a:ext cx="10172700" cy="5202284"/>
          </a:xfrm>
          <a:prstGeom prst="rect">
            <a:avLst/>
          </a:prstGeom>
        </p:spPr>
        <p:txBody>
          <a:bodyPr/>
          <a:lstStyle/>
          <a:p>
            <a:endParaRPr lang="en-ID"/>
          </a:p>
        </p:txBody>
      </p:sp>
    </p:spTree>
    <p:extLst>
      <p:ext uri="{BB962C8B-B14F-4D97-AF65-F5344CB8AC3E}">
        <p14:creationId xmlns:p14="http://schemas.microsoft.com/office/powerpoint/2010/main" val="3481384635"/>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B2F3366C-257E-4A60-A02B-3EF45E3BFD4B}"/>
              </a:ext>
            </a:extLst>
          </p:cNvPr>
          <p:cNvSpPr>
            <a:spLocks noGrp="1"/>
          </p:cNvSpPr>
          <p:nvPr>
            <p:ph type="pic" sz="quarter" idx="10"/>
          </p:nvPr>
        </p:nvSpPr>
        <p:spPr>
          <a:xfrm>
            <a:off x="2434046" y="1854926"/>
            <a:ext cx="7323908" cy="3148148"/>
          </a:xfrm>
          <a:prstGeom prst="rect">
            <a:avLst/>
          </a:prstGeom>
        </p:spPr>
        <p:txBody>
          <a:bodyPr/>
          <a:lstStyle/>
          <a:p>
            <a:endParaRPr lang="en-ID"/>
          </a:p>
        </p:txBody>
      </p:sp>
    </p:spTree>
    <p:extLst>
      <p:ext uri="{BB962C8B-B14F-4D97-AF65-F5344CB8AC3E}">
        <p14:creationId xmlns:p14="http://schemas.microsoft.com/office/powerpoint/2010/main" val="2361499150"/>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A9853A44-E283-42FF-8F7F-B5AA456CC973}"/>
              </a:ext>
            </a:extLst>
          </p:cNvPr>
          <p:cNvSpPr>
            <a:spLocks noGrp="1"/>
          </p:cNvSpPr>
          <p:nvPr>
            <p:ph type="pic" sz="quarter" idx="10"/>
          </p:nvPr>
        </p:nvSpPr>
        <p:spPr>
          <a:xfrm>
            <a:off x="5029200" y="0"/>
            <a:ext cx="7162800" cy="5619750"/>
          </a:xfrm>
        </p:spPr>
        <p:txBody>
          <a:bodyPr/>
          <a:lstStyle/>
          <a:p>
            <a:endParaRPr lang="en-ID"/>
          </a:p>
        </p:txBody>
      </p:sp>
    </p:spTree>
    <p:extLst>
      <p:ext uri="{BB962C8B-B14F-4D97-AF65-F5344CB8AC3E}">
        <p14:creationId xmlns:p14="http://schemas.microsoft.com/office/powerpoint/2010/main" val="3952790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9C5DAAD8-8626-4B62-9C23-1467962C3C51}"/>
              </a:ext>
            </a:extLst>
          </p:cNvPr>
          <p:cNvSpPr>
            <a:spLocks noGrp="1"/>
          </p:cNvSpPr>
          <p:nvPr>
            <p:ph type="pic" sz="quarter" idx="10"/>
          </p:nvPr>
        </p:nvSpPr>
        <p:spPr>
          <a:xfrm>
            <a:off x="4610100" y="3429000"/>
            <a:ext cx="2971800" cy="2971800"/>
          </a:xfrm>
          <a:prstGeom prst="ellipse">
            <a:avLst/>
          </a:prstGeom>
        </p:spPr>
        <p:txBody>
          <a:bodyPr/>
          <a:lstStyle/>
          <a:p>
            <a:endParaRPr lang="en-ID"/>
          </a:p>
        </p:txBody>
      </p:sp>
    </p:spTree>
    <p:extLst>
      <p:ext uri="{BB962C8B-B14F-4D97-AF65-F5344CB8AC3E}">
        <p14:creationId xmlns:p14="http://schemas.microsoft.com/office/powerpoint/2010/main" val="2682617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76300" y="927100"/>
            <a:ext cx="5219700" cy="5003800"/>
          </a:xfrm>
        </p:spPr>
        <p:txBody>
          <a:bodyPr/>
          <a:lstStyle/>
          <a:p>
            <a:endParaRPr lang="en-US"/>
          </a:p>
        </p:txBody>
      </p:sp>
    </p:spTree>
    <p:extLst>
      <p:ext uri="{BB962C8B-B14F-4D97-AF65-F5344CB8AC3E}">
        <p14:creationId xmlns:p14="http://schemas.microsoft.com/office/powerpoint/2010/main" val="1771329325"/>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xmlns="" id="{28EC2586-6628-4DAC-A260-82711AE87E8C}"/>
              </a:ext>
            </a:extLst>
          </p:cNvPr>
          <p:cNvSpPr>
            <a:spLocks noGrp="1"/>
          </p:cNvSpPr>
          <p:nvPr>
            <p:ph type="pic" sz="quarter" idx="10"/>
          </p:nvPr>
        </p:nvSpPr>
        <p:spPr>
          <a:xfrm>
            <a:off x="6096000" y="855098"/>
            <a:ext cx="4705350" cy="6002902"/>
          </a:xfrm>
          <a:custGeom>
            <a:avLst/>
            <a:gdLst>
              <a:gd name="connsiteX0" fmla="*/ 2352675 w 4705350"/>
              <a:gd name="connsiteY0" fmla="*/ 0 h 6002902"/>
              <a:gd name="connsiteX1" fmla="*/ 4693203 w 4705350"/>
              <a:gd name="connsiteY1" fmla="*/ 2112128 h 6002902"/>
              <a:gd name="connsiteX2" fmla="*/ 4702247 w 4705350"/>
              <a:gd name="connsiteY2" fmla="*/ 2291227 h 6002902"/>
              <a:gd name="connsiteX3" fmla="*/ 4705350 w 4705350"/>
              <a:gd name="connsiteY3" fmla="*/ 2291227 h 6002902"/>
              <a:gd name="connsiteX4" fmla="*/ 4705350 w 4705350"/>
              <a:gd name="connsiteY4" fmla="*/ 2352675 h 6002902"/>
              <a:gd name="connsiteX5" fmla="*/ 4705350 w 4705350"/>
              <a:gd name="connsiteY5" fmla="*/ 6002902 h 6002902"/>
              <a:gd name="connsiteX6" fmla="*/ 0 w 4705350"/>
              <a:gd name="connsiteY6" fmla="*/ 6002902 h 6002902"/>
              <a:gd name="connsiteX7" fmla="*/ 0 w 4705350"/>
              <a:gd name="connsiteY7" fmla="*/ 2352675 h 6002902"/>
              <a:gd name="connsiteX8" fmla="*/ 0 w 4705350"/>
              <a:gd name="connsiteY8" fmla="*/ 2291227 h 6002902"/>
              <a:gd name="connsiteX9" fmla="*/ 3103 w 4705350"/>
              <a:gd name="connsiteY9" fmla="*/ 2291227 h 6002902"/>
              <a:gd name="connsiteX10" fmla="*/ 12147 w 4705350"/>
              <a:gd name="connsiteY10" fmla="*/ 2112128 h 6002902"/>
              <a:gd name="connsiteX11" fmla="*/ 2352675 w 4705350"/>
              <a:gd name="connsiteY11" fmla="*/ 0 h 6002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705350" h="6002902">
                <a:moveTo>
                  <a:pt x="2352675" y="0"/>
                </a:moveTo>
                <a:cubicBezTo>
                  <a:pt x="3570813" y="0"/>
                  <a:pt x="4572723" y="925777"/>
                  <a:pt x="4693203" y="2112128"/>
                </a:cubicBezTo>
                <a:lnTo>
                  <a:pt x="4702247" y="2291227"/>
                </a:lnTo>
                <a:lnTo>
                  <a:pt x="4705350" y="2291227"/>
                </a:lnTo>
                <a:lnTo>
                  <a:pt x="4705350" y="2352675"/>
                </a:lnTo>
                <a:lnTo>
                  <a:pt x="4705350" y="6002902"/>
                </a:lnTo>
                <a:lnTo>
                  <a:pt x="0" y="6002902"/>
                </a:lnTo>
                <a:lnTo>
                  <a:pt x="0" y="2352675"/>
                </a:lnTo>
                <a:lnTo>
                  <a:pt x="0" y="2291227"/>
                </a:lnTo>
                <a:lnTo>
                  <a:pt x="3103" y="2291227"/>
                </a:lnTo>
                <a:lnTo>
                  <a:pt x="12147" y="2112128"/>
                </a:lnTo>
                <a:cubicBezTo>
                  <a:pt x="132627" y="925777"/>
                  <a:pt x="1134538" y="0"/>
                  <a:pt x="2352675" y="0"/>
                </a:cubicBezTo>
                <a:close/>
              </a:path>
            </a:pathLst>
          </a:custGeom>
        </p:spPr>
        <p:txBody>
          <a:bodyPr wrap="square">
            <a:noAutofit/>
          </a:bodyPr>
          <a:lstStyle/>
          <a:p>
            <a:endParaRPr lang="en-ID" dirty="0"/>
          </a:p>
        </p:txBody>
      </p:sp>
    </p:spTree>
    <p:extLst>
      <p:ext uri="{BB962C8B-B14F-4D97-AF65-F5344CB8AC3E}">
        <p14:creationId xmlns:p14="http://schemas.microsoft.com/office/powerpoint/2010/main" val="1120185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1" y="0"/>
            <a:ext cx="5073445" cy="6858000"/>
          </a:xfrm>
          <a:custGeom>
            <a:avLst/>
            <a:gdLst>
              <a:gd name="connsiteX0" fmla="*/ 0 w 5372100"/>
              <a:gd name="connsiteY0" fmla="*/ 0 h 3276600"/>
              <a:gd name="connsiteX1" fmla="*/ 5372100 w 5372100"/>
              <a:gd name="connsiteY1" fmla="*/ 0 h 3276600"/>
              <a:gd name="connsiteX2" fmla="*/ 5372100 w 5372100"/>
              <a:gd name="connsiteY2" fmla="*/ 3276600 h 3276600"/>
              <a:gd name="connsiteX3" fmla="*/ 0 w 537210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5372100" h="3276600">
                <a:moveTo>
                  <a:pt x="0" y="0"/>
                </a:moveTo>
                <a:lnTo>
                  <a:pt x="5372100" y="0"/>
                </a:lnTo>
                <a:lnTo>
                  <a:pt x="5372100" y="3276600"/>
                </a:lnTo>
                <a:lnTo>
                  <a:pt x="0" y="3276600"/>
                </a:lnTo>
                <a:close/>
              </a:path>
            </a:pathLst>
          </a:cu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987832167"/>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C234AFD6-082C-4116-A210-AAEA0FFF6306}"/>
              </a:ext>
            </a:extLst>
          </p:cNvPr>
          <p:cNvSpPr>
            <a:spLocks noGrp="1"/>
          </p:cNvSpPr>
          <p:nvPr>
            <p:ph type="pic" sz="quarter" idx="10"/>
          </p:nvPr>
        </p:nvSpPr>
        <p:spPr>
          <a:xfrm>
            <a:off x="7521677" y="0"/>
            <a:ext cx="4670323" cy="6858000"/>
          </a:xfrm>
        </p:spPr>
        <p:txBody>
          <a:bodyPr/>
          <a:lstStyle/>
          <a:p>
            <a:endParaRPr lang="en-ID"/>
          </a:p>
        </p:txBody>
      </p:sp>
    </p:spTree>
    <p:extLst>
      <p:ext uri="{BB962C8B-B14F-4D97-AF65-F5344CB8AC3E}">
        <p14:creationId xmlns:p14="http://schemas.microsoft.com/office/powerpoint/2010/main" val="601983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7C2B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001A2765-0A2E-4E2D-9729-8A902BD0568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73ADDF78-8DF2-4DD8-B488-CD37472E43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EAEE98DC-8C12-47F2-88EF-FE1AFDD3E7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CC5F8-7FCB-4FB8-B481-18411046920A}" type="datetimeFigureOut">
              <a:rPr lang="en-ID" smtClean="0"/>
              <a:t>11/21/2022</a:t>
            </a:fld>
            <a:endParaRPr lang="en-ID"/>
          </a:p>
        </p:txBody>
      </p:sp>
      <p:sp>
        <p:nvSpPr>
          <p:cNvPr id="5" name="Footer Placeholder 4">
            <a:extLst>
              <a:ext uri="{FF2B5EF4-FFF2-40B4-BE49-F238E27FC236}">
                <a16:creationId xmlns:a16="http://schemas.microsoft.com/office/drawing/2014/main" xmlns="" id="{440602BD-D219-40A9-A5D4-B3773741A4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C068D82E-4CF5-4BF0-941D-B013440904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4E384A-4EEA-4AEE-9101-80959713EEB4}" type="slidenum">
              <a:rPr lang="en-ID" smtClean="0"/>
              <a:t>‹#›</a:t>
            </a:fld>
            <a:endParaRPr lang="en-ID"/>
          </a:p>
        </p:txBody>
      </p:sp>
    </p:spTree>
    <p:extLst>
      <p:ext uri="{BB962C8B-B14F-4D97-AF65-F5344CB8AC3E}">
        <p14:creationId xmlns:p14="http://schemas.microsoft.com/office/powerpoint/2010/main" val="3380038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8" r:id="rId4"/>
    <p:sldLayoutId id="2147483651" r:id="rId5"/>
    <p:sldLayoutId id="2147483652" r:id="rId6"/>
    <p:sldLayoutId id="2147483653" r:id="rId7"/>
    <p:sldLayoutId id="2147483654" r:id="rId8"/>
    <p:sldLayoutId id="2147483656" r:id="rId9"/>
    <p:sldLayoutId id="2147483662" r:id="rId10"/>
    <p:sldLayoutId id="2147483660" r:id="rId11"/>
    <p:sldLayoutId id="2147483661" r:id="rId12"/>
    <p:sldLayoutId id="2147483663" r:id="rId13"/>
    <p:sldLayoutId id="2147483664" r:id="rId14"/>
    <p:sldLayoutId id="2147483665" r:id="rId15"/>
    <p:sldLayoutId id="2147483669" r:id="rId16"/>
    <p:sldLayoutId id="2147483670" r:id="rId17"/>
    <p:sldLayoutId id="2147483671" r:id="rId18"/>
    <p:sldLayoutId id="2147483674"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4/relationships/chartEx" Target="../charts/chartEx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15287E9D-C1D8-475F-AD86-60C27ECA76A7}"/>
              </a:ext>
            </a:extLst>
          </p:cNvPr>
          <p:cNvSpPr/>
          <p:nvPr/>
        </p:nvSpPr>
        <p:spPr>
          <a:xfrm>
            <a:off x="2005633" y="2679899"/>
            <a:ext cx="818073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6000" b="1" kern="1700" dirty="0">
                <a:ln w="0"/>
                <a:solidFill>
                  <a:schemeClr val="bg1"/>
                </a:solidFill>
                <a:latin typeface="Playfair Display Black" panose="00000A00000000000000" pitchFamily="50" charset="0"/>
                <a:ea typeface="Roboto Slab" pitchFamily="2" charset="0"/>
                <a:cs typeface="Lato Heavy" panose="020F0502020204030203" pitchFamily="34" charset="0"/>
              </a:rPr>
              <a:t>ACCORD</a:t>
            </a:r>
          </a:p>
        </p:txBody>
      </p:sp>
      <p:sp>
        <p:nvSpPr>
          <p:cNvPr id="17" name="TextBox 16">
            <a:extLst>
              <a:ext uri="{FF2B5EF4-FFF2-40B4-BE49-F238E27FC236}">
                <a16:creationId xmlns:a16="http://schemas.microsoft.com/office/drawing/2014/main" xmlns="" id="{CEFDF581-A11D-43AB-806A-922C82C1240F}"/>
              </a:ext>
            </a:extLst>
          </p:cNvPr>
          <p:cNvSpPr txBox="1"/>
          <p:nvPr/>
        </p:nvSpPr>
        <p:spPr>
          <a:xfrm>
            <a:off x="3048000" y="5104563"/>
            <a:ext cx="6096000" cy="461665"/>
          </a:xfrm>
          <a:prstGeom prst="rect">
            <a:avLst/>
          </a:prstGeom>
          <a:noFill/>
        </p:spPr>
        <p:txBody>
          <a:bodyPr wrap="square">
            <a:spAutoFit/>
          </a:bodyPr>
          <a:lstStyle/>
          <a:p>
            <a:pPr algn="ctr"/>
            <a:r>
              <a:rPr lang="en-US" sz="1200" b="0" i="0" dirty="0">
                <a:solidFill>
                  <a:schemeClr val="bg1"/>
                </a:solidFill>
                <a:effectLst/>
                <a:latin typeface="Montserrat Light" panose="00000400000000000000" pitchFamily="50" charset="0"/>
              </a:rPr>
              <a:t>What you wear is how you present yourself to the world, especially today when human contacts go so fast. Fashion is instant language.</a:t>
            </a:r>
            <a:endParaRPr lang="en-ID" sz="1200" dirty="0">
              <a:solidFill>
                <a:schemeClr val="bg1"/>
              </a:solidFill>
              <a:latin typeface="Montserrat Light" panose="00000400000000000000" pitchFamily="50" charset="0"/>
            </a:endParaRPr>
          </a:p>
        </p:txBody>
      </p:sp>
      <p:sp>
        <p:nvSpPr>
          <p:cNvPr id="3" name="Picture Placeholder 2">
            <a:extLst>
              <a:ext uri="{FF2B5EF4-FFF2-40B4-BE49-F238E27FC236}">
                <a16:creationId xmlns:a16="http://schemas.microsoft.com/office/drawing/2014/main" xmlns="" id="{14C79CA1-65DD-4622-9A20-8C75468E3891}"/>
              </a:ext>
            </a:extLst>
          </p:cNvPr>
          <p:cNvSpPr>
            <a:spLocks noGrp="1"/>
          </p:cNvSpPr>
          <p:nvPr>
            <p:ph type="pic" sz="quarter" idx="10"/>
          </p:nvPr>
        </p:nvSpPr>
        <p:spPr/>
      </p:sp>
    </p:spTree>
    <p:extLst>
      <p:ext uri="{BB962C8B-B14F-4D97-AF65-F5344CB8AC3E}">
        <p14:creationId xmlns:p14="http://schemas.microsoft.com/office/powerpoint/2010/main" val="198505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E96BFCC9-1757-4E77-BAC4-D89E6FDA83DC}"/>
              </a:ext>
            </a:extLst>
          </p:cNvPr>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7674C59D-3FD8-458A-9B45-1B23E1DEFF61}"/>
              </a:ext>
            </a:extLst>
          </p:cNvPr>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C6024F18-39D9-4C54-AC57-5482DAB1BDAB}"/>
              </a:ext>
            </a:extLst>
          </p:cNvPr>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2FE1DA51-A57E-404D-BE07-F0AB354E22D0}"/>
              </a:ext>
            </a:extLst>
          </p:cNvPr>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97315D94-6479-4795-B7E8-82C8226B2CF5}"/>
              </a:ext>
            </a:extLst>
          </p:cNvPr>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D85C8BBF-3716-46A5-ABEC-F8C886CC03FC}"/>
              </a:ext>
            </a:extLst>
          </p:cNvPr>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BB4683DF-6A4A-489D-AE1E-7AEC5D991D5C}"/>
              </a:ext>
            </a:extLst>
          </p:cNvPr>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D2E46402-F336-470E-9CF4-5404B5431230}"/>
              </a:ext>
            </a:extLst>
          </p:cNvPr>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0236EB21-F126-48F7-A67B-49395EF39E5B}"/>
              </a:ext>
            </a:extLst>
          </p:cNvPr>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A58767E7-152B-4F81-B849-7CEEDFD14F09}"/>
              </a:ext>
            </a:extLst>
          </p:cNvPr>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9CD7080A-3953-4336-A966-7F74432D32E6}"/>
              </a:ext>
            </a:extLst>
          </p:cNvPr>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BD2F7805-B238-4ACD-A31D-831C90269209}"/>
              </a:ext>
            </a:extLst>
          </p:cNvPr>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5EEE1260-7ED5-46EC-A729-55342DD7DC84}"/>
              </a:ext>
            </a:extLst>
          </p:cNvPr>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6B771655-D68E-4FB3-A88E-718587D42EC5}"/>
              </a:ext>
            </a:extLst>
          </p:cNvPr>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8A111006-3B27-4B27-8E3D-C063AFE33558}"/>
              </a:ext>
            </a:extLst>
          </p:cNvPr>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AAA12E22-DCFF-4CE3-9298-88DB38731659}"/>
              </a:ext>
            </a:extLst>
          </p:cNvPr>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FEBCF24E-D618-4100-B651-36A5DAC47C35}"/>
              </a:ext>
            </a:extLst>
          </p:cNvPr>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B31BF5B9-BD55-48C5-A023-AFD637D01F95}"/>
              </a:ext>
            </a:extLst>
          </p:cNvPr>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80FFEE77-A9E7-4D72-830D-1E7BB049B43F}"/>
              </a:ext>
            </a:extLst>
          </p:cNvPr>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F272A31B-E672-474D-B3F5-033B43A433D2}"/>
              </a:ext>
            </a:extLst>
          </p:cNvPr>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D5FF5084-616E-4E00-BBA9-5B804218FF5C}"/>
              </a:ext>
            </a:extLst>
          </p:cNvPr>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CCAF13F3-39D5-40AE-8378-8298F6934F91}"/>
              </a:ext>
            </a:extLst>
          </p:cNvPr>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172FD942-AFB8-431D-A3A7-5B62CA3F9005}"/>
              </a:ext>
            </a:extLst>
          </p:cNvPr>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1B52C324-7423-4369-99E3-92CD59D79554}"/>
              </a:ext>
            </a:extLst>
          </p:cNvPr>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C3B3D6B6-BFD7-4465-99DB-D20889EB14AC}"/>
              </a:ext>
            </a:extLst>
          </p:cNvPr>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56A97D1C-54DD-4FD7-A8E9-6F9A8E69AC10}"/>
              </a:ext>
            </a:extLst>
          </p:cNvPr>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A4E9D6A1-3749-45A0-9B0C-C2DCCF13261E}"/>
              </a:ext>
            </a:extLst>
          </p:cNvPr>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2EA7D64E-E0C5-484D-B007-4CC69CEEB959}"/>
              </a:ext>
            </a:extLst>
          </p:cNvPr>
          <p:cNvGrpSpPr/>
          <p:nvPr/>
        </p:nvGrpSpPr>
        <p:grpSpPr>
          <a:xfrm>
            <a:off x="3767746" y="3821969"/>
            <a:ext cx="254833" cy="251008"/>
            <a:chOff x="7197121" y="8332915"/>
            <a:chExt cx="553829" cy="543285"/>
          </a:xfrm>
          <a:solidFill>
            <a:schemeClr val="tx1">
              <a:lumMod val="95000"/>
              <a:lumOff val="5000"/>
            </a:schemeClr>
          </a:solidFill>
        </p:grpSpPr>
        <p:sp>
          <p:nvSpPr>
            <p:cNvPr id="30" name="Shape 5084">
              <a:extLst>
                <a:ext uri="{FF2B5EF4-FFF2-40B4-BE49-F238E27FC236}">
                  <a16:creationId xmlns:a16="http://schemas.microsoft.com/office/drawing/2014/main" xmlns="" id="{C40FBE1B-25F5-4400-AFC1-7E2BC7CB15A0}"/>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E0606ACB-0934-4E1E-973B-65E5FDCE0630}"/>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7EFAF6E6-9D6F-41F7-907A-C296511E2A2F}"/>
              </a:ext>
            </a:extLst>
          </p:cNvPr>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2C2691FD-AFBA-47E2-A1D8-DD60861B8DD0}"/>
              </a:ext>
            </a:extLst>
          </p:cNvPr>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F56C3EBF-872F-431D-921A-6B2E6B237F84}"/>
              </a:ext>
            </a:extLst>
          </p:cNvPr>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7AA81E15-7D6F-496B-A064-627C1D2CA38E}"/>
              </a:ext>
            </a:extLst>
          </p:cNvPr>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DC0EE710-497B-4129-83D3-70898CF43F05}"/>
              </a:ext>
            </a:extLst>
          </p:cNvPr>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C759716B-290A-451B-A576-8FE0498A4E5C}"/>
              </a:ext>
            </a:extLst>
          </p:cNvPr>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7EFADEE6-CD3C-457F-AAA3-E41A829BCCC2}"/>
              </a:ext>
            </a:extLst>
          </p:cNvPr>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FAFD8656-E47C-46E8-9CA9-F4898940E7A5}"/>
              </a:ext>
            </a:extLst>
          </p:cNvPr>
          <p:cNvGrpSpPr/>
          <p:nvPr/>
        </p:nvGrpSpPr>
        <p:grpSpPr>
          <a:xfrm>
            <a:off x="4351333" y="3808349"/>
            <a:ext cx="177021" cy="274357"/>
            <a:chOff x="8527946" y="7535335"/>
            <a:chExt cx="385131" cy="596900"/>
          </a:xfrm>
          <a:solidFill>
            <a:schemeClr val="tx1">
              <a:lumMod val="95000"/>
              <a:lumOff val="5000"/>
            </a:schemeClr>
          </a:solidFill>
        </p:grpSpPr>
        <p:sp>
          <p:nvSpPr>
            <p:cNvPr id="40" name="Shape 5094">
              <a:extLst>
                <a:ext uri="{FF2B5EF4-FFF2-40B4-BE49-F238E27FC236}">
                  <a16:creationId xmlns:a16="http://schemas.microsoft.com/office/drawing/2014/main" xmlns="" id="{04924E08-BB5D-4C35-AA98-8B4BC9DB80EF}"/>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C1C2569F-5BDC-4B28-9B92-AE3BE855F039}"/>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C46D0DF8-A200-4138-95F1-57E17358E891}"/>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7">
            <a:extLst>
              <a:ext uri="{FF2B5EF4-FFF2-40B4-BE49-F238E27FC236}">
                <a16:creationId xmlns:a16="http://schemas.microsoft.com/office/drawing/2014/main" xmlns="" id="{3B3AD692-7FDD-4489-8C8A-135D57E4799D}"/>
              </a:ext>
            </a:extLst>
          </p:cNvPr>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8">
            <a:extLst>
              <a:ext uri="{FF2B5EF4-FFF2-40B4-BE49-F238E27FC236}">
                <a16:creationId xmlns:a16="http://schemas.microsoft.com/office/drawing/2014/main" xmlns="" id="{436C1D14-36F7-417A-AE60-DC38AE9F8497}"/>
              </a:ext>
            </a:extLst>
          </p:cNvPr>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099">
            <a:extLst>
              <a:ext uri="{FF2B5EF4-FFF2-40B4-BE49-F238E27FC236}">
                <a16:creationId xmlns:a16="http://schemas.microsoft.com/office/drawing/2014/main" xmlns="" id="{5F625EA3-8A49-4CD8-87B7-B9A616BF0983}"/>
              </a:ext>
            </a:extLst>
          </p:cNvPr>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0">
            <a:extLst>
              <a:ext uri="{FF2B5EF4-FFF2-40B4-BE49-F238E27FC236}">
                <a16:creationId xmlns:a16="http://schemas.microsoft.com/office/drawing/2014/main" xmlns="" id="{35CA1089-C787-40B2-BC54-C222C34EDA3C}"/>
              </a:ext>
            </a:extLst>
          </p:cNvPr>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1">
            <a:extLst>
              <a:ext uri="{FF2B5EF4-FFF2-40B4-BE49-F238E27FC236}">
                <a16:creationId xmlns:a16="http://schemas.microsoft.com/office/drawing/2014/main" xmlns="" id="{B6E80ABC-16A1-45AF-9286-3BB1031EE4B5}"/>
              </a:ext>
            </a:extLst>
          </p:cNvPr>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2">
            <a:extLst>
              <a:ext uri="{FF2B5EF4-FFF2-40B4-BE49-F238E27FC236}">
                <a16:creationId xmlns:a16="http://schemas.microsoft.com/office/drawing/2014/main" xmlns="" id="{CCCC40DB-1C9D-43B1-A430-6F01607D5860}"/>
              </a:ext>
            </a:extLst>
          </p:cNvPr>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3">
            <a:extLst>
              <a:ext uri="{FF2B5EF4-FFF2-40B4-BE49-F238E27FC236}">
                <a16:creationId xmlns:a16="http://schemas.microsoft.com/office/drawing/2014/main" xmlns="" id="{2D4C5704-3D5D-46D5-8225-E1695B0B01D1}"/>
              </a:ext>
            </a:extLst>
          </p:cNvPr>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4">
            <a:extLst>
              <a:ext uri="{FF2B5EF4-FFF2-40B4-BE49-F238E27FC236}">
                <a16:creationId xmlns:a16="http://schemas.microsoft.com/office/drawing/2014/main" xmlns="" id="{74993BF3-CB81-44A7-9C10-31F6D477A4B4}"/>
              </a:ext>
            </a:extLst>
          </p:cNvPr>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5">
            <a:extLst>
              <a:ext uri="{FF2B5EF4-FFF2-40B4-BE49-F238E27FC236}">
                <a16:creationId xmlns:a16="http://schemas.microsoft.com/office/drawing/2014/main" xmlns="" id="{3913F16F-5C79-489A-A3A6-FB054813519A}"/>
              </a:ext>
            </a:extLst>
          </p:cNvPr>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6">
            <a:extLst>
              <a:ext uri="{FF2B5EF4-FFF2-40B4-BE49-F238E27FC236}">
                <a16:creationId xmlns:a16="http://schemas.microsoft.com/office/drawing/2014/main" xmlns="" id="{7AA86BD6-18F3-46FC-A000-E1F90313C3AB}"/>
              </a:ext>
            </a:extLst>
          </p:cNvPr>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7">
            <a:extLst>
              <a:ext uri="{FF2B5EF4-FFF2-40B4-BE49-F238E27FC236}">
                <a16:creationId xmlns:a16="http://schemas.microsoft.com/office/drawing/2014/main" xmlns="" id="{7EDCF981-7F52-4CE4-B0DE-5686FAEE21B0}"/>
              </a:ext>
            </a:extLst>
          </p:cNvPr>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8">
            <a:extLst>
              <a:ext uri="{FF2B5EF4-FFF2-40B4-BE49-F238E27FC236}">
                <a16:creationId xmlns:a16="http://schemas.microsoft.com/office/drawing/2014/main" xmlns="" id="{400ABED1-3CBB-422B-87F0-B7DDF60CA4A3}"/>
              </a:ext>
            </a:extLst>
          </p:cNvPr>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09">
            <a:extLst>
              <a:ext uri="{FF2B5EF4-FFF2-40B4-BE49-F238E27FC236}">
                <a16:creationId xmlns:a16="http://schemas.microsoft.com/office/drawing/2014/main" xmlns="" id="{61A80F64-734B-4085-AF7A-DC382BAC60EA}"/>
              </a:ext>
            </a:extLst>
          </p:cNvPr>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0">
            <a:extLst>
              <a:ext uri="{FF2B5EF4-FFF2-40B4-BE49-F238E27FC236}">
                <a16:creationId xmlns:a16="http://schemas.microsoft.com/office/drawing/2014/main" xmlns="" id="{340B9D6D-8EFF-416E-8060-6BD0AFFBB5E9}"/>
              </a:ext>
            </a:extLst>
          </p:cNvPr>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1">
            <a:extLst>
              <a:ext uri="{FF2B5EF4-FFF2-40B4-BE49-F238E27FC236}">
                <a16:creationId xmlns:a16="http://schemas.microsoft.com/office/drawing/2014/main" xmlns="" id="{3EB9CD51-0177-40C6-A1A7-EF5B07D6D95C}"/>
              </a:ext>
            </a:extLst>
          </p:cNvPr>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2">
            <a:extLst>
              <a:ext uri="{FF2B5EF4-FFF2-40B4-BE49-F238E27FC236}">
                <a16:creationId xmlns:a16="http://schemas.microsoft.com/office/drawing/2014/main" xmlns="" id="{C2F30340-8F6A-4D4A-BC5C-2553B8557568}"/>
              </a:ext>
            </a:extLst>
          </p:cNvPr>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3">
            <a:extLst>
              <a:ext uri="{FF2B5EF4-FFF2-40B4-BE49-F238E27FC236}">
                <a16:creationId xmlns:a16="http://schemas.microsoft.com/office/drawing/2014/main" xmlns="" id="{D5ACFB2E-8CB7-4598-986F-BF74CDCCDA21}"/>
              </a:ext>
            </a:extLst>
          </p:cNvPr>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4">
            <a:extLst>
              <a:ext uri="{FF2B5EF4-FFF2-40B4-BE49-F238E27FC236}">
                <a16:creationId xmlns:a16="http://schemas.microsoft.com/office/drawing/2014/main" xmlns="" id="{B993F7AA-120C-4D55-BE11-EB6B511E66A1}"/>
              </a:ext>
            </a:extLst>
          </p:cNvPr>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5">
            <a:extLst>
              <a:ext uri="{FF2B5EF4-FFF2-40B4-BE49-F238E27FC236}">
                <a16:creationId xmlns:a16="http://schemas.microsoft.com/office/drawing/2014/main" xmlns="" id="{4E2F0B79-08E3-4395-82FF-5EBAE8B35005}"/>
              </a:ext>
            </a:extLst>
          </p:cNvPr>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6">
            <a:extLst>
              <a:ext uri="{FF2B5EF4-FFF2-40B4-BE49-F238E27FC236}">
                <a16:creationId xmlns:a16="http://schemas.microsoft.com/office/drawing/2014/main" xmlns="" id="{773FDC9C-8384-4BEE-B3DC-9C9B8AB0CEF5}"/>
              </a:ext>
            </a:extLst>
          </p:cNvPr>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7">
            <a:extLst>
              <a:ext uri="{FF2B5EF4-FFF2-40B4-BE49-F238E27FC236}">
                <a16:creationId xmlns:a16="http://schemas.microsoft.com/office/drawing/2014/main" xmlns="" id="{D21A0F39-949E-4A65-B61C-31373EAC6724}"/>
              </a:ext>
            </a:extLst>
          </p:cNvPr>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8">
            <a:extLst>
              <a:ext uri="{FF2B5EF4-FFF2-40B4-BE49-F238E27FC236}">
                <a16:creationId xmlns:a16="http://schemas.microsoft.com/office/drawing/2014/main" xmlns="" id="{1CC3850A-DCA0-4803-BA7C-6B2F2114DDF6}"/>
              </a:ext>
            </a:extLst>
          </p:cNvPr>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19">
            <a:extLst>
              <a:ext uri="{FF2B5EF4-FFF2-40B4-BE49-F238E27FC236}">
                <a16:creationId xmlns:a16="http://schemas.microsoft.com/office/drawing/2014/main" xmlns="" id="{4D04EBAD-04C4-43C9-B223-9FC768B172D7}"/>
              </a:ext>
            </a:extLst>
          </p:cNvPr>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0">
            <a:extLst>
              <a:ext uri="{FF2B5EF4-FFF2-40B4-BE49-F238E27FC236}">
                <a16:creationId xmlns:a16="http://schemas.microsoft.com/office/drawing/2014/main" xmlns="" id="{175C87DD-4CB7-4886-80F1-37F36296DD63}"/>
              </a:ext>
            </a:extLst>
          </p:cNvPr>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1">
            <a:extLst>
              <a:ext uri="{FF2B5EF4-FFF2-40B4-BE49-F238E27FC236}">
                <a16:creationId xmlns:a16="http://schemas.microsoft.com/office/drawing/2014/main" xmlns="" id="{EB3EFC16-F392-4731-8D38-BD66436B7D2B}"/>
              </a:ext>
            </a:extLst>
          </p:cNvPr>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2">
            <a:extLst>
              <a:ext uri="{FF2B5EF4-FFF2-40B4-BE49-F238E27FC236}">
                <a16:creationId xmlns:a16="http://schemas.microsoft.com/office/drawing/2014/main" xmlns="" id="{138F1A9F-72EA-41E6-B8C1-9B54B1B91F03}"/>
              </a:ext>
            </a:extLst>
          </p:cNvPr>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3">
            <a:extLst>
              <a:ext uri="{FF2B5EF4-FFF2-40B4-BE49-F238E27FC236}">
                <a16:creationId xmlns:a16="http://schemas.microsoft.com/office/drawing/2014/main" xmlns="" id="{35DC24F8-6D48-40D5-B9F2-CB7D3739E5CC}"/>
              </a:ext>
            </a:extLst>
          </p:cNvPr>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4">
            <a:extLst>
              <a:ext uri="{FF2B5EF4-FFF2-40B4-BE49-F238E27FC236}">
                <a16:creationId xmlns:a16="http://schemas.microsoft.com/office/drawing/2014/main" xmlns="" id="{A4DDE6EF-CB74-4E3C-BC55-F9A58CB58C22}"/>
              </a:ext>
            </a:extLst>
          </p:cNvPr>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5">
            <a:extLst>
              <a:ext uri="{FF2B5EF4-FFF2-40B4-BE49-F238E27FC236}">
                <a16:creationId xmlns:a16="http://schemas.microsoft.com/office/drawing/2014/main" xmlns="" id="{705EED05-314F-4657-9CC0-7A208BDEE4C8}"/>
              </a:ext>
            </a:extLst>
          </p:cNvPr>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6">
            <a:extLst>
              <a:ext uri="{FF2B5EF4-FFF2-40B4-BE49-F238E27FC236}">
                <a16:creationId xmlns:a16="http://schemas.microsoft.com/office/drawing/2014/main" xmlns="" id="{A2A62DA5-F49C-47C8-9A50-B29B566EB7BF}"/>
              </a:ext>
            </a:extLst>
          </p:cNvPr>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7">
            <a:extLst>
              <a:ext uri="{FF2B5EF4-FFF2-40B4-BE49-F238E27FC236}">
                <a16:creationId xmlns:a16="http://schemas.microsoft.com/office/drawing/2014/main" xmlns="" id="{D9D564F8-7BB7-4C8E-A5A2-490E29AB1ECA}"/>
              </a:ext>
            </a:extLst>
          </p:cNvPr>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8">
            <a:extLst>
              <a:ext uri="{FF2B5EF4-FFF2-40B4-BE49-F238E27FC236}">
                <a16:creationId xmlns:a16="http://schemas.microsoft.com/office/drawing/2014/main" xmlns="" id="{47873E80-FDD1-42C2-8332-2B79D6C6D560}"/>
              </a:ext>
            </a:extLst>
          </p:cNvPr>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29">
            <a:extLst>
              <a:ext uri="{FF2B5EF4-FFF2-40B4-BE49-F238E27FC236}">
                <a16:creationId xmlns:a16="http://schemas.microsoft.com/office/drawing/2014/main" xmlns="" id="{3B4CBECB-9DC3-4F92-BEF8-52DEB429939A}"/>
              </a:ext>
            </a:extLst>
          </p:cNvPr>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0">
            <a:extLst>
              <a:ext uri="{FF2B5EF4-FFF2-40B4-BE49-F238E27FC236}">
                <a16:creationId xmlns:a16="http://schemas.microsoft.com/office/drawing/2014/main" xmlns="" id="{874FBD30-3888-4805-AF98-6280C866FEB2}"/>
              </a:ext>
            </a:extLst>
          </p:cNvPr>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1">
            <a:extLst>
              <a:ext uri="{FF2B5EF4-FFF2-40B4-BE49-F238E27FC236}">
                <a16:creationId xmlns:a16="http://schemas.microsoft.com/office/drawing/2014/main" xmlns="" id="{A6921973-21CA-4765-B886-33ABCE046905}"/>
              </a:ext>
            </a:extLst>
          </p:cNvPr>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2">
            <a:extLst>
              <a:ext uri="{FF2B5EF4-FFF2-40B4-BE49-F238E27FC236}">
                <a16:creationId xmlns:a16="http://schemas.microsoft.com/office/drawing/2014/main" xmlns="" id="{CF5C7649-0480-4290-A3D8-2135BB7960F4}"/>
              </a:ext>
            </a:extLst>
          </p:cNvPr>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3">
            <a:extLst>
              <a:ext uri="{FF2B5EF4-FFF2-40B4-BE49-F238E27FC236}">
                <a16:creationId xmlns:a16="http://schemas.microsoft.com/office/drawing/2014/main" xmlns="" id="{9D9E86A8-6984-4286-8B68-E132DB817A1C}"/>
              </a:ext>
            </a:extLst>
          </p:cNvPr>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4">
            <a:extLst>
              <a:ext uri="{FF2B5EF4-FFF2-40B4-BE49-F238E27FC236}">
                <a16:creationId xmlns:a16="http://schemas.microsoft.com/office/drawing/2014/main" xmlns="" id="{E5CC3DCF-DA41-4692-8831-C1948681E25F}"/>
              </a:ext>
            </a:extLst>
          </p:cNvPr>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5">
            <a:extLst>
              <a:ext uri="{FF2B5EF4-FFF2-40B4-BE49-F238E27FC236}">
                <a16:creationId xmlns:a16="http://schemas.microsoft.com/office/drawing/2014/main" xmlns="" id="{066C45BC-A1BC-4575-92B2-107E416932DF}"/>
              </a:ext>
            </a:extLst>
          </p:cNvPr>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6">
            <a:extLst>
              <a:ext uri="{FF2B5EF4-FFF2-40B4-BE49-F238E27FC236}">
                <a16:creationId xmlns:a16="http://schemas.microsoft.com/office/drawing/2014/main" xmlns="" id="{4FEABBDF-C453-4A77-A647-1B054A41B9D6}"/>
              </a:ext>
            </a:extLst>
          </p:cNvPr>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7">
            <a:extLst>
              <a:ext uri="{FF2B5EF4-FFF2-40B4-BE49-F238E27FC236}">
                <a16:creationId xmlns:a16="http://schemas.microsoft.com/office/drawing/2014/main" xmlns="" id="{CAB0FDE8-6BC4-4EBA-AEDA-CF24852C0979}"/>
              </a:ext>
            </a:extLst>
          </p:cNvPr>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8">
            <a:extLst>
              <a:ext uri="{FF2B5EF4-FFF2-40B4-BE49-F238E27FC236}">
                <a16:creationId xmlns:a16="http://schemas.microsoft.com/office/drawing/2014/main" xmlns="" id="{6AED437F-EBF9-498E-A468-27583CC448DA}"/>
              </a:ext>
            </a:extLst>
          </p:cNvPr>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39">
            <a:extLst>
              <a:ext uri="{FF2B5EF4-FFF2-40B4-BE49-F238E27FC236}">
                <a16:creationId xmlns:a16="http://schemas.microsoft.com/office/drawing/2014/main" xmlns="" id="{22164ECD-44CB-4F4A-891B-2A5288C51735}"/>
              </a:ext>
            </a:extLst>
          </p:cNvPr>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0">
            <a:extLst>
              <a:ext uri="{FF2B5EF4-FFF2-40B4-BE49-F238E27FC236}">
                <a16:creationId xmlns:a16="http://schemas.microsoft.com/office/drawing/2014/main" xmlns="" id="{6B24EE0B-70DA-4C59-9987-6C0744CEDD2B}"/>
              </a:ext>
            </a:extLst>
          </p:cNvPr>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1">
            <a:extLst>
              <a:ext uri="{FF2B5EF4-FFF2-40B4-BE49-F238E27FC236}">
                <a16:creationId xmlns:a16="http://schemas.microsoft.com/office/drawing/2014/main" xmlns="" id="{9CB0E37E-E6BE-46F5-B7DE-5388436300FB}"/>
              </a:ext>
            </a:extLst>
          </p:cNvPr>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2">
            <a:extLst>
              <a:ext uri="{FF2B5EF4-FFF2-40B4-BE49-F238E27FC236}">
                <a16:creationId xmlns:a16="http://schemas.microsoft.com/office/drawing/2014/main" xmlns="" id="{882898CF-0552-4BED-B98C-4E989AC1202B}"/>
              </a:ext>
            </a:extLst>
          </p:cNvPr>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3">
            <a:extLst>
              <a:ext uri="{FF2B5EF4-FFF2-40B4-BE49-F238E27FC236}">
                <a16:creationId xmlns:a16="http://schemas.microsoft.com/office/drawing/2014/main" xmlns="" id="{7FBFC8E8-FB10-4AA8-BE51-52CD1E24885B}"/>
              </a:ext>
            </a:extLst>
          </p:cNvPr>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4">
            <a:extLst>
              <a:ext uri="{FF2B5EF4-FFF2-40B4-BE49-F238E27FC236}">
                <a16:creationId xmlns:a16="http://schemas.microsoft.com/office/drawing/2014/main" xmlns="" id="{E0B12A21-85D2-45DD-B9C4-604A77BE52C4}"/>
              </a:ext>
            </a:extLst>
          </p:cNvPr>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5">
            <a:extLst>
              <a:ext uri="{FF2B5EF4-FFF2-40B4-BE49-F238E27FC236}">
                <a16:creationId xmlns:a16="http://schemas.microsoft.com/office/drawing/2014/main" xmlns="" id="{D919E0E4-0EB6-4793-AB5B-B8BFF2AF6724}"/>
              </a:ext>
            </a:extLst>
          </p:cNvPr>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6">
            <a:extLst>
              <a:ext uri="{FF2B5EF4-FFF2-40B4-BE49-F238E27FC236}">
                <a16:creationId xmlns:a16="http://schemas.microsoft.com/office/drawing/2014/main" xmlns="" id="{52FD3272-EE29-4849-8D88-1B86434BC58B}"/>
              </a:ext>
            </a:extLst>
          </p:cNvPr>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7">
            <a:extLst>
              <a:ext uri="{FF2B5EF4-FFF2-40B4-BE49-F238E27FC236}">
                <a16:creationId xmlns:a16="http://schemas.microsoft.com/office/drawing/2014/main" xmlns="" id="{91EC7D61-18B8-4C42-81C4-36A1C99CF079}"/>
              </a:ext>
            </a:extLst>
          </p:cNvPr>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8">
            <a:extLst>
              <a:ext uri="{FF2B5EF4-FFF2-40B4-BE49-F238E27FC236}">
                <a16:creationId xmlns:a16="http://schemas.microsoft.com/office/drawing/2014/main" xmlns="" id="{022874D9-DF19-4314-AE24-25CD4C690641}"/>
              </a:ext>
            </a:extLst>
          </p:cNvPr>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49">
            <a:extLst>
              <a:ext uri="{FF2B5EF4-FFF2-40B4-BE49-F238E27FC236}">
                <a16:creationId xmlns:a16="http://schemas.microsoft.com/office/drawing/2014/main" xmlns="" id="{13D330FD-CF25-45D9-A54B-1D3AFBD133F4}"/>
              </a:ext>
            </a:extLst>
          </p:cNvPr>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0">
            <a:extLst>
              <a:ext uri="{FF2B5EF4-FFF2-40B4-BE49-F238E27FC236}">
                <a16:creationId xmlns:a16="http://schemas.microsoft.com/office/drawing/2014/main" xmlns="" id="{3F0EB501-A105-4D0F-BA31-5748BE91148C}"/>
              </a:ext>
            </a:extLst>
          </p:cNvPr>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1">
            <a:extLst>
              <a:ext uri="{FF2B5EF4-FFF2-40B4-BE49-F238E27FC236}">
                <a16:creationId xmlns:a16="http://schemas.microsoft.com/office/drawing/2014/main" xmlns="" id="{70DC4E1B-6C67-4660-BBD7-E9E25FB7B794}"/>
              </a:ext>
            </a:extLst>
          </p:cNvPr>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2">
            <a:extLst>
              <a:ext uri="{FF2B5EF4-FFF2-40B4-BE49-F238E27FC236}">
                <a16:creationId xmlns:a16="http://schemas.microsoft.com/office/drawing/2014/main" xmlns="" id="{8B1AADD8-55CA-4D01-BE55-E2F50E3F0D5F}"/>
              </a:ext>
            </a:extLst>
          </p:cNvPr>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3">
            <a:extLst>
              <a:ext uri="{FF2B5EF4-FFF2-40B4-BE49-F238E27FC236}">
                <a16:creationId xmlns:a16="http://schemas.microsoft.com/office/drawing/2014/main" xmlns="" id="{033F0204-926D-43F9-B39F-911C9E190569}"/>
              </a:ext>
            </a:extLst>
          </p:cNvPr>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4">
            <a:extLst>
              <a:ext uri="{FF2B5EF4-FFF2-40B4-BE49-F238E27FC236}">
                <a16:creationId xmlns:a16="http://schemas.microsoft.com/office/drawing/2014/main" xmlns="" id="{E6619247-D094-44E2-A86C-299BB16D9887}"/>
              </a:ext>
            </a:extLst>
          </p:cNvPr>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5">
            <a:extLst>
              <a:ext uri="{FF2B5EF4-FFF2-40B4-BE49-F238E27FC236}">
                <a16:creationId xmlns:a16="http://schemas.microsoft.com/office/drawing/2014/main" xmlns="" id="{D4A4ECAB-448B-4A5A-AB4E-438B294E1093}"/>
              </a:ext>
            </a:extLst>
          </p:cNvPr>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6">
            <a:extLst>
              <a:ext uri="{FF2B5EF4-FFF2-40B4-BE49-F238E27FC236}">
                <a16:creationId xmlns:a16="http://schemas.microsoft.com/office/drawing/2014/main" xmlns="" id="{4F5BE11A-106B-4965-B598-46F25200F0E8}"/>
              </a:ext>
            </a:extLst>
          </p:cNvPr>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7">
            <a:extLst>
              <a:ext uri="{FF2B5EF4-FFF2-40B4-BE49-F238E27FC236}">
                <a16:creationId xmlns:a16="http://schemas.microsoft.com/office/drawing/2014/main" xmlns="" id="{5E90ED42-139C-419C-A71E-827BF2ED85CA}"/>
              </a:ext>
            </a:extLst>
          </p:cNvPr>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8">
            <a:extLst>
              <a:ext uri="{FF2B5EF4-FFF2-40B4-BE49-F238E27FC236}">
                <a16:creationId xmlns:a16="http://schemas.microsoft.com/office/drawing/2014/main" xmlns="" id="{D0981A34-9CC6-40C8-B3D5-119240E89056}"/>
              </a:ext>
            </a:extLst>
          </p:cNvPr>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59">
            <a:extLst>
              <a:ext uri="{FF2B5EF4-FFF2-40B4-BE49-F238E27FC236}">
                <a16:creationId xmlns:a16="http://schemas.microsoft.com/office/drawing/2014/main" xmlns="" id="{B2F0EEAE-E05A-4635-96F7-463FD89B1B9C}"/>
              </a:ext>
            </a:extLst>
          </p:cNvPr>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0">
            <a:extLst>
              <a:ext uri="{FF2B5EF4-FFF2-40B4-BE49-F238E27FC236}">
                <a16:creationId xmlns:a16="http://schemas.microsoft.com/office/drawing/2014/main" xmlns="" id="{A3CF60A2-2CEB-4147-94C0-3C40D427A605}"/>
              </a:ext>
            </a:extLst>
          </p:cNvPr>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1">
            <a:extLst>
              <a:ext uri="{FF2B5EF4-FFF2-40B4-BE49-F238E27FC236}">
                <a16:creationId xmlns:a16="http://schemas.microsoft.com/office/drawing/2014/main" xmlns="" id="{88A3C8DA-AC23-46C6-AE4D-D0EA30E62749}"/>
              </a:ext>
            </a:extLst>
          </p:cNvPr>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2">
            <a:extLst>
              <a:ext uri="{FF2B5EF4-FFF2-40B4-BE49-F238E27FC236}">
                <a16:creationId xmlns:a16="http://schemas.microsoft.com/office/drawing/2014/main" xmlns="" id="{64D0DC7A-34EC-4E1E-A9C7-44EB205F9CCB}"/>
              </a:ext>
            </a:extLst>
          </p:cNvPr>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3">
            <a:extLst>
              <a:ext uri="{FF2B5EF4-FFF2-40B4-BE49-F238E27FC236}">
                <a16:creationId xmlns:a16="http://schemas.microsoft.com/office/drawing/2014/main" xmlns="" id="{46CF373A-18B6-45C0-94E0-00D0CB310887}"/>
              </a:ext>
            </a:extLst>
          </p:cNvPr>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4">
            <a:extLst>
              <a:ext uri="{FF2B5EF4-FFF2-40B4-BE49-F238E27FC236}">
                <a16:creationId xmlns:a16="http://schemas.microsoft.com/office/drawing/2014/main" xmlns="" id="{D4664ECD-B4BC-4909-9522-CD7F4EA886D3}"/>
              </a:ext>
            </a:extLst>
          </p:cNvPr>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5">
            <a:extLst>
              <a:ext uri="{FF2B5EF4-FFF2-40B4-BE49-F238E27FC236}">
                <a16:creationId xmlns:a16="http://schemas.microsoft.com/office/drawing/2014/main" xmlns="" id="{80991D27-F386-4A6C-9225-A9975D271F55}"/>
              </a:ext>
            </a:extLst>
          </p:cNvPr>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6">
            <a:extLst>
              <a:ext uri="{FF2B5EF4-FFF2-40B4-BE49-F238E27FC236}">
                <a16:creationId xmlns:a16="http://schemas.microsoft.com/office/drawing/2014/main" xmlns="" id="{82A04828-F4BA-4F97-BBFA-AEBEF3594EB1}"/>
              </a:ext>
            </a:extLst>
          </p:cNvPr>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7">
            <a:extLst>
              <a:ext uri="{FF2B5EF4-FFF2-40B4-BE49-F238E27FC236}">
                <a16:creationId xmlns:a16="http://schemas.microsoft.com/office/drawing/2014/main" xmlns="" id="{ADF8F5CA-9B56-4B7B-84CD-D505C367C6A9}"/>
              </a:ext>
            </a:extLst>
          </p:cNvPr>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8">
            <a:extLst>
              <a:ext uri="{FF2B5EF4-FFF2-40B4-BE49-F238E27FC236}">
                <a16:creationId xmlns:a16="http://schemas.microsoft.com/office/drawing/2014/main" xmlns="" id="{1C0FE2F8-BF6B-4D3E-A834-5B1341ABBFE8}"/>
              </a:ext>
            </a:extLst>
          </p:cNvPr>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69">
            <a:extLst>
              <a:ext uri="{FF2B5EF4-FFF2-40B4-BE49-F238E27FC236}">
                <a16:creationId xmlns:a16="http://schemas.microsoft.com/office/drawing/2014/main" xmlns="" id="{D51DC4EF-70B5-4EE5-8EEE-F02FCF5D78D0}"/>
              </a:ext>
            </a:extLst>
          </p:cNvPr>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0">
            <a:extLst>
              <a:ext uri="{FF2B5EF4-FFF2-40B4-BE49-F238E27FC236}">
                <a16:creationId xmlns:a16="http://schemas.microsoft.com/office/drawing/2014/main" xmlns="" id="{EECD9427-2A9B-4CF2-A9E9-9584942541C1}"/>
              </a:ext>
            </a:extLst>
          </p:cNvPr>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1">
            <a:extLst>
              <a:ext uri="{FF2B5EF4-FFF2-40B4-BE49-F238E27FC236}">
                <a16:creationId xmlns:a16="http://schemas.microsoft.com/office/drawing/2014/main" xmlns="" id="{26E8C145-DDBF-46B6-99A9-1A02744C7D91}"/>
              </a:ext>
            </a:extLst>
          </p:cNvPr>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2">
            <a:extLst>
              <a:ext uri="{FF2B5EF4-FFF2-40B4-BE49-F238E27FC236}">
                <a16:creationId xmlns:a16="http://schemas.microsoft.com/office/drawing/2014/main" xmlns="" id="{8E34A59A-C1AC-4EF4-BAB2-105C102F6847}"/>
              </a:ext>
            </a:extLst>
          </p:cNvPr>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3">
            <a:extLst>
              <a:ext uri="{FF2B5EF4-FFF2-40B4-BE49-F238E27FC236}">
                <a16:creationId xmlns:a16="http://schemas.microsoft.com/office/drawing/2014/main" xmlns="" id="{B6DBA08D-E4BD-4922-B90A-3AA3999479C7}"/>
              </a:ext>
            </a:extLst>
          </p:cNvPr>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4">
            <a:extLst>
              <a:ext uri="{FF2B5EF4-FFF2-40B4-BE49-F238E27FC236}">
                <a16:creationId xmlns:a16="http://schemas.microsoft.com/office/drawing/2014/main" xmlns="" id="{99507801-F546-4F74-926D-4599317AE18B}"/>
              </a:ext>
            </a:extLst>
          </p:cNvPr>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5">
            <a:extLst>
              <a:ext uri="{FF2B5EF4-FFF2-40B4-BE49-F238E27FC236}">
                <a16:creationId xmlns:a16="http://schemas.microsoft.com/office/drawing/2014/main" xmlns="" id="{C1F043D3-0FB5-4FF6-A76C-D467299EABE0}"/>
              </a:ext>
            </a:extLst>
          </p:cNvPr>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6">
            <a:extLst>
              <a:ext uri="{FF2B5EF4-FFF2-40B4-BE49-F238E27FC236}">
                <a16:creationId xmlns:a16="http://schemas.microsoft.com/office/drawing/2014/main" xmlns="" id="{48B4A01E-5851-40E9-B85D-7D56BC67238F}"/>
              </a:ext>
            </a:extLst>
          </p:cNvPr>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77">
            <a:extLst>
              <a:ext uri="{FF2B5EF4-FFF2-40B4-BE49-F238E27FC236}">
                <a16:creationId xmlns:a16="http://schemas.microsoft.com/office/drawing/2014/main" xmlns="" id="{0331EBDA-147B-4626-BC24-5D9350B19483}"/>
              </a:ext>
            </a:extLst>
          </p:cNvPr>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78">
            <a:extLst>
              <a:ext uri="{FF2B5EF4-FFF2-40B4-BE49-F238E27FC236}">
                <a16:creationId xmlns:a16="http://schemas.microsoft.com/office/drawing/2014/main" xmlns="" id="{C9AF0DBD-332D-401F-948B-90CA6B95CD6B}"/>
              </a:ext>
            </a:extLst>
          </p:cNvPr>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79">
            <a:extLst>
              <a:ext uri="{FF2B5EF4-FFF2-40B4-BE49-F238E27FC236}">
                <a16:creationId xmlns:a16="http://schemas.microsoft.com/office/drawing/2014/main" xmlns="" id="{54F3387B-B1C6-4F56-A732-1DFCEC6B3612}"/>
              </a:ext>
            </a:extLst>
          </p:cNvPr>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0">
            <a:extLst>
              <a:ext uri="{FF2B5EF4-FFF2-40B4-BE49-F238E27FC236}">
                <a16:creationId xmlns:a16="http://schemas.microsoft.com/office/drawing/2014/main" xmlns="" id="{F1E11D5D-3028-4C07-9115-F79EF8DCCBFE}"/>
              </a:ext>
            </a:extLst>
          </p:cNvPr>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1">
            <a:extLst>
              <a:ext uri="{FF2B5EF4-FFF2-40B4-BE49-F238E27FC236}">
                <a16:creationId xmlns:a16="http://schemas.microsoft.com/office/drawing/2014/main" xmlns="" id="{AB3965EE-886F-4689-9A91-359E65428EC3}"/>
              </a:ext>
            </a:extLst>
          </p:cNvPr>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2">
            <a:extLst>
              <a:ext uri="{FF2B5EF4-FFF2-40B4-BE49-F238E27FC236}">
                <a16:creationId xmlns:a16="http://schemas.microsoft.com/office/drawing/2014/main" xmlns="" id="{81429B3F-C4ED-4FE0-8E69-255368889082}"/>
              </a:ext>
            </a:extLst>
          </p:cNvPr>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3">
            <a:extLst>
              <a:ext uri="{FF2B5EF4-FFF2-40B4-BE49-F238E27FC236}">
                <a16:creationId xmlns:a16="http://schemas.microsoft.com/office/drawing/2014/main" xmlns="" id="{0B11BD02-B25A-4FB8-8377-065F17FDB006}"/>
              </a:ext>
            </a:extLst>
          </p:cNvPr>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84">
            <a:extLst>
              <a:ext uri="{FF2B5EF4-FFF2-40B4-BE49-F238E27FC236}">
                <a16:creationId xmlns:a16="http://schemas.microsoft.com/office/drawing/2014/main" xmlns="" id="{ADA1C5B5-6184-4CBB-96B9-FA0298C42042}"/>
              </a:ext>
            </a:extLst>
          </p:cNvPr>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85">
            <a:extLst>
              <a:ext uri="{FF2B5EF4-FFF2-40B4-BE49-F238E27FC236}">
                <a16:creationId xmlns:a16="http://schemas.microsoft.com/office/drawing/2014/main" xmlns="" id="{52806C9D-6670-416F-ABEB-5E1B535E2987}"/>
              </a:ext>
            </a:extLst>
          </p:cNvPr>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86">
            <a:extLst>
              <a:ext uri="{FF2B5EF4-FFF2-40B4-BE49-F238E27FC236}">
                <a16:creationId xmlns:a16="http://schemas.microsoft.com/office/drawing/2014/main" xmlns="" id="{6712CA80-4B41-4DF4-AA40-CAED889F7F23}"/>
              </a:ext>
            </a:extLst>
          </p:cNvPr>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3" name="Shape 5187">
            <a:extLst>
              <a:ext uri="{FF2B5EF4-FFF2-40B4-BE49-F238E27FC236}">
                <a16:creationId xmlns:a16="http://schemas.microsoft.com/office/drawing/2014/main" xmlns="" id="{18F4B9EB-BD85-47CC-A9A9-8899FE1F4E07}"/>
              </a:ext>
            </a:extLst>
          </p:cNvPr>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4" name="Shape 5188">
            <a:extLst>
              <a:ext uri="{FF2B5EF4-FFF2-40B4-BE49-F238E27FC236}">
                <a16:creationId xmlns:a16="http://schemas.microsoft.com/office/drawing/2014/main" xmlns="" id="{AFFF756D-A31B-4223-81D0-76031C2FA389}"/>
              </a:ext>
            </a:extLst>
          </p:cNvPr>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5" name="Shape 5189">
            <a:extLst>
              <a:ext uri="{FF2B5EF4-FFF2-40B4-BE49-F238E27FC236}">
                <a16:creationId xmlns:a16="http://schemas.microsoft.com/office/drawing/2014/main" xmlns="" id="{993C7646-1672-40E5-B511-08E9C36FA6FA}"/>
              </a:ext>
            </a:extLst>
          </p:cNvPr>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6" name="Shape 5190">
            <a:extLst>
              <a:ext uri="{FF2B5EF4-FFF2-40B4-BE49-F238E27FC236}">
                <a16:creationId xmlns:a16="http://schemas.microsoft.com/office/drawing/2014/main" xmlns="" id="{4FEF7FEE-58B4-4243-96E4-40961E28DD64}"/>
              </a:ext>
            </a:extLst>
          </p:cNvPr>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7" name="Shape 5191">
            <a:extLst>
              <a:ext uri="{FF2B5EF4-FFF2-40B4-BE49-F238E27FC236}">
                <a16:creationId xmlns:a16="http://schemas.microsoft.com/office/drawing/2014/main" xmlns="" id="{D4B4CD4D-1EB2-4E9D-A9BB-61B0BD25B22A}"/>
              </a:ext>
            </a:extLst>
          </p:cNvPr>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8" name="Shape 5192">
            <a:extLst>
              <a:ext uri="{FF2B5EF4-FFF2-40B4-BE49-F238E27FC236}">
                <a16:creationId xmlns:a16="http://schemas.microsoft.com/office/drawing/2014/main" xmlns="" id="{217EB3A3-FFE9-4CFD-A3D6-90577E2BBDC8}"/>
              </a:ext>
            </a:extLst>
          </p:cNvPr>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9" name="Shape 5193">
            <a:extLst>
              <a:ext uri="{FF2B5EF4-FFF2-40B4-BE49-F238E27FC236}">
                <a16:creationId xmlns:a16="http://schemas.microsoft.com/office/drawing/2014/main" xmlns="" id="{AE93BAE4-C5D2-4D4F-9E21-4590DCB1E356}"/>
              </a:ext>
            </a:extLst>
          </p:cNvPr>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tx1">
              <a:lumMod val="95000"/>
              <a:lumOff val="5000"/>
            </a:schemeClr>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1415084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283B06D3-AFAE-4182-80BB-CE6A661294EC}"/>
              </a:ext>
            </a:extLst>
          </p:cNvPr>
          <p:cNvSpPr/>
          <p:nvPr/>
        </p:nvSpPr>
        <p:spPr>
          <a:xfrm>
            <a:off x="6929772" y="1867891"/>
            <a:ext cx="4576428" cy="707886"/>
          </a:xfrm>
          <a:prstGeom prst="rect">
            <a:avLst/>
          </a:prstGeom>
        </p:spPr>
        <p:txBody>
          <a:bodyPr vert="horz" wrap="square">
            <a:spAutoFit/>
          </a:bodyPr>
          <a:lstStyle/>
          <a:p>
            <a:r>
              <a:rPr lang="en-US" sz="4000" kern="1700" dirty="0">
                <a:ln w="0"/>
                <a:solidFill>
                  <a:schemeClr val="tx1">
                    <a:lumMod val="85000"/>
                    <a:lumOff val="15000"/>
                  </a:schemeClr>
                </a:solidFill>
                <a:latin typeface="Playfair Display" panose="00000500000000000000" pitchFamily="50" charset="0"/>
                <a:ea typeface="Roboto Slab" pitchFamily="2" charset="0"/>
                <a:cs typeface="Lato Heavy" panose="020F0502020204030203" pitchFamily="34" charset="0"/>
              </a:rPr>
              <a:t>Hello World</a:t>
            </a:r>
          </a:p>
        </p:txBody>
      </p:sp>
      <p:sp>
        <p:nvSpPr>
          <p:cNvPr id="12" name="TextBox 11">
            <a:extLst>
              <a:ext uri="{FF2B5EF4-FFF2-40B4-BE49-F238E27FC236}">
                <a16:creationId xmlns:a16="http://schemas.microsoft.com/office/drawing/2014/main" xmlns="" id="{179BFEF1-C6B0-43CC-AC5F-2B87AC6FE6FF}"/>
              </a:ext>
            </a:extLst>
          </p:cNvPr>
          <p:cNvSpPr txBox="1"/>
          <p:nvPr/>
        </p:nvSpPr>
        <p:spPr>
          <a:xfrm>
            <a:off x="6929772" y="2863503"/>
            <a:ext cx="4119228" cy="1677767"/>
          </a:xfrm>
          <a:prstGeom prst="rect">
            <a:avLst/>
          </a:prstGeom>
          <a:noFill/>
        </p:spPr>
        <p:txBody>
          <a:bodyPr wrap="square">
            <a:spAutoFit/>
          </a:bodyPr>
          <a:lstStyle/>
          <a:p>
            <a:pPr>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42F2C9FE-78FB-4852-8687-11B18BE9062B}"/>
              </a:ext>
            </a:extLst>
          </p:cNvPr>
          <p:cNvSpPr/>
          <p:nvPr/>
        </p:nvSpPr>
        <p:spPr>
          <a:xfrm>
            <a:off x="6929772" y="5423069"/>
            <a:ext cx="2214228" cy="480453"/>
          </a:xfrm>
          <a:prstGeom prst="rect">
            <a:avLst/>
          </a:prstGeom>
        </p:spPr>
        <p:txBody>
          <a:bodyPr wrap="square">
            <a:spAutoFit/>
          </a:bodyPr>
          <a:lstStyle/>
          <a:p>
            <a:pPr>
              <a:lnSpc>
                <a:spcPct val="150000"/>
              </a:lnSpc>
            </a:pPr>
            <a:r>
              <a:rPr lang="en-US" sz="9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a:t>
            </a:r>
            <a:endParaRPr lang="en-ID" sz="9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148F278D-2F90-4345-A6E2-1563E8B5FC64}"/>
              </a:ext>
            </a:extLst>
          </p:cNvPr>
          <p:cNvSpPr>
            <a:spLocks noGrp="1"/>
          </p:cNvSpPr>
          <p:nvPr>
            <p:ph type="pic" sz="quarter" idx="10"/>
          </p:nvPr>
        </p:nvSpPr>
        <p:spPr/>
      </p:sp>
    </p:spTree>
    <p:extLst>
      <p:ext uri="{BB962C8B-B14F-4D97-AF65-F5344CB8AC3E}">
        <p14:creationId xmlns:p14="http://schemas.microsoft.com/office/powerpoint/2010/main" val="2324982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xmlns="" id="{9B8B6621-4A1F-4CA9-A72D-2439E7BD81F3}"/>
              </a:ext>
            </a:extLst>
          </p:cNvPr>
          <p:cNvSpPr/>
          <p:nvPr/>
        </p:nvSpPr>
        <p:spPr>
          <a:xfrm>
            <a:off x="1059914" y="2044871"/>
            <a:ext cx="4576428" cy="707886"/>
          </a:xfrm>
          <a:prstGeom prst="rect">
            <a:avLst/>
          </a:prstGeom>
        </p:spPr>
        <p:txBody>
          <a:bodyPr vert="horz" wrap="square">
            <a:spAutoFit/>
          </a:bodyPr>
          <a:lstStyle/>
          <a:p>
            <a:r>
              <a:rPr lang="en-US" sz="4000" kern="1700" dirty="0">
                <a:ln w="0"/>
                <a:solidFill>
                  <a:schemeClr val="tx1">
                    <a:lumMod val="85000"/>
                    <a:lumOff val="15000"/>
                  </a:schemeClr>
                </a:solidFill>
                <a:latin typeface="Playfair Display" panose="00000500000000000000" pitchFamily="50" charset="0"/>
                <a:ea typeface="Roboto Slab" pitchFamily="2" charset="0"/>
                <a:cs typeface="Lato Heavy" panose="020F0502020204030203" pitchFamily="34" charset="0"/>
              </a:rPr>
              <a:t>About Company</a:t>
            </a:r>
          </a:p>
        </p:txBody>
      </p:sp>
      <p:sp>
        <p:nvSpPr>
          <p:cNvPr id="18" name="TextBox 17">
            <a:extLst>
              <a:ext uri="{FF2B5EF4-FFF2-40B4-BE49-F238E27FC236}">
                <a16:creationId xmlns:a16="http://schemas.microsoft.com/office/drawing/2014/main" xmlns="" id="{F480B334-9C27-492C-8352-D1FDE6B2DE2F}"/>
              </a:ext>
            </a:extLst>
          </p:cNvPr>
          <p:cNvSpPr txBox="1"/>
          <p:nvPr/>
        </p:nvSpPr>
        <p:spPr>
          <a:xfrm>
            <a:off x="1059914" y="3719070"/>
            <a:ext cx="4119228" cy="1677767"/>
          </a:xfrm>
          <a:prstGeom prst="rect">
            <a:avLst/>
          </a:prstGeom>
          <a:noFill/>
        </p:spPr>
        <p:txBody>
          <a:bodyPr wrap="square">
            <a:spAutoFit/>
          </a:bodyPr>
          <a:lstStyle/>
          <a:p>
            <a:pPr>
              <a:lnSpc>
                <a:spcPct val="150000"/>
              </a:lnSpc>
            </a:pPr>
            <a:r>
              <a:rPr lang="en-US" sz="1000" b="0" i="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A414B1B5-F1D4-4DB4-8EA5-9DD86434465D}"/>
              </a:ext>
            </a:extLst>
          </p:cNvPr>
          <p:cNvSpPr>
            <a:spLocks noGrp="1"/>
          </p:cNvSpPr>
          <p:nvPr>
            <p:ph type="pic" sz="quarter" idx="10"/>
          </p:nvPr>
        </p:nvSpPr>
        <p:spPr/>
      </p:sp>
    </p:spTree>
    <p:extLst>
      <p:ext uri="{BB962C8B-B14F-4D97-AF65-F5344CB8AC3E}">
        <p14:creationId xmlns:p14="http://schemas.microsoft.com/office/powerpoint/2010/main" val="1118880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xmlns="" id="{B5FB1CE0-9916-4E38-A852-7F709DAA2BA6}"/>
              </a:ext>
            </a:extLst>
          </p:cNvPr>
          <p:cNvSpPr txBox="1"/>
          <p:nvPr/>
        </p:nvSpPr>
        <p:spPr>
          <a:xfrm>
            <a:off x="5845755" y="3485866"/>
            <a:ext cx="5073445" cy="2123658"/>
          </a:xfrm>
          <a:prstGeom prst="rect">
            <a:avLst/>
          </a:prstGeom>
          <a:noFill/>
        </p:spPr>
        <p:txBody>
          <a:bodyPr wrap="square">
            <a:spAutoFit/>
          </a:bodyPr>
          <a:lstStyle/>
          <a:p>
            <a:pPr algn="just"/>
            <a:r>
              <a:rPr lang="en-US" sz="12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2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2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2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a:t>
            </a:r>
            <a:r>
              <a:rPr lang="en-US" sz="12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2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non-characteristic words etc.</a:t>
            </a:r>
            <a:endParaRPr lang="en-ID" sz="12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0F069114-D938-49A9-8445-037B621FEB47}"/>
              </a:ext>
            </a:extLst>
          </p:cNvPr>
          <p:cNvSpPr/>
          <p:nvPr/>
        </p:nvSpPr>
        <p:spPr>
          <a:xfrm>
            <a:off x="5845755" y="1602420"/>
            <a:ext cx="4576428" cy="707886"/>
          </a:xfrm>
          <a:prstGeom prst="rect">
            <a:avLst/>
          </a:prstGeom>
        </p:spPr>
        <p:txBody>
          <a:bodyPr vert="horz" wrap="square">
            <a:spAutoFit/>
          </a:bodyPr>
          <a:lstStyle/>
          <a:p>
            <a:r>
              <a:rPr lang="en-US" sz="4000" kern="1700" dirty="0">
                <a:ln w="0"/>
                <a:solidFill>
                  <a:schemeClr val="tx1">
                    <a:lumMod val="85000"/>
                    <a:lumOff val="15000"/>
                  </a:schemeClr>
                </a:solidFill>
                <a:latin typeface="Playfair Display" panose="00000500000000000000" pitchFamily="50" charset="0"/>
                <a:ea typeface="Roboto Slab" pitchFamily="2" charset="0"/>
                <a:cs typeface="Lato Heavy" panose="020F0502020204030203" pitchFamily="34" charset="0"/>
              </a:rPr>
              <a:t>Who we are</a:t>
            </a:r>
          </a:p>
        </p:txBody>
      </p:sp>
      <p:grpSp>
        <p:nvGrpSpPr>
          <p:cNvPr id="17" name="Group 16">
            <a:extLst>
              <a:ext uri="{FF2B5EF4-FFF2-40B4-BE49-F238E27FC236}">
                <a16:creationId xmlns:a16="http://schemas.microsoft.com/office/drawing/2014/main" xmlns="" id="{E1F9555F-DF44-4661-835F-EEBFE2454F68}"/>
              </a:ext>
            </a:extLst>
          </p:cNvPr>
          <p:cNvGrpSpPr/>
          <p:nvPr/>
        </p:nvGrpSpPr>
        <p:grpSpPr>
          <a:xfrm>
            <a:off x="5845755" y="5982514"/>
            <a:ext cx="1188752" cy="246221"/>
            <a:chOff x="12755848" y="927520"/>
            <a:chExt cx="1188752" cy="246221"/>
          </a:xfrm>
        </p:grpSpPr>
        <p:sp>
          <p:nvSpPr>
            <p:cNvPr id="18" name="TextBox 17">
              <a:extLst>
                <a:ext uri="{FF2B5EF4-FFF2-40B4-BE49-F238E27FC236}">
                  <a16:creationId xmlns:a16="http://schemas.microsoft.com/office/drawing/2014/main" xmlns="" id="{4FF2EF0D-82FA-4407-A3EE-F9DB2AB7D350}"/>
                </a:ext>
              </a:extLst>
            </p:cNvPr>
            <p:cNvSpPr txBox="1"/>
            <p:nvPr/>
          </p:nvSpPr>
          <p:spPr>
            <a:xfrm>
              <a:off x="12755848" y="927520"/>
              <a:ext cx="1188752" cy="246221"/>
            </a:xfrm>
            <a:prstGeom prst="rect">
              <a:avLst/>
            </a:prstGeom>
            <a:noFill/>
          </p:spPr>
          <p:txBody>
            <a:bodyPr wrap="square" rtlCol="0">
              <a:spAutoFit/>
            </a:bodyPr>
            <a:lstStyle/>
            <a:p>
              <a:r>
                <a:rPr lang="en-US" sz="1000" b="1" i="0" dirty="0">
                  <a:solidFill>
                    <a:schemeClr val="tx1">
                      <a:lumMod val="95000"/>
                      <a:lumOff val="5000"/>
                    </a:schemeClr>
                  </a:solidFill>
                  <a:effectLst/>
                  <a:latin typeface="Playfair Display" panose="00000500000000000000" pitchFamily="50" charset="0"/>
                </a:rPr>
                <a:t>Read more</a:t>
              </a:r>
              <a:endParaRPr lang="id-ID" sz="1000" b="1" dirty="0">
                <a:solidFill>
                  <a:schemeClr val="tx1">
                    <a:lumMod val="95000"/>
                    <a:lumOff val="5000"/>
                  </a:schemeClr>
                </a:solidFill>
                <a:latin typeface="Playfair Display" panose="00000500000000000000" pitchFamily="50" charset="0"/>
              </a:endParaRPr>
            </a:p>
          </p:txBody>
        </p:sp>
        <p:sp>
          <p:nvSpPr>
            <p:cNvPr id="19" name="Arrow: Chevron 18">
              <a:extLst>
                <a:ext uri="{FF2B5EF4-FFF2-40B4-BE49-F238E27FC236}">
                  <a16:creationId xmlns:a16="http://schemas.microsoft.com/office/drawing/2014/main" xmlns="" id="{99B2EE47-F0E6-4507-BA98-3F448752A8D5}"/>
                </a:ext>
              </a:extLst>
            </p:cNvPr>
            <p:cNvSpPr/>
            <p:nvPr/>
          </p:nvSpPr>
          <p:spPr>
            <a:xfrm>
              <a:off x="13649049" y="995541"/>
              <a:ext cx="77234" cy="110178"/>
            </a:xfrm>
            <a:prstGeom prst="chevron">
              <a:avLst>
                <a:gd name="adj" fmla="val 97170"/>
              </a:avLst>
            </a:prstGeom>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tx1"/>
                </a:solidFill>
              </a:endParaRPr>
            </a:p>
          </p:txBody>
        </p:sp>
      </p:grpSp>
      <p:sp>
        <p:nvSpPr>
          <p:cNvPr id="3" name="Picture Placeholder 2">
            <a:extLst>
              <a:ext uri="{FF2B5EF4-FFF2-40B4-BE49-F238E27FC236}">
                <a16:creationId xmlns:a16="http://schemas.microsoft.com/office/drawing/2014/main" xmlns="" id="{E624459E-013C-4500-8980-7425BC58C2C4}"/>
              </a:ext>
            </a:extLst>
          </p:cNvPr>
          <p:cNvSpPr>
            <a:spLocks noGrp="1"/>
          </p:cNvSpPr>
          <p:nvPr>
            <p:ph type="pic" sz="quarter" idx="10"/>
          </p:nvPr>
        </p:nvSpPr>
        <p:spPr/>
      </p:sp>
    </p:spTree>
    <p:extLst>
      <p:ext uri="{BB962C8B-B14F-4D97-AF65-F5344CB8AC3E}">
        <p14:creationId xmlns:p14="http://schemas.microsoft.com/office/powerpoint/2010/main" val="717500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9244A16F-5DD3-40FE-A0DE-1974A1C3E9F8}"/>
              </a:ext>
            </a:extLst>
          </p:cNvPr>
          <p:cNvSpPr/>
          <p:nvPr/>
        </p:nvSpPr>
        <p:spPr>
          <a:xfrm>
            <a:off x="4610100" y="4743450"/>
            <a:ext cx="2971800" cy="2114550"/>
          </a:xfrm>
          <a:prstGeom prst="rect">
            <a:avLst/>
          </a:prstGeom>
          <a:solidFill>
            <a:srgbClr val="AF64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TextBox 17">
            <a:extLst>
              <a:ext uri="{FF2B5EF4-FFF2-40B4-BE49-F238E27FC236}">
                <a16:creationId xmlns:a16="http://schemas.microsoft.com/office/drawing/2014/main" xmlns="" id="{64AF5951-0264-4FB2-B581-D2D6198A9B5E}"/>
              </a:ext>
            </a:extLst>
          </p:cNvPr>
          <p:cNvSpPr txBox="1"/>
          <p:nvPr/>
        </p:nvSpPr>
        <p:spPr>
          <a:xfrm>
            <a:off x="1047750" y="1176635"/>
            <a:ext cx="10096500" cy="1569660"/>
          </a:xfrm>
          <a:prstGeom prst="rect">
            <a:avLst/>
          </a:prstGeom>
          <a:noFill/>
        </p:spPr>
        <p:txBody>
          <a:bodyPr wrap="square">
            <a:spAutoFit/>
          </a:bodyPr>
          <a:lstStyle/>
          <a:p>
            <a:pPr algn="ctr"/>
            <a:r>
              <a:rPr lang="en-US" sz="3200" i="0" dirty="0">
                <a:solidFill>
                  <a:srgbClr val="101010"/>
                </a:solidFill>
                <a:effectLst/>
                <a:latin typeface="Playfair Display" panose="00000500000000000000" pitchFamily="50" charset="0"/>
              </a:rPr>
              <a:t>I don't believe you have to be better than everybody else. I believe you have to be better than you ever thought you could be.</a:t>
            </a:r>
            <a:endParaRPr lang="en-ID" sz="3200" dirty="0">
              <a:latin typeface="Playfair Display" panose="00000500000000000000" pitchFamily="50" charset="0"/>
            </a:endParaRPr>
          </a:p>
        </p:txBody>
      </p:sp>
      <p:sp>
        <p:nvSpPr>
          <p:cNvPr id="3" name="Picture Placeholder 2">
            <a:extLst>
              <a:ext uri="{FF2B5EF4-FFF2-40B4-BE49-F238E27FC236}">
                <a16:creationId xmlns:a16="http://schemas.microsoft.com/office/drawing/2014/main" xmlns="" id="{3A0BE66F-3323-441D-889E-1DFAD2DE779D}"/>
              </a:ext>
            </a:extLst>
          </p:cNvPr>
          <p:cNvSpPr>
            <a:spLocks noGrp="1"/>
          </p:cNvSpPr>
          <p:nvPr>
            <p:ph type="pic" sz="quarter" idx="10"/>
          </p:nvPr>
        </p:nvSpPr>
        <p:spPr/>
      </p:sp>
    </p:spTree>
    <p:extLst>
      <p:ext uri="{BB962C8B-B14F-4D97-AF65-F5344CB8AC3E}">
        <p14:creationId xmlns:p14="http://schemas.microsoft.com/office/powerpoint/2010/main" val="399511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FE98159C-3B09-47B1-9398-1A6AEE95C741}"/>
              </a:ext>
            </a:extLst>
          </p:cNvPr>
          <p:cNvSpPr/>
          <p:nvPr/>
        </p:nvSpPr>
        <p:spPr>
          <a:xfrm>
            <a:off x="871872" y="1829790"/>
            <a:ext cx="4576428" cy="707886"/>
          </a:xfrm>
          <a:prstGeom prst="rect">
            <a:avLst/>
          </a:prstGeom>
        </p:spPr>
        <p:txBody>
          <a:bodyPr vert="horz" wrap="square">
            <a:spAutoFit/>
          </a:bodyPr>
          <a:lstStyle/>
          <a:p>
            <a:r>
              <a:rPr lang="en-US" sz="4000" kern="1700" dirty="0">
                <a:ln w="0"/>
                <a:solidFill>
                  <a:schemeClr val="tx1">
                    <a:lumMod val="85000"/>
                    <a:lumOff val="15000"/>
                  </a:schemeClr>
                </a:solidFill>
                <a:latin typeface="Playfair Display" panose="00000500000000000000" pitchFamily="50" charset="0"/>
                <a:ea typeface="Roboto Slab" pitchFamily="2" charset="0"/>
                <a:cs typeface="Lato Heavy" panose="020F0502020204030203" pitchFamily="34" charset="0"/>
              </a:rPr>
              <a:t>Desktop Mockup</a:t>
            </a:r>
          </a:p>
        </p:txBody>
      </p:sp>
      <p:sp>
        <p:nvSpPr>
          <p:cNvPr id="13" name="TextBox 12">
            <a:extLst>
              <a:ext uri="{FF2B5EF4-FFF2-40B4-BE49-F238E27FC236}">
                <a16:creationId xmlns:a16="http://schemas.microsoft.com/office/drawing/2014/main" xmlns="" id="{2B4F5EBA-EEAC-4595-8CA4-A9F6D7405CAE}"/>
              </a:ext>
            </a:extLst>
          </p:cNvPr>
          <p:cNvSpPr txBox="1"/>
          <p:nvPr/>
        </p:nvSpPr>
        <p:spPr>
          <a:xfrm>
            <a:off x="871872" y="3627827"/>
            <a:ext cx="4062078" cy="1677767"/>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 name="Picture Placeholder 2">
            <a:extLst>
              <a:ext uri="{FF2B5EF4-FFF2-40B4-BE49-F238E27FC236}">
                <a16:creationId xmlns:a16="http://schemas.microsoft.com/office/drawing/2014/main" xmlns="" id="{A16DDDB1-8811-4148-932E-C6AB4AD48D38}"/>
              </a:ext>
            </a:extLst>
          </p:cNvPr>
          <p:cNvSpPr>
            <a:spLocks noGrp="1"/>
          </p:cNvSpPr>
          <p:nvPr>
            <p:ph type="pic" sz="quarter" idx="14"/>
          </p:nvPr>
        </p:nvSpPr>
        <p:spPr/>
      </p:sp>
    </p:spTree>
    <p:extLst>
      <p:ext uri="{BB962C8B-B14F-4D97-AF65-F5344CB8AC3E}">
        <p14:creationId xmlns:p14="http://schemas.microsoft.com/office/powerpoint/2010/main" val="122638053"/>
      </p:ext>
    </p:extLst>
  </p:cSld>
  <p:clrMapOvr>
    <a:masterClrMapping/>
  </p:clrMapOvr>
  <mc:AlternateContent xmlns:mc="http://schemas.openxmlformats.org/markup-compatibility/2006" xmlns:p14="http://schemas.microsoft.com/office/powerpoint/2010/main">
    <mc:Choice Requires="p14">
      <p:transition p14:dur="0" advClick="0" advTm="2000"/>
    </mc:Choice>
    <mc:Fallback xmlns="">
      <p:transition advClick="0" advTm="2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6ECCF2A1-A4BC-4800-B472-1FAE1A2D1787}"/>
              </a:ext>
            </a:extLst>
          </p:cNvPr>
          <p:cNvSpPr/>
          <p:nvPr/>
        </p:nvSpPr>
        <p:spPr>
          <a:xfrm>
            <a:off x="749214" y="2092464"/>
            <a:ext cx="4576428" cy="707886"/>
          </a:xfrm>
          <a:prstGeom prst="rect">
            <a:avLst/>
          </a:prstGeom>
        </p:spPr>
        <p:txBody>
          <a:bodyPr vert="horz" wrap="square">
            <a:spAutoFit/>
          </a:bodyPr>
          <a:lstStyle/>
          <a:p>
            <a:r>
              <a:rPr lang="en-US" sz="4000" kern="1700" dirty="0">
                <a:ln w="0"/>
                <a:solidFill>
                  <a:schemeClr val="tx1">
                    <a:lumMod val="85000"/>
                    <a:lumOff val="15000"/>
                  </a:schemeClr>
                </a:solidFill>
                <a:latin typeface="Playfair Display" panose="00000500000000000000" pitchFamily="50" charset="0"/>
                <a:ea typeface="Roboto Slab" pitchFamily="2" charset="0"/>
                <a:cs typeface="Lato Heavy" panose="020F0502020204030203" pitchFamily="34" charset="0"/>
              </a:rPr>
              <a:t>Statistic</a:t>
            </a:r>
          </a:p>
        </p:txBody>
      </p:sp>
      <p:sp>
        <p:nvSpPr>
          <p:cNvPr id="7" name="Rectangle 6">
            <a:extLst>
              <a:ext uri="{FF2B5EF4-FFF2-40B4-BE49-F238E27FC236}">
                <a16:creationId xmlns:a16="http://schemas.microsoft.com/office/drawing/2014/main" xmlns="" id="{60FE7600-3289-43E4-9115-E159643C882E}"/>
              </a:ext>
            </a:extLst>
          </p:cNvPr>
          <p:cNvSpPr/>
          <p:nvPr/>
        </p:nvSpPr>
        <p:spPr>
          <a:xfrm>
            <a:off x="749214" y="2595337"/>
            <a:ext cx="4576428" cy="707886"/>
          </a:xfrm>
          <a:prstGeom prst="rect">
            <a:avLst/>
          </a:prstGeom>
        </p:spPr>
        <p:txBody>
          <a:bodyPr vert="horz" wrap="square">
            <a:spAutoFit/>
          </a:bodyPr>
          <a:lstStyle/>
          <a:p>
            <a:r>
              <a:rPr lang="en-US" sz="4000" kern="1700" dirty="0">
                <a:ln w="0"/>
                <a:solidFill>
                  <a:schemeClr val="tx1">
                    <a:lumMod val="85000"/>
                    <a:lumOff val="15000"/>
                  </a:schemeClr>
                </a:solidFill>
                <a:latin typeface="Playfair Display" panose="00000500000000000000" pitchFamily="50" charset="0"/>
                <a:ea typeface="Roboto Slab" pitchFamily="2" charset="0"/>
                <a:cs typeface="Lato Heavy" panose="020F0502020204030203" pitchFamily="34" charset="0"/>
              </a:rPr>
              <a:t>Sale Event</a:t>
            </a:r>
          </a:p>
        </p:txBody>
      </p:sp>
      <p:sp>
        <p:nvSpPr>
          <p:cNvPr id="8" name="TextBox 7">
            <a:extLst>
              <a:ext uri="{FF2B5EF4-FFF2-40B4-BE49-F238E27FC236}">
                <a16:creationId xmlns:a16="http://schemas.microsoft.com/office/drawing/2014/main" xmlns="" id="{980C20D5-B786-4F9A-979E-040A3B36A4A5}"/>
              </a:ext>
            </a:extLst>
          </p:cNvPr>
          <p:cNvSpPr txBox="1"/>
          <p:nvPr/>
        </p:nvSpPr>
        <p:spPr>
          <a:xfrm>
            <a:off x="749214" y="4164693"/>
            <a:ext cx="3610751" cy="1216102"/>
          </a:xfrm>
          <a:prstGeom prst="rect">
            <a:avLst/>
          </a:prstGeom>
          <a:noFill/>
        </p:spPr>
        <p:txBody>
          <a:bodyPr wrap="square">
            <a:spAutoFit/>
          </a:bodyPr>
          <a:lstStyle/>
          <a:p>
            <a:pPr algn="just">
              <a:lnSpc>
                <a:spcPct val="150000"/>
              </a:lnSpc>
            </a:pP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a:t>
            </a:r>
            <a:endParaRPr lang="en-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mc:AlternateContent xmlns:mc="http://schemas.openxmlformats.org/markup-compatibility/2006">
        <mc:Choice xmlns:cx1="http://schemas.microsoft.com/office/drawing/2015/9/8/chartex" xmlns="" Requires="cx1">
          <p:graphicFrame>
            <p:nvGraphicFramePr>
              <p:cNvPr id="19" name="Chart 18">
                <a:extLst>
                  <a:ext uri="{FF2B5EF4-FFF2-40B4-BE49-F238E27FC236}">
                    <a16:creationId xmlns:a16="http://schemas.microsoft.com/office/drawing/2014/main" id="{92284851-2B50-4212-89CF-2D7004AA4EEA}"/>
                  </a:ext>
                </a:extLst>
              </p:cNvPr>
              <p:cNvGraphicFramePr/>
              <p:nvPr>
                <p:extLst>
                  <p:ext uri="{D42A27DB-BD31-4B8C-83A1-F6EECF244321}">
                    <p14:modId xmlns:p14="http://schemas.microsoft.com/office/powerpoint/2010/main" val="1653013841"/>
                  </p:ext>
                </p:extLst>
              </p:nvPr>
            </p:nvGraphicFramePr>
            <p:xfrm>
              <a:off x="5391150" y="1072420"/>
              <a:ext cx="6438900" cy="4292602"/>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19" name="Chart 18">
                <a:extLst>
                  <a:ext uri="{FF2B5EF4-FFF2-40B4-BE49-F238E27FC236}">
                    <a16:creationId xmlns:a16="http://schemas.microsoft.com/office/drawing/2014/main" xmlns="" xmlns:cx1="http://schemas.microsoft.com/office/drawing/2015/9/8/chartex" id="{92284851-2B50-4212-89CF-2D7004AA4EEA}"/>
                  </a:ext>
                </a:extLst>
              </p:cNvPr>
              <p:cNvPicPr>
                <a:picLocks noGrp="1" noRot="1" noChangeAspect="1" noMove="1" noResize="1" noEditPoints="1" noAdjustHandles="1" noChangeArrowheads="1" noChangeShapeType="1"/>
              </p:cNvPicPr>
              <p:nvPr/>
            </p:nvPicPr>
            <p:blipFill>
              <a:blip r:embed="rId3"/>
              <a:stretch>
                <a:fillRect/>
              </a:stretch>
            </p:blipFill>
            <p:spPr>
              <a:xfrm>
                <a:off x="5391150" y="1072420"/>
                <a:ext cx="6438900" cy="4292602"/>
              </a:xfrm>
              <a:prstGeom prst="rect">
                <a:avLst/>
              </a:prstGeom>
            </p:spPr>
          </p:pic>
        </mc:Fallback>
      </mc:AlternateContent>
      <p:sp>
        <p:nvSpPr>
          <p:cNvPr id="3" name="Picture Placeholder 2">
            <a:extLst>
              <a:ext uri="{FF2B5EF4-FFF2-40B4-BE49-F238E27FC236}">
                <a16:creationId xmlns:a16="http://schemas.microsoft.com/office/drawing/2014/main" xmlns="" id="{A72B2883-3ABA-4284-82AA-2B613CBB1D72}"/>
              </a:ext>
            </a:extLst>
          </p:cNvPr>
          <p:cNvSpPr>
            <a:spLocks noGrp="1"/>
          </p:cNvSpPr>
          <p:nvPr>
            <p:ph type="pic" sz="quarter" idx="10"/>
          </p:nvPr>
        </p:nvSpPr>
        <p:spPr/>
      </p:sp>
    </p:spTree>
    <p:extLst>
      <p:ext uri="{BB962C8B-B14F-4D97-AF65-F5344CB8AC3E}">
        <p14:creationId xmlns:p14="http://schemas.microsoft.com/office/powerpoint/2010/main" val="3399176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C39EF68F-F447-48F5-BB4C-09C9A9BD8597}"/>
              </a:ext>
            </a:extLst>
          </p:cNvPr>
          <p:cNvSpPr/>
          <p:nvPr/>
        </p:nvSpPr>
        <p:spPr>
          <a:xfrm>
            <a:off x="2005633" y="2181226"/>
            <a:ext cx="8180733" cy="1428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6000" b="1" kern="1700" dirty="0">
                <a:ln w="0"/>
                <a:solidFill>
                  <a:schemeClr val="bg1"/>
                </a:solidFill>
                <a:latin typeface="Playfair Display Black" panose="00000A00000000000000" pitchFamily="50" charset="0"/>
                <a:ea typeface="Roboto Slab" pitchFamily="2" charset="0"/>
                <a:cs typeface="Lato Heavy" panose="020F0502020204030203" pitchFamily="34" charset="0"/>
              </a:rPr>
              <a:t>THANK YOU</a:t>
            </a:r>
          </a:p>
        </p:txBody>
      </p:sp>
      <p:sp>
        <p:nvSpPr>
          <p:cNvPr id="9" name="TextBox 8">
            <a:extLst>
              <a:ext uri="{FF2B5EF4-FFF2-40B4-BE49-F238E27FC236}">
                <a16:creationId xmlns:a16="http://schemas.microsoft.com/office/drawing/2014/main" xmlns="" id="{3C680BBA-2738-4656-89A0-A8D773131F3A}"/>
              </a:ext>
            </a:extLst>
          </p:cNvPr>
          <p:cNvSpPr txBox="1"/>
          <p:nvPr/>
        </p:nvSpPr>
        <p:spPr>
          <a:xfrm>
            <a:off x="3048000" y="3696941"/>
            <a:ext cx="6096000" cy="461665"/>
          </a:xfrm>
          <a:prstGeom prst="rect">
            <a:avLst/>
          </a:prstGeom>
          <a:noFill/>
        </p:spPr>
        <p:txBody>
          <a:bodyPr wrap="square">
            <a:spAutoFit/>
          </a:bodyPr>
          <a:lstStyle/>
          <a:p>
            <a:pPr algn="ctr"/>
            <a:r>
              <a:rPr lang="en-US" sz="1200" b="0" i="0" dirty="0">
                <a:solidFill>
                  <a:schemeClr val="bg1"/>
                </a:solidFill>
                <a:effectLst/>
                <a:latin typeface="Montserrat Light" panose="00000400000000000000" pitchFamily="50" charset="0"/>
              </a:rPr>
              <a:t>What you wear is how you present yourself to the world, especially today when human contacts go so fast. Fashion is instant language.</a:t>
            </a:r>
            <a:endParaRPr lang="en-ID" sz="1200" dirty="0">
              <a:solidFill>
                <a:schemeClr val="bg1"/>
              </a:solidFill>
              <a:latin typeface="Montserrat Light" panose="00000400000000000000" pitchFamily="50" charset="0"/>
            </a:endParaRPr>
          </a:p>
        </p:txBody>
      </p:sp>
      <p:pic>
        <p:nvPicPr>
          <p:cNvPr id="6" name="Graphic 5">
            <a:extLst>
              <a:ext uri="{FF2B5EF4-FFF2-40B4-BE49-F238E27FC236}">
                <a16:creationId xmlns:a16="http://schemas.microsoft.com/office/drawing/2014/main" xmlns="" id="{EEDA0690-57B8-452C-A969-37645EBD99E9}"/>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5453820" y="5628907"/>
            <a:ext cx="1284358" cy="739334"/>
          </a:xfrm>
          <a:prstGeom prst="rect">
            <a:avLst/>
          </a:prstGeom>
        </p:spPr>
      </p:pic>
      <p:sp>
        <p:nvSpPr>
          <p:cNvPr id="3" name="Picture Placeholder 2">
            <a:extLst>
              <a:ext uri="{FF2B5EF4-FFF2-40B4-BE49-F238E27FC236}">
                <a16:creationId xmlns:a16="http://schemas.microsoft.com/office/drawing/2014/main" xmlns="" id="{FA942AC3-3F0F-49EB-8C6B-6CFAA7A2562A}"/>
              </a:ext>
            </a:extLst>
          </p:cNvPr>
          <p:cNvSpPr>
            <a:spLocks noGrp="1"/>
          </p:cNvSpPr>
          <p:nvPr>
            <p:ph type="pic" sz="quarter" idx="10"/>
          </p:nvPr>
        </p:nvSpPr>
        <p:spPr/>
      </p:sp>
    </p:spTree>
    <p:extLst>
      <p:ext uri="{BB962C8B-B14F-4D97-AF65-F5344CB8AC3E}">
        <p14:creationId xmlns:p14="http://schemas.microsoft.com/office/powerpoint/2010/main" val="2728480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72402F8F-E83B-43BF-9BA0-B0382F9EAE80}"/>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4A2C6413-96B3-432D-A1E4-A5AE23339AB4}"/>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7F093EA4-53B5-4E71-8DBE-4CECD3E4E413}"/>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69027C56-B90A-4769-91A2-1AF9301514C7}"/>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65B5A5B7-29AA-4058-AD44-130B7E1227DF}"/>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405633A7-F5DE-461D-9F25-3523CB660A83}"/>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A61081FE-7E1A-4478-99D2-55B5BA1DEBC9}"/>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2FDCAD39-B422-4ACF-A3CF-6776667A828F}"/>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F86DA6E2-0128-45A5-BEE0-015A6DE34807}"/>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4A2C5A25-E90F-4DCB-A49B-C75CD277F51B}"/>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B7BF7064-8B5D-4A75-B7CC-C68B0A0725EC}"/>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EE77B3BF-5AA2-4DAB-AC58-9C8C5CC4D67C}"/>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55161596-E885-40F2-880E-EC8B35B79743}"/>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54935FEF-9D77-4626-BD74-744D380283C3}"/>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E0BEA84D-4DD3-433D-BEDE-322704853299}"/>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65277E96-2D13-4E78-A5C0-CB3ECAB3E85D}"/>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12AE8DB7-ECCC-480D-BB60-E2AD0A3FBB56}"/>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5CA17967-AB9D-4E04-B2EA-CA24D3CD8231}"/>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B8300F32-5767-4C65-90D2-837C11A70682}"/>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53C51E24-1BC7-45B8-B9EC-E17ABD023ACC}"/>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EE119747-F449-49A0-ACDB-BFCE3EC95209}"/>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AEB01D7A-D9E8-41DF-AD41-C08BC082AE3B}"/>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2A44A380-C783-49B9-9394-B3A64C546E10}"/>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7064E364-63A1-4E07-83F0-E05995613F0C}"/>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0B2EEF58-0403-4B82-AC01-91667B06880E}"/>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1B26EB4E-A685-4720-9F74-BE18FFF021E0}"/>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C8C350B3-470C-4034-AB72-2F253E234753}"/>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8A205A6D-4795-42EE-94E0-80777B098A98}"/>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6DFB37ED-878E-4ED1-AF4B-5EAED045A136}"/>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111FF686-3912-4BF1-8FC6-D00C6C134885}"/>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D815FFAA-9CB5-4E0A-B9D0-74B04C2F2195}"/>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AB663160-F98E-47DF-B953-DE5DC0953945}"/>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873FCD29-4166-44FB-A00F-16296CDCFF1C}"/>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752534C7-7C9D-48B1-933F-E042D86AC01C}"/>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BF904B1D-69B3-4231-B226-4CDD97061082}"/>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85D89794-043E-41AE-A3E5-0CD9E3552FD8}"/>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6F35F136-0A83-45D3-86F8-2555221E4890}"/>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BFDFAC1B-41D5-4995-BED3-D321A979373E}"/>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61EDC306-A91B-41DF-9343-C4C20F44A066}"/>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860F5C29-F2FA-407F-8110-B6E922DCD0E7}"/>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7A581663-ECA6-4B14-B37C-EB7433625D64}"/>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4D5F58EA-75FB-4DCA-A0FD-20C81F763E89}"/>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10652031-6ECF-4AD0-BE23-0F82012EA819}"/>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03424749-051A-4319-9FFF-748CD96CC0D7}"/>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323F77BF-AC95-4238-8716-73B999C1621E}"/>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CE16DE7D-51BD-42A3-9F32-775B5CB189A3}"/>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A357D33B-580D-4C77-B2B4-220F0FD91F7B}"/>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E818F0CD-F529-4B7F-ADF4-46F444BD32F2}"/>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20492F66-78E7-4C23-8261-D77F90EE97BB}"/>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138766AD-E87E-4EE6-8452-BAD8C432FA81}"/>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B8C2E93E-5B74-430F-A1D4-444FC650BCB4}"/>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15B2D806-279C-4DFC-AA0B-DA23760709FB}"/>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D5B338C2-6392-484A-975E-A55500699AA5}"/>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937F08F1-F26B-4346-A3FA-56061071D6CA}"/>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169E6EC2-1668-49D3-8378-05EE88956E65}"/>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DA9E9363-EB52-4A92-8F62-8920D9E476EC}"/>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950CA21C-4BC2-4DCE-B61A-520F777C736D}"/>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1B49C616-69F8-4CEB-8C77-FEAE4D91D98A}"/>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EBC8F7BC-7C42-4A6B-87EA-FE12F8584A52}"/>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9A3F77E8-92EF-458B-BD00-F0F8E9109404}"/>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D5036157-6805-4693-B1EB-2012BA712FA9}"/>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06C05AA5-4F74-4AB0-995D-1304C09BB8EB}"/>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024CA380-7CD1-4A97-AE0B-7A21C4CC8891}"/>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8500DC67-E08D-485D-8912-3AEA0D8CF5BE}"/>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DFD7D2C0-F2D9-4439-A81A-5BBA9C3BB5E0}"/>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7EED156A-26FB-4008-8266-E503CFC11D3D}"/>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F1189A01-1AED-447D-88EC-37352EB026C1}"/>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5F9F3D35-300E-4620-AE65-B9FE62333D1E}"/>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8799347A-342D-4085-ADAF-A0308B00ECC0}"/>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7E2B0445-51CC-4BB6-879F-37609C9FFDE9}"/>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6278EC47-A9F8-4B6D-B7E2-CC3ECFC9D474}"/>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A32C9CF8-042A-4981-A1DF-573B72C82E6D}"/>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BB52ECB3-EE07-40D7-BBBE-81A3CCA48879}"/>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BC384F3D-DE02-44DE-91D6-3AD95294CAAC}"/>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0C322B2B-A5A1-4037-A230-9559CF72B8C2}"/>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6F79861D-4919-4661-A64F-40B57D017843}"/>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A1EE6582-C1E7-43A4-BD61-E7BFF9028B90}"/>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792B2F36-1DBB-4814-99D9-50D8B391302A}"/>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6666DEEF-4405-48AF-AAA7-D95B672C25FA}"/>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AD4C438E-17E8-42B8-AB0A-9035015B655C}"/>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5C8F4396-3B44-4EDB-86D9-1E0B677BF9AC}"/>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EB6F423D-F2C7-43CF-A21C-5C4AFA023CCD}"/>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EE63EDAC-FD64-476D-8DC2-C6FCDC809C41}"/>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897A2665-3342-49B2-A51F-D9F8958B0A9B}"/>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C0677DCF-F38C-474A-8C09-B53F006FAB18}"/>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CC2D378D-251E-46E5-8EFD-FCA43D03A483}"/>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D4242C45-20C3-423E-9952-34FB5E23E256}"/>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7932115B-C2F9-45D0-A446-9E591372E14E}"/>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92111D0C-62FB-4064-B34A-E04AEA7E6A39}"/>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76E49895-9649-4CAC-AEB1-8814E3A694D9}"/>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3CF64E3F-2915-4A41-A944-ECDD30602309}"/>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29076AD1-7772-42E9-A9C8-343DC39F604B}"/>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1722F9E5-5EE8-4C44-A3D0-3C2383B7AB31}"/>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BA007303-C22E-4983-A593-D41B4856913E}"/>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00920BF0-3F2D-447E-8E16-1C13442DF932}"/>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0696C252-9C70-48D2-A8B4-796D72B1E610}"/>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6E823A6A-1288-4D43-AF80-A510E74967B7}"/>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67320CD8-CE96-48F3-9AF2-DEB6C9E523E9}"/>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153E4E10-54EF-44F9-B1D7-F0D38AC84BCD}"/>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F67DF85A-5DA1-4186-9D77-8E375B30A99A}"/>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FF5F03E2-CA06-43AD-B955-2F1F35A0F8AB}"/>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B22CB60C-9F85-4CE2-8AD2-E5BAEFA1A24F}"/>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8CE03D4A-2127-40E5-946A-0DADEA573FE6}"/>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69A33354-1C69-4D30-8F65-359F8F7BDBC9}"/>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3F5521A1-2633-4C9A-A78C-D0DEA7E28C0B}"/>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BDAABEF9-0A05-4153-B874-2B669D07ED36}"/>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6421D10B-8DC7-4444-A4C5-503A424111AD}"/>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DF6D4778-43E3-46E4-B7C2-A7F052EE5DE9}"/>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34F4AD9D-35B5-43FD-8A71-B888F44D2C3F}"/>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DA4CB2C0-F6EC-4F39-B691-CEC32ADABF06}"/>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F4E1AE23-FB14-4FD6-BEA3-73EE7EF0C1F5}"/>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D9510F95-2076-46E8-BD8A-40DC5F728E84}"/>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025DC830-8B73-40CA-9742-82291FF2B56F}"/>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5CC0A579-275E-4C65-BC8A-993B0523F952}"/>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783ECE6D-F61E-4DA3-BA5D-80ED88F34A80}"/>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3119FF5A-AE51-45CF-AB32-E4BDC5683969}"/>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7BAE1B33-A9EA-4360-97B5-1BD4C5F8A751}"/>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D6BBCEC1-3A67-4382-9F47-5FB9B4388E15}"/>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F457FC56-3E97-4196-A8A0-852F69BF1783}"/>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C0548583-A5B6-41B4-A3F2-A454404FF920}"/>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499EEFE8-E472-4784-A939-F910F4B5F0CA}"/>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D1B014E1-4E26-426F-B3C3-979CE0E977A9}"/>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DC1DF1F0-E998-41AF-B65A-6DBDE9A91152}"/>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B9FA96A9-9509-4117-B627-8E7475C342A5}"/>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15F91860-EB0D-43AC-948E-0C0887B87786}"/>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7FDA35D4-EEFA-4A9B-AFC0-79D470246DD0}"/>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F74CEED7-5F1A-4D14-B010-21694C2F720C}"/>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5AD04163-89B9-4297-B736-9DAF234B0F0C}"/>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39C132A8-A992-4C82-9083-54E573606B3A}"/>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6848BB2D-E3A4-4722-A7CA-66EDD650799C}"/>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2739FD6C-FCDB-4B9D-B579-46AD1FFE166D}"/>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7F9FDFF2-2114-4CA8-B2BC-E4BC37E626F8}"/>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tx1">
              <a:lumMod val="95000"/>
              <a:lumOff val="5000"/>
            </a:schemeClr>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7345118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220</TotalTime>
  <Words>520</Words>
  <Application>Microsoft Office PowerPoint</Application>
  <PresentationFormat>Custom</PresentationFormat>
  <Paragraphs>19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37</cp:revision>
  <dcterms:created xsi:type="dcterms:W3CDTF">2021-04-23T15:01:20Z</dcterms:created>
  <dcterms:modified xsi:type="dcterms:W3CDTF">2022-11-21T10:46:37Z</dcterms:modified>
</cp:coreProperties>
</file>