
<file path=[Content_Types].xml><?xml version="1.0" encoding="utf-8"?>
<Types xmlns="http://schemas.openxmlformats.org/package/2006/content-types">
  <Default Extension="png" ContentType="image/png"/>
  <Default Extension="bin" ContentType="application/vnd.openxmlformats-officedocument.oleObject"/>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61" r:id="rId3"/>
    <p:sldId id="258" r:id="rId4"/>
    <p:sldId id="262" r:id="rId5"/>
    <p:sldId id="264" r:id="rId6"/>
    <p:sldId id="263" r:id="rId7"/>
    <p:sldId id="286" r:id="rId8"/>
    <p:sldId id="438" r:id="rId9"/>
    <p:sldId id="259" r:id="rId10"/>
    <p:sldId id="260" r:id="rId11"/>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6C9"/>
    <a:srgbClr val="0057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33" autoAdjust="0"/>
    <p:restoredTop sz="94660"/>
  </p:normalViewPr>
  <p:slideViewPr>
    <p:cSldViewPr snapToGrid="0">
      <p:cViewPr>
        <p:scale>
          <a:sx n="100" d="100"/>
          <a:sy n="100" d="100"/>
        </p:scale>
        <p:origin x="420" y="47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8737375-923A-453A-ADEA-24889ABC1A09}" type="datetimeFigureOut">
              <a:rPr lang="en-ID"/>
              <a:pPr>
                <a:defRPr/>
              </a:pPr>
              <a:t>11/26/2022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ID"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ID"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5371EF2-0111-4CBE-996F-759246B9FFD1}" type="slidenum">
              <a:rPr lang="en-ID"/>
              <a:pPr>
                <a:defRPr/>
              </a:pPr>
              <a:t>‹#›</a:t>
            </a:fld>
            <a:endParaRPr lang="en-ID"/>
          </a:p>
        </p:txBody>
      </p:sp>
    </p:spTree>
    <p:extLst>
      <p:ext uri="{BB962C8B-B14F-4D97-AF65-F5344CB8AC3E}">
        <p14:creationId xmlns:p14="http://schemas.microsoft.com/office/powerpoint/2010/main" val="206065371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id-ID"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02FAB9B-2C83-4FB9-97B2-67BACEC1AE81}" type="slidenum">
              <a:rPr lang="en-US"/>
              <a:pPr fontAlgn="base">
                <a:spcBef>
                  <a:spcPct val="0"/>
                </a:spcBef>
                <a:spcAft>
                  <a:spcPct val="0"/>
                </a:spcAft>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943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extLst>
          </p:cNvPr>
          <p:cNvSpPr>
            <a:spLocks noGrp="1"/>
          </p:cNvSpPr>
          <p:nvPr>
            <p:ph type="pic" sz="quarter" idx="10"/>
          </p:nvPr>
        </p:nvSpPr>
        <p:spPr>
          <a:xfrm>
            <a:off x="0" y="0"/>
            <a:ext cx="12192000" cy="6858000"/>
          </a:xfrm>
        </p:spPr>
        <p:txBody>
          <a:bodyPr rtlCol="0">
            <a:normAutofit/>
          </a:bodyPr>
          <a:lstStyle/>
          <a:p>
            <a:pPr lvl="0"/>
            <a:endParaRPr lang="en-ID" noProof="0"/>
          </a:p>
        </p:txBody>
      </p:sp>
    </p:spTree>
    <p:extLst>
      <p:ext uri="{BB962C8B-B14F-4D97-AF65-F5344CB8AC3E}">
        <p14:creationId xmlns:p14="http://schemas.microsoft.com/office/powerpoint/2010/main" val="333919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extLst>
          </p:cNvPr>
          <p:cNvSpPr>
            <a:spLocks noGrp="1"/>
          </p:cNvSpPr>
          <p:nvPr>
            <p:ph type="pic" sz="quarter" idx="10"/>
          </p:nvPr>
        </p:nvSpPr>
        <p:spPr>
          <a:xfrm>
            <a:off x="1883568" y="1"/>
            <a:ext cx="8424863" cy="3429000"/>
          </a:xfrm>
        </p:spPr>
        <p:txBody>
          <a:bodyPr rtlCol="0">
            <a:normAutofit/>
          </a:bodyPr>
          <a:lstStyle/>
          <a:p>
            <a:pPr lvl="0"/>
            <a:endParaRPr lang="en-ID" noProof="0"/>
          </a:p>
        </p:txBody>
      </p:sp>
    </p:spTree>
    <p:extLst>
      <p:ext uri="{BB962C8B-B14F-4D97-AF65-F5344CB8AC3E}">
        <p14:creationId xmlns:p14="http://schemas.microsoft.com/office/powerpoint/2010/main" val="103228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extLst>
          </p:cNvPr>
          <p:cNvSpPr>
            <a:spLocks noGrp="1"/>
          </p:cNvSpPr>
          <p:nvPr>
            <p:ph type="pic" sz="quarter" idx="10"/>
          </p:nvPr>
        </p:nvSpPr>
        <p:spPr>
          <a:xfrm>
            <a:off x="7130895" y="1085424"/>
            <a:ext cx="3409010" cy="4687152"/>
          </a:xfrm>
          <a:prstGeom prst="rect">
            <a:avLst/>
          </a:prstGeom>
          <a:noFill/>
        </p:spPr>
        <p:txBody>
          <a:bodyPr rtlCol="0">
            <a:normAutofit/>
          </a:bodyPr>
          <a:lstStyle>
            <a:lvl1pPr marL="0" indent="0">
              <a:buNone/>
              <a:defRPr lang="en-ID" dirty="0"/>
            </a:lvl1pPr>
          </a:lstStyle>
          <a:p>
            <a:pPr lvl="0"/>
            <a:r>
              <a:rPr lang="en-US" noProof="0" smtClean="0"/>
              <a:t>Click icon to add picture</a:t>
            </a:r>
            <a:endParaRPr lang="en-ID" noProof="0" dirty="0"/>
          </a:p>
        </p:txBody>
      </p:sp>
    </p:spTree>
    <p:extLst>
      <p:ext uri="{BB962C8B-B14F-4D97-AF65-F5344CB8AC3E}">
        <p14:creationId xmlns:p14="http://schemas.microsoft.com/office/powerpoint/2010/main" val="292904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14" name="Picture Placeholder 13">
            <a:extLst>
              <a:ext uri="{FF2B5EF4-FFF2-40B4-BE49-F238E27FC236}"/>
            </a:extLst>
          </p:cNvPr>
          <p:cNvSpPr>
            <a:spLocks noGrp="1"/>
          </p:cNvSpPr>
          <p:nvPr>
            <p:ph type="pic" sz="quarter" idx="14"/>
          </p:nvPr>
        </p:nvSpPr>
        <p:spPr>
          <a:xfrm>
            <a:off x="1292268" y="689317"/>
            <a:ext cx="5249208" cy="5479366"/>
          </a:xfrm>
          <a:prstGeom prst="rect">
            <a:avLst/>
          </a:prstGeom>
          <a:noFill/>
        </p:spPr>
        <p:txBody>
          <a:bodyPr rtlCol="0">
            <a:noAutofit/>
          </a:bodyPr>
          <a:lstStyle>
            <a:lvl1pPr marL="0" indent="0">
              <a:buNone/>
              <a:defRPr lang="en-ID" dirty="0"/>
            </a:lvl1pPr>
          </a:lstStyle>
          <a:p>
            <a:pPr lvl="0"/>
            <a:r>
              <a:rPr lang="en-US" noProof="0" smtClean="0"/>
              <a:t>Click icon to add picture</a:t>
            </a:r>
            <a:endParaRPr lang="en-ID" noProof="0" dirty="0"/>
          </a:p>
        </p:txBody>
      </p:sp>
    </p:spTree>
    <p:extLst>
      <p:ext uri="{BB962C8B-B14F-4D97-AF65-F5344CB8AC3E}">
        <p14:creationId xmlns:p14="http://schemas.microsoft.com/office/powerpoint/2010/main" val="1941785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extLst>
          </p:cNvPr>
          <p:cNvSpPr>
            <a:spLocks noGrp="1"/>
          </p:cNvSpPr>
          <p:nvPr>
            <p:ph type="pic" sz="quarter" idx="10"/>
          </p:nvPr>
        </p:nvSpPr>
        <p:spPr>
          <a:xfrm>
            <a:off x="0" y="0"/>
            <a:ext cx="5022166" cy="6858000"/>
          </a:xfrm>
          <a:prstGeom prst="rect">
            <a:avLst/>
          </a:prstGeom>
          <a:noFill/>
        </p:spPr>
        <p:txBody>
          <a:bodyPr rtlCol="0">
            <a:normAutofit/>
          </a:bodyPr>
          <a:lstStyle>
            <a:lvl1pPr marL="0" indent="0">
              <a:buNone/>
              <a:defRPr lang="en-ID" dirty="0"/>
            </a:lvl1pPr>
          </a:lstStyle>
          <a:p>
            <a:pPr lvl="0"/>
            <a:r>
              <a:rPr lang="en-US" noProof="0" smtClean="0"/>
              <a:t>Click icon to add picture</a:t>
            </a:r>
            <a:endParaRPr lang="en-ID" noProof="0" dirty="0"/>
          </a:p>
        </p:txBody>
      </p:sp>
    </p:spTree>
    <p:extLst>
      <p:ext uri="{BB962C8B-B14F-4D97-AF65-F5344CB8AC3E}">
        <p14:creationId xmlns:p14="http://schemas.microsoft.com/office/powerpoint/2010/main" val="1954420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3" name="Picture Placeholder 2">
            <a:extLst>
              <a:ext uri="{FF2B5EF4-FFF2-40B4-BE49-F238E27FC236}"/>
            </a:extLst>
          </p:cNvPr>
          <p:cNvSpPr>
            <a:spLocks noGrp="1"/>
          </p:cNvSpPr>
          <p:nvPr>
            <p:ph type="pic" sz="quarter" idx="10"/>
          </p:nvPr>
        </p:nvSpPr>
        <p:spPr>
          <a:xfrm>
            <a:off x="6620859" y="1198071"/>
            <a:ext cx="6537740" cy="4097260"/>
          </a:xfrm>
          <a:prstGeom prst="rect">
            <a:avLst/>
          </a:prstGeom>
          <a:noFill/>
        </p:spPr>
        <p:txBody>
          <a:bodyPr rtlCol="0">
            <a:normAutofit/>
          </a:bodyPr>
          <a:lstStyle>
            <a:lvl1pPr marL="0" indent="0">
              <a:buNone/>
              <a:defRPr lang="en-ID" dirty="0"/>
            </a:lvl1pPr>
          </a:lstStyle>
          <a:p>
            <a:pPr lvl="0"/>
            <a:r>
              <a:rPr lang="en-US" noProof="0" smtClean="0"/>
              <a:t>Click icon to add picture</a:t>
            </a:r>
            <a:endParaRPr lang="en-ID" noProof="0" dirty="0"/>
          </a:p>
        </p:txBody>
      </p:sp>
    </p:spTree>
    <p:extLst>
      <p:ext uri="{BB962C8B-B14F-4D97-AF65-F5344CB8AC3E}">
        <p14:creationId xmlns:p14="http://schemas.microsoft.com/office/powerpoint/2010/main" val="380909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Blank">
    <p:spTree>
      <p:nvGrpSpPr>
        <p:cNvPr id="1" name=""/>
        <p:cNvGrpSpPr/>
        <p:nvPr/>
      </p:nvGrpSpPr>
      <p:grpSpPr>
        <a:xfrm>
          <a:off x="0" y="0"/>
          <a:ext cx="0" cy="0"/>
          <a:chOff x="0" y="0"/>
          <a:chExt cx="0" cy="0"/>
        </a:xfrm>
      </p:grpSpPr>
      <p:sp>
        <p:nvSpPr>
          <p:cNvPr id="12" name="Picture Placeholder 11"/>
          <p:cNvSpPr>
            <a:spLocks noGrp="1"/>
          </p:cNvSpPr>
          <p:nvPr>
            <p:ph type="pic" sz="quarter" idx="15"/>
          </p:nvPr>
        </p:nvSpPr>
        <p:spPr>
          <a:xfrm>
            <a:off x="5880736" y="1264921"/>
            <a:ext cx="2588350" cy="3620588"/>
          </a:xfrm>
          <a:custGeom>
            <a:avLst/>
            <a:gdLst>
              <a:gd name="connsiteX0" fmla="*/ 74104 w 2588350"/>
              <a:gd name="connsiteY0" fmla="*/ 0 h 2133599"/>
              <a:gd name="connsiteX1" fmla="*/ 2514246 w 2588350"/>
              <a:gd name="connsiteY1" fmla="*/ 0 h 2133599"/>
              <a:gd name="connsiteX2" fmla="*/ 2588350 w 2588350"/>
              <a:gd name="connsiteY2" fmla="*/ 74104 h 2133599"/>
              <a:gd name="connsiteX3" fmla="*/ 2588350 w 2588350"/>
              <a:gd name="connsiteY3" fmla="*/ 2133599 h 2133599"/>
              <a:gd name="connsiteX4" fmla="*/ 0 w 2588350"/>
              <a:gd name="connsiteY4" fmla="*/ 2133599 h 2133599"/>
              <a:gd name="connsiteX5" fmla="*/ 0 w 2588350"/>
              <a:gd name="connsiteY5" fmla="*/ 74104 h 2133599"/>
              <a:gd name="connsiteX6" fmla="*/ 74104 w 2588350"/>
              <a:gd name="connsiteY6" fmla="*/ 0 h 213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8350" h="2133599">
                <a:moveTo>
                  <a:pt x="74104" y="0"/>
                </a:moveTo>
                <a:lnTo>
                  <a:pt x="2514246" y="0"/>
                </a:lnTo>
                <a:cubicBezTo>
                  <a:pt x="2555173" y="0"/>
                  <a:pt x="2588350" y="33177"/>
                  <a:pt x="2588350" y="74104"/>
                </a:cubicBezTo>
                <a:lnTo>
                  <a:pt x="2588350" y="2133599"/>
                </a:lnTo>
                <a:lnTo>
                  <a:pt x="0" y="2133599"/>
                </a:lnTo>
                <a:lnTo>
                  <a:pt x="0" y="74104"/>
                </a:lnTo>
                <a:cubicBezTo>
                  <a:pt x="0" y="33177"/>
                  <a:pt x="33177" y="0"/>
                  <a:pt x="74104" y="0"/>
                </a:cubicBezTo>
                <a:close/>
              </a:path>
            </a:pathLst>
          </a:custGeom>
          <a:solidFill>
            <a:schemeClr val="bg1"/>
          </a:solidFill>
        </p:spPr>
        <p:txBody>
          <a:bodyPr rtlCol="0">
            <a:noAutofit/>
          </a:bodyPr>
          <a:lstStyle>
            <a:lvl1pPr>
              <a:defRPr lang="en-US" noProof="0"/>
            </a:lvl1pPr>
          </a:lstStyle>
          <a:p>
            <a:pPr lvl="0"/>
            <a:endParaRPr lang="en-US" noProof="0"/>
          </a:p>
        </p:txBody>
      </p:sp>
      <p:sp>
        <p:nvSpPr>
          <p:cNvPr id="10" name="Picture Placeholder 9"/>
          <p:cNvSpPr>
            <a:spLocks noGrp="1"/>
          </p:cNvSpPr>
          <p:nvPr>
            <p:ph type="pic" sz="quarter" idx="17"/>
          </p:nvPr>
        </p:nvSpPr>
        <p:spPr>
          <a:xfrm>
            <a:off x="8817430" y="1264921"/>
            <a:ext cx="2588350" cy="3620588"/>
          </a:xfrm>
          <a:custGeom>
            <a:avLst/>
            <a:gdLst>
              <a:gd name="connsiteX0" fmla="*/ 74104 w 2588350"/>
              <a:gd name="connsiteY0" fmla="*/ 0 h 2133599"/>
              <a:gd name="connsiteX1" fmla="*/ 2514246 w 2588350"/>
              <a:gd name="connsiteY1" fmla="*/ 0 h 2133599"/>
              <a:gd name="connsiteX2" fmla="*/ 2588350 w 2588350"/>
              <a:gd name="connsiteY2" fmla="*/ 74104 h 2133599"/>
              <a:gd name="connsiteX3" fmla="*/ 2588350 w 2588350"/>
              <a:gd name="connsiteY3" fmla="*/ 2133599 h 2133599"/>
              <a:gd name="connsiteX4" fmla="*/ 0 w 2588350"/>
              <a:gd name="connsiteY4" fmla="*/ 2133599 h 2133599"/>
              <a:gd name="connsiteX5" fmla="*/ 0 w 2588350"/>
              <a:gd name="connsiteY5" fmla="*/ 74104 h 2133599"/>
              <a:gd name="connsiteX6" fmla="*/ 74104 w 2588350"/>
              <a:gd name="connsiteY6" fmla="*/ 0 h 213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8350" h="2133599">
                <a:moveTo>
                  <a:pt x="74104" y="0"/>
                </a:moveTo>
                <a:lnTo>
                  <a:pt x="2514246" y="0"/>
                </a:lnTo>
                <a:cubicBezTo>
                  <a:pt x="2555173" y="0"/>
                  <a:pt x="2588350" y="33177"/>
                  <a:pt x="2588350" y="74104"/>
                </a:cubicBezTo>
                <a:lnTo>
                  <a:pt x="2588350" y="2133599"/>
                </a:lnTo>
                <a:lnTo>
                  <a:pt x="0" y="2133599"/>
                </a:lnTo>
                <a:lnTo>
                  <a:pt x="0" y="74104"/>
                </a:lnTo>
                <a:cubicBezTo>
                  <a:pt x="0" y="33177"/>
                  <a:pt x="33177" y="0"/>
                  <a:pt x="74104" y="0"/>
                </a:cubicBezTo>
                <a:close/>
              </a:path>
            </a:pathLst>
          </a:custGeom>
          <a:solidFill>
            <a:schemeClr val="bg1"/>
          </a:solidFill>
        </p:spPr>
        <p:txBody>
          <a:bodyPr rtlCol="0">
            <a:noAutofit/>
          </a:bodyPr>
          <a:lstStyle>
            <a:lvl1pPr>
              <a:defRPr lang="en-US" noProof="0"/>
            </a:lvl1pPr>
          </a:lstStyle>
          <a:p>
            <a:pPr lvl="0"/>
            <a:endParaRPr lang="en-US" noProof="0"/>
          </a:p>
        </p:txBody>
      </p:sp>
    </p:spTree>
    <p:extLst>
      <p:ext uri="{BB962C8B-B14F-4D97-AF65-F5344CB8AC3E}">
        <p14:creationId xmlns:p14="http://schemas.microsoft.com/office/powerpoint/2010/main" val="1703789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3" name="Picture Placeholder 2">
            <a:extLst>
              <a:ext uri="{FF2B5EF4-FFF2-40B4-BE49-F238E27FC236}"/>
            </a:extLst>
          </p:cNvPr>
          <p:cNvSpPr>
            <a:spLocks noGrp="1"/>
          </p:cNvSpPr>
          <p:nvPr>
            <p:ph type="pic" sz="quarter" idx="10"/>
          </p:nvPr>
        </p:nvSpPr>
        <p:spPr>
          <a:xfrm>
            <a:off x="0" y="3448050"/>
            <a:ext cx="12192000" cy="3409950"/>
          </a:xfrm>
          <a:prstGeom prst="rect">
            <a:avLst/>
          </a:prstGeom>
          <a:noFill/>
        </p:spPr>
        <p:txBody>
          <a:bodyPr rtlCol="0">
            <a:normAutofit/>
          </a:bodyPr>
          <a:lstStyle>
            <a:lvl1pPr marL="0" indent="0">
              <a:buNone/>
              <a:defRPr lang="en-ID" dirty="0"/>
            </a:lvl1pPr>
          </a:lstStyle>
          <a:p>
            <a:pPr lvl="0"/>
            <a:r>
              <a:rPr lang="en-US" noProof="0" smtClean="0"/>
              <a:t>Click icon to add picture</a:t>
            </a:r>
            <a:endParaRPr lang="en-ID" noProof="0" dirty="0"/>
          </a:p>
        </p:txBody>
      </p:sp>
    </p:spTree>
    <p:extLst>
      <p:ext uri="{BB962C8B-B14F-4D97-AF65-F5344CB8AC3E}">
        <p14:creationId xmlns:p14="http://schemas.microsoft.com/office/powerpoint/2010/main" val="3318553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ID" smtClean="0"/>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D" smtClean="0"/>
          </a:p>
        </p:txBody>
      </p:sp>
      <p:sp>
        <p:nvSpPr>
          <p:cNvPr id="4" name="Date Placeholder 3">
            <a:extLst>
              <a:ext uri="{FF2B5EF4-FFF2-40B4-BE49-F238E27FC236}"/>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294C65FC-0C1A-40E6-991F-9FFDB1750869}" type="datetimeFigureOut">
              <a:rPr lang="en-ID"/>
              <a:pPr>
                <a:defRPr/>
              </a:pPr>
              <a:t>11/26/2022</a:t>
            </a:fld>
            <a:endParaRPr lang="en-ID"/>
          </a:p>
        </p:txBody>
      </p:sp>
      <p:sp>
        <p:nvSpPr>
          <p:cNvPr id="5" name="Footer Placeholder 4">
            <a:extLst>
              <a:ext uri="{FF2B5EF4-FFF2-40B4-BE49-F238E27FC236}"/>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ID"/>
          </a:p>
        </p:txBody>
      </p:sp>
      <p:sp>
        <p:nvSpPr>
          <p:cNvPr id="6" name="Slide Number Placeholder 5">
            <a:extLst>
              <a:ext uri="{FF2B5EF4-FFF2-40B4-BE49-F238E27FC236}"/>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445CA7F-7766-459A-9EDD-715AA839ADCE}" type="slidenum">
              <a:rPr lang="en-ID"/>
              <a:pPr>
                <a:defRPr/>
              </a:pPr>
              <a:t>‹#›</a:t>
            </a:fld>
            <a:endParaRPr lang="en-ID"/>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oleObject" Target="../embeddings/Microsoft_Excel_Chart1.xls"/></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extLst>
          </p:cNvPr>
          <p:cNvSpPr/>
          <p:nvPr/>
        </p:nvSpPr>
        <p:spPr>
          <a:xfrm>
            <a:off x="0" y="0"/>
            <a:ext cx="12192000" cy="6858000"/>
          </a:xfrm>
          <a:prstGeom prst="rect">
            <a:avLst/>
          </a:prstGeom>
          <a:gradFill>
            <a:gsLst>
              <a:gs pos="0">
                <a:srgbClr val="0186C9">
                  <a:alpha val="65000"/>
                </a:srgbClr>
              </a:gs>
              <a:gs pos="100000">
                <a:srgbClr val="005186">
                  <a:alpha val="6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D"/>
          </a:p>
        </p:txBody>
      </p:sp>
      <p:sp>
        <p:nvSpPr>
          <p:cNvPr id="7" name="Title 1">
            <a:extLst>
              <a:ext uri="{FF2B5EF4-FFF2-40B4-BE49-F238E27FC236}"/>
            </a:extLst>
          </p:cNvPr>
          <p:cNvSpPr txBox="1">
            <a:spLocks/>
          </p:cNvSpPr>
          <p:nvPr/>
        </p:nvSpPr>
        <p:spPr>
          <a:xfrm>
            <a:off x="898525" y="2862263"/>
            <a:ext cx="10394950" cy="1171575"/>
          </a:xfrm>
          <a:prstGeom prst="rect">
            <a:avLst/>
          </a:prstGeom>
        </p:spPr>
        <p:txBody>
          <a:bodyPr anchor="ct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defRPr/>
            </a:pPr>
            <a:r>
              <a:rPr sz="9600" spc="-151" dirty="0">
                <a:solidFill>
                  <a:schemeClr val="bg1"/>
                </a:solidFill>
                <a:latin typeface="Montserrat ExtraBold" panose="00000900000000000000" pitchFamily="50" charset="0"/>
                <a:ea typeface="Open Sans" panose="020B0606030504020204" pitchFamily="34" charset="0"/>
                <a:cs typeface="Open Sans" panose="020B0606030504020204" pitchFamily="34" charset="0"/>
              </a:rPr>
              <a:t>LUNAR</a:t>
            </a:r>
          </a:p>
        </p:txBody>
      </p:sp>
      <p:sp>
        <p:nvSpPr>
          <p:cNvPr id="11268" name="TextBox 14"/>
          <p:cNvSpPr txBox="1">
            <a:spLocks noChangeArrowheads="1"/>
          </p:cNvSpPr>
          <p:nvPr/>
        </p:nvSpPr>
        <p:spPr bwMode="auto">
          <a:xfrm>
            <a:off x="1462088" y="557847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200">
                <a:solidFill>
                  <a:schemeClr val="bg1"/>
                </a:solidFill>
                <a:latin typeface="Lato"/>
                <a:ea typeface="Lato"/>
                <a:cs typeface="Lato"/>
              </a:rPr>
              <a:t>Preseted by:</a:t>
            </a:r>
          </a:p>
        </p:txBody>
      </p:sp>
      <p:sp>
        <p:nvSpPr>
          <p:cNvPr id="11269" name="TextBox 16"/>
          <p:cNvSpPr txBox="1">
            <a:spLocks noChangeArrowheads="1"/>
          </p:cNvSpPr>
          <p:nvPr/>
        </p:nvSpPr>
        <p:spPr bwMode="auto">
          <a:xfrm>
            <a:off x="1462088" y="587692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200" b="1">
                <a:solidFill>
                  <a:schemeClr val="bg1"/>
                </a:solidFill>
                <a:latin typeface="Montserrat Medium" pitchFamily="2" charset="0"/>
              </a:rPr>
              <a:t>Creavora</a:t>
            </a:r>
          </a:p>
        </p:txBody>
      </p:sp>
      <p:cxnSp>
        <p:nvCxnSpPr>
          <p:cNvPr id="21" name="Straight Connector 20">
            <a:extLst>
              <a:ext uri="{FF2B5EF4-FFF2-40B4-BE49-F238E27FC236}"/>
            </a:extLst>
          </p:cNvPr>
          <p:cNvCxnSpPr>
            <a:cxnSpLocks/>
          </p:cNvCxnSpPr>
          <p:nvPr/>
        </p:nvCxnSpPr>
        <p:spPr>
          <a:xfrm>
            <a:off x="2019300" y="2241550"/>
            <a:ext cx="81534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extLst>
          </p:cNvPr>
          <p:cNvCxnSpPr>
            <a:cxnSpLocks/>
          </p:cNvCxnSpPr>
          <p:nvPr/>
        </p:nvCxnSpPr>
        <p:spPr>
          <a:xfrm>
            <a:off x="3368675" y="4729163"/>
            <a:ext cx="545465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ounded Rectangle 9">
            <a:extLst>
              <a:ext uri="{FF2B5EF4-FFF2-40B4-BE49-F238E27FC236}"/>
            </a:extLst>
          </p:cNvPr>
          <p:cNvSpPr/>
          <p:nvPr/>
        </p:nvSpPr>
        <p:spPr>
          <a:xfrm>
            <a:off x="4876800" y="1290638"/>
            <a:ext cx="2568575" cy="442912"/>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itle 1">
            <a:extLst>
              <a:ext uri="{FF2B5EF4-FFF2-40B4-BE49-F238E27FC236}"/>
            </a:extLst>
          </p:cNvPr>
          <p:cNvSpPr txBox="1">
            <a:spLocks/>
          </p:cNvSpPr>
          <p:nvPr/>
        </p:nvSpPr>
        <p:spPr>
          <a:xfrm>
            <a:off x="2725738" y="1212850"/>
            <a:ext cx="6740525" cy="584200"/>
          </a:xfrm>
          <a:prstGeom prst="rect">
            <a:avLst/>
          </a:prstGeom>
        </p:spPr>
        <p:txBody>
          <a:bodyPr anchor="ct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defRPr/>
            </a:pPr>
            <a:r>
              <a:rPr sz="1400" b="1" dirty="0">
                <a:solidFill>
                  <a:schemeClr val="tx1">
                    <a:lumMod val="95000"/>
                    <a:lumOff val="5000"/>
                  </a:schemeClr>
                </a:solidFill>
                <a:latin typeface="Montserrat Light" panose="00000400000000000000" pitchFamily="50" charset="0"/>
                <a:ea typeface="Open Sans" panose="020B0606030504020204" pitchFamily="34" charset="0"/>
                <a:cs typeface="Open Sans" panose="020B0606030504020204" pitchFamily="34" charset="0"/>
              </a:rPr>
              <a:t>Company Profile</a:t>
            </a:r>
          </a:p>
        </p:txBody>
      </p:sp>
      <p:sp>
        <p:nvSpPr>
          <p:cNvPr id="11274" name="Picture Placeholder 2"/>
          <p:cNvSpPr>
            <a:spLocks noGrp="1" noTextEdit="1"/>
          </p:cNvSpPr>
          <p:nvPr>
            <p:ph type="pic" sz="quarter" idx="10"/>
          </p:nvPr>
        </p:nvSpPr>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extLst>
          </p:cNvPr>
          <p:cNvSpPr/>
          <p:nvPr/>
        </p:nvSpPr>
        <p:spPr>
          <a:xfrm>
            <a:off x="10623550" y="3816350"/>
            <a:ext cx="298450" cy="92075"/>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 name="Shape 4748">
            <a:extLst>
              <a:ext uri="{FF2B5EF4-FFF2-40B4-BE49-F238E27FC236}"/>
            </a:extLst>
          </p:cNvPr>
          <p:cNvSpPr/>
          <p:nvPr/>
        </p:nvSpPr>
        <p:spPr>
          <a:xfrm>
            <a:off x="10120313" y="3775075"/>
            <a:ext cx="292100" cy="174625"/>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 name="Shape 4749">
            <a:extLst>
              <a:ext uri="{FF2B5EF4-FFF2-40B4-BE49-F238E27FC236}"/>
            </a:extLst>
          </p:cNvPr>
          <p:cNvSpPr/>
          <p:nvPr/>
        </p:nvSpPr>
        <p:spPr>
          <a:xfrm>
            <a:off x="10193338" y="4800600"/>
            <a:ext cx="290512" cy="173038"/>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 name="Shape 4750">
            <a:extLst>
              <a:ext uri="{FF2B5EF4-FFF2-40B4-BE49-F238E27FC236}"/>
            </a:extLst>
          </p:cNvPr>
          <p:cNvSpPr/>
          <p:nvPr/>
        </p:nvSpPr>
        <p:spPr>
          <a:xfrm>
            <a:off x="10675938" y="4411663"/>
            <a:ext cx="228600" cy="55562"/>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 name="Shape 4751">
            <a:extLst>
              <a:ext uri="{FF2B5EF4-FFF2-40B4-BE49-F238E27FC236}"/>
            </a:extLst>
          </p:cNvPr>
          <p:cNvSpPr/>
          <p:nvPr/>
        </p:nvSpPr>
        <p:spPr>
          <a:xfrm>
            <a:off x="10228263" y="4343400"/>
            <a:ext cx="111125"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 name="Shape 4752">
            <a:extLst>
              <a:ext uri="{FF2B5EF4-FFF2-40B4-BE49-F238E27FC236}"/>
            </a:extLst>
          </p:cNvPr>
          <p:cNvSpPr/>
          <p:nvPr/>
        </p:nvSpPr>
        <p:spPr>
          <a:xfrm>
            <a:off x="10669588" y="3267075"/>
            <a:ext cx="111125"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 name="Shape 4753">
            <a:extLst>
              <a:ext uri="{FF2B5EF4-FFF2-40B4-BE49-F238E27FC236}"/>
            </a:extLst>
          </p:cNvPr>
          <p:cNvSpPr/>
          <p:nvPr/>
        </p:nvSpPr>
        <p:spPr>
          <a:xfrm>
            <a:off x="10120313" y="3306763"/>
            <a:ext cx="190500" cy="10953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 name="Shape 4754">
            <a:extLst>
              <a:ext uri="{FF2B5EF4-FFF2-40B4-BE49-F238E27FC236}"/>
            </a:extLst>
          </p:cNvPr>
          <p:cNvSpPr/>
          <p:nvPr/>
        </p:nvSpPr>
        <p:spPr>
          <a:xfrm>
            <a:off x="9615488" y="3306763"/>
            <a:ext cx="190500" cy="10953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 name="Shape 4755">
            <a:extLst>
              <a:ext uri="{FF2B5EF4-FFF2-40B4-BE49-F238E27FC236}"/>
            </a:extLst>
          </p:cNvPr>
          <p:cNvSpPr/>
          <p:nvPr/>
        </p:nvSpPr>
        <p:spPr>
          <a:xfrm>
            <a:off x="9128125" y="3287713"/>
            <a:ext cx="152400"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 name="Shape 4756">
            <a:extLst>
              <a:ext uri="{FF2B5EF4-FFF2-40B4-BE49-F238E27FC236}"/>
            </a:extLst>
          </p:cNvPr>
          <p:cNvSpPr/>
          <p:nvPr/>
        </p:nvSpPr>
        <p:spPr>
          <a:xfrm>
            <a:off x="8601075" y="3300413"/>
            <a:ext cx="190500" cy="12858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 name="Shape 4757">
            <a:extLst>
              <a:ext uri="{FF2B5EF4-FFF2-40B4-BE49-F238E27FC236}"/>
            </a:extLst>
          </p:cNvPr>
          <p:cNvSpPr/>
          <p:nvPr/>
        </p:nvSpPr>
        <p:spPr>
          <a:xfrm>
            <a:off x="8086725" y="3346450"/>
            <a:ext cx="211138" cy="28575"/>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 name="Shape 4758">
            <a:extLst>
              <a:ext uri="{FF2B5EF4-FFF2-40B4-BE49-F238E27FC236}"/>
            </a:extLst>
          </p:cNvPr>
          <p:cNvSpPr/>
          <p:nvPr/>
        </p:nvSpPr>
        <p:spPr>
          <a:xfrm>
            <a:off x="7580313" y="3260725"/>
            <a:ext cx="207962" cy="206375"/>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4" name="Shape 4759">
            <a:extLst>
              <a:ext uri="{FF2B5EF4-FFF2-40B4-BE49-F238E27FC236}"/>
            </a:extLst>
          </p:cNvPr>
          <p:cNvSpPr/>
          <p:nvPr/>
        </p:nvSpPr>
        <p:spPr>
          <a:xfrm>
            <a:off x="9702800" y="4745038"/>
            <a:ext cx="107950" cy="244475"/>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5" name="Shape 4760">
            <a:extLst>
              <a:ext uri="{FF2B5EF4-FFF2-40B4-BE49-F238E27FC236}"/>
            </a:extLst>
          </p:cNvPr>
          <p:cNvSpPr/>
          <p:nvPr/>
        </p:nvSpPr>
        <p:spPr>
          <a:xfrm>
            <a:off x="9104313" y="4745038"/>
            <a:ext cx="292100"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6" name="Shape 4761">
            <a:extLst>
              <a:ext uri="{FF2B5EF4-FFF2-40B4-BE49-F238E27FC236}"/>
            </a:extLst>
          </p:cNvPr>
          <p:cNvSpPr/>
          <p:nvPr/>
        </p:nvSpPr>
        <p:spPr>
          <a:xfrm>
            <a:off x="8601075" y="4745038"/>
            <a:ext cx="288925"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7" name="Shape 4762">
            <a:extLst>
              <a:ext uri="{FF2B5EF4-FFF2-40B4-BE49-F238E27FC236}"/>
            </a:extLst>
          </p:cNvPr>
          <p:cNvSpPr/>
          <p:nvPr/>
        </p:nvSpPr>
        <p:spPr>
          <a:xfrm>
            <a:off x="8124825" y="4759325"/>
            <a:ext cx="228600" cy="265113"/>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8" name="Shape 4763">
            <a:extLst>
              <a:ext uri="{FF2B5EF4-FFF2-40B4-BE49-F238E27FC236}"/>
            </a:extLst>
          </p:cNvPr>
          <p:cNvSpPr/>
          <p:nvPr/>
        </p:nvSpPr>
        <p:spPr>
          <a:xfrm>
            <a:off x="7632700" y="4754563"/>
            <a:ext cx="244475" cy="282575"/>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9" name="Shape 4764">
            <a:extLst>
              <a:ext uri="{FF2B5EF4-FFF2-40B4-BE49-F238E27FC236}"/>
            </a:extLst>
          </p:cNvPr>
          <p:cNvSpPr/>
          <p:nvPr/>
        </p:nvSpPr>
        <p:spPr>
          <a:xfrm>
            <a:off x="10621963" y="2720975"/>
            <a:ext cx="244475" cy="28098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0" name="Shape 4765">
            <a:extLst>
              <a:ext uri="{FF2B5EF4-FFF2-40B4-BE49-F238E27FC236}"/>
            </a:extLst>
          </p:cNvPr>
          <p:cNvSpPr/>
          <p:nvPr/>
        </p:nvSpPr>
        <p:spPr>
          <a:xfrm>
            <a:off x="10117138" y="2720975"/>
            <a:ext cx="246062" cy="274638"/>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1" name="Shape 4766">
            <a:extLst>
              <a:ext uri="{FF2B5EF4-FFF2-40B4-BE49-F238E27FC236}"/>
            </a:extLst>
          </p:cNvPr>
          <p:cNvSpPr/>
          <p:nvPr/>
        </p:nvSpPr>
        <p:spPr>
          <a:xfrm>
            <a:off x="9612313" y="2720975"/>
            <a:ext cx="244475" cy="268288"/>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2" name="Shape 4767">
            <a:extLst>
              <a:ext uri="{FF2B5EF4-FFF2-40B4-BE49-F238E27FC236}"/>
            </a:extLst>
          </p:cNvPr>
          <p:cNvSpPr/>
          <p:nvPr/>
        </p:nvSpPr>
        <p:spPr>
          <a:xfrm>
            <a:off x="9104313" y="2720975"/>
            <a:ext cx="241300" cy="261938"/>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3" name="Shape 4768">
            <a:extLst>
              <a:ext uri="{FF2B5EF4-FFF2-40B4-BE49-F238E27FC236}"/>
            </a:extLst>
          </p:cNvPr>
          <p:cNvSpPr/>
          <p:nvPr/>
        </p:nvSpPr>
        <p:spPr>
          <a:xfrm>
            <a:off x="8597900" y="2720975"/>
            <a:ext cx="241300" cy="274638"/>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4" name="Shape 4769">
            <a:extLst>
              <a:ext uri="{FF2B5EF4-FFF2-40B4-BE49-F238E27FC236}"/>
            </a:extLst>
          </p:cNvPr>
          <p:cNvSpPr/>
          <p:nvPr/>
        </p:nvSpPr>
        <p:spPr>
          <a:xfrm>
            <a:off x="8080375" y="2709863"/>
            <a:ext cx="22383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5" name="Shape 4770">
            <a:extLst>
              <a:ext uri="{FF2B5EF4-FFF2-40B4-BE49-F238E27FC236}"/>
            </a:extLst>
          </p:cNvPr>
          <p:cNvSpPr/>
          <p:nvPr/>
        </p:nvSpPr>
        <p:spPr>
          <a:xfrm>
            <a:off x="7585075" y="2720975"/>
            <a:ext cx="200025" cy="261938"/>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6" name="Shape 4771">
            <a:extLst>
              <a:ext uri="{FF2B5EF4-FFF2-40B4-BE49-F238E27FC236}"/>
            </a:extLst>
          </p:cNvPr>
          <p:cNvSpPr/>
          <p:nvPr/>
        </p:nvSpPr>
        <p:spPr>
          <a:xfrm>
            <a:off x="9613900" y="4270375"/>
            <a:ext cx="290513" cy="25876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7" name="Shape 4772">
            <a:extLst>
              <a:ext uri="{FF2B5EF4-FFF2-40B4-BE49-F238E27FC236}"/>
            </a:extLst>
          </p:cNvPr>
          <p:cNvSpPr/>
          <p:nvPr/>
        </p:nvSpPr>
        <p:spPr>
          <a:xfrm>
            <a:off x="9104313" y="4270375"/>
            <a:ext cx="292100" cy="252413"/>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8" name="Shape 4773">
            <a:extLst>
              <a:ext uri="{FF2B5EF4-FFF2-40B4-BE49-F238E27FC236}"/>
            </a:extLst>
          </p:cNvPr>
          <p:cNvSpPr/>
          <p:nvPr/>
        </p:nvSpPr>
        <p:spPr>
          <a:xfrm>
            <a:off x="8601075" y="4270375"/>
            <a:ext cx="288925" cy="230188"/>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9" name="Shape 4774">
            <a:extLst>
              <a:ext uri="{FF2B5EF4-FFF2-40B4-BE49-F238E27FC236}"/>
            </a:extLst>
          </p:cNvPr>
          <p:cNvSpPr/>
          <p:nvPr/>
        </p:nvSpPr>
        <p:spPr>
          <a:xfrm>
            <a:off x="8094663" y="4270375"/>
            <a:ext cx="287337" cy="25876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0" name="Shape 4775">
            <a:extLst>
              <a:ext uri="{FF2B5EF4-FFF2-40B4-BE49-F238E27FC236}"/>
            </a:extLst>
          </p:cNvPr>
          <p:cNvSpPr/>
          <p:nvPr/>
        </p:nvSpPr>
        <p:spPr>
          <a:xfrm>
            <a:off x="7586663" y="4270375"/>
            <a:ext cx="292100"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1" name="Shape 4776">
            <a:extLst>
              <a:ext uri="{FF2B5EF4-FFF2-40B4-BE49-F238E27FC236}"/>
            </a:extLst>
          </p:cNvPr>
          <p:cNvSpPr/>
          <p:nvPr/>
        </p:nvSpPr>
        <p:spPr>
          <a:xfrm>
            <a:off x="10579100" y="2203450"/>
            <a:ext cx="287338" cy="290513"/>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2" name="Shape 4777">
            <a:extLst>
              <a:ext uri="{FF2B5EF4-FFF2-40B4-BE49-F238E27FC236}"/>
            </a:extLst>
          </p:cNvPr>
          <p:cNvSpPr/>
          <p:nvPr/>
        </p:nvSpPr>
        <p:spPr>
          <a:xfrm>
            <a:off x="10072688" y="2203450"/>
            <a:ext cx="288925" cy="290513"/>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3" name="Shape 4778">
            <a:extLst>
              <a:ext uri="{FF2B5EF4-FFF2-40B4-BE49-F238E27FC236}"/>
            </a:extLst>
          </p:cNvPr>
          <p:cNvSpPr/>
          <p:nvPr/>
        </p:nvSpPr>
        <p:spPr>
          <a:xfrm>
            <a:off x="9564688" y="2203450"/>
            <a:ext cx="292100" cy="290513"/>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4" name="Shape 4779">
            <a:extLst>
              <a:ext uri="{FF2B5EF4-FFF2-40B4-BE49-F238E27FC236}"/>
            </a:extLst>
          </p:cNvPr>
          <p:cNvSpPr/>
          <p:nvPr/>
        </p:nvSpPr>
        <p:spPr>
          <a:xfrm>
            <a:off x="9059863" y="2203450"/>
            <a:ext cx="288925" cy="290513"/>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5" name="Shape 4780">
            <a:extLst>
              <a:ext uri="{FF2B5EF4-FFF2-40B4-BE49-F238E27FC236}"/>
            </a:extLst>
          </p:cNvPr>
          <p:cNvSpPr/>
          <p:nvPr/>
        </p:nvSpPr>
        <p:spPr>
          <a:xfrm>
            <a:off x="8553450" y="2203450"/>
            <a:ext cx="290513" cy="290513"/>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6" name="Shape 4781">
            <a:extLst>
              <a:ext uri="{FF2B5EF4-FFF2-40B4-BE49-F238E27FC236}"/>
            </a:extLst>
          </p:cNvPr>
          <p:cNvSpPr/>
          <p:nvPr/>
        </p:nvSpPr>
        <p:spPr>
          <a:xfrm>
            <a:off x="8045450" y="2203450"/>
            <a:ext cx="292100" cy="290513"/>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7" name="Shape 4782">
            <a:extLst>
              <a:ext uri="{FF2B5EF4-FFF2-40B4-BE49-F238E27FC236}"/>
            </a:extLst>
          </p:cNvPr>
          <p:cNvSpPr/>
          <p:nvPr/>
        </p:nvSpPr>
        <p:spPr>
          <a:xfrm>
            <a:off x="7540625" y="2203450"/>
            <a:ext cx="288925" cy="290513"/>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8" name="Shape 4783">
            <a:extLst>
              <a:ext uri="{FF2B5EF4-FFF2-40B4-BE49-F238E27FC236}"/>
            </a:extLst>
          </p:cNvPr>
          <p:cNvSpPr/>
          <p:nvPr/>
        </p:nvSpPr>
        <p:spPr>
          <a:xfrm>
            <a:off x="9613900" y="3735388"/>
            <a:ext cx="290513" cy="288925"/>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9" name="Shape 4784">
            <a:extLst>
              <a:ext uri="{FF2B5EF4-FFF2-40B4-BE49-F238E27FC236}"/>
            </a:extLst>
          </p:cNvPr>
          <p:cNvSpPr/>
          <p:nvPr/>
        </p:nvSpPr>
        <p:spPr>
          <a:xfrm>
            <a:off x="9104313" y="3735388"/>
            <a:ext cx="292100" cy="288925"/>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0" name="Shape 4785">
            <a:extLst>
              <a:ext uri="{FF2B5EF4-FFF2-40B4-BE49-F238E27FC236}"/>
            </a:extLst>
          </p:cNvPr>
          <p:cNvSpPr/>
          <p:nvPr/>
        </p:nvSpPr>
        <p:spPr>
          <a:xfrm>
            <a:off x="8602663" y="3741738"/>
            <a:ext cx="280987"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1" name="Shape 4786">
            <a:extLst>
              <a:ext uri="{FF2B5EF4-FFF2-40B4-BE49-F238E27FC236}"/>
            </a:extLst>
          </p:cNvPr>
          <p:cNvSpPr/>
          <p:nvPr/>
        </p:nvSpPr>
        <p:spPr>
          <a:xfrm>
            <a:off x="8096250" y="3741738"/>
            <a:ext cx="282575"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2" name="Shape 4787">
            <a:extLst>
              <a:ext uri="{FF2B5EF4-FFF2-40B4-BE49-F238E27FC236}"/>
            </a:extLst>
          </p:cNvPr>
          <p:cNvSpPr/>
          <p:nvPr/>
        </p:nvSpPr>
        <p:spPr>
          <a:xfrm>
            <a:off x="7593013" y="3760788"/>
            <a:ext cx="279400" cy="250825"/>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3" name="Shape 4788">
            <a:extLst>
              <a:ext uri="{FF2B5EF4-FFF2-40B4-BE49-F238E27FC236}"/>
            </a:extLst>
          </p:cNvPr>
          <p:cNvSpPr/>
          <p:nvPr/>
        </p:nvSpPr>
        <p:spPr>
          <a:xfrm>
            <a:off x="10580688" y="1725613"/>
            <a:ext cx="282575" cy="252412"/>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4" name="Shape 4789">
            <a:extLst>
              <a:ext uri="{FF2B5EF4-FFF2-40B4-BE49-F238E27FC236}"/>
            </a:extLst>
          </p:cNvPr>
          <p:cNvSpPr/>
          <p:nvPr/>
        </p:nvSpPr>
        <p:spPr>
          <a:xfrm>
            <a:off x="10077450" y="1725613"/>
            <a:ext cx="280988" cy="252412"/>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5" name="Shape 4790">
            <a:extLst>
              <a:ext uri="{FF2B5EF4-FFF2-40B4-BE49-F238E27FC236}"/>
            </a:extLst>
          </p:cNvPr>
          <p:cNvSpPr/>
          <p:nvPr/>
        </p:nvSpPr>
        <p:spPr>
          <a:xfrm>
            <a:off x="9571038" y="1725613"/>
            <a:ext cx="279400" cy="252412"/>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6" name="Shape 4791">
            <a:extLst>
              <a:ext uri="{FF2B5EF4-FFF2-40B4-BE49-F238E27FC236}"/>
            </a:extLst>
          </p:cNvPr>
          <p:cNvSpPr/>
          <p:nvPr/>
        </p:nvSpPr>
        <p:spPr>
          <a:xfrm>
            <a:off x="9061450" y="1725613"/>
            <a:ext cx="280988" cy="252412"/>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7" name="Shape 4792">
            <a:extLst>
              <a:ext uri="{FF2B5EF4-FFF2-40B4-BE49-F238E27FC236}"/>
            </a:extLst>
          </p:cNvPr>
          <p:cNvSpPr/>
          <p:nvPr/>
        </p:nvSpPr>
        <p:spPr>
          <a:xfrm>
            <a:off x="8553450" y="1752600"/>
            <a:ext cx="290513" cy="180975"/>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8" name="Shape 4793">
            <a:extLst>
              <a:ext uri="{FF2B5EF4-FFF2-40B4-BE49-F238E27FC236}"/>
            </a:extLst>
          </p:cNvPr>
          <p:cNvSpPr/>
          <p:nvPr/>
        </p:nvSpPr>
        <p:spPr>
          <a:xfrm>
            <a:off x="8080375" y="1712913"/>
            <a:ext cx="223838" cy="261937"/>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9" name="Shape 4794">
            <a:extLst>
              <a:ext uri="{FF2B5EF4-FFF2-40B4-BE49-F238E27FC236}"/>
            </a:extLst>
          </p:cNvPr>
          <p:cNvSpPr/>
          <p:nvPr/>
        </p:nvSpPr>
        <p:spPr>
          <a:xfrm>
            <a:off x="7607300" y="1712913"/>
            <a:ext cx="152400" cy="261937"/>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0" name="Shape 4795">
            <a:extLst>
              <a:ext uri="{FF2B5EF4-FFF2-40B4-BE49-F238E27FC236}"/>
            </a:extLst>
          </p:cNvPr>
          <p:cNvSpPr/>
          <p:nvPr/>
        </p:nvSpPr>
        <p:spPr>
          <a:xfrm>
            <a:off x="7135813" y="4767263"/>
            <a:ext cx="219075" cy="23653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1" name="Shape 4796">
            <a:extLst>
              <a:ext uri="{FF2B5EF4-FFF2-40B4-BE49-F238E27FC236}"/>
            </a:extLst>
          </p:cNvPr>
          <p:cNvSpPr/>
          <p:nvPr/>
        </p:nvSpPr>
        <p:spPr>
          <a:xfrm>
            <a:off x="6623050" y="4767263"/>
            <a:ext cx="217488" cy="23653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2" name="Shape 4797">
            <a:extLst>
              <a:ext uri="{FF2B5EF4-FFF2-40B4-BE49-F238E27FC236}"/>
            </a:extLst>
          </p:cNvPr>
          <p:cNvSpPr/>
          <p:nvPr/>
        </p:nvSpPr>
        <p:spPr>
          <a:xfrm>
            <a:off x="6108700" y="4778375"/>
            <a:ext cx="234950" cy="217488"/>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3" name="Shape 4798">
            <a:extLst>
              <a:ext uri="{FF2B5EF4-FFF2-40B4-BE49-F238E27FC236}"/>
            </a:extLst>
          </p:cNvPr>
          <p:cNvSpPr/>
          <p:nvPr/>
        </p:nvSpPr>
        <p:spPr>
          <a:xfrm>
            <a:off x="5603875" y="4778375"/>
            <a:ext cx="234950" cy="217488"/>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4" name="Shape 4799">
            <a:extLst>
              <a:ext uri="{FF2B5EF4-FFF2-40B4-BE49-F238E27FC236}"/>
            </a:extLst>
          </p:cNvPr>
          <p:cNvSpPr/>
          <p:nvPr/>
        </p:nvSpPr>
        <p:spPr>
          <a:xfrm>
            <a:off x="5068888" y="4740275"/>
            <a:ext cx="292100"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5" name="Shape 4800">
            <a:extLst>
              <a:ext uri="{FF2B5EF4-FFF2-40B4-BE49-F238E27FC236}"/>
            </a:extLst>
          </p:cNvPr>
          <p:cNvSpPr/>
          <p:nvPr/>
        </p:nvSpPr>
        <p:spPr>
          <a:xfrm>
            <a:off x="4564063" y="4740275"/>
            <a:ext cx="287337"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6" name="Shape 4801">
            <a:extLst>
              <a:ext uri="{FF2B5EF4-FFF2-40B4-BE49-F238E27FC236}"/>
            </a:extLst>
          </p:cNvPr>
          <p:cNvSpPr/>
          <p:nvPr/>
        </p:nvSpPr>
        <p:spPr>
          <a:xfrm>
            <a:off x="4057650" y="4740275"/>
            <a:ext cx="287338"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7" name="Shape 4802">
            <a:extLst>
              <a:ext uri="{FF2B5EF4-FFF2-40B4-BE49-F238E27FC236}"/>
            </a:extLst>
          </p:cNvPr>
          <p:cNvSpPr/>
          <p:nvPr/>
        </p:nvSpPr>
        <p:spPr>
          <a:xfrm>
            <a:off x="3562350" y="4740275"/>
            <a:ext cx="279400"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8" name="Shape 4803">
            <a:extLst>
              <a:ext uri="{FF2B5EF4-FFF2-40B4-BE49-F238E27FC236}"/>
            </a:extLst>
          </p:cNvPr>
          <p:cNvSpPr/>
          <p:nvPr/>
        </p:nvSpPr>
        <p:spPr>
          <a:xfrm>
            <a:off x="3055938" y="4740275"/>
            <a:ext cx="27622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9" name="Shape 4804">
            <a:extLst>
              <a:ext uri="{FF2B5EF4-FFF2-40B4-BE49-F238E27FC236}"/>
            </a:extLst>
          </p:cNvPr>
          <p:cNvSpPr/>
          <p:nvPr/>
        </p:nvSpPr>
        <p:spPr>
          <a:xfrm>
            <a:off x="2552700" y="4737100"/>
            <a:ext cx="274638" cy="290513"/>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0" name="Shape 4805">
            <a:extLst>
              <a:ext uri="{FF2B5EF4-FFF2-40B4-BE49-F238E27FC236}"/>
            </a:extLst>
          </p:cNvPr>
          <p:cNvSpPr/>
          <p:nvPr/>
        </p:nvSpPr>
        <p:spPr>
          <a:xfrm>
            <a:off x="2043113" y="4740275"/>
            <a:ext cx="279400"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1" name="Shape 4806">
            <a:extLst>
              <a:ext uri="{FF2B5EF4-FFF2-40B4-BE49-F238E27FC236}"/>
            </a:extLst>
          </p:cNvPr>
          <p:cNvSpPr/>
          <p:nvPr/>
        </p:nvSpPr>
        <p:spPr>
          <a:xfrm>
            <a:off x="1536700" y="4740275"/>
            <a:ext cx="263525"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2" name="Shape 4807">
            <a:extLst>
              <a:ext uri="{FF2B5EF4-FFF2-40B4-BE49-F238E27FC236}"/>
            </a:extLst>
          </p:cNvPr>
          <p:cNvSpPr/>
          <p:nvPr/>
        </p:nvSpPr>
        <p:spPr>
          <a:xfrm>
            <a:off x="7140575" y="4233863"/>
            <a:ext cx="201613" cy="290512"/>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3" name="Shape 4808">
            <a:extLst>
              <a:ext uri="{FF2B5EF4-FFF2-40B4-BE49-F238E27FC236}"/>
            </a:extLst>
          </p:cNvPr>
          <p:cNvSpPr/>
          <p:nvPr/>
        </p:nvSpPr>
        <p:spPr>
          <a:xfrm>
            <a:off x="6607175" y="4233863"/>
            <a:ext cx="252413" cy="290512"/>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4" name="Shape 4809">
            <a:extLst>
              <a:ext uri="{FF2B5EF4-FFF2-40B4-BE49-F238E27FC236}"/>
            </a:extLst>
          </p:cNvPr>
          <p:cNvSpPr/>
          <p:nvPr/>
        </p:nvSpPr>
        <p:spPr>
          <a:xfrm>
            <a:off x="6122988" y="4257675"/>
            <a:ext cx="207962" cy="247650"/>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5" name="Shape 4810">
            <a:extLst>
              <a:ext uri="{FF2B5EF4-FFF2-40B4-BE49-F238E27FC236}"/>
            </a:extLst>
          </p:cNvPr>
          <p:cNvSpPr/>
          <p:nvPr/>
        </p:nvSpPr>
        <p:spPr>
          <a:xfrm>
            <a:off x="5661025" y="4311650"/>
            <a:ext cx="119063"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6" name="Shape 4811">
            <a:extLst>
              <a:ext uri="{FF2B5EF4-FFF2-40B4-BE49-F238E27FC236}"/>
            </a:extLst>
          </p:cNvPr>
          <p:cNvSpPr/>
          <p:nvPr/>
        </p:nvSpPr>
        <p:spPr>
          <a:xfrm>
            <a:off x="5159375" y="4318000"/>
            <a:ext cx="111125" cy="11906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7" name="Shape 4812">
            <a:extLst>
              <a:ext uri="{FF2B5EF4-FFF2-40B4-BE49-F238E27FC236}"/>
            </a:extLst>
          </p:cNvPr>
          <p:cNvSpPr/>
          <p:nvPr/>
        </p:nvSpPr>
        <p:spPr>
          <a:xfrm>
            <a:off x="4654550" y="4318000"/>
            <a:ext cx="109538" cy="11906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8" name="Shape 4813">
            <a:extLst>
              <a:ext uri="{FF2B5EF4-FFF2-40B4-BE49-F238E27FC236}"/>
            </a:extLst>
          </p:cNvPr>
          <p:cNvSpPr/>
          <p:nvPr/>
        </p:nvSpPr>
        <p:spPr>
          <a:xfrm>
            <a:off x="4114800" y="4318000"/>
            <a:ext cx="173038" cy="11906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9" name="Shape 4814">
            <a:extLst>
              <a:ext uri="{FF2B5EF4-FFF2-40B4-BE49-F238E27FC236}"/>
            </a:extLst>
          </p:cNvPr>
          <p:cNvSpPr/>
          <p:nvPr/>
        </p:nvSpPr>
        <p:spPr>
          <a:xfrm>
            <a:off x="3611563" y="4318000"/>
            <a:ext cx="168275" cy="11906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0" name="Shape 4815">
            <a:extLst>
              <a:ext uri="{FF2B5EF4-FFF2-40B4-BE49-F238E27FC236}"/>
            </a:extLst>
          </p:cNvPr>
          <p:cNvSpPr/>
          <p:nvPr/>
        </p:nvSpPr>
        <p:spPr>
          <a:xfrm>
            <a:off x="3148013" y="4318000"/>
            <a:ext cx="82550" cy="11906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1" name="Shape 4816">
            <a:extLst>
              <a:ext uri="{FF2B5EF4-FFF2-40B4-BE49-F238E27FC236}"/>
            </a:extLst>
          </p:cNvPr>
          <p:cNvSpPr/>
          <p:nvPr/>
        </p:nvSpPr>
        <p:spPr>
          <a:xfrm>
            <a:off x="2620963" y="4316413"/>
            <a:ext cx="123825" cy="125412"/>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2" name="Shape 4817">
            <a:extLst>
              <a:ext uri="{FF2B5EF4-FFF2-40B4-BE49-F238E27FC236}"/>
            </a:extLst>
          </p:cNvPr>
          <p:cNvSpPr/>
          <p:nvPr/>
        </p:nvSpPr>
        <p:spPr>
          <a:xfrm>
            <a:off x="2111375" y="4316413"/>
            <a:ext cx="128588" cy="125412"/>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3" name="Shape 4818">
            <a:extLst>
              <a:ext uri="{FF2B5EF4-FFF2-40B4-BE49-F238E27FC236}"/>
            </a:extLst>
          </p:cNvPr>
          <p:cNvSpPr/>
          <p:nvPr/>
        </p:nvSpPr>
        <p:spPr>
          <a:xfrm>
            <a:off x="1604963" y="4305300"/>
            <a:ext cx="125412" cy="146050"/>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4" name="Shape 4819">
            <a:extLst>
              <a:ext uri="{FF2B5EF4-FFF2-40B4-BE49-F238E27FC236}"/>
            </a:extLst>
          </p:cNvPr>
          <p:cNvSpPr/>
          <p:nvPr/>
        </p:nvSpPr>
        <p:spPr>
          <a:xfrm>
            <a:off x="7096125" y="3730625"/>
            <a:ext cx="290513" cy="288925"/>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5" name="Shape 4820">
            <a:extLst>
              <a:ext uri="{FF2B5EF4-FFF2-40B4-BE49-F238E27FC236}"/>
            </a:extLst>
          </p:cNvPr>
          <p:cNvSpPr/>
          <p:nvPr/>
        </p:nvSpPr>
        <p:spPr>
          <a:xfrm>
            <a:off x="6586538" y="3730625"/>
            <a:ext cx="292100" cy="288925"/>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6" name="Shape 4821">
            <a:extLst>
              <a:ext uri="{FF2B5EF4-FFF2-40B4-BE49-F238E27FC236}"/>
            </a:extLst>
          </p:cNvPr>
          <p:cNvSpPr/>
          <p:nvPr/>
        </p:nvSpPr>
        <p:spPr>
          <a:xfrm>
            <a:off x="6083300" y="3749675"/>
            <a:ext cx="288925" cy="244475"/>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7" name="Shape 4822">
            <a:extLst>
              <a:ext uri="{FF2B5EF4-FFF2-40B4-BE49-F238E27FC236}"/>
            </a:extLst>
          </p:cNvPr>
          <p:cNvSpPr/>
          <p:nvPr/>
        </p:nvSpPr>
        <p:spPr>
          <a:xfrm>
            <a:off x="5576888" y="3749675"/>
            <a:ext cx="287337" cy="244475"/>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8" name="Shape 4823">
            <a:extLst>
              <a:ext uri="{FF2B5EF4-FFF2-40B4-BE49-F238E27FC236}"/>
            </a:extLst>
          </p:cNvPr>
          <p:cNvSpPr/>
          <p:nvPr/>
        </p:nvSpPr>
        <p:spPr>
          <a:xfrm>
            <a:off x="5068888" y="3730625"/>
            <a:ext cx="292100" cy="288925"/>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9" name="Shape 4824">
            <a:extLst>
              <a:ext uri="{FF2B5EF4-FFF2-40B4-BE49-F238E27FC236}"/>
            </a:extLst>
          </p:cNvPr>
          <p:cNvSpPr/>
          <p:nvPr/>
        </p:nvSpPr>
        <p:spPr>
          <a:xfrm>
            <a:off x="4564063" y="3730625"/>
            <a:ext cx="287337" cy="288925"/>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0" name="Shape 4825">
            <a:extLst>
              <a:ext uri="{FF2B5EF4-FFF2-40B4-BE49-F238E27FC236}"/>
            </a:extLst>
          </p:cNvPr>
          <p:cNvSpPr/>
          <p:nvPr/>
        </p:nvSpPr>
        <p:spPr>
          <a:xfrm>
            <a:off x="4057650" y="3730625"/>
            <a:ext cx="287338" cy="288925"/>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1" name="Shape 4826">
            <a:extLst>
              <a:ext uri="{FF2B5EF4-FFF2-40B4-BE49-F238E27FC236}"/>
            </a:extLst>
          </p:cNvPr>
          <p:cNvSpPr/>
          <p:nvPr/>
        </p:nvSpPr>
        <p:spPr>
          <a:xfrm>
            <a:off x="3549650" y="3730625"/>
            <a:ext cx="292100" cy="288925"/>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2" name="Shape 4827">
            <a:extLst>
              <a:ext uri="{FF2B5EF4-FFF2-40B4-BE49-F238E27FC236}"/>
            </a:extLst>
          </p:cNvPr>
          <p:cNvSpPr/>
          <p:nvPr/>
        </p:nvSpPr>
        <p:spPr>
          <a:xfrm>
            <a:off x="3043238" y="3730625"/>
            <a:ext cx="290512" cy="288925"/>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3" name="Shape 4828">
            <a:extLst>
              <a:ext uri="{FF2B5EF4-FFF2-40B4-BE49-F238E27FC236}"/>
            </a:extLst>
          </p:cNvPr>
          <p:cNvSpPr/>
          <p:nvPr/>
        </p:nvSpPr>
        <p:spPr>
          <a:xfrm>
            <a:off x="2538413" y="3730625"/>
            <a:ext cx="288925" cy="288925"/>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4" name="Shape 4829">
            <a:extLst>
              <a:ext uri="{FF2B5EF4-FFF2-40B4-BE49-F238E27FC236}"/>
            </a:extLst>
          </p:cNvPr>
          <p:cNvSpPr/>
          <p:nvPr/>
        </p:nvSpPr>
        <p:spPr>
          <a:xfrm>
            <a:off x="2036763" y="3730625"/>
            <a:ext cx="290512" cy="288925"/>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5" name="Shape 4830">
            <a:extLst>
              <a:ext uri="{FF2B5EF4-FFF2-40B4-BE49-F238E27FC236}"/>
            </a:extLst>
          </p:cNvPr>
          <p:cNvSpPr/>
          <p:nvPr/>
        </p:nvSpPr>
        <p:spPr>
          <a:xfrm>
            <a:off x="1524000" y="3730625"/>
            <a:ext cx="290513" cy="288925"/>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6" name="Shape 4831">
            <a:extLst>
              <a:ext uri="{FF2B5EF4-FFF2-40B4-BE49-F238E27FC236}"/>
            </a:extLst>
          </p:cNvPr>
          <p:cNvSpPr/>
          <p:nvPr/>
        </p:nvSpPr>
        <p:spPr>
          <a:xfrm>
            <a:off x="7108825" y="3219450"/>
            <a:ext cx="274638"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7" name="Shape 4832">
            <a:extLst>
              <a:ext uri="{FF2B5EF4-FFF2-40B4-BE49-F238E27FC236}"/>
            </a:extLst>
          </p:cNvPr>
          <p:cNvSpPr/>
          <p:nvPr/>
        </p:nvSpPr>
        <p:spPr>
          <a:xfrm>
            <a:off x="6586538" y="3230563"/>
            <a:ext cx="292100" cy="27463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8" name="Shape 4833">
            <a:extLst>
              <a:ext uri="{FF2B5EF4-FFF2-40B4-BE49-F238E27FC236}"/>
            </a:extLst>
          </p:cNvPr>
          <p:cNvSpPr/>
          <p:nvPr/>
        </p:nvSpPr>
        <p:spPr>
          <a:xfrm>
            <a:off x="6083300" y="3219450"/>
            <a:ext cx="288925"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9" name="Shape 4834">
            <a:extLst>
              <a:ext uri="{FF2B5EF4-FFF2-40B4-BE49-F238E27FC236}"/>
            </a:extLst>
          </p:cNvPr>
          <p:cNvSpPr/>
          <p:nvPr/>
        </p:nvSpPr>
        <p:spPr>
          <a:xfrm>
            <a:off x="5576888" y="3219450"/>
            <a:ext cx="287337"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0" name="Shape 4835">
            <a:extLst>
              <a:ext uri="{FF2B5EF4-FFF2-40B4-BE49-F238E27FC236}"/>
            </a:extLst>
          </p:cNvPr>
          <p:cNvSpPr/>
          <p:nvPr/>
        </p:nvSpPr>
        <p:spPr>
          <a:xfrm>
            <a:off x="5068888" y="3302000"/>
            <a:ext cx="292100"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1" name="Shape 4836">
            <a:extLst>
              <a:ext uri="{FF2B5EF4-FFF2-40B4-BE49-F238E27FC236}"/>
            </a:extLst>
          </p:cNvPr>
          <p:cNvSpPr/>
          <p:nvPr/>
        </p:nvSpPr>
        <p:spPr>
          <a:xfrm>
            <a:off x="4564063" y="3225800"/>
            <a:ext cx="287337"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2" name="Shape 4837">
            <a:extLst>
              <a:ext uri="{FF2B5EF4-FFF2-40B4-BE49-F238E27FC236}"/>
            </a:extLst>
          </p:cNvPr>
          <p:cNvSpPr/>
          <p:nvPr/>
        </p:nvSpPr>
        <p:spPr>
          <a:xfrm>
            <a:off x="4057650" y="3225800"/>
            <a:ext cx="287338"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3" name="Shape 4838">
            <a:extLst>
              <a:ext uri="{FF2B5EF4-FFF2-40B4-BE49-F238E27FC236}"/>
            </a:extLst>
          </p:cNvPr>
          <p:cNvSpPr/>
          <p:nvPr/>
        </p:nvSpPr>
        <p:spPr>
          <a:xfrm>
            <a:off x="3549650" y="3225800"/>
            <a:ext cx="292100"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4" name="Shape 4839">
            <a:extLst>
              <a:ext uri="{FF2B5EF4-FFF2-40B4-BE49-F238E27FC236}"/>
            </a:extLst>
          </p:cNvPr>
          <p:cNvSpPr/>
          <p:nvPr/>
        </p:nvSpPr>
        <p:spPr>
          <a:xfrm>
            <a:off x="3043238" y="3225800"/>
            <a:ext cx="290512"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5" name="Shape 4840">
            <a:extLst>
              <a:ext uri="{FF2B5EF4-FFF2-40B4-BE49-F238E27FC236}"/>
            </a:extLst>
          </p:cNvPr>
          <p:cNvSpPr/>
          <p:nvPr/>
        </p:nvSpPr>
        <p:spPr>
          <a:xfrm>
            <a:off x="2538413" y="3225800"/>
            <a:ext cx="288925"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6" name="Shape 4841">
            <a:extLst>
              <a:ext uri="{FF2B5EF4-FFF2-40B4-BE49-F238E27FC236}"/>
            </a:extLst>
          </p:cNvPr>
          <p:cNvSpPr/>
          <p:nvPr/>
        </p:nvSpPr>
        <p:spPr>
          <a:xfrm>
            <a:off x="2030413" y="3225800"/>
            <a:ext cx="292100"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7" name="Shape 4842">
            <a:extLst>
              <a:ext uri="{FF2B5EF4-FFF2-40B4-BE49-F238E27FC236}"/>
            </a:extLst>
          </p:cNvPr>
          <p:cNvSpPr/>
          <p:nvPr/>
        </p:nvSpPr>
        <p:spPr>
          <a:xfrm>
            <a:off x="1524000" y="3225800"/>
            <a:ext cx="290513"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8" name="Shape 4843">
            <a:extLst>
              <a:ext uri="{FF2B5EF4-FFF2-40B4-BE49-F238E27FC236}"/>
            </a:extLst>
          </p:cNvPr>
          <p:cNvSpPr/>
          <p:nvPr/>
        </p:nvSpPr>
        <p:spPr>
          <a:xfrm>
            <a:off x="7096125" y="2730500"/>
            <a:ext cx="290513"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9" name="Shape 4844">
            <a:extLst>
              <a:ext uri="{FF2B5EF4-FFF2-40B4-BE49-F238E27FC236}"/>
            </a:extLst>
          </p:cNvPr>
          <p:cNvSpPr/>
          <p:nvPr/>
        </p:nvSpPr>
        <p:spPr>
          <a:xfrm>
            <a:off x="6597650" y="2728913"/>
            <a:ext cx="280988" cy="261937"/>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0" name="Shape 4845">
            <a:extLst>
              <a:ext uri="{FF2B5EF4-FFF2-40B4-BE49-F238E27FC236}"/>
            </a:extLst>
          </p:cNvPr>
          <p:cNvSpPr/>
          <p:nvPr/>
        </p:nvSpPr>
        <p:spPr>
          <a:xfrm>
            <a:off x="6091238" y="2728913"/>
            <a:ext cx="279400" cy="261937"/>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1" name="Shape 4846">
            <a:extLst>
              <a:ext uri="{FF2B5EF4-FFF2-40B4-BE49-F238E27FC236}"/>
            </a:extLst>
          </p:cNvPr>
          <p:cNvSpPr/>
          <p:nvPr/>
        </p:nvSpPr>
        <p:spPr>
          <a:xfrm>
            <a:off x="5583238" y="2728913"/>
            <a:ext cx="280987" cy="261937"/>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2" name="Shape 4847">
            <a:extLst>
              <a:ext uri="{FF2B5EF4-FFF2-40B4-BE49-F238E27FC236}"/>
            </a:extLst>
          </p:cNvPr>
          <p:cNvSpPr/>
          <p:nvPr/>
        </p:nvSpPr>
        <p:spPr>
          <a:xfrm>
            <a:off x="5076825" y="2728913"/>
            <a:ext cx="282575" cy="261937"/>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3" name="Shape 4848">
            <a:extLst>
              <a:ext uri="{FF2B5EF4-FFF2-40B4-BE49-F238E27FC236}"/>
            </a:extLst>
          </p:cNvPr>
          <p:cNvSpPr/>
          <p:nvPr/>
        </p:nvSpPr>
        <p:spPr>
          <a:xfrm>
            <a:off x="4572000" y="2728913"/>
            <a:ext cx="269875" cy="261937"/>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4" name="Shape 4849">
            <a:extLst>
              <a:ext uri="{FF2B5EF4-FFF2-40B4-BE49-F238E27FC236}"/>
            </a:extLst>
          </p:cNvPr>
          <p:cNvSpPr/>
          <p:nvPr/>
        </p:nvSpPr>
        <p:spPr>
          <a:xfrm>
            <a:off x="4057650" y="2714625"/>
            <a:ext cx="287338" cy="288925"/>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5" name="Shape 4850">
            <a:extLst>
              <a:ext uri="{FF2B5EF4-FFF2-40B4-BE49-F238E27FC236}"/>
            </a:extLst>
          </p:cNvPr>
          <p:cNvSpPr/>
          <p:nvPr/>
        </p:nvSpPr>
        <p:spPr>
          <a:xfrm>
            <a:off x="3575050" y="2741613"/>
            <a:ext cx="236538"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6" name="Shape 4851">
            <a:extLst>
              <a:ext uri="{FF2B5EF4-FFF2-40B4-BE49-F238E27FC236}"/>
            </a:extLst>
          </p:cNvPr>
          <p:cNvSpPr/>
          <p:nvPr/>
        </p:nvSpPr>
        <p:spPr>
          <a:xfrm>
            <a:off x="3043238" y="2714625"/>
            <a:ext cx="290512" cy="288925"/>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7" name="Shape 4852">
            <a:extLst>
              <a:ext uri="{FF2B5EF4-FFF2-40B4-BE49-F238E27FC236}"/>
            </a:extLst>
          </p:cNvPr>
          <p:cNvSpPr/>
          <p:nvPr/>
        </p:nvSpPr>
        <p:spPr>
          <a:xfrm>
            <a:off x="2571750" y="2741613"/>
            <a:ext cx="217488"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8" name="Shape 4853">
            <a:extLst>
              <a:ext uri="{FF2B5EF4-FFF2-40B4-BE49-F238E27FC236}"/>
            </a:extLst>
          </p:cNvPr>
          <p:cNvSpPr/>
          <p:nvPr/>
        </p:nvSpPr>
        <p:spPr>
          <a:xfrm>
            <a:off x="2038350" y="2724150"/>
            <a:ext cx="273050" cy="271463"/>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9" name="Shape 4854">
            <a:extLst>
              <a:ext uri="{FF2B5EF4-FFF2-40B4-BE49-F238E27FC236}"/>
            </a:extLst>
          </p:cNvPr>
          <p:cNvSpPr/>
          <p:nvPr/>
        </p:nvSpPr>
        <p:spPr>
          <a:xfrm>
            <a:off x="1535113" y="2724150"/>
            <a:ext cx="273050" cy="271463"/>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0" name="Shape 4855">
            <a:extLst>
              <a:ext uri="{FF2B5EF4-FFF2-40B4-BE49-F238E27FC236}"/>
            </a:extLst>
          </p:cNvPr>
          <p:cNvSpPr/>
          <p:nvPr/>
        </p:nvSpPr>
        <p:spPr>
          <a:xfrm>
            <a:off x="7096125" y="2208213"/>
            <a:ext cx="290513" cy="29051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1" name="Shape 4856">
            <a:extLst>
              <a:ext uri="{FF2B5EF4-FFF2-40B4-BE49-F238E27FC236}"/>
            </a:extLst>
          </p:cNvPr>
          <p:cNvSpPr/>
          <p:nvPr/>
        </p:nvSpPr>
        <p:spPr>
          <a:xfrm>
            <a:off x="6586538" y="2208213"/>
            <a:ext cx="292100" cy="29051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2" name="Shape 4857">
            <a:extLst>
              <a:ext uri="{FF2B5EF4-FFF2-40B4-BE49-F238E27FC236}"/>
            </a:extLst>
          </p:cNvPr>
          <p:cNvSpPr/>
          <p:nvPr/>
        </p:nvSpPr>
        <p:spPr>
          <a:xfrm>
            <a:off x="6083300" y="2208213"/>
            <a:ext cx="288925" cy="29051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3" name="Shape 4858">
            <a:extLst>
              <a:ext uri="{FF2B5EF4-FFF2-40B4-BE49-F238E27FC236}"/>
            </a:extLst>
          </p:cNvPr>
          <p:cNvSpPr/>
          <p:nvPr/>
        </p:nvSpPr>
        <p:spPr>
          <a:xfrm>
            <a:off x="5576888" y="2208213"/>
            <a:ext cx="287337" cy="29051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4" name="Shape 4859">
            <a:extLst>
              <a:ext uri="{FF2B5EF4-FFF2-40B4-BE49-F238E27FC236}"/>
            </a:extLst>
          </p:cNvPr>
          <p:cNvSpPr/>
          <p:nvPr/>
        </p:nvSpPr>
        <p:spPr>
          <a:xfrm>
            <a:off x="5068888" y="2208213"/>
            <a:ext cx="292100" cy="29051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5" name="Shape 4860">
            <a:extLst>
              <a:ext uri="{FF2B5EF4-FFF2-40B4-BE49-F238E27FC236}"/>
            </a:extLst>
          </p:cNvPr>
          <p:cNvSpPr/>
          <p:nvPr/>
        </p:nvSpPr>
        <p:spPr>
          <a:xfrm>
            <a:off x="4564063" y="2208213"/>
            <a:ext cx="287337" cy="29051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6" name="Shape 4861">
            <a:extLst>
              <a:ext uri="{FF2B5EF4-FFF2-40B4-BE49-F238E27FC236}"/>
            </a:extLst>
          </p:cNvPr>
          <p:cNvSpPr/>
          <p:nvPr/>
        </p:nvSpPr>
        <p:spPr>
          <a:xfrm>
            <a:off x="4057650" y="2208213"/>
            <a:ext cx="287338" cy="29051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7" name="Shape 4862">
            <a:extLst>
              <a:ext uri="{FF2B5EF4-FFF2-40B4-BE49-F238E27FC236}"/>
            </a:extLst>
          </p:cNvPr>
          <p:cNvSpPr/>
          <p:nvPr/>
        </p:nvSpPr>
        <p:spPr>
          <a:xfrm>
            <a:off x="3549650" y="2208213"/>
            <a:ext cx="292100" cy="29051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8" name="Shape 4863">
            <a:extLst>
              <a:ext uri="{FF2B5EF4-FFF2-40B4-BE49-F238E27FC236}"/>
            </a:extLst>
          </p:cNvPr>
          <p:cNvSpPr/>
          <p:nvPr/>
        </p:nvSpPr>
        <p:spPr>
          <a:xfrm>
            <a:off x="3043238" y="2208213"/>
            <a:ext cx="290512" cy="29051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9" name="Shape 4864">
            <a:extLst>
              <a:ext uri="{FF2B5EF4-FFF2-40B4-BE49-F238E27FC236}"/>
            </a:extLst>
          </p:cNvPr>
          <p:cNvSpPr/>
          <p:nvPr/>
        </p:nvSpPr>
        <p:spPr>
          <a:xfrm>
            <a:off x="2538413" y="2208213"/>
            <a:ext cx="288925" cy="29051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0" name="Shape 4865">
            <a:extLst>
              <a:ext uri="{FF2B5EF4-FFF2-40B4-BE49-F238E27FC236}"/>
            </a:extLst>
          </p:cNvPr>
          <p:cNvSpPr/>
          <p:nvPr/>
        </p:nvSpPr>
        <p:spPr>
          <a:xfrm>
            <a:off x="2030413" y="2208213"/>
            <a:ext cx="292100" cy="29051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1" name="Shape 4866">
            <a:extLst>
              <a:ext uri="{FF2B5EF4-FFF2-40B4-BE49-F238E27FC236}"/>
            </a:extLst>
          </p:cNvPr>
          <p:cNvSpPr/>
          <p:nvPr/>
        </p:nvSpPr>
        <p:spPr>
          <a:xfrm>
            <a:off x="1524000" y="2208213"/>
            <a:ext cx="290513" cy="29051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2" name="Shape 4867">
            <a:extLst>
              <a:ext uri="{FF2B5EF4-FFF2-40B4-BE49-F238E27FC236}"/>
            </a:extLst>
          </p:cNvPr>
          <p:cNvSpPr/>
          <p:nvPr/>
        </p:nvSpPr>
        <p:spPr>
          <a:xfrm>
            <a:off x="7096125" y="1700213"/>
            <a:ext cx="290513"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3" name="Shape 4868">
            <a:extLst>
              <a:ext uri="{FF2B5EF4-FFF2-40B4-BE49-F238E27FC236}"/>
            </a:extLst>
          </p:cNvPr>
          <p:cNvSpPr/>
          <p:nvPr/>
        </p:nvSpPr>
        <p:spPr>
          <a:xfrm>
            <a:off x="6586538" y="1700213"/>
            <a:ext cx="292100"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4" name="Shape 4869">
            <a:extLst>
              <a:ext uri="{FF2B5EF4-FFF2-40B4-BE49-F238E27FC236}"/>
            </a:extLst>
          </p:cNvPr>
          <p:cNvSpPr/>
          <p:nvPr/>
        </p:nvSpPr>
        <p:spPr>
          <a:xfrm>
            <a:off x="6083300" y="1700213"/>
            <a:ext cx="288925"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5" name="Shape 4870">
            <a:extLst>
              <a:ext uri="{FF2B5EF4-FFF2-40B4-BE49-F238E27FC236}"/>
            </a:extLst>
          </p:cNvPr>
          <p:cNvSpPr/>
          <p:nvPr/>
        </p:nvSpPr>
        <p:spPr>
          <a:xfrm>
            <a:off x="5610225" y="1700213"/>
            <a:ext cx="219075"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6" name="Shape 4871">
            <a:extLst>
              <a:ext uri="{FF2B5EF4-FFF2-40B4-BE49-F238E27FC236}"/>
            </a:extLst>
          </p:cNvPr>
          <p:cNvSpPr/>
          <p:nvPr/>
        </p:nvSpPr>
        <p:spPr>
          <a:xfrm>
            <a:off x="5105400" y="1700213"/>
            <a:ext cx="217488"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7" name="Shape 4872">
            <a:extLst>
              <a:ext uri="{FF2B5EF4-FFF2-40B4-BE49-F238E27FC236}"/>
            </a:extLst>
          </p:cNvPr>
          <p:cNvSpPr/>
          <p:nvPr/>
        </p:nvSpPr>
        <p:spPr>
          <a:xfrm>
            <a:off x="4598988" y="1700213"/>
            <a:ext cx="217487"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8" name="Shape 4873">
            <a:extLst>
              <a:ext uri="{FF2B5EF4-FFF2-40B4-BE49-F238E27FC236}"/>
            </a:extLst>
          </p:cNvPr>
          <p:cNvSpPr/>
          <p:nvPr/>
        </p:nvSpPr>
        <p:spPr>
          <a:xfrm>
            <a:off x="4090988" y="1700213"/>
            <a:ext cx="219075"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9" name="Shape 4874">
            <a:extLst>
              <a:ext uri="{FF2B5EF4-FFF2-40B4-BE49-F238E27FC236}"/>
            </a:extLst>
          </p:cNvPr>
          <p:cNvSpPr/>
          <p:nvPr/>
        </p:nvSpPr>
        <p:spPr>
          <a:xfrm>
            <a:off x="3549650" y="1739900"/>
            <a:ext cx="292100" cy="252413"/>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0" name="Shape 4875">
            <a:extLst>
              <a:ext uri="{FF2B5EF4-FFF2-40B4-BE49-F238E27FC236}"/>
            </a:extLst>
          </p:cNvPr>
          <p:cNvSpPr/>
          <p:nvPr/>
        </p:nvSpPr>
        <p:spPr>
          <a:xfrm>
            <a:off x="3043238" y="1739900"/>
            <a:ext cx="290512" cy="252413"/>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1" name="Shape 4876">
            <a:extLst>
              <a:ext uri="{FF2B5EF4-FFF2-40B4-BE49-F238E27FC236}"/>
            </a:extLst>
          </p:cNvPr>
          <p:cNvSpPr/>
          <p:nvPr/>
        </p:nvSpPr>
        <p:spPr>
          <a:xfrm>
            <a:off x="2538413" y="1739900"/>
            <a:ext cx="288925" cy="238125"/>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2" name="Shape 4877">
            <a:extLst>
              <a:ext uri="{FF2B5EF4-FFF2-40B4-BE49-F238E27FC236}"/>
            </a:extLst>
          </p:cNvPr>
          <p:cNvSpPr/>
          <p:nvPr/>
        </p:nvSpPr>
        <p:spPr>
          <a:xfrm>
            <a:off x="2030413" y="1739900"/>
            <a:ext cx="292100" cy="238125"/>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3" name="Shape 4878">
            <a:extLst>
              <a:ext uri="{FF2B5EF4-FFF2-40B4-BE49-F238E27FC236}"/>
            </a:extLst>
          </p:cNvPr>
          <p:cNvSpPr/>
          <p:nvPr/>
        </p:nvSpPr>
        <p:spPr>
          <a:xfrm>
            <a:off x="1524000" y="1739900"/>
            <a:ext cx="290513" cy="201613"/>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7197725" y="1517650"/>
            <a:ext cx="4348163" cy="1446213"/>
          </a:xfrm>
          <a:prstGeom prst="rect">
            <a:avLst/>
          </a:prstGeom>
          <a:noFill/>
        </p:spPr>
        <p:txBody>
          <a:bodyPr>
            <a:spAutoFit/>
          </a:bodyPr>
          <a:lstStyle/>
          <a:p>
            <a:pPr fontAlgn="auto">
              <a:spcBef>
                <a:spcPts val="0"/>
              </a:spcBef>
              <a:spcAft>
                <a:spcPts val="0"/>
              </a:spcAft>
              <a:defRPr/>
            </a:pPr>
            <a:r>
              <a:rPr lang="en-GB" sz="4400" b="1" dirty="0">
                <a:solidFill>
                  <a:schemeClr val="tx1">
                    <a:lumMod val="95000"/>
                    <a:lumOff val="5000"/>
                  </a:schemeClr>
                </a:solidFill>
                <a:latin typeface="Montserrat" panose="00000500000000000000" pitchFamily="2" charset="0"/>
                <a:ea typeface="Roboto" pitchFamily="2" charset="0"/>
                <a:cs typeface="+mn-cs"/>
              </a:rPr>
              <a:t>About Lunar Business</a:t>
            </a:r>
          </a:p>
        </p:txBody>
      </p:sp>
      <p:sp>
        <p:nvSpPr>
          <p:cNvPr id="19" name="Rectangle 18"/>
          <p:cNvSpPr/>
          <p:nvPr/>
        </p:nvSpPr>
        <p:spPr>
          <a:xfrm>
            <a:off x="7197725" y="3373438"/>
            <a:ext cx="4000500" cy="1216025"/>
          </a:xfrm>
          <a:prstGeom prst="rect">
            <a:avLst/>
          </a:prstGeom>
        </p:spPr>
        <p:txBody>
          <a:bodyPr>
            <a:spAutoFit/>
          </a:bodyPr>
          <a:lstStyle/>
          <a:p>
            <a:pPr algn="just" fontAlgn="auto">
              <a:lnSpc>
                <a:spcPct val="150000"/>
              </a:lnSpc>
              <a:spcBef>
                <a:spcPts val="0"/>
              </a:spcBef>
              <a:spcAft>
                <a:spcPts val="0"/>
              </a:spcAft>
              <a:defRPr/>
            </a:pP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Donec</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libero </a:t>
            </a:r>
          </a:p>
        </p:txBody>
      </p:sp>
      <p:sp>
        <p:nvSpPr>
          <p:cNvPr id="20" name="Rectangle 19"/>
          <p:cNvSpPr/>
          <p:nvPr/>
        </p:nvSpPr>
        <p:spPr>
          <a:xfrm>
            <a:off x="7197725" y="4795838"/>
            <a:ext cx="4000500" cy="984250"/>
          </a:xfrm>
          <a:prstGeom prst="rect">
            <a:avLst/>
          </a:prstGeom>
        </p:spPr>
        <p:txBody>
          <a:bodyPr>
            <a:spAutoFit/>
          </a:bodyPr>
          <a:lstStyle/>
          <a:p>
            <a:pPr algn="just" fontAlgn="auto">
              <a:lnSpc>
                <a:spcPct val="150000"/>
              </a:lnSpc>
              <a:spcBef>
                <a:spcPts val="0"/>
              </a:spcBef>
              <a:spcAft>
                <a:spcPts val="0"/>
              </a:spcAft>
              <a:defRPr/>
            </a:pP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Donec</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a:t>
            </a:r>
          </a:p>
        </p:txBody>
      </p:sp>
      <p:sp>
        <p:nvSpPr>
          <p:cNvPr id="22" name="TextBox 21"/>
          <p:cNvSpPr txBox="1"/>
          <p:nvPr/>
        </p:nvSpPr>
        <p:spPr>
          <a:xfrm>
            <a:off x="7197725" y="1179513"/>
            <a:ext cx="1562100" cy="338137"/>
          </a:xfrm>
          <a:prstGeom prst="rect">
            <a:avLst/>
          </a:prstGeom>
          <a:noFill/>
        </p:spPr>
        <p:txBody>
          <a:bodyPr>
            <a:spAutoFit/>
          </a:bodyPr>
          <a:lstStyle/>
          <a:p>
            <a:pPr fontAlgn="auto">
              <a:spcBef>
                <a:spcPts val="0"/>
              </a:spcBef>
              <a:spcAft>
                <a:spcPts val="0"/>
              </a:spcAft>
              <a:defRPr/>
            </a:pPr>
            <a:r>
              <a:rPr lang="en-GB" sz="1600" dirty="0">
                <a:solidFill>
                  <a:schemeClr val="bg1">
                    <a:lumMod val="50000"/>
                  </a:schemeClr>
                </a:solidFill>
                <a:latin typeface="Montserrat Medium" panose="00000600000000000000" pitchFamily="2" charset="0"/>
                <a:ea typeface="Roboto" pitchFamily="2" charset="0"/>
                <a:cs typeface="+mn-cs"/>
              </a:rPr>
              <a:t>Introduction</a:t>
            </a:r>
          </a:p>
        </p:txBody>
      </p:sp>
      <p:sp>
        <p:nvSpPr>
          <p:cNvPr id="12294" name="Picture Placeholder 2"/>
          <p:cNvSpPr>
            <a:spLocks noGrp="1" noTextEdit="1"/>
          </p:cNvSpPr>
          <p:nvPr>
            <p:ph type="pic" sz="quarter" idx="14"/>
          </p:nvPr>
        </p:nvSpPr>
        <p:spPr>
          <a:xfrm>
            <a:off x="1292225" y="688975"/>
            <a:ext cx="5249863" cy="5480050"/>
          </a:xfrm>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41450" y="1744663"/>
            <a:ext cx="4040188" cy="1754187"/>
          </a:xfrm>
          <a:prstGeom prst="rect">
            <a:avLst/>
          </a:prstGeom>
          <a:noFill/>
        </p:spPr>
        <p:txBody>
          <a:bodyPr>
            <a:spAutoFit/>
          </a:bodyPr>
          <a:lstStyle/>
          <a:p>
            <a:pPr fontAlgn="auto">
              <a:spcBef>
                <a:spcPts val="0"/>
              </a:spcBef>
              <a:spcAft>
                <a:spcPts val="0"/>
              </a:spcAft>
              <a:defRPr/>
            </a:pPr>
            <a:r>
              <a:rPr lang="en-US" sz="3600" dirty="0">
                <a:solidFill>
                  <a:srgbClr val="101010"/>
                </a:solidFill>
                <a:latin typeface="Montserrat Medium" panose="00000600000000000000" pitchFamily="50" charset="0"/>
                <a:cs typeface="+mn-cs"/>
              </a:rPr>
              <a:t>It always seems impossible until it's done.</a:t>
            </a:r>
            <a:endParaRPr lang="en-GB" sz="3600" b="1" dirty="0">
              <a:solidFill>
                <a:schemeClr val="tx1">
                  <a:lumMod val="85000"/>
                  <a:lumOff val="15000"/>
                </a:schemeClr>
              </a:solidFill>
              <a:latin typeface="Montserrat Medium" panose="00000600000000000000" pitchFamily="50" charset="0"/>
              <a:ea typeface="Roboto" pitchFamily="2" charset="0"/>
              <a:cs typeface="+mn-cs"/>
            </a:endParaRPr>
          </a:p>
        </p:txBody>
      </p:sp>
      <p:sp>
        <p:nvSpPr>
          <p:cNvPr id="16" name="TextBox 15"/>
          <p:cNvSpPr txBox="1"/>
          <p:nvPr/>
        </p:nvSpPr>
        <p:spPr>
          <a:xfrm>
            <a:off x="1441450" y="1404938"/>
            <a:ext cx="1273175" cy="339725"/>
          </a:xfrm>
          <a:prstGeom prst="rect">
            <a:avLst/>
          </a:prstGeom>
          <a:noFill/>
        </p:spPr>
        <p:txBody>
          <a:bodyPr>
            <a:spAutoFit/>
          </a:bodyPr>
          <a:lstStyle/>
          <a:p>
            <a:pPr fontAlgn="auto">
              <a:spcBef>
                <a:spcPts val="0"/>
              </a:spcBef>
              <a:spcAft>
                <a:spcPts val="0"/>
              </a:spcAft>
              <a:defRPr/>
            </a:pPr>
            <a:r>
              <a:rPr lang="en-GB" sz="1600" dirty="0">
                <a:solidFill>
                  <a:schemeClr val="bg1">
                    <a:lumMod val="50000"/>
                  </a:schemeClr>
                </a:solidFill>
                <a:latin typeface="Montserrat Medium" panose="00000600000000000000" pitchFamily="2" charset="0"/>
                <a:ea typeface="Roboto" pitchFamily="2" charset="0"/>
                <a:cs typeface="+mn-cs"/>
              </a:rPr>
              <a:t>About Us</a:t>
            </a:r>
          </a:p>
        </p:txBody>
      </p:sp>
      <p:sp>
        <p:nvSpPr>
          <p:cNvPr id="11" name="Rounded Rectangle 10"/>
          <p:cNvSpPr/>
          <p:nvPr/>
        </p:nvSpPr>
        <p:spPr>
          <a:xfrm>
            <a:off x="6096000" y="3971925"/>
            <a:ext cx="1800225" cy="1800225"/>
          </a:xfrm>
          <a:prstGeom prst="roundRect">
            <a:avLst>
              <a:gd name="adj" fmla="val 5844"/>
            </a:avLst>
          </a:prstGeom>
          <a:gradFill>
            <a:gsLst>
              <a:gs pos="0">
                <a:srgbClr val="0186C9"/>
              </a:gs>
              <a:gs pos="100000">
                <a:srgbClr val="005186"/>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17" name="TextBox 20"/>
          <p:cNvSpPr txBox="1">
            <a:spLocks noChangeArrowheads="1"/>
          </p:cNvSpPr>
          <p:nvPr/>
        </p:nvSpPr>
        <p:spPr bwMode="auto">
          <a:xfrm>
            <a:off x="6245225" y="4879975"/>
            <a:ext cx="15017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1400">
                <a:solidFill>
                  <a:schemeClr val="bg1"/>
                </a:solidFill>
                <a:latin typeface="Montserrat ExtraBold" pitchFamily="2" charset="0"/>
              </a:rPr>
              <a:t>Quality is not an act, it is a habit.</a:t>
            </a:r>
            <a:endParaRPr lang="en-GB" sz="1400" b="1">
              <a:solidFill>
                <a:schemeClr val="bg1"/>
              </a:solidFill>
              <a:latin typeface="Montserrat ExtraBold" pitchFamily="2" charset="0"/>
              <a:ea typeface="Roboto" pitchFamily="2" charset="0"/>
              <a:cs typeface="Roboto" pitchFamily="2" charset="0"/>
            </a:endParaRPr>
          </a:p>
        </p:txBody>
      </p:sp>
      <p:sp>
        <p:nvSpPr>
          <p:cNvPr id="17" name="TextBox 16">
            <a:extLst>
              <a:ext uri="{FF2B5EF4-FFF2-40B4-BE49-F238E27FC236}"/>
            </a:extLst>
          </p:cNvPr>
          <p:cNvSpPr txBox="1"/>
          <p:nvPr/>
        </p:nvSpPr>
        <p:spPr>
          <a:xfrm>
            <a:off x="1441450" y="4154488"/>
            <a:ext cx="3711575" cy="1447800"/>
          </a:xfrm>
          <a:prstGeom prst="rect">
            <a:avLst/>
          </a:prstGeom>
          <a:noFill/>
        </p:spPr>
        <p:txBody>
          <a:bodyPr>
            <a:spAutoFit/>
          </a:bodyPr>
          <a:lstStyle/>
          <a:p>
            <a:pPr algn="just" fontAlgn="auto">
              <a:lnSpc>
                <a:spcPct val="150000"/>
              </a:lnSpc>
              <a:spcBef>
                <a:spcPts val="0"/>
              </a:spcBef>
              <a:spcAft>
                <a:spcPts val="0"/>
              </a:spcAft>
              <a:defRPr/>
            </a:pP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humour</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or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randomised</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319" name="Shape 5189"/>
          <p:cNvSpPr>
            <a:spLocks/>
          </p:cNvSpPr>
          <p:nvPr/>
        </p:nvSpPr>
        <p:spPr bwMode="auto">
          <a:xfrm>
            <a:off x="6788150" y="4322763"/>
            <a:ext cx="415925" cy="401637"/>
          </a:xfrm>
          <a:custGeom>
            <a:avLst/>
            <a:gdLst>
              <a:gd name="T0" fmla="*/ 50813 w 120000"/>
              <a:gd name="T1" fmla="*/ 0 h 120000"/>
              <a:gd name="T2" fmla="*/ 50813 w 120000"/>
              <a:gd name="T3" fmla="*/ 0 h 120000"/>
              <a:gd name="T4" fmla="*/ 0 w 120000"/>
              <a:gd name="T5" fmla="*/ 50647 h 120000"/>
              <a:gd name="T6" fmla="*/ 50813 w 120000"/>
              <a:gd name="T7" fmla="*/ 50647 h 120000"/>
              <a:gd name="T8" fmla="*/ 50813 w 120000"/>
              <a:gd name="T9" fmla="*/ 0 h 120000"/>
              <a:gd name="T10" fmla="*/ 66028 w 120000"/>
              <a:gd name="T11" fmla="*/ 0 h 120000"/>
              <a:gd name="T12" fmla="*/ 66028 w 120000"/>
              <a:gd name="T13" fmla="*/ 0 h 120000"/>
              <a:gd name="T14" fmla="*/ 66028 w 120000"/>
              <a:gd name="T15" fmla="*/ 58417 h 120000"/>
              <a:gd name="T16" fmla="*/ 58564 w 120000"/>
              <a:gd name="T17" fmla="*/ 65899 h 120000"/>
              <a:gd name="T18" fmla="*/ 0 w 120000"/>
              <a:gd name="T19" fmla="*/ 65899 h 120000"/>
              <a:gd name="T20" fmla="*/ 58564 w 120000"/>
              <a:gd name="T21" fmla="*/ 119712 h 120000"/>
              <a:gd name="T22" fmla="*/ 119712 w 120000"/>
              <a:gd name="T23" fmla="*/ 58417 h 120000"/>
              <a:gd name="T24" fmla="*/ 66028 w 120000"/>
              <a:gd name="T25" fmla="*/ 0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13320" name="Picture Placeholder 2"/>
          <p:cNvSpPr>
            <a:spLocks noGrp="1" noTextEdit="1"/>
          </p:cNvSpPr>
          <p:nvPr>
            <p:ph type="pic" sz="quarter" idx="10"/>
          </p:nvPr>
        </p:nvSpPr>
        <p:spPr>
          <a:xfrm>
            <a:off x="7131050" y="1085850"/>
            <a:ext cx="3408363" cy="4686300"/>
          </a:xfrm>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3613150" y="4103688"/>
            <a:ext cx="3389313" cy="2011362"/>
          </a:xfrm>
          <a:prstGeom prst="roundRect">
            <a:avLst>
              <a:gd name="adj" fmla="val 5844"/>
            </a:avLst>
          </a:prstGeom>
          <a:gradFill>
            <a:gsLst>
              <a:gs pos="0">
                <a:srgbClr val="0186C9"/>
              </a:gs>
              <a:gs pos="100000">
                <a:srgbClr val="005186"/>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6103938" y="1535113"/>
            <a:ext cx="4784725" cy="2308225"/>
          </a:xfrm>
          <a:prstGeom prst="rect">
            <a:avLst/>
          </a:prstGeom>
          <a:noFill/>
        </p:spPr>
        <p:txBody>
          <a:bodyPr>
            <a:spAutoFit/>
          </a:bodyPr>
          <a:lstStyle/>
          <a:p>
            <a:pPr fontAlgn="auto">
              <a:spcBef>
                <a:spcPts val="0"/>
              </a:spcBef>
              <a:spcAft>
                <a:spcPts val="0"/>
              </a:spcAft>
              <a:defRPr/>
            </a:pPr>
            <a:r>
              <a:rPr lang="en-US" sz="3600" dirty="0">
                <a:solidFill>
                  <a:srgbClr val="101010"/>
                </a:solidFill>
                <a:latin typeface="Montserrat Medium" panose="00000600000000000000" pitchFamily="50" charset="0"/>
                <a:cs typeface="+mn-cs"/>
              </a:rPr>
              <a:t>Our greatest glory is not in never falling, but in rising every time we fall.</a:t>
            </a:r>
            <a:endParaRPr lang="en-GB" sz="3600" b="1" dirty="0">
              <a:solidFill>
                <a:schemeClr val="tx1">
                  <a:lumMod val="85000"/>
                  <a:lumOff val="15000"/>
                </a:schemeClr>
              </a:solidFill>
              <a:latin typeface="Montserrat Medium" panose="00000600000000000000" pitchFamily="50" charset="0"/>
              <a:ea typeface="Roboto" pitchFamily="2" charset="0"/>
              <a:cs typeface="+mn-cs"/>
            </a:endParaRPr>
          </a:p>
        </p:txBody>
      </p:sp>
      <p:sp>
        <p:nvSpPr>
          <p:cNvPr id="13" name="TextBox 12"/>
          <p:cNvSpPr txBox="1"/>
          <p:nvPr/>
        </p:nvSpPr>
        <p:spPr>
          <a:xfrm>
            <a:off x="6103938" y="1195388"/>
            <a:ext cx="2944812" cy="339725"/>
          </a:xfrm>
          <a:prstGeom prst="rect">
            <a:avLst/>
          </a:prstGeom>
          <a:noFill/>
        </p:spPr>
        <p:txBody>
          <a:bodyPr>
            <a:spAutoFit/>
          </a:bodyPr>
          <a:lstStyle/>
          <a:p>
            <a:pPr fontAlgn="auto">
              <a:spcBef>
                <a:spcPts val="0"/>
              </a:spcBef>
              <a:spcAft>
                <a:spcPts val="0"/>
              </a:spcAft>
              <a:defRPr/>
            </a:pPr>
            <a:r>
              <a:rPr lang="en-GB" sz="1600" dirty="0">
                <a:solidFill>
                  <a:schemeClr val="bg1">
                    <a:lumMod val="50000"/>
                  </a:schemeClr>
                </a:solidFill>
                <a:latin typeface="Montserrat Medium" panose="00000600000000000000" pitchFamily="2" charset="0"/>
                <a:ea typeface="Roboto" pitchFamily="2" charset="0"/>
                <a:cs typeface="+mn-cs"/>
              </a:rPr>
              <a:t>History Of Company</a:t>
            </a:r>
          </a:p>
        </p:txBody>
      </p:sp>
      <p:sp>
        <p:nvSpPr>
          <p:cNvPr id="15" name="TextBox 14"/>
          <p:cNvSpPr txBox="1"/>
          <p:nvPr/>
        </p:nvSpPr>
        <p:spPr>
          <a:xfrm>
            <a:off x="7377113" y="4043363"/>
            <a:ext cx="2667000" cy="276225"/>
          </a:xfrm>
          <a:prstGeom prst="rect">
            <a:avLst/>
          </a:prstGeom>
          <a:noFill/>
        </p:spPr>
        <p:txBody>
          <a:bodyPr>
            <a:spAutoFit/>
          </a:bodyPr>
          <a:lstStyle/>
          <a:p>
            <a:pPr fontAlgn="auto">
              <a:spcBef>
                <a:spcPts val="0"/>
              </a:spcBef>
              <a:spcAft>
                <a:spcPts val="0"/>
              </a:spcAft>
              <a:defRPr/>
            </a:pPr>
            <a:r>
              <a:rPr lang="en-GB" sz="1200" dirty="0">
                <a:solidFill>
                  <a:schemeClr val="tx1">
                    <a:lumMod val="95000"/>
                    <a:lumOff val="5000"/>
                  </a:schemeClr>
                </a:solidFill>
                <a:latin typeface="Montserrat SemiBold" panose="00000700000000000000" pitchFamily="2" charset="0"/>
                <a:ea typeface="Roboto" pitchFamily="2" charset="0"/>
                <a:cs typeface="+mn-cs"/>
              </a:rPr>
              <a:t>2000 - 2021</a:t>
            </a:r>
          </a:p>
        </p:txBody>
      </p:sp>
      <p:sp>
        <p:nvSpPr>
          <p:cNvPr id="14342" name="TextBox 19"/>
          <p:cNvSpPr txBox="1">
            <a:spLocks noChangeArrowheads="1"/>
          </p:cNvSpPr>
          <p:nvPr/>
        </p:nvSpPr>
        <p:spPr bwMode="auto">
          <a:xfrm>
            <a:off x="3862388" y="4371975"/>
            <a:ext cx="20939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solidFill>
                  <a:schemeClr val="bg1"/>
                </a:solidFill>
                <a:latin typeface="Montserrat Medium" pitchFamily="2" charset="0"/>
              </a:rPr>
              <a:t>Time and tide wait for no man</a:t>
            </a:r>
            <a:endParaRPr lang="en-GB" b="1">
              <a:solidFill>
                <a:schemeClr val="bg1"/>
              </a:solidFill>
              <a:latin typeface="Montserrat Medium" pitchFamily="2" charset="0"/>
              <a:ea typeface="Roboto" pitchFamily="2" charset="0"/>
              <a:cs typeface="Roboto" pitchFamily="2" charset="0"/>
            </a:endParaRPr>
          </a:p>
        </p:txBody>
      </p:sp>
      <p:sp>
        <p:nvSpPr>
          <p:cNvPr id="14343" name="Rectangle 24"/>
          <p:cNvSpPr>
            <a:spLocks noChangeArrowheads="1"/>
          </p:cNvSpPr>
          <p:nvPr/>
        </p:nvSpPr>
        <p:spPr bwMode="auto">
          <a:xfrm>
            <a:off x="3875088" y="5214938"/>
            <a:ext cx="2789237"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en-US" sz="900">
                <a:solidFill>
                  <a:schemeClr val="bg1"/>
                </a:solidFill>
                <a:latin typeface="Open Sans" pitchFamily="34" charset="0"/>
                <a:cs typeface="Open Sans" pitchFamily="34" charset="0"/>
              </a:rPr>
              <a:t>Lorem ipsum dolor sit amet, consectetur adipisci elit. Pellentesque scelerisque malesua libero </a:t>
            </a:r>
          </a:p>
        </p:txBody>
      </p:sp>
      <p:sp>
        <p:nvSpPr>
          <p:cNvPr id="19" name="TextBox 18">
            <a:extLst>
              <a:ext uri="{FF2B5EF4-FFF2-40B4-BE49-F238E27FC236}"/>
            </a:extLst>
          </p:cNvPr>
          <p:cNvSpPr txBox="1"/>
          <p:nvPr/>
        </p:nvSpPr>
        <p:spPr>
          <a:xfrm>
            <a:off x="7377113" y="4368800"/>
            <a:ext cx="3711575" cy="1446213"/>
          </a:xfrm>
          <a:prstGeom prst="rect">
            <a:avLst/>
          </a:prstGeom>
          <a:noFill/>
        </p:spPr>
        <p:txBody>
          <a:bodyPr>
            <a:spAutoFit/>
          </a:bodyPr>
          <a:lstStyle/>
          <a:p>
            <a:pPr algn="just" fontAlgn="auto">
              <a:lnSpc>
                <a:spcPct val="150000"/>
              </a:lnSpc>
              <a:spcBef>
                <a:spcPts val="0"/>
              </a:spcBef>
              <a:spcAft>
                <a:spcPts val="0"/>
              </a:spcAft>
              <a:defRPr/>
            </a:pP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humour</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or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randomised</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345" name="Shape 4867"/>
          <p:cNvSpPr>
            <a:spLocks/>
          </p:cNvSpPr>
          <p:nvPr/>
        </p:nvSpPr>
        <p:spPr bwMode="auto">
          <a:xfrm>
            <a:off x="6167438" y="4457700"/>
            <a:ext cx="446087" cy="447675"/>
          </a:xfrm>
          <a:custGeom>
            <a:avLst/>
            <a:gdLst>
              <a:gd name="T0" fmla="*/ 92890 w 120000"/>
              <a:gd name="T1" fmla="*/ 27783 h 120000"/>
              <a:gd name="T2" fmla="*/ 14152 w 120000"/>
              <a:gd name="T3" fmla="*/ 69753 h 120000"/>
              <a:gd name="T4" fmla="*/ 25315 w 120000"/>
              <a:gd name="T5" fmla="*/ 26403 h 120000"/>
              <a:gd name="T6" fmla="*/ 38073 w 120000"/>
              <a:gd name="T7" fmla="*/ 19507 h 120000"/>
              <a:gd name="T8" fmla="*/ 39468 w 120000"/>
              <a:gd name="T9" fmla="*/ 20886 h 120000"/>
              <a:gd name="T10" fmla="*/ 36677 w 120000"/>
              <a:gd name="T11" fmla="*/ 27783 h 120000"/>
              <a:gd name="T12" fmla="*/ 32491 w 120000"/>
              <a:gd name="T13" fmla="*/ 34876 h 120000"/>
              <a:gd name="T14" fmla="*/ 28106 w 120000"/>
              <a:gd name="T15" fmla="*/ 30738 h 120000"/>
              <a:gd name="T16" fmla="*/ 25315 w 120000"/>
              <a:gd name="T17" fmla="*/ 27783 h 120000"/>
              <a:gd name="T18" fmla="*/ 21129 w 120000"/>
              <a:gd name="T19" fmla="*/ 33497 h 120000"/>
              <a:gd name="T20" fmla="*/ 18338 w 120000"/>
              <a:gd name="T21" fmla="*/ 37635 h 120000"/>
              <a:gd name="T22" fmla="*/ 23920 w 120000"/>
              <a:gd name="T23" fmla="*/ 44532 h 120000"/>
              <a:gd name="T24" fmla="*/ 22524 w 120000"/>
              <a:gd name="T25" fmla="*/ 48669 h 120000"/>
              <a:gd name="T26" fmla="*/ 16943 w 120000"/>
              <a:gd name="T27" fmla="*/ 51625 h 120000"/>
              <a:gd name="T28" fmla="*/ 15548 w 120000"/>
              <a:gd name="T29" fmla="*/ 53004 h 120000"/>
              <a:gd name="T30" fmla="*/ 11362 w 120000"/>
              <a:gd name="T31" fmla="*/ 59901 h 120000"/>
              <a:gd name="T32" fmla="*/ 14152 w 120000"/>
              <a:gd name="T33" fmla="*/ 71133 h 120000"/>
              <a:gd name="T34" fmla="*/ 22524 w 120000"/>
              <a:gd name="T35" fmla="*/ 72512 h 120000"/>
              <a:gd name="T36" fmla="*/ 33887 w 120000"/>
              <a:gd name="T37" fmla="*/ 83546 h 120000"/>
              <a:gd name="T38" fmla="*/ 59202 w 120000"/>
              <a:gd name="T39" fmla="*/ 108571 h 120000"/>
              <a:gd name="T40" fmla="*/ 100066 w 120000"/>
              <a:gd name="T41" fmla="*/ 58522 h 120000"/>
              <a:gd name="T42" fmla="*/ 90099 w 120000"/>
              <a:gd name="T43" fmla="*/ 57142 h 120000"/>
              <a:gd name="T44" fmla="*/ 80332 w 120000"/>
              <a:gd name="T45" fmla="*/ 55763 h 120000"/>
              <a:gd name="T46" fmla="*/ 76146 w 120000"/>
              <a:gd name="T47" fmla="*/ 62660 h 120000"/>
              <a:gd name="T48" fmla="*/ 67574 w 120000"/>
              <a:gd name="T49" fmla="*/ 48669 h 120000"/>
              <a:gd name="T50" fmla="*/ 74750 w 120000"/>
              <a:gd name="T51" fmla="*/ 45911 h 120000"/>
              <a:gd name="T52" fmla="*/ 67574 w 120000"/>
              <a:gd name="T53" fmla="*/ 47290 h 120000"/>
              <a:gd name="T54" fmla="*/ 59202 w 120000"/>
              <a:gd name="T55" fmla="*/ 44532 h 120000"/>
              <a:gd name="T56" fmla="*/ 52225 w 120000"/>
              <a:gd name="T57" fmla="*/ 47290 h 120000"/>
              <a:gd name="T58" fmla="*/ 50830 w 120000"/>
              <a:gd name="T59" fmla="*/ 44532 h 120000"/>
              <a:gd name="T60" fmla="*/ 52225 w 120000"/>
              <a:gd name="T61" fmla="*/ 40394 h 120000"/>
              <a:gd name="T62" fmla="*/ 63388 w 120000"/>
              <a:gd name="T63" fmla="*/ 36256 h 120000"/>
              <a:gd name="T64" fmla="*/ 63388 w 120000"/>
              <a:gd name="T65" fmla="*/ 30738 h 120000"/>
              <a:gd name="T66" fmla="*/ 60598 w 120000"/>
              <a:gd name="T67" fmla="*/ 36256 h 120000"/>
              <a:gd name="T68" fmla="*/ 59202 w 120000"/>
              <a:gd name="T69" fmla="*/ 29359 h 120000"/>
              <a:gd name="T70" fmla="*/ 73355 w 120000"/>
              <a:gd name="T71" fmla="*/ 26403 h 120000"/>
              <a:gd name="T72" fmla="*/ 77541 w 120000"/>
              <a:gd name="T73" fmla="*/ 25024 h 120000"/>
              <a:gd name="T74" fmla="*/ 87308 w 120000"/>
              <a:gd name="T75" fmla="*/ 25024 h 120000"/>
              <a:gd name="T76" fmla="*/ 59202 w 120000"/>
              <a:gd name="T77" fmla="*/ 11231 h 120000"/>
              <a:gd name="T78" fmla="*/ 78936 w 120000"/>
              <a:gd name="T79" fmla="*/ 45911 h 120000"/>
              <a:gd name="T80" fmla="*/ 83122 w 120000"/>
              <a:gd name="T81" fmla="*/ 23645 h 120000"/>
              <a:gd name="T82" fmla="*/ 64784 w 120000"/>
              <a:gd name="T83" fmla="*/ 12610 h 120000"/>
              <a:gd name="T84" fmla="*/ 59202 w 120000"/>
              <a:gd name="T85" fmla="*/ 15369 h 120000"/>
              <a:gd name="T86" fmla="*/ 50830 w 120000"/>
              <a:gd name="T87" fmla="*/ 37635 h 120000"/>
              <a:gd name="T88" fmla="*/ 47840 w 120000"/>
              <a:gd name="T89" fmla="*/ 37635 h 120000"/>
              <a:gd name="T90" fmla="*/ 52225 w 120000"/>
              <a:gd name="T91" fmla="*/ 50049 h 120000"/>
              <a:gd name="T92" fmla="*/ 64784 w 120000"/>
              <a:gd name="T93" fmla="*/ 51625 h 120000"/>
              <a:gd name="T94" fmla="*/ 77541 w 120000"/>
              <a:gd name="T95" fmla="*/ 64039 h 120000"/>
              <a:gd name="T96" fmla="*/ 73355 w 120000"/>
              <a:gd name="T97" fmla="*/ 79408 h 120000"/>
              <a:gd name="T98" fmla="*/ 60598 w 120000"/>
              <a:gd name="T99" fmla="*/ 83546 h 120000"/>
              <a:gd name="T100" fmla="*/ 52225 w 120000"/>
              <a:gd name="T101" fmla="*/ 66798 h 120000"/>
              <a:gd name="T102" fmla="*/ 42259 w 120000"/>
              <a:gd name="T103" fmla="*/ 58522 h 120000"/>
              <a:gd name="T104" fmla="*/ 39468 w 120000"/>
              <a:gd name="T105" fmla="*/ 27783 h 120000"/>
              <a:gd name="T106" fmla="*/ 77541 w 120000"/>
              <a:gd name="T107" fmla="*/ 78029 h 120000"/>
              <a:gd name="T108" fmla="*/ 66179 w 120000"/>
              <a:gd name="T109" fmla="*/ 50049 h 120000"/>
              <a:gd name="T110" fmla="*/ 39468 w 120000"/>
              <a:gd name="T111" fmla="*/ 20886 h 120000"/>
              <a:gd name="T112" fmla="*/ 39468 w 120000"/>
              <a:gd name="T113" fmla="*/ 18128 h 120000"/>
              <a:gd name="T114" fmla="*/ 25315 w 120000"/>
              <a:gd name="T115" fmla="*/ 43152 h 120000"/>
              <a:gd name="T116" fmla="*/ 26710 w 120000"/>
              <a:gd name="T117" fmla="*/ 25024 h 120000"/>
              <a:gd name="T118" fmla="*/ 16943 w 120000"/>
              <a:gd name="T119" fmla="*/ 64039 h 120000"/>
              <a:gd name="T120" fmla="*/ 95880 w 120000"/>
              <a:gd name="T121" fmla="*/ 65418 h 120000"/>
              <a:gd name="T122" fmla="*/ 18338 w 120000"/>
              <a:gd name="T123" fmla="*/ 50049 h 120000"/>
              <a:gd name="T124" fmla="*/ 0 w 120000"/>
              <a:gd name="T125" fmla="*/ 0 h 120000"/>
              <a:gd name="T126" fmla="*/ 120000 w 120000"/>
              <a:gd name="T12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14346" name="Picture Placeholder 2"/>
          <p:cNvSpPr>
            <a:spLocks noGrp="1" noTextEdit="1"/>
          </p:cNvSpPr>
          <p:nvPr>
            <p:ph type="pic" sz="quarter" idx="10"/>
          </p:nvPr>
        </p:nvSpPr>
        <p:spPr>
          <a:xfrm>
            <a:off x="0" y="0"/>
            <a:ext cx="5022850" cy="6858000"/>
          </a:xfrm>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6502400" y="2344738"/>
            <a:ext cx="4319588" cy="2160587"/>
          </a:xfrm>
          <a:prstGeom prst="roundRect">
            <a:avLst>
              <a:gd name="adj" fmla="val 5844"/>
            </a:avLst>
          </a:prstGeom>
          <a:gradFill>
            <a:gsLst>
              <a:gs pos="0">
                <a:srgbClr val="0186C9"/>
              </a:gs>
              <a:gs pos="100000">
                <a:srgbClr val="005186">
                  <a:alpha val="80000"/>
                </a:srgbClr>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TextBox 13"/>
          <p:cNvSpPr txBox="1"/>
          <p:nvPr/>
        </p:nvSpPr>
        <p:spPr>
          <a:xfrm>
            <a:off x="954088" y="1147763"/>
            <a:ext cx="4694237" cy="1816100"/>
          </a:xfrm>
          <a:prstGeom prst="rect">
            <a:avLst/>
          </a:prstGeom>
          <a:noFill/>
        </p:spPr>
        <p:txBody>
          <a:bodyPr>
            <a:spAutoFit/>
          </a:bodyPr>
          <a:lstStyle/>
          <a:p>
            <a:pPr fontAlgn="auto">
              <a:spcBef>
                <a:spcPts val="0"/>
              </a:spcBef>
              <a:spcAft>
                <a:spcPts val="0"/>
              </a:spcAft>
              <a:defRPr/>
            </a:pPr>
            <a:r>
              <a:rPr lang="en-US" sz="2800" dirty="0">
                <a:solidFill>
                  <a:srgbClr val="101010"/>
                </a:solidFill>
                <a:latin typeface="Montserrat Medium" panose="00000600000000000000" pitchFamily="50" charset="0"/>
                <a:cs typeface="+mn-cs"/>
              </a:rPr>
              <a:t>Opportunity is missed by most people because it is dressed in overalls and looks like work.</a:t>
            </a:r>
            <a:endParaRPr lang="en-GB" sz="2800" b="1" dirty="0">
              <a:solidFill>
                <a:schemeClr val="tx1">
                  <a:lumMod val="85000"/>
                  <a:lumOff val="15000"/>
                </a:schemeClr>
              </a:solidFill>
              <a:latin typeface="Montserrat Medium" panose="00000600000000000000" pitchFamily="50" charset="0"/>
              <a:ea typeface="Roboto" pitchFamily="2" charset="0"/>
              <a:cs typeface="+mn-cs"/>
            </a:endParaRPr>
          </a:p>
        </p:txBody>
      </p:sp>
      <p:sp>
        <p:nvSpPr>
          <p:cNvPr id="15364" name="Rectangle 16"/>
          <p:cNvSpPr>
            <a:spLocks noChangeArrowheads="1"/>
          </p:cNvSpPr>
          <p:nvPr/>
        </p:nvSpPr>
        <p:spPr bwMode="auto">
          <a:xfrm>
            <a:off x="6865938" y="3246438"/>
            <a:ext cx="3551237"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sz="1000">
                <a:solidFill>
                  <a:schemeClr val="bg1"/>
                </a:solidFill>
                <a:latin typeface="Lato"/>
                <a:ea typeface="Lato"/>
                <a:cs typeface="Lato"/>
              </a:rPr>
              <a:t>Lorem ipsum dolor sit amet, consectetur adipiscing elit. Pellent scelerisque malesua libero a pellentesque. Morbi orci dui, ferm eget lectus ornare, malesua libero a pellentesqu</a:t>
            </a:r>
          </a:p>
        </p:txBody>
      </p:sp>
      <p:sp>
        <p:nvSpPr>
          <p:cNvPr id="15365" name="TextBox 17"/>
          <p:cNvSpPr txBox="1">
            <a:spLocks noChangeArrowheads="1"/>
          </p:cNvSpPr>
          <p:nvPr/>
        </p:nvSpPr>
        <p:spPr bwMode="auto">
          <a:xfrm>
            <a:off x="6869113" y="2649538"/>
            <a:ext cx="2033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1400" b="1">
                <a:solidFill>
                  <a:schemeClr val="bg1"/>
                </a:solidFill>
                <a:latin typeface="Montserrat" pitchFamily="2" charset="0"/>
                <a:ea typeface="Roboto" pitchFamily="2" charset="0"/>
                <a:cs typeface="Roboto" pitchFamily="2" charset="0"/>
              </a:rPr>
              <a:t>Medicine That Touches The World</a:t>
            </a:r>
          </a:p>
        </p:txBody>
      </p:sp>
      <p:sp>
        <p:nvSpPr>
          <p:cNvPr id="32" name="TextBox 31"/>
          <p:cNvSpPr txBox="1"/>
          <p:nvPr/>
        </p:nvSpPr>
        <p:spPr>
          <a:xfrm>
            <a:off x="954088" y="798513"/>
            <a:ext cx="1768475" cy="338137"/>
          </a:xfrm>
          <a:prstGeom prst="rect">
            <a:avLst/>
          </a:prstGeom>
          <a:noFill/>
        </p:spPr>
        <p:txBody>
          <a:bodyPr>
            <a:spAutoFit/>
          </a:bodyPr>
          <a:lstStyle/>
          <a:p>
            <a:pPr fontAlgn="auto">
              <a:spcBef>
                <a:spcPts val="0"/>
              </a:spcBef>
              <a:spcAft>
                <a:spcPts val="0"/>
              </a:spcAft>
              <a:defRPr/>
            </a:pPr>
            <a:r>
              <a:rPr lang="en-GB" sz="1600" dirty="0">
                <a:solidFill>
                  <a:schemeClr val="bg1">
                    <a:lumMod val="50000"/>
                  </a:schemeClr>
                </a:solidFill>
                <a:latin typeface="Montserrat Medium" panose="00000600000000000000" pitchFamily="2" charset="0"/>
                <a:ea typeface="Roboto" pitchFamily="2" charset="0"/>
                <a:cs typeface="+mn-cs"/>
              </a:rPr>
              <a:t>How We Work</a:t>
            </a:r>
          </a:p>
        </p:txBody>
      </p:sp>
      <p:sp>
        <p:nvSpPr>
          <p:cNvPr id="15367" name="Rectangle 33"/>
          <p:cNvSpPr>
            <a:spLocks noChangeArrowheads="1"/>
          </p:cNvSpPr>
          <p:nvPr/>
        </p:nvSpPr>
        <p:spPr bwMode="auto">
          <a:xfrm>
            <a:off x="6502400" y="1222375"/>
            <a:ext cx="43195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sz="1000">
                <a:latin typeface="Lato"/>
                <a:ea typeface="Lato"/>
                <a:cs typeface="Lato"/>
              </a:rPr>
              <a:t>Lorem ipsum dolor sit amet, consectetur adipiscing elit. Pellent scelerisque m malesua libero a pellentesque. Morbi orci dui, ferm eget lectus ornare, </a:t>
            </a:r>
          </a:p>
        </p:txBody>
      </p:sp>
      <p:sp>
        <p:nvSpPr>
          <p:cNvPr id="15368" name="Shape 4869"/>
          <p:cNvSpPr>
            <a:spLocks/>
          </p:cNvSpPr>
          <p:nvPr/>
        </p:nvSpPr>
        <p:spPr bwMode="auto">
          <a:xfrm>
            <a:off x="9874250" y="2693988"/>
            <a:ext cx="441325" cy="442912"/>
          </a:xfrm>
          <a:custGeom>
            <a:avLst/>
            <a:gdLst>
              <a:gd name="T0" fmla="*/ 114019 w 120000"/>
              <a:gd name="T1" fmla="*/ 65418 h 120000"/>
              <a:gd name="T2" fmla="*/ 114019 w 120000"/>
              <a:gd name="T3" fmla="*/ 65418 h 120000"/>
              <a:gd name="T4" fmla="*/ 108438 w 120000"/>
              <a:gd name="T5" fmla="*/ 65418 h 120000"/>
              <a:gd name="T6" fmla="*/ 66179 w 120000"/>
              <a:gd name="T7" fmla="*/ 107192 h 120000"/>
              <a:gd name="T8" fmla="*/ 66179 w 120000"/>
              <a:gd name="T9" fmla="*/ 114285 h 120000"/>
              <a:gd name="T10" fmla="*/ 60598 w 120000"/>
              <a:gd name="T11" fmla="*/ 119802 h 120000"/>
              <a:gd name="T12" fmla="*/ 55016 w 120000"/>
              <a:gd name="T13" fmla="*/ 114285 h 120000"/>
              <a:gd name="T14" fmla="*/ 55016 w 120000"/>
              <a:gd name="T15" fmla="*/ 107192 h 120000"/>
              <a:gd name="T16" fmla="*/ 11162 w 120000"/>
              <a:gd name="T17" fmla="*/ 65418 h 120000"/>
              <a:gd name="T18" fmla="*/ 5581 w 120000"/>
              <a:gd name="T19" fmla="*/ 65418 h 120000"/>
              <a:gd name="T20" fmla="*/ 0 w 120000"/>
              <a:gd name="T21" fmla="*/ 59901 h 120000"/>
              <a:gd name="T22" fmla="*/ 5581 w 120000"/>
              <a:gd name="T23" fmla="*/ 54384 h 120000"/>
              <a:gd name="T24" fmla="*/ 11162 w 120000"/>
              <a:gd name="T25" fmla="*/ 54384 h 120000"/>
              <a:gd name="T26" fmla="*/ 55016 w 120000"/>
              <a:gd name="T27" fmla="*/ 12610 h 120000"/>
              <a:gd name="T28" fmla="*/ 55016 w 120000"/>
              <a:gd name="T29" fmla="*/ 5517 h 120000"/>
              <a:gd name="T30" fmla="*/ 60598 w 120000"/>
              <a:gd name="T31" fmla="*/ 0 h 120000"/>
              <a:gd name="T32" fmla="*/ 66179 w 120000"/>
              <a:gd name="T33" fmla="*/ 5517 h 120000"/>
              <a:gd name="T34" fmla="*/ 66179 w 120000"/>
              <a:gd name="T35" fmla="*/ 12610 h 120000"/>
              <a:gd name="T36" fmla="*/ 108438 w 120000"/>
              <a:gd name="T37" fmla="*/ 54384 h 120000"/>
              <a:gd name="T38" fmla="*/ 114019 w 120000"/>
              <a:gd name="T39" fmla="*/ 54384 h 120000"/>
              <a:gd name="T40" fmla="*/ 119800 w 120000"/>
              <a:gd name="T41" fmla="*/ 59901 h 120000"/>
              <a:gd name="T42" fmla="*/ 114019 w 120000"/>
              <a:gd name="T43" fmla="*/ 65418 h 120000"/>
              <a:gd name="T44" fmla="*/ 85913 w 120000"/>
              <a:gd name="T45" fmla="*/ 54384 h 120000"/>
              <a:gd name="T46" fmla="*/ 85913 w 120000"/>
              <a:gd name="T47" fmla="*/ 54384 h 120000"/>
              <a:gd name="T48" fmla="*/ 97076 w 120000"/>
              <a:gd name="T49" fmla="*/ 54384 h 120000"/>
              <a:gd name="T50" fmla="*/ 66179 w 120000"/>
              <a:gd name="T51" fmla="*/ 23645 h 120000"/>
              <a:gd name="T52" fmla="*/ 66179 w 120000"/>
              <a:gd name="T53" fmla="*/ 33497 h 120000"/>
              <a:gd name="T54" fmla="*/ 60598 w 120000"/>
              <a:gd name="T55" fmla="*/ 39014 h 120000"/>
              <a:gd name="T56" fmla="*/ 55016 w 120000"/>
              <a:gd name="T57" fmla="*/ 33497 h 120000"/>
              <a:gd name="T58" fmla="*/ 55016 w 120000"/>
              <a:gd name="T59" fmla="*/ 23645 h 120000"/>
              <a:gd name="T60" fmla="*/ 22524 w 120000"/>
              <a:gd name="T61" fmla="*/ 54384 h 120000"/>
              <a:gd name="T62" fmla="*/ 33687 w 120000"/>
              <a:gd name="T63" fmla="*/ 54384 h 120000"/>
              <a:gd name="T64" fmla="*/ 39468 w 120000"/>
              <a:gd name="T65" fmla="*/ 59901 h 120000"/>
              <a:gd name="T66" fmla="*/ 33687 w 120000"/>
              <a:gd name="T67" fmla="*/ 65418 h 120000"/>
              <a:gd name="T68" fmla="*/ 22524 w 120000"/>
              <a:gd name="T69" fmla="*/ 65418 h 120000"/>
              <a:gd name="T70" fmla="*/ 55016 w 120000"/>
              <a:gd name="T71" fmla="*/ 96157 h 120000"/>
              <a:gd name="T72" fmla="*/ 55016 w 120000"/>
              <a:gd name="T73" fmla="*/ 86305 h 120000"/>
              <a:gd name="T74" fmla="*/ 60598 w 120000"/>
              <a:gd name="T75" fmla="*/ 80788 h 120000"/>
              <a:gd name="T76" fmla="*/ 66179 w 120000"/>
              <a:gd name="T77" fmla="*/ 86305 h 120000"/>
              <a:gd name="T78" fmla="*/ 66179 w 120000"/>
              <a:gd name="T79" fmla="*/ 96157 h 120000"/>
              <a:gd name="T80" fmla="*/ 97076 w 120000"/>
              <a:gd name="T81" fmla="*/ 65418 h 120000"/>
              <a:gd name="T82" fmla="*/ 85913 w 120000"/>
              <a:gd name="T83" fmla="*/ 65418 h 120000"/>
              <a:gd name="T84" fmla="*/ 80332 w 120000"/>
              <a:gd name="T85" fmla="*/ 59901 h 120000"/>
              <a:gd name="T86" fmla="*/ 85913 w 120000"/>
              <a:gd name="T87" fmla="*/ 54384 h 120000"/>
              <a:gd name="T88" fmla="*/ 60598 w 120000"/>
              <a:gd name="T89" fmla="*/ 65418 h 120000"/>
              <a:gd name="T90" fmla="*/ 60598 w 120000"/>
              <a:gd name="T91" fmla="*/ 65418 h 120000"/>
              <a:gd name="T92" fmla="*/ 55016 w 120000"/>
              <a:gd name="T93" fmla="*/ 59901 h 120000"/>
              <a:gd name="T94" fmla="*/ 60598 w 120000"/>
              <a:gd name="T95" fmla="*/ 54384 h 120000"/>
              <a:gd name="T96" fmla="*/ 66179 w 120000"/>
              <a:gd name="T97" fmla="*/ 59901 h 120000"/>
              <a:gd name="T98" fmla="*/ 60598 w 120000"/>
              <a:gd name="T99" fmla="*/ 65418 h 120000"/>
              <a:gd name="T100" fmla="*/ 0 w 120000"/>
              <a:gd name="T101" fmla="*/ 0 h 120000"/>
              <a:gd name="T102" fmla="*/ 120000 w 120000"/>
              <a:gd name="T103"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13" tIns="22850" rIns="45713" bIns="22850" anchor="ctr"/>
          <a:lstStyle/>
          <a:p>
            <a:endParaRPr lang="id-ID"/>
          </a:p>
        </p:txBody>
      </p:sp>
      <p:sp>
        <p:nvSpPr>
          <p:cNvPr id="15369" name="Picture Placeholder 5"/>
          <p:cNvSpPr>
            <a:spLocks noGrp="1" noTextEdit="1"/>
          </p:cNvSpPr>
          <p:nvPr>
            <p:ph type="pic" sz="quarter" idx="10"/>
          </p:nvPr>
        </p:nvSpPr>
        <p:spPr/>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Chart 1"/>
          <p:cNvGraphicFramePr>
            <a:graphicFrameLocks/>
          </p:cNvGraphicFramePr>
          <p:nvPr/>
        </p:nvGraphicFramePr>
        <p:xfrm>
          <a:off x="6423025" y="1004888"/>
          <a:ext cx="4919663" cy="4886325"/>
        </p:xfrm>
        <a:graphic>
          <a:graphicData uri="http://schemas.openxmlformats.org/presentationml/2006/ole">
            <mc:AlternateContent xmlns:mc="http://schemas.openxmlformats.org/markup-compatibility/2006">
              <mc:Choice xmlns:v="urn:schemas-microsoft-com:vml" Requires="v">
                <p:oleObj spid="_x0000_s16396" r:id="rId4" imgW="4919898" imgH="4883319" progId="Excel.Chart.8">
                  <p:embed/>
                </p:oleObj>
              </mc:Choice>
              <mc:Fallback>
                <p:oleObj r:id="rId4" imgW="4919898" imgH="4883319" progId="Excel.Chart.8">
                  <p:embed/>
                  <p:pic>
                    <p:nvPicPr>
                      <p:cNvPr id="0" name="Chart 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3025" y="1004888"/>
                        <a:ext cx="4919663" cy="4886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Oval 2">
            <a:extLst>
              <a:ext uri="{FF2B5EF4-FFF2-40B4-BE49-F238E27FC236}"/>
            </a:extLst>
          </p:cNvPr>
          <p:cNvSpPr/>
          <p:nvPr/>
        </p:nvSpPr>
        <p:spPr>
          <a:xfrm>
            <a:off x="6362700" y="3416300"/>
            <a:ext cx="1079500" cy="1079500"/>
          </a:xfrm>
          <a:prstGeom prst="ellipse">
            <a:avLst/>
          </a:prstGeom>
          <a:solidFill>
            <a:schemeClr val="bg1"/>
          </a:solidFill>
          <a:ln w="50800">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extBox 4">
            <a:extLst>
              <a:ext uri="{FF2B5EF4-FFF2-40B4-BE49-F238E27FC236}"/>
            </a:extLst>
          </p:cNvPr>
          <p:cNvSpPr txBox="1"/>
          <p:nvPr/>
        </p:nvSpPr>
        <p:spPr>
          <a:xfrm>
            <a:off x="7867650" y="2847975"/>
            <a:ext cx="2028825" cy="1200150"/>
          </a:xfrm>
          <a:prstGeom prst="rect">
            <a:avLst/>
          </a:prstGeom>
          <a:noFill/>
        </p:spPr>
        <p:txBody>
          <a:bodyPr>
            <a:spAutoFit/>
          </a:bodyPr>
          <a:lstStyle/>
          <a:p>
            <a:pPr algn="ctr" fontAlgn="auto">
              <a:spcBef>
                <a:spcPts val="0"/>
              </a:spcBef>
              <a:spcAft>
                <a:spcPts val="0"/>
              </a:spcAft>
              <a:defRPr/>
            </a:pPr>
            <a:r>
              <a:rPr lang="en-GB" sz="3600" b="1" dirty="0">
                <a:solidFill>
                  <a:schemeClr val="bg2">
                    <a:lumMod val="25000"/>
                  </a:schemeClr>
                </a:solidFill>
                <a:latin typeface="Montserrat SemiBold" panose="00000700000000000000" pitchFamily="2" charset="0"/>
                <a:ea typeface="Roboto" pitchFamily="2" charset="0"/>
                <a:cs typeface="+mn-cs"/>
              </a:rPr>
              <a:t>All Our Best</a:t>
            </a:r>
          </a:p>
        </p:txBody>
      </p:sp>
      <p:sp>
        <p:nvSpPr>
          <p:cNvPr id="6" name="TextBox 5">
            <a:extLst>
              <a:ext uri="{FF2B5EF4-FFF2-40B4-BE49-F238E27FC236}"/>
            </a:extLst>
          </p:cNvPr>
          <p:cNvSpPr txBox="1"/>
          <p:nvPr/>
        </p:nvSpPr>
        <p:spPr>
          <a:xfrm>
            <a:off x="1104900" y="1681163"/>
            <a:ext cx="5789613" cy="1754187"/>
          </a:xfrm>
          <a:prstGeom prst="rect">
            <a:avLst/>
          </a:prstGeom>
          <a:noFill/>
        </p:spPr>
        <p:txBody>
          <a:bodyPr>
            <a:spAutoFit/>
          </a:bodyPr>
          <a:lstStyle/>
          <a:p>
            <a:pPr fontAlgn="auto">
              <a:spcBef>
                <a:spcPts val="0"/>
              </a:spcBef>
              <a:spcAft>
                <a:spcPts val="0"/>
              </a:spcAft>
              <a:defRPr/>
            </a:pPr>
            <a:r>
              <a:rPr lang="en-US" sz="3600" dirty="0">
                <a:solidFill>
                  <a:srgbClr val="101010"/>
                </a:solidFill>
                <a:latin typeface="Montserrat Medium" panose="00000600000000000000" pitchFamily="50" charset="0"/>
                <a:cs typeface="+mn-cs"/>
              </a:rPr>
              <a:t>The reward for work well done is the opportunity to do more.</a:t>
            </a:r>
            <a:endParaRPr lang="en-GB" sz="3600" b="1" dirty="0">
              <a:solidFill>
                <a:schemeClr val="tx1">
                  <a:lumMod val="85000"/>
                  <a:lumOff val="15000"/>
                </a:schemeClr>
              </a:solidFill>
              <a:latin typeface="Montserrat Medium" panose="00000600000000000000" pitchFamily="50" charset="0"/>
              <a:ea typeface="Roboto" pitchFamily="2" charset="0"/>
              <a:cs typeface="+mn-cs"/>
            </a:endParaRPr>
          </a:p>
        </p:txBody>
      </p:sp>
      <p:sp>
        <p:nvSpPr>
          <p:cNvPr id="7" name="TextBox 6">
            <a:extLst>
              <a:ext uri="{FF2B5EF4-FFF2-40B4-BE49-F238E27FC236}"/>
            </a:extLst>
          </p:cNvPr>
          <p:cNvSpPr txBox="1"/>
          <p:nvPr/>
        </p:nvSpPr>
        <p:spPr>
          <a:xfrm>
            <a:off x="1104900" y="1341438"/>
            <a:ext cx="2917825" cy="339725"/>
          </a:xfrm>
          <a:prstGeom prst="rect">
            <a:avLst/>
          </a:prstGeom>
          <a:noFill/>
        </p:spPr>
        <p:txBody>
          <a:bodyPr>
            <a:spAutoFit/>
          </a:bodyPr>
          <a:lstStyle/>
          <a:p>
            <a:pPr fontAlgn="auto">
              <a:spcBef>
                <a:spcPts val="0"/>
              </a:spcBef>
              <a:spcAft>
                <a:spcPts val="0"/>
              </a:spcAft>
              <a:defRPr/>
            </a:pPr>
            <a:r>
              <a:rPr lang="en-GB" sz="1600" dirty="0">
                <a:solidFill>
                  <a:schemeClr val="bg1">
                    <a:lumMod val="50000"/>
                  </a:schemeClr>
                </a:solidFill>
                <a:latin typeface="Montserrat Medium" panose="00000600000000000000" pitchFamily="2" charset="0"/>
                <a:ea typeface="Roboto" pitchFamily="2" charset="0"/>
                <a:cs typeface="+mn-cs"/>
              </a:rPr>
              <a:t>Work On Progress</a:t>
            </a:r>
          </a:p>
        </p:txBody>
      </p:sp>
      <p:sp>
        <p:nvSpPr>
          <p:cNvPr id="16391" name="Rectangle 7"/>
          <p:cNvSpPr>
            <a:spLocks noChangeArrowheads="1"/>
          </p:cNvSpPr>
          <p:nvPr/>
        </p:nvSpPr>
        <p:spPr bwMode="auto">
          <a:xfrm>
            <a:off x="1120775" y="3603625"/>
            <a:ext cx="4449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en-US" sz="900">
                <a:latin typeface="Open Sans" pitchFamily="34" charset="0"/>
                <a:cs typeface="Open Sans" pitchFamily="34" charset="0"/>
              </a:rPr>
              <a:t>Lorem ipsum dolor sit amet, consectetur adipiscing elit. Pellentesque scelerisque malesua libero a pellentesque. Morbi orci dui, fermentum eget lectus </a:t>
            </a:r>
          </a:p>
        </p:txBody>
      </p:sp>
      <p:sp>
        <p:nvSpPr>
          <p:cNvPr id="9" name="Rounded Rectangle 23">
            <a:extLst>
              <a:ext uri="{FF2B5EF4-FFF2-40B4-BE49-F238E27FC236}"/>
            </a:extLst>
          </p:cNvPr>
          <p:cNvSpPr/>
          <p:nvPr/>
        </p:nvSpPr>
        <p:spPr>
          <a:xfrm>
            <a:off x="1120775" y="4535488"/>
            <a:ext cx="3321050" cy="1112837"/>
          </a:xfrm>
          <a:prstGeom prst="roundRect">
            <a:avLst>
              <a:gd name="adj" fmla="val 5844"/>
            </a:avLst>
          </a:prstGeom>
          <a:gradFill>
            <a:gsLst>
              <a:gs pos="0">
                <a:srgbClr val="0186C9"/>
              </a:gs>
              <a:gs pos="100000">
                <a:srgbClr val="005186"/>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393" name="TextBox 9"/>
          <p:cNvSpPr txBox="1">
            <a:spLocks noChangeArrowheads="1"/>
          </p:cNvSpPr>
          <p:nvPr/>
        </p:nvSpPr>
        <p:spPr bwMode="auto">
          <a:xfrm>
            <a:off x="1374775" y="4800600"/>
            <a:ext cx="1193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3200" b="1">
                <a:solidFill>
                  <a:schemeClr val="bg1"/>
                </a:solidFill>
                <a:latin typeface="Montserrat SemiBold" pitchFamily="2" charset="0"/>
                <a:ea typeface="Roboto" pitchFamily="2" charset="0"/>
                <a:cs typeface="Roboto" pitchFamily="2" charset="0"/>
              </a:rPr>
              <a:t>72%</a:t>
            </a:r>
          </a:p>
        </p:txBody>
      </p:sp>
      <p:sp>
        <p:nvSpPr>
          <p:cNvPr id="16394" name="TextBox 10"/>
          <p:cNvSpPr txBox="1">
            <a:spLocks noChangeArrowheads="1"/>
          </p:cNvSpPr>
          <p:nvPr/>
        </p:nvSpPr>
        <p:spPr bwMode="auto">
          <a:xfrm>
            <a:off x="2541588" y="4860925"/>
            <a:ext cx="16081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GB" sz="1200" b="1">
                <a:solidFill>
                  <a:schemeClr val="bg1"/>
                </a:solidFill>
                <a:latin typeface="Montserrat SemiBold" pitchFamily="2" charset="0"/>
                <a:ea typeface="Roboto" pitchFamily="2" charset="0"/>
                <a:cs typeface="Roboto" pitchFamily="2" charset="0"/>
              </a:rPr>
              <a:t>Project On Progress</a:t>
            </a:r>
          </a:p>
        </p:txBody>
      </p:sp>
      <p:sp>
        <p:nvSpPr>
          <p:cNvPr id="16395" name="Shape 5113"/>
          <p:cNvSpPr>
            <a:spLocks/>
          </p:cNvSpPr>
          <p:nvPr/>
        </p:nvSpPr>
        <p:spPr bwMode="auto">
          <a:xfrm>
            <a:off x="6684963" y="3741738"/>
            <a:ext cx="434975" cy="430212"/>
          </a:xfrm>
          <a:custGeom>
            <a:avLst/>
            <a:gdLst>
              <a:gd name="T0" fmla="*/ 109640 w 120000"/>
              <a:gd name="T1" fmla="*/ 58417 h 120000"/>
              <a:gd name="T2" fmla="*/ 109640 w 120000"/>
              <a:gd name="T3" fmla="*/ 58417 h 120000"/>
              <a:gd name="T4" fmla="*/ 119712 w 120000"/>
              <a:gd name="T5" fmla="*/ 40575 h 120000"/>
              <a:gd name="T6" fmla="*/ 117410 w 120000"/>
              <a:gd name="T7" fmla="*/ 30503 h 120000"/>
              <a:gd name="T8" fmla="*/ 96978 w 120000"/>
              <a:gd name="T9" fmla="*/ 22733 h 120000"/>
              <a:gd name="T10" fmla="*/ 91798 w 120000"/>
              <a:gd name="T11" fmla="*/ 4892 h 120000"/>
              <a:gd name="T12" fmla="*/ 79136 w 120000"/>
              <a:gd name="T13" fmla="*/ 0 h 120000"/>
              <a:gd name="T14" fmla="*/ 61294 w 120000"/>
              <a:gd name="T15" fmla="*/ 10071 h 120000"/>
              <a:gd name="T16" fmla="*/ 43453 w 120000"/>
              <a:gd name="T17" fmla="*/ 0 h 120000"/>
              <a:gd name="T18" fmla="*/ 30791 w 120000"/>
              <a:gd name="T19" fmla="*/ 4892 h 120000"/>
              <a:gd name="T20" fmla="*/ 25611 w 120000"/>
              <a:gd name="T21" fmla="*/ 22733 h 120000"/>
              <a:gd name="T22" fmla="*/ 5179 w 120000"/>
              <a:gd name="T23" fmla="*/ 30503 h 120000"/>
              <a:gd name="T24" fmla="*/ 0 w 120000"/>
              <a:gd name="T25" fmla="*/ 40575 h 120000"/>
              <a:gd name="T26" fmla="*/ 12661 w 120000"/>
              <a:gd name="T27" fmla="*/ 58417 h 120000"/>
              <a:gd name="T28" fmla="*/ 0 w 120000"/>
              <a:gd name="T29" fmla="*/ 79136 h 120000"/>
              <a:gd name="T30" fmla="*/ 5179 w 120000"/>
              <a:gd name="T31" fmla="*/ 89208 h 120000"/>
              <a:gd name="T32" fmla="*/ 25611 w 120000"/>
              <a:gd name="T33" fmla="*/ 94388 h 120000"/>
              <a:gd name="T34" fmla="*/ 30791 w 120000"/>
              <a:gd name="T35" fmla="*/ 114532 h 120000"/>
              <a:gd name="T36" fmla="*/ 43453 w 120000"/>
              <a:gd name="T37" fmla="*/ 119712 h 120000"/>
              <a:gd name="T38" fmla="*/ 61294 w 120000"/>
              <a:gd name="T39" fmla="*/ 107050 h 120000"/>
              <a:gd name="T40" fmla="*/ 79136 w 120000"/>
              <a:gd name="T41" fmla="*/ 119712 h 120000"/>
              <a:gd name="T42" fmla="*/ 91798 w 120000"/>
              <a:gd name="T43" fmla="*/ 114532 h 120000"/>
              <a:gd name="T44" fmla="*/ 96978 w 120000"/>
              <a:gd name="T45" fmla="*/ 94388 h 120000"/>
              <a:gd name="T46" fmla="*/ 117410 w 120000"/>
              <a:gd name="T47" fmla="*/ 89208 h 120000"/>
              <a:gd name="T48" fmla="*/ 119712 w 120000"/>
              <a:gd name="T49" fmla="*/ 76258 h 120000"/>
              <a:gd name="T50" fmla="*/ 109640 w 120000"/>
              <a:gd name="T51" fmla="*/ 58417 h 120000"/>
              <a:gd name="T52" fmla="*/ 61294 w 120000"/>
              <a:gd name="T53" fmla="*/ 84028 h 120000"/>
              <a:gd name="T54" fmla="*/ 61294 w 120000"/>
              <a:gd name="T55" fmla="*/ 84028 h 120000"/>
              <a:gd name="T56" fmla="*/ 35971 w 120000"/>
              <a:gd name="T57" fmla="*/ 58417 h 120000"/>
              <a:gd name="T58" fmla="*/ 61294 w 120000"/>
              <a:gd name="T59" fmla="*/ 33093 h 120000"/>
              <a:gd name="T60" fmla="*/ 86618 w 120000"/>
              <a:gd name="T61" fmla="*/ 58417 h 120000"/>
              <a:gd name="T62" fmla="*/ 61294 w 120000"/>
              <a:gd name="T63" fmla="*/ 84028 h 120000"/>
              <a:gd name="T64" fmla="*/ 0 w 120000"/>
              <a:gd name="T65" fmla="*/ 0 h 120000"/>
              <a:gd name="T66" fmla="*/ 120000 w 120000"/>
              <a:gd name="T67"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gradFill rotWithShape="0">
            <a:gsLst>
              <a:gs pos="0">
                <a:srgbClr val="0186C9"/>
              </a:gs>
              <a:gs pos="100000">
                <a:srgbClr val="00518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14988" y="923925"/>
            <a:ext cx="8548687" cy="494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a:extLst>
              <a:ext uri="{FF2B5EF4-FFF2-40B4-BE49-F238E27FC236}"/>
            </a:extLst>
          </p:cNvPr>
          <p:cNvSpPr txBox="1"/>
          <p:nvPr/>
        </p:nvSpPr>
        <p:spPr>
          <a:xfrm>
            <a:off x="993775" y="3282950"/>
            <a:ext cx="4951413" cy="1216025"/>
          </a:xfrm>
          <a:prstGeom prst="rect">
            <a:avLst/>
          </a:prstGeom>
          <a:noFill/>
        </p:spPr>
        <p:txBody>
          <a:bodyPr>
            <a:spAutoFit/>
          </a:bodyPr>
          <a:lstStyle/>
          <a:p>
            <a:pPr algn="just" fontAlgn="auto">
              <a:lnSpc>
                <a:spcPct val="150000"/>
              </a:lnSpc>
              <a:spcBef>
                <a:spcPts val="0"/>
              </a:spcBef>
              <a:spcAft>
                <a:spcPts val="0"/>
              </a:spcAft>
              <a:defRPr/>
            </a:pP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humour</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or </a:t>
            </a:r>
            <a:r>
              <a:rPr lang="en-US" sz="10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randomised</a:t>
            </a:r>
            <a:r>
              <a:rPr lang="en-US"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412" name="TextBox 30"/>
          <p:cNvSpPr txBox="1">
            <a:spLocks noChangeArrowheads="1"/>
          </p:cNvSpPr>
          <p:nvPr/>
        </p:nvSpPr>
        <p:spPr bwMode="auto">
          <a:xfrm>
            <a:off x="966788" y="1414463"/>
            <a:ext cx="49784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3600">
                <a:solidFill>
                  <a:srgbClr val="101010"/>
                </a:solidFill>
                <a:latin typeface="Montserrat Medium" pitchFamily="2" charset="0"/>
              </a:rPr>
              <a:t>Only I can change my life. No one can do it for me.</a:t>
            </a:r>
            <a:endParaRPr lang="en-ID" sz="3600">
              <a:latin typeface="Montserrat Medium" pitchFamily="2" charset="0"/>
            </a:endParaRPr>
          </a:p>
        </p:txBody>
      </p:sp>
      <p:sp>
        <p:nvSpPr>
          <p:cNvPr id="32" name="TextBox 31">
            <a:extLst>
              <a:ext uri="{FF2B5EF4-FFF2-40B4-BE49-F238E27FC236}"/>
            </a:extLst>
          </p:cNvPr>
          <p:cNvSpPr txBox="1"/>
          <p:nvPr/>
        </p:nvSpPr>
        <p:spPr>
          <a:xfrm>
            <a:off x="993775" y="1076325"/>
            <a:ext cx="2919413" cy="338138"/>
          </a:xfrm>
          <a:prstGeom prst="rect">
            <a:avLst/>
          </a:prstGeom>
          <a:noFill/>
        </p:spPr>
        <p:txBody>
          <a:bodyPr>
            <a:spAutoFit/>
          </a:bodyPr>
          <a:lstStyle/>
          <a:p>
            <a:pPr fontAlgn="auto">
              <a:spcBef>
                <a:spcPts val="0"/>
              </a:spcBef>
              <a:spcAft>
                <a:spcPts val="0"/>
              </a:spcAft>
              <a:defRPr/>
            </a:pPr>
            <a:r>
              <a:rPr lang="en-GB" sz="1600" dirty="0">
                <a:solidFill>
                  <a:schemeClr val="bg1">
                    <a:lumMod val="50000"/>
                  </a:schemeClr>
                </a:solidFill>
                <a:latin typeface="Montserrat Medium" panose="00000600000000000000" pitchFamily="2" charset="0"/>
                <a:ea typeface="Roboto" pitchFamily="2" charset="0"/>
                <a:cs typeface="+mn-cs"/>
              </a:rPr>
              <a:t>Laptop </a:t>
            </a:r>
            <a:r>
              <a:rPr lang="en-GB" sz="1600" dirty="0" err="1">
                <a:solidFill>
                  <a:schemeClr val="bg1">
                    <a:lumMod val="50000"/>
                  </a:schemeClr>
                </a:solidFill>
                <a:latin typeface="Montserrat Medium" panose="00000600000000000000" pitchFamily="2" charset="0"/>
                <a:ea typeface="Roboto" pitchFamily="2" charset="0"/>
                <a:cs typeface="+mn-cs"/>
              </a:rPr>
              <a:t>Mokcup</a:t>
            </a:r>
            <a:endParaRPr lang="en-GB" sz="1600" dirty="0">
              <a:solidFill>
                <a:schemeClr val="bg1">
                  <a:lumMod val="50000"/>
                </a:schemeClr>
              </a:solidFill>
              <a:latin typeface="Montserrat Medium" panose="00000600000000000000" pitchFamily="2" charset="0"/>
              <a:ea typeface="Roboto" pitchFamily="2" charset="0"/>
              <a:cs typeface="+mn-cs"/>
            </a:endParaRPr>
          </a:p>
        </p:txBody>
      </p:sp>
      <p:sp>
        <p:nvSpPr>
          <p:cNvPr id="33" name="Rounded Rectangle 10">
            <a:extLst>
              <a:ext uri="{FF2B5EF4-FFF2-40B4-BE49-F238E27FC236}"/>
            </a:extLst>
          </p:cNvPr>
          <p:cNvSpPr/>
          <p:nvPr/>
        </p:nvSpPr>
        <p:spPr>
          <a:xfrm>
            <a:off x="963613" y="4745038"/>
            <a:ext cx="3046412" cy="1101725"/>
          </a:xfrm>
          <a:prstGeom prst="roundRect">
            <a:avLst>
              <a:gd name="adj" fmla="val 5844"/>
            </a:avLst>
          </a:prstGeom>
          <a:gradFill>
            <a:gsLst>
              <a:gs pos="0">
                <a:srgbClr val="0186C9"/>
              </a:gs>
              <a:gs pos="100000">
                <a:srgbClr val="005186"/>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415" name="TextBox 33"/>
          <p:cNvSpPr txBox="1">
            <a:spLocks noChangeArrowheads="1"/>
          </p:cNvSpPr>
          <p:nvPr/>
        </p:nvSpPr>
        <p:spPr bwMode="auto">
          <a:xfrm>
            <a:off x="1627188" y="4981575"/>
            <a:ext cx="19065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400">
                <a:solidFill>
                  <a:schemeClr val="bg1"/>
                </a:solidFill>
                <a:latin typeface="Montserrat ExtraBold" pitchFamily="2" charset="0"/>
              </a:rPr>
              <a:t>Quality is not an act, it is a habit.</a:t>
            </a:r>
            <a:endParaRPr lang="en-GB" sz="1400" b="1">
              <a:solidFill>
                <a:schemeClr val="bg1"/>
              </a:solidFill>
              <a:latin typeface="Montserrat ExtraBold" pitchFamily="2" charset="0"/>
              <a:ea typeface="Roboto" pitchFamily="2" charset="0"/>
              <a:cs typeface="Roboto" pitchFamily="2" charset="0"/>
            </a:endParaRPr>
          </a:p>
        </p:txBody>
      </p:sp>
      <p:sp>
        <p:nvSpPr>
          <p:cNvPr id="17416" name="Shape 5189"/>
          <p:cNvSpPr>
            <a:spLocks/>
          </p:cNvSpPr>
          <p:nvPr/>
        </p:nvSpPr>
        <p:spPr bwMode="auto">
          <a:xfrm>
            <a:off x="1112838" y="5005388"/>
            <a:ext cx="415925" cy="420687"/>
          </a:xfrm>
          <a:custGeom>
            <a:avLst/>
            <a:gdLst>
              <a:gd name="T0" fmla="*/ 50813 w 120000"/>
              <a:gd name="T1" fmla="*/ 0 h 120000"/>
              <a:gd name="T2" fmla="*/ 50813 w 120000"/>
              <a:gd name="T3" fmla="*/ 0 h 120000"/>
              <a:gd name="T4" fmla="*/ 0 w 120000"/>
              <a:gd name="T5" fmla="*/ 50647 h 120000"/>
              <a:gd name="T6" fmla="*/ 50813 w 120000"/>
              <a:gd name="T7" fmla="*/ 50647 h 120000"/>
              <a:gd name="T8" fmla="*/ 50813 w 120000"/>
              <a:gd name="T9" fmla="*/ 0 h 120000"/>
              <a:gd name="T10" fmla="*/ 66028 w 120000"/>
              <a:gd name="T11" fmla="*/ 0 h 120000"/>
              <a:gd name="T12" fmla="*/ 66028 w 120000"/>
              <a:gd name="T13" fmla="*/ 0 h 120000"/>
              <a:gd name="T14" fmla="*/ 66028 w 120000"/>
              <a:gd name="T15" fmla="*/ 58417 h 120000"/>
              <a:gd name="T16" fmla="*/ 58564 w 120000"/>
              <a:gd name="T17" fmla="*/ 65899 h 120000"/>
              <a:gd name="T18" fmla="*/ 0 w 120000"/>
              <a:gd name="T19" fmla="*/ 65899 h 120000"/>
              <a:gd name="T20" fmla="*/ 58564 w 120000"/>
              <a:gd name="T21" fmla="*/ 119712 h 120000"/>
              <a:gd name="T22" fmla="*/ 119712 w 120000"/>
              <a:gd name="T23" fmla="*/ 58417 h 120000"/>
              <a:gd name="T24" fmla="*/ 66028 w 120000"/>
              <a:gd name="T25" fmla="*/ 0 h 120000"/>
              <a:gd name="T26" fmla="*/ 0 w 120000"/>
              <a:gd name="T27" fmla="*/ 0 h 120000"/>
              <a:gd name="T28" fmla="*/ 120000 w 120000"/>
              <a:gd name="T29"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45700" tIns="22850" rIns="45700" bIns="22850" anchor="ctr"/>
          <a:lstStyle/>
          <a:p>
            <a:endParaRPr lang="id-ID"/>
          </a:p>
        </p:txBody>
      </p:sp>
      <p:sp>
        <p:nvSpPr>
          <p:cNvPr id="17417" name="Picture Placeholder 3"/>
          <p:cNvSpPr>
            <a:spLocks noGrp="1" noTextEdit="1"/>
          </p:cNvSpPr>
          <p:nvPr>
            <p:ph type="pic" sz="quarter" idx="10"/>
          </p:nvPr>
        </p:nvSpPr>
        <p:spPr>
          <a:xfrm>
            <a:off x="6621463" y="1198563"/>
            <a:ext cx="6537325" cy="4097337"/>
          </a:xfrm>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extLst>
          </p:cNvPr>
          <p:cNvSpPr/>
          <p:nvPr/>
        </p:nvSpPr>
        <p:spPr>
          <a:xfrm>
            <a:off x="0" y="0"/>
            <a:ext cx="12192000" cy="6858000"/>
          </a:xfrm>
          <a:prstGeom prst="rect">
            <a:avLst/>
          </a:prstGeom>
          <a:gradFill>
            <a:gsLst>
              <a:gs pos="0">
                <a:srgbClr val="0186C9">
                  <a:alpha val="65000"/>
                </a:srgbClr>
              </a:gs>
              <a:gs pos="100000">
                <a:srgbClr val="005186">
                  <a:alpha val="6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ID"/>
          </a:p>
        </p:txBody>
      </p:sp>
      <p:sp>
        <p:nvSpPr>
          <p:cNvPr id="8" name="Title 1">
            <a:extLst>
              <a:ext uri="{FF2B5EF4-FFF2-40B4-BE49-F238E27FC236}"/>
            </a:extLst>
          </p:cNvPr>
          <p:cNvSpPr txBox="1">
            <a:spLocks/>
          </p:cNvSpPr>
          <p:nvPr/>
        </p:nvSpPr>
        <p:spPr>
          <a:xfrm>
            <a:off x="898525" y="2862263"/>
            <a:ext cx="10394950" cy="1171575"/>
          </a:xfrm>
          <a:prstGeom prst="rect">
            <a:avLst/>
          </a:prstGeom>
        </p:spPr>
        <p:txBody>
          <a:bodyPr anchor="ct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defRPr/>
            </a:pPr>
            <a:r>
              <a:rPr sz="9600" spc="-151" dirty="0">
                <a:solidFill>
                  <a:schemeClr val="bg1"/>
                </a:solidFill>
                <a:latin typeface="Montserrat ExtraBold" panose="00000900000000000000" pitchFamily="50" charset="0"/>
                <a:ea typeface="Open Sans" panose="020B0606030504020204" pitchFamily="34" charset="0"/>
                <a:cs typeface="Open Sans" panose="020B0606030504020204" pitchFamily="34" charset="0"/>
              </a:rPr>
              <a:t>THANK YOU</a:t>
            </a:r>
          </a:p>
        </p:txBody>
      </p:sp>
      <p:sp>
        <p:nvSpPr>
          <p:cNvPr id="18436" name="TextBox 8"/>
          <p:cNvSpPr txBox="1">
            <a:spLocks noChangeArrowheads="1"/>
          </p:cNvSpPr>
          <p:nvPr/>
        </p:nvSpPr>
        <p:spPr bwMode="auto">
          <a:xfrm>
            <a:off x="1462088" y="557847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200">
                <a:solidFill>
                  <a:schemeClr val="bg1"/>
                </a:solidFill>
                <a:latin typeface="Lato"/>
                <a:ea typeface="Lato"/>
                <a:cs typeface="Lato"/>
              </a:rPr>
              <a:t>Preseted by:</a:t>
            </a:r>
          </a:p>
        </p:txBody>
      </p:sp>
      <p:cxnSp>
        <p:nvCxnSpPr>
          <p:cNvPr id="10" name="Straight Connector 9">
            <a:extLst>
              <a:ext uri="{FF2B5EF4-FFF2-40B4-BE49-F238E27FC236}"/>
            </a:extLst>
          </p:cNvPr>
          <p:cNvCxnSpPr>
            <a:cxnSpLocks/>
          </p:cNvCxnSpPr>
          <p:nvPr/>
        </p:nvCxnSpPr>
        <p:spPr>
          <a:xfrm>
            <a:off x="2019300" y="2241550"/>
            <a:ext cx="81534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extLst>
          </p:cNvPr>
          <p:cNvCxnSpPr>
            <a:cxnSpLocks/>
          </p:cNvCxnSpPr>
          <p:nvPr/>
        </p:nvCxnSpPr>
        <p:spPr>
          <a:xfrm>
            <a:off x="3368675" y="4729163"/>
            <a:ext cx="545465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ounded Rectangle 9">
            <a:extLst>
              <a:ext uri="{FF2B5EF4-FFF2-40B4-BE49-F238E27FC236}"/>
            </a:extLst>
          </p:cNvPr>
          <p:cNvSpPr/>
          <p:nvPr/>
        </p:nvSpPr>
        <p:spPr>
          <a:xfrm>
            <a:off x="4876800" y="1290638"/>
            <a:ext cx="2568575" cy="442912"/>
          </a:xfrm>
          <a:prstGeom prst="roundRect">
            <a:avLst>
              <a:gd name="adj" fmla="val 5000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itle 1">
            <a:extLst>
              <a:ext uri="{FF2B5EF4-FFF2-40B4-BE49-F238E27FC236}"/>
            </a:extLst>
          </p:cNvPr>
          <p:cNvSpPr txBox="1">
            <a:spLocks/>
          </p:cNvSpPr>
          <p:nvPr/>
        </p:nvSpPr>
        <p:spPr>
          <a:xfrm>
            <a:off x="2725738" y="1212850"/>
            <a:ext cx="6740525" cy="584200"/>
          </a:xfrm>
          <a:prstGeom prst="rect">
            <a:avLst/>
          </a:prstGeom>
        </p:spPr>
        <p:txBody>
          <a:bodyPr anchor="ct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defRPr/>
            </a:pPr>
            <a:r>
              <a:rPr sz="1400" b="1" dirty="0">
                <a:solidFill>
                  <a:schemeClr val="tx1">
                    <a:lumMod val="95000"/>
                    <a:lumOff val="5000"/>
                  </a:schemeClr>
                </a:solidFill>
                <a:latin typeface="Montserrat Light" panose="00000400000000000000" pitchFamily="50" charset="0"/>
                <a:ea typeface="Open Sans" panose="020B0606030504020204" pitchFamily="34" charset="0"/>
                <a:cs typeface="Open Sans" panose="020B0606030504020204" pitchFamily="34" charset="0"/>
              </a:rPr>
              <a:t>Company Profile</a:t>
            </a:r>
          </a:p>
        </p:txBody>
      </p:sp>
      <p:sp>
        <p:nvSpPr>
          <p:cNvPr id="18441" name="TextBox 13"/>
          <p:cNvSpPr txBox="1">
            <a:spLocks noChangeArrowheads="1"/>
          </p:cNvSpPr>
          <p:nvPr/>
        </p:nvSpPr>
        <p:spPr bwMode="auto">
          <a:xfrm>
            <a:off x="1462088" y="5876925"/>
            <a:ext cx="2079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200" b="1">
                <a:solidFill>
                  <a:schemeClr val="bg1"/>
                </a:solidFill>
                <a:latin typeface="Montserrat Medium" pitchFamily="2" charset="0"/>
              </a:rPr>
              <a:t>Creavora</a:t>
            </a:r>
          </a:p>
        </p:txBody>
      </p:sp>
      <p:sp>
        <p:nvSpPr>
          <p:cNvPr id="18442" name="Picture Placeholder 2"/>
          <p:cNvSpPr>
            <a:spLocks noGrp="1" noTextEdit="1"/>
          </p:cNvSpPr>
          <p:nvPr>
            <p:ph type="pic" sz="quarter" idx="10"/>
          </p:nvPr>
        </p:nvSpPr>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extLst>
          </p:cNvPr>
          <p:cNvSpPr/>
          <p:nvPr/>
        </p:nvSpPr>
        <p:spPr>
          <a:xfrm>
            <a:off x="8126413" y="2211388"/>
            <a:ext cx="244475" cy="195262"/>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 name="Shape 5057">
            <a:extLst>
              <a:ext uri="{FF2B5EF4-FFF2-40B4-BE49-F238E27FC236}"/>
            </a:extLst>
          </p:cNvPr>
          <p:cNvSpPr/>
          <p:nvPr/>
        </p:nvSpPr>
        <p:spPr>
          <a:xfrm>
            <a:off x="3814763" y="2201863"/>
            <a:ext cx="136525" cy="2190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 name="Shape 5058">
            <a:extLst>
              <a:ext uri="{FF2B5EF4-FFF2-40B4-BE49-F238E27FC236}"/>
            </a:extLst>
          </p:cNvPr>
          <p:cNvSpPr/>
          <p:nvPr/>
        </p:nvSpPr>
        <p:spPr>
          <a:xfrm>
            <a:off x="4294188" y="2201863"/>
            <a:ext cx="274637" cy="2190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 name="Shape 5059">
            <a:extLst>
              <a:ext uri="{FF2B5EF4-FFF2-40B4-BE49-F238E27FC236}"/>
            </a:extLst>
          </p:cNvPr>
          <p:cNvSpPr/>
          <p:nvPr/>
        </p:nvSpPr>
        <p:spPr>
          <a:xfrm>
            <a:off x="2657475" y="2201863"/>
            <a:ext cx="273050" cy="215900"/>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 name="Shape 5060">
            <a:extLst>
              <a:ext uri="{FF2B5EF4-FFF2-40B4-BE49-F238E27FC236}"/>
            </a:extLst>
          </p:cNvPr>
          <p:cNvSpPr/>
          <p:nvPr/>
        </p:nvSpPr>
        <p:spPr>
          <a:xfrm>
            <a:off x="4845050" y="2176463"/>
            <a:ext cx="263525" cy="263525"/>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 name="Shape 5061">
            <a:extLst>
              <a:ext uri="{FF2B5EF4-FFF2-40B4-BE49-F238E27FC236}"/>
            </a:extLst>
          </p:cNvPr>
          <p:cNvSpPr/>
          <p:nvPr/>
        </p:nvSpPr>
        <p:spPr>
          <a:xfrm>
            <a:off x="5405438" y="2185988"/>
            <a:ext cx="242887" cy="241300"/>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 name="Shape 5062">
            <a:extLst>
              <a:ext uri="{FF2B5EF4-FFF2-40B4-BE49-F238E27FC236}"/>
            </a:extLst>
          </p:cNvPr>
          <p:cNvSpPr/>
          <p:nvPr/>
        </p:nvSpPr>
        <p:spPr>
          <a:xfrm>
            <a:off x="7050088" y="2185988"/>
            <a:ext cx="214312" cy="244475"/>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 name="Shape 5063">
            <a:extLst>
              <a:ext uri="{FF2B5EF4-FFF2-40B4-BE49-F238E27FC236}"/>
            </a:extLst>
          </p:cNvPr>
          <p:cNvSpPr/>
          <p:nvPr/>
        </p:nvSpPr>
        <p:spPr>
          <a:xfrm>
            <a:off x="1566863" y="2185988"/>
            <a:ext cx="274637" cy="244475"/>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 name="Shape 5064">
            <a:extLst>
              <a:ext uri="{FF2B5EF4-FFF2-40B4-BE49-F238E27FC236}"/>
            </a:extLst>
          </p:cNvPr>
          <p:cNvSpPr/>
          <p:nvPr/>
        </p:nvSpPr>
        <p:spPr>
          <a:xfrm>
            <a:off x="5949950" y="2190750"/>
            <a:ext cx="234950" cy="236538"/>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 name="Shape 5065">
            <a:extLst>
              <a:ext uri="{FF2B5EF4-FFF2-40B4-BE49-F238E27FC236}"/>
            </a:extLst>
          </p:cNvPr>
          <p:cNvSpPr/>
          <p:nvPr/>
        </p:nvSpPr>
        <p:spPr>
          <a:xfrm>
            <a:off x="10329863" y="2222500"/>
            <a:ext cx="230187" cy="231775"/>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 name="Shape 5066">
            <a:extLst>
              <a:ext uri="{FF2B5EF4-FFF2-40B4-BE49-F238E27FC236}"/>
            </a:extLst>
          </p:cNvPr>
          <p:cNvSpPr/>
          <p:nvPr/>
        </p:nvSpPr>
        <p:spPr>
          <a:xfrm>
            <a:off x="3197225" y="2759075"/>
            <a:ext cx="254000" cy="25558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 name="Shape 5067">
            <a:extLst>
              <a:ext uri="{FF2B5EF4-FFF2-40B4-BE49-F238E27FC236}"/>
            </a:extLst>
          </p:cNvPr>
          <p:cNvSpPr/>
          <p:nvPr/>
        </p:nvSpPr>
        <p:spPr>
          <a:xfrm>
            <a:off x="3233738" y="2141538"/>
            <a:ext cx="128587" cy="271462"/>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4" name="Shape 5068">
            <a:extLst>
              <a:ext uri="{FF2B5EF4-FFF2-40B4-BE49-F238E27FC236}"/>
            </a:extLst>
          </p:cNvPr>
          <p:cNvSpPr/>
          <p:nvPr/>
        </p:nvSpPr>
        <p:spPr>
          <a:xfrm>
            <a:off x="9747250" y="2759075"/>
            <a:ext cx="230188" cy="230188"/>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5" name="Shape 5069">
            <a:extLst>
              <a:ext uri="{FF2B5EF4-FFF2-40B4-BE49-F238E27FC236}"/>
            </a:extLst>
          </p:cNvPr>
          <p:cNvSpPr/>
          <p:nvPr/>
        </p:nvSpPr>
        <p:spPr>
          <a:xfrm>
            <a:off x="5399088" y="2732088"/>
            <a:ext cx="254000" cy="255587"/>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6" name="Shape 5070">
            <a:extLst>
              <a:ext uri="{FF2B5EF4-FFF2-40B4-BE49-F238E27FC236}"/>
            </a:extLst>
          </p:cNvPr>
          <p:cNvSpPr/>
          <p:nvPr/>
        </p:nvSpPr>
        <p:spPr>
          <a:xfrm>
            <a:off x="10877550" y="2792413"/>
            <a:ext cx="157163" cy="163512"/>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7" name="Shape 5071">
            <a:extLst>
              <a:ext uri="{FF2B5EF4-FFF2-40B4-BE49-F238E27FC236}"/>
            </a:extLst>
          </p:cNvPr>
          <p:cNvSpPr/>
          <p:nvPr/>
        </p:nvSpPr>
        <p:spPr>
          <a:xfrm>
            <a:off x="10333038" y="2860675"/>
            <a:ext cx="155575" cy="25400"/>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8" name="Shape 5072">
            <a:extLst>
              <a:ext uri="{FF2B5EF4-FFF2-40B4-BE49-F238E27FC236}"/>
            </a:extLst>
          </p:cNvPr>
          <p:cNvSpPr/>
          <p:nvPr/>
        </p:nvSpPr>
        <p:spPr>
          <a:xfrm>
            <a:off x="3752850" y="3263900"/>
            <a:ext cx="274638" cy="277813"/>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9" name="Shape 5073">
            <a:extLst>
              <a:ext uri="{FF2B5EF4-FFF2-40B4-BE49-F238E27FC236}"/>
            </a:extLst>
          </p:cNvPr>
          <p:cNvSpPr/>
          <p:nvPr/>
        </p:nvSpPr>
        <p:spPr>
          <a:xfrm>
            <a:off x="3748088" y="3870325"/>
            <a:ext cx="273050" cy="153988"/>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0" name="Shape 5074">
            <a:extLst>
              <a:ext uri="{FF2B5EF4-FFF2-40B4-BE49-F238E27FC236}"/>
            </a:extLst>
          </p:cNvPr>
          <p:cNvSpPr/>
          <p:nvPr/>
        </p:nvSpPr>
        <p:spPr>
          <a:xfrm>
            <a:off x="3213100" y="3817938"/>
            <a:ext cx="254000" cy="255587"/>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1" name="Shape 5075">
            <a:extLst>
              <a:ext uri="{FF2B5EF4-FFF2-40B4-BE49-F238E27FC236}"/>
            </a:extLst>
          </p:cNvPr>
          <p:cNvSpPr/>
          <p:nvPr/>
        </p:nvSpPr>
        <p:spPr>
          <a:xfrm>
            <a:off x="2130425" y="3832225"/>
            <a:ext cx="236538" cy="231775"/>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2" name="Shape 5076">
            <a:extLst>
              <a:ext uri="{FF2B5EF4-FFF2-40B4-BE49-F238E27FC236}"/>
            </a:extLst>
          </p:cNvPr>
          <p:cNvSpPr/>
          <p:nvPr/>
        </p:nvSpPr>
        <p:spPr>
          <a:xfrm>
            <a:off x="4294188" y="3292475"/>
            <a:ext cx="274637" cy="217488"/>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3" name="Shape 5077">
            <a:extLst>
              <a:ext uri="{FF2B5EF4-FFF2-40B4-BE49-F238E27FC236}"/>
            </a:extLst>
          </p:cNvPr>
          <p:cNvSpPr/>
          <p:nvPr/>
        </p:nvSpPr>
        <p:spPr>
          <a:xfrm>
            <a:off x="7073900" y="3273425"/>
            <a:ext cx="190500" cy="261938"/>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4" name="Shape 5078">
            <a:extLst>
              <a:ext uri="{FF2B5EF4-FFF2-40B4-BE49-F238E27FC236}"/>
            </a:extLst>
          </p:cNvPr>
          <p:cNvSpPr/>
          <p:nvPr/>
        </p:nvSpPr>
        <p:spPr>
          <a:xfrm>
            <a:off x="5408613" y="3286125"/>
            <a:ext cx="234950" cy="23971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5" name="Shape 5079">
            <a:extLst>
              <a:ext uri="{FF2B5EF4-FFF2-40B4-BE49-F238E27FC236}"/>
            </a:extLst>
          </p:cNvPr>
          <p:cNvSpPr/>
          <p:nvPr/>
        </p:nvSpPr>
        <p:spPr>
          <a:xfrm>
            <a:off x="5929313" y="3286125"/>
            <a:ext cx="279400" cy="219075"/>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6" name="Shape 5080">
            <a:extLst>
              <a:ext uri="{FF2B5EF4-FFF2-40B4-BE49-F238E27FC236}"/>
            </a:extLst>
          </p:cNvPr>
          <p:cNvSpPr/>
          <p:nvPr/>
        </p:nvSpPr>
        <p:spPr>
          <a:xfrm>
            <a:off x="6480175" y="3276600"/>
            <a:ext cx="274638" cy="230188"/>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7" name="Shape 5081">
            <a:extLst>
              <a:ext uri="{FF2B5EF4-FFF2-40B4-BE49-F238E27FC236}"/>
            </a:extLst>
          </p:cNvPr>
          <p:cNvSpPr/>
          <p:nvPr/>
        </p:nvSpPr>
        <p:spPr>
          <a:xfrm>
            <a:off x="3216275" y="3273425"/>
            <a:ext cx="244475" cy="252413"/>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28" name="Shape 5082">
            <a:extLst>
              <a:ext uri="{FF2B5EF4-FFF2-40B4-BE49-F238E27FC236}"/>
            </a:extLst>
          </p:cNvPr>
          <p:cNvSpPr/>
          <p:nvPr/>
        </p:nvSpPr>
        <p:spPr>
          <a:xfrm>
            <a:off x="2657475" y="3817938"/>
            <a:ext cx="273050" cy="258762"/>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grpSp>
        <p:nvGrpSpPr>
          <p:cNvPr id="29" name="Shape 5083">
            <a:extLst>
              <a:ext uri="{FF2B5EF4-FFF2-40B4-BE49-F238E27FC236}"/>
            </a:extLst>
          </p:cNvPr>
          <p:cNvGrpSpPr/>
          <p:nvPr/>
        </p:nvGrpSpPr>
        <p:grpSpPr>
          <a:xfrm>
            <a:off x="4303804" y="3821969"/>
            <a:ext cx="254833" cy="251008"/>
            <a:chOff x="7197121" y="8332915"/>
            <a:chExt cx="553829" cy="543285"/>
          </a:xfrm>
          <a:solidFill>
            <a:schemeClr val="tx1">
              <a:lumMod val="95000"/>
              <a:lumOff val="5000"/>
            </a:schemeClr>
          </a:solidFill>
        </p:grpSpPr>
        <p:sp>
          <p:nvSpPr>
            <p:cNvPr id="30" name="Shape 5084">
              <a:extLst>
                <a:ext uri="{FF2B5EF4-FFF2-40B4-BE49-F238E27FC236}"/>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1" name="Shape 5085">
              <a:extLst>
                <a:ext uri="{FF2B5EF4-FFF2-40B4-BE49-F238E27FC236}"/>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grpSp>
      <p:sp>
        <p:nvSpPr>
          <p:cNvPr id="32" name="Shape 5086">
            <a:extLst>
              <a:ext uri="{FF2B5EF4-FFF2-40B4-BE49-F238E27FC236}"/>
            </a:extLst>
          </p:cNvPr>
          <p:cNvSpPr/>
          <p:nvPr/>
        </p:nvSpPr>
        <p:spPr>
          <a:xfrm>
            <a:off x="10329863" y="4943475"/>
            <a:ext cx="187325" cy="195263"/>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3" name="Shape 5087">
            <a:extLst>
              <a:ext uri="{FF2B5EF4-FFF2-40B4-BE49-F238E27FC236}"/>
            </a:extLst>
          </p:cNvPr>
          <p:cNvSpPr/>
          <p:nvPr/>
        </p:nvSpPr>
        <p:spPr>
          <a:xfrm>
            <a:off x="9259888" y="3808413"/>
            <a:ext cx="155575" cy="27463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4" name="Shape 5088">
            <a:extLst>
              <a:ext uri="{FF2B5EF4-FFF2-40B4-BE49-F238E27FC236}"/>
            </a:extLst>
          </p:cNvPr>
          <p:cNvSpPr/>
          <p:nvPr/>
        </p:nvSpPr>
        <p:spPr>
          <a:xfrm>
            <a:off x="10856913" y="2214563"/>
            <a:ext cx="196850" cy="230187"/>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5" name="Shape 5089">
            <a:extLst>
              <a:ext uri="{FF2B5EF4-FFF2-40B4-BE49-F238E27FC236}"/>
            </a:extLst>
          </p:cNvPr>
          <p:cNvSpPr/>
          <p:nvPr/>
        </p:nvSpPr>
        <p:spPr>
          <a:xfrm>
            <a:off x="9744075" y="4368800"/>
            <a:ext cx="265113" cy="23971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6" name="Shape 5090">
            <a:extLst>
              <a:ext uri="{FF2B5EF4-FFF2-40B4-BE49-F238E27FC236}"/>
            </a:extLst>
          </p:cNvPr>
          <p:cNvSpPr/>
          <p:nvPr/>
        </p:nvSpPr>
        <p:spPr>
          <a:xfrm>
            <a:off x="10899775" y="4967288"/>
            <a:ext cx="130175" cy="149225"/>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7" name="Shape 5091">
            <a:extLst>
              <a:ext uri="{FF2B5EF4-FFF2-40B4-BE49-F238E27FC236}"/>
            </a:extLst>
          </p:cNvPr>
          <p:cNvSpPr/>
          <p:nvPr/>
        </p:nvSpPr>
        <p:spPr>
          <a:xfrm>
            <a:off x="6007100" y="3822700"/>
            <a:ext cx="111125" cy="250825"/>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38" name="Shape 5092">
            <a:extLst>
              <a:ext uri="{FF2B5EF4-FFF2-40B4-BE49-F238E27FC236}"/>
            </a:extLst>
          </p:cNvPr>
          <p:cNvSpPr/>
          <p:nvPr/>
        </p:nvSpPr>
        <p:spPr>
          <a:xfrm>
            <a:off x="5399088" y="3822700"/>
            <a:ext cx="244475" cy="244475"/>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grpSp>
        <p:nvGrpSpPr>
          <p:cNvPr id="39" name="Shape 5093">
            <a:extLst>
              <a:ext uri="{FF2B5EF4-FFF2-40B4-BE49-F238E27FC236}"/>
            </a:extLst>
          </p:cNvPr>
          <p:cNvGrpSpPr/>
          <p:nvPr/>
        </p:nvGrpSpPr>
        <p:grpSpPr>
          <a:xfrm>
            <a:off x="4887391" y="3808349"/>
            <a:ext cx="177021" cy="274357"/>
            <a:chOff x="8527946" y="7535335"/>
            <a:chExt cx="385131" cy="596900"/>
          </a:xfrm>
          <a:solidFill>
            <a:schemeClr val="tx1">
              <a:lumMod val="95000"/>
              <a:lumOff val="5000"/>
            </a:schemeClr>
          </a:solidFill>
        </p:grpSpPr>
        <p:sp>
          <p:nvSpPr>
            <p:cNvPr id="40" name="Shape 5094">
              <a:extLst>
                <a:ext uri="{FF2B5EF4-FFF2-40B4-BE49-F238E27FC236}"/>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1" name="Shape 5095">
              <a:extLst>
                <a:ext uri="{FF2B5EF4-FFF2-40B4-BE49-F238E27FC236}"/>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2" name="Shape 5096">
              <a:extLst>
                <a:ext uri="{FF2B5EF4-FFF2-40B4-BE49-F238E27FC236}"/>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grpSp>
      <p:sp>
        <p:nvSpPr>
          <p:cNvPr id="43" name="Shape 5098">
            <a:extLst>
              <a:ext uri="{FF2B5EF4-FFF2-40B4-BE49-F238E27FC236}"/>
            </a:extLst>
          </p:cNvPr>
          <p:cNvSpPr/>
          <p:nvPr/>
        </p:nvSpPr>
        <p:spPr>
          <a:xfrm>
            <a:off x="4867275" y="1655763"/>
            <a:ext cx="215900" cy="214312"/>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4" name="Shape 5099">
            <a:extLst>
              <a:ext uri="{FF2B5EF4-FFF2-40B4-BE49-F238E27FC236}"/>
            </a:extLst>
          </p:cNvPr>
          <p:cNvSpPr/>
          <p:nvPr/>
        </p:nvSpPr>
        <p:spPr>
          <a:xfrm>
            <a:off x="8667750" y="1641475"/>
            <a:ext cx="254000" cy="242888"/>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5" name="Shape 5100">
            <a:extLst>
              <a:ext uri="{FF2B5EF4-FFF2-40B4-BE49-F238E27FC236}"/>
            </a:extLst>
          </p:cNvPr>
          <p:cNvSpPr/>
          <p:nvPr/>
        </p:nvSpPr>
        <p:spPr>
          <a:xfrm>
            <a:off x="9204325" y="1646238"/>
            <a:ext cx="271463" cy="23971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6" name="Shape 5101">
            <a:extLst>
              <a:ext uri="{FF2B5EF4-FFF2-40B4-BE49-F238E27FC236}"/>
            </a:extLst>
          </p:cNvPr>
          <p:cNvSpPr/>
          <p:nvPr/>
        </p:nvSpPr>
        <p:spPr>
          <a:xfrm>
            <a:off x="7034213" y="1670050"/>
            <a:ext cx="246062" cy="1841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7" name="Shape 5102">
            <a:extLst>
              <a:ext uri="{FF2B5EF4-FFF2-40B4-BE49-F238E27FC236}"/>
            </a:extLst>
          </p:cNvPr>
          <p:cNvSpPr/>
          <p:nvPr/>
        </p:nvSpPr>
        <p:spPr>
          <a:xfrm>
            <a:off x="8126413" y="1670050"/>
            <a:ext cx="244475" cy="1841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8" name="Shape 5103">
            <a:extLst>
              <a:ext uri="{FF2B5EF4-FFF2-40B4-BE49-F238E27FC236}"/>
            </a:extLst>
          </p:cNvPr>
          <p:cNvSpPr/>
          <p:nvPr/>
        </p:nvSpPr>
        <p:spPr>
          <a:xfrm>
            <a:off x="1576388" y="1641475"/>
            <a:ext cx="244475" cy="242888"/>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49" name="Shape 5104">
            <a:extLst>
              <a:ext uri="{FF2B5EF4-FFF2-40B4-BE49-F238E27FC236}"/>
            </a:extLst>
          </p:cNvPr>
          <p:cNvSpPr/>
          <p:nvPr/>
        </p:nvSpPr>
        <p:spPr>
          <a:xfrm>
            <a:off x="3757613" y="1682750"/>
            <a:ext cx="254000" cy="158750"/>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0" name="Shape 5105">
            <a:extLst>
              <a:ext uri="{FF2B5EF4-FFF2-40B4-BE49-F238E27FC236}"/>
            </a:extLst>
          </p:cNvPr>
          <p:cNvSpPr/>
          <p:nvPr/>
        </p:nvSpPr>
        <p:spPr>
          <a:xfrm>
            <a:off x="5929313" y="1627188"/>
            <a:ext cx="265112" cy="273050"/>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1" name="Shape 5106">
            <a:extLst>
              <a:ext uri="{FF2B5EF4-FFF2-40B4-BE49-F238E27FC236}"/>
            </a:extLst>
          </p:cNvPr>
          <p:cNvSpPr/>
          <p:nvPr/>
        </p:nvSpPr>
        <p:spPr>
          <a:xfrm>
            <a:off x="7566025" y="1670050"/>
            <a:ext cx="274638" cy="1841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2" name="Shape 5107">
            <a:extLst>
              <a:ext uri="{FF2B5EF4-FFF2-40B4-BE49-F238E27FC236}"/>
            </a:extLst>
          </p:cNvPr>
          <p:cNvSpPr/>
          <p:nvPr/>
        </p:nvSpPr>
        <p:spPr>
          <a:xfrm>
            <a:off x="3201988" y="1641475"/>
            <a:ext cx="274637" cy="242888"/>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3" name="Shape 5108">
            <a:extLst>
              <a:ext uri="{FF2B5EF4-FFF2-40B4-BE49-F238E27FC236}"/>
            </a:extLst>
          </p:cNvPr>
          <p:cNvSpPr/>
          <p:nvPr/>
        </p:nvSpPr>
        <p:spPr>
          <a:xfrm>
            <a:off x="2709863" y="1627188"/>
            <a:ext cx="168275" cy="282575"/>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4" name="Shape 5109">
            <a:extLst>
              <a:ext uri="{FF2B5EF4-FFF2-40B4-BE49-F238E27FC236}"/>
            </a:extLst>
          </p:cNvPr>
          <p:cNvSpPr/>
          <p:nvPr/>
        </p:nvSpPr>
        <p:spPr>
          <a:xfrm>
            <a:off x="10853738" y="3340100"/>
            <a:ext cx="206375" cy="158750"/>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5" name="Shape 5110">
            <a:extLst>
              <a:ext uri="{FF2B5EF4-FFF2-40B4-BE49-F238E27FC236}"/>
            </a:extLst>
          </p:cNvPr>
          <p:cNvSpPr/>
          <p:nvPr/>
        </p:nvSpPr>
        <p:spPr>
          <a:xfrm>
            <a:off x="9231313" y="2741613"/>
            <a:ext cx="214312" cy="225425"/>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6" name="Shape 5111">
            <a:extLst>
              <a:ext uri="{FF2B5EF4-FFF2-40B4-BE49-F238E27FC236}"/>
            </a:extLst>
          </p:cNvPr>
          <p:cNvSpPr/>
          <p:nvPr/>
        </p:nvSpPr>
        <p:spPr>
          <a:xfrm>
            <a:off x="4322763" y="2762250"/>
            <a:ext cx="212725" cy="187325"/>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7" name="Shape 5112">
            <a:extLst>
              <a:ext uri="{FF2B5EF4-FFF2-40B4-BE49-F238E27FC236}"/>
            </a:extLst>
          </p:cNvPr>
          <p:cNvSpPr/>
          <p:nvPr/>
        </p:nvSpPr>
        <p:spPr>
          <a:xfrm>
            <a:off x="9217025" y="2190750"/>
            <a:ext cx="246063" cy="239713"/>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8" name="Shape 5113">
            <a:extLst>
              <a:ext uri="{FF2B5EF4-FFF2-40B4-BE49-F238E27FC236}"/>
            </a:extLst>
          </p:cNvPr>
          <p:cNvSpPr/>
          <p:nvPr/>
        </p:nvSpPr>
        <p:spPr>
          <a:xfrm>
            <a:off x="2130425" y="3286125"/>
            <a:ext cx="231775" cy="230188"/>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59" name="Shape 5114">
            <a:extLst>
              <a:ext uri="{FF2B5EF4-FFF2-40B4-BE49-F238E27FC236}"/>
            </a:extLst>
          </p:cNvPr>
          <p:cNvSpPr/>
          <p:nvPr/>
        </p:nvSpPr>
        <p:spPr>
          <a:xfrm>
            <a:off x="7575550" y="2725738"/>
            <a:ext cx="255588" cy="255587"/>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0" name="Shape 5115">
            <a:extLst>
              <a:ext uri="{FF2B5EF4-FFF2-40B4-BE49-F238E27FC236}"/>
            </a:extLst>
          </p:cNvPr>
          <p:cNvSpPr/>
          <p:nvPr/>
        </p:nvSpPr>
        <p:spPr>
          <a:xfrm>
            <a:off x="1581150" y="3224213"/>
            <a:ext cx="250825" cy="292100"/>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1" name="Shape 5116">
            <a:extLst>
              <a:ext uri="{FF2B5EF4-FFF2-40B4-BE49-F238E27FC236}"/>
            </a:extLst>
          </p:cNvPr>
          <p:cNvSpPr/>
          <p:nvPr/>
        </p:nvSpPr>
        <p:spPr>
          <a:xfrm>
            <a:off x="8677275" y="2732088"/>
            <a:ext cx="234950" cy="255587"/>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2" name="Shape 5117">
            <a:extLst>
              <a:ext uri="{FF2B5EF4-FFF2-40B4-BE49-F238E27FC236}"/>
            </a:extLst>
          </p:cNvPr>
          <p:cNvSpPr/>
          <p:nvPr/>
        </p:nvSpPr>
        <p:spPr>
          <a:xfrm>
            <a:off x="8116888" y="2736850"/>
            <a:ext cx="263525" cy="234950"/>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3" name="Shape 5118">
            <a:extLst>
              <a:ext uri="{FF2B5EF4-FFF2-40B4-BE49-F238E27FC236}"/>
            </a:extLst>
          </p:cNvPr>
          <p:cNvSpPr/>
          <p:nvPr/>
        </p:nvSpPr>
        <p:spPr>
          <a:xfrm>
            <a:off x="3748088" y="2732088"/>
            <a:ext cx="273050" cy="246062"/>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4" name="Shape 5119">
            <a:extLst>
              <a:ext uri="{FF2B5EF4-FFF2-40B4-BE49-F238E27FC236}"/>
            </a:extLst>
          </p:cNvPr>
          <p:cNvSpPr/>
          <p:nvPr/>
        </p:nvSpPr>
        <p:spPr>
          <a:xfrm>
            <a:off x="4873625" y="2765425"/>
            <a:ext cx="244475" cy="182563"/>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5" name="Shape 5120">
            <a:extLst>
              <a:ext uri="{FF2B5EF4-FFF2-40B4-BE49-F238E27FC236}"/>
            </a:extLst>
          </p:cNvPr>
          <p:cNvSpPr/>
          <p:nvPr/>
        </p:nvSpPr>
        <p:spPr>
          <a:xfrm>
            <a:off x="6503988" y="2746375"/>
            <a:ext cx="215900" cy="220663"/>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6" name="Shape 5121">
            <a:extLst>
              <a:ext uri="{FF2B5EF4-FFF2-40B4-BE49-F238E27FC236}"/>
            </a:extLst>
          </p:cNvPr>
          <p:cNvSpPr/>
          <p:nvPr/>
        </p:nvSpPr>
        <p:spPr>
          <a:xfrm>
            <a:off x="10293350" y="3340100"/>
            <a:ext cx="234950" cy="158750"/>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7" name="Shape 5122">
            <a:extLst>
              <a:ext uri="{FF2B5EF4-FFF2-40B4-BE49-F238E27FC236}"/>
            </a:extLst>
          </p:cNvPr>
          <p:cNvSpPr/>
          <p:nvPr/>
        </p:nvSpPr>
        <p:spPr>
          <a:xfrm>
            <a:off x="5940425" y="2741613"/>
            <a:ext cx="254000" cy="225425"/>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8" name="Shape 5123">
            <a:extLst>
              <a:ext uri="{FF2B5EF4-FFF2-40B4-BE49-F238E27FC236}"/>
            </a:extLst>
          </p:cNvPr>
          <p:cNvSpPr/>
          <p:nvPr/>
        </p:nvSpPr>
        <p:spPr>
          <a:xfrm>
            <a:off x="2111375" y="2201863"/>
            <a:ext cx="274638" cy="2190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69" name="Shape 5124">
            <a:extLst>
              <a:ext uri="{FF2B5EF4-FFF2-40B4-BE49-F238E27FC236}"/>
            </a:extLst>
          </p:cNvPr>
          <p:cNvSpPr/>
          <p:nvPr/>
        </p:nvSpPr>
        <p:spPr>
          <a:xfrm>
            <a:off x="2170113" y="1630363"/>
            <a:ext cx="155575" cy="269875"/>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0" name="Shape 5125">
            <a:extLst>
              <a:ext uri="{FF2B5EF4-FFF2-40B4-BE49-F238E27FC236}"/>
            </a:extLst>
          </p:cNvPr>
          <p:cNvSpPr/>
          <p:nvPr/>
        </p:nvSpPr>
        <p:spPr>
          <a:xfrm>
            <a:off x="9726613" y="3305175"/>
            <a:ext cx="274637" cy="23018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1" name="Shape 5126">
            <a:extLst>
              <a:ext uri="{FF2B5EF4-FFF2-40B4-BE49-F238E27FC236}"/>
            </a:extLst>
          </p:cNvPr>
          <p:cNvSpPr/>
          <p:nvPr/>
        </p:nvSpPr>
        <p:spPr>
          <a:xfrm>
            <a:off x="7050088" y="2746375"/>
            <a:ext cx="219075" cy="220663"/>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2" name="Shape 5127">
            <a:extLst>
              <a:ext uri="{FF2B5EF4-FFF2-40B4-BE49-F238E27FC236}"/>
            </a:extLst>
          </p:cNvPr>
          <p:cNvSpPr/>
          <p:nvPr/>
        </p:nvSpPr>
        <p:spPr>
          <a:xfrm>
            <a:off x="8662988" y="4359275"/>
            <a:ext cx="263525" cy="265113"/>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3" name="Shape 5128">
            <a:extLst>
              <a:ext uri="{FF2B5EF4-FFF2-40B4-BE49-F238E27FC236}"/>
            </a:extLst>
          </p:cNvPr>
          <p:cNvSpPr/>
          <p:nvPr/>
        </p:nvSpPr>
        <p:spPr>
          <a:xfrm>
            <a:off x="9204325" y="4406900"/>
            <a:ext cx="271463" cy="168275"/>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4" name="Shape 5129">
            <a:extLst>
              <a:ext uri="{FF2B5EF4-FFF2-40B4-BE49-F238E27FC236}"/>
            </a:extLst>
          </p:cNvPr>
          <p:cNvSpPr/>
          <p:nvPr/>
        </p:nvSpPr>
        <p:spPr>
          <a:xfrm>
            <a:off x="1566863" y="4929188"/>
            <a:ext cx="274637" cy="2190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5" name="Shape 5130">
            <a:extLst>
              <a:ext uri="{FF2B5EF4-FFF2-40B4-BE49-F238E27FC236}"/>
            </a:extLst>
          </p:cNvPr>
          <p:cNvSpPr/>
          <p:nvPr/>
        </p:nvSpPr>
        <p:spPr>
          <a:xfrm>
            <a:off x="2111375" y="4913313"/>
            <a:ext cx="274638" cy="246062"/>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6" name="Shape 5131">
            <a:extLst>
              <a:ext uri="{FF2B5EF4-FFF2-40B4-BE49-F238E27FC236}"/>
            </a:extLst>
          </p:cNvPr>
          <p:cNvSpPr/>
          <p:nvPr/>
        </p:nvSpPr>
        <p:spPr>
          <a:xfrm>
            <a:off x="4878388" y="4943475"/>
            <a:ext cx="195262" cy="190500"/>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7" name="Shape 5132">
            <a:extLst>
              <a:ext uri="{FF2B5EF4-FFF2-40B4-BE49-F238E27FC236}"/>
            </a:extLst>
          </p:cNvPr>
          <p:cNvSpPr/>
          <p:nvPr/>
        </p:nvSpPr>
        <p:spPr>
          <a:xfrm>
            <a:off x="5384800" y="4900613"/>
            <a:ext cx="273050" cy="271462"/>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8" name="Shape 5133">
            <a:extLst>
              <a:ext uri="{FF2B5EF4-FFF2-40B4-BE49-F238E27FC236}"/>
            </a:extLst>
          </p:cNvPr>
          <p:cNvSpPr/>
          <p:nvPr/>
        </p:nvSpPr>
        <p:spPr>
          <a:xfrm>
            <a:off x="1581150" y="2736850"/>
            <a:ext cx="244475" cy="241300"/>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79" name="Shape 5134">
            <a:extLst>
              <a:ext uri="{FF2B5EF4-FFF2-40B4-BE49-F238E27FC236}"/>
            </a:extLst>
          </p:cNvPr>
          <p:cNvSpPr/>
          <p:nvPr/>
        </p:nvSpPr>
        <p:spPr>
          <a:xfrm>
            <a:off x="8672513" y="2211388"/>
            <a:ext cx="241300" cy="195262"/>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0" name="Shape 5135">
            <a:extLst>
              <a:ext uri="{FF2B5EF4-FFF2-40B4-BE49-F238E27FC236}"/>
            </a:extLst>
          </p:cNvPr>
          <p:cNvSpPr/>
          <p:nvPr/>
        </p:nvSpPr>
        <p:spPr>
          <a:xfrm>
            <a:off x="2668588" y="4368800"/>
            <a:ext cx="252412" cy="249238"/>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1" name="Shape 5136">
            <a:extLst>
              <a:ext uri="{FF2B5EF4-FFF2-40B4-BE49-F238E27FC236}"/>
            </a:extLst>
          </p:cNvPr>
          <p:cNvSpPr/>
          <p:nvPr/>
        </p:nvSpPr>
        <p:spPr>
          <a:xfrm>
            <a:off x="6475413" y="4953000"/>
            <a:ext cx="273050" cy="166688"/>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2" name="Shape 5137">
            <a:extLst>
              <a:ext uri="{FF2B5EF4-FFF2-40B4-BE49-F238E27FC236}"/>
            </a:extLst>
          </p:cNvPr>
          <p:cNvSpPr/>
          <p:nvPr/>
        </p:nvSpPr>
        <p:spPr>
          <a:xfrm>
            <a:off x="7575550" y="3822700"/>
            <a:ext cx="255588" cy="250825"/>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3" name="Shape 5138">
            <a:extLst>
              <a:ext uri="{FF2B5EF4-FFF2-40B4-BE49-F238E27FC236}"/>
            </a:extLst>
          </p:cNvPr>
          <p:cNvSpPr/>
          <p:nvPr/>
        </p:nvSpPr>
        <p:spPr>
          <a:xfrm>
            <a:off x="2657475" y="4967288"/>
            <a:ext cx="273050" cy="134937"/>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4" name="Shape 5139">
            <a:extLst>
              <a:ext uri="{FF2B5EF4-FFF2-40B4-BE49-F238E27FC236}"/>
            </a:extLst>
          </p:cNvPr>
          <p:cNvSpPr/>
          <p:nvPr/>
        </p:nvSpPr>
        <p:spPr>
          <a:xfrm>
            <a:off x="3201988" y="4967288"/>
            <a:ext cx="274637" cy="134937"/>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5" name="Shape 5140">
            <a:extLst>
              <a:ext uri="{FF2B5EF4-FFF2-40B4-BE49-F238E27FC236}"/>
            </a:extLst>
          </p:cNvPr>
          <p:cNvSpPr/>
          <p:nvPr/>
        </p:nvSpPr>
        <p:spPr>
          <a:xfrm>
            <a:off x="3748088" y="4967288"/>
            <a:ext cx="273050" cy="134937"/>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6" name="Shape 5141">
            <a:extLst>
              <a:ext uri="{FF2B5EF4-FFF2-40B4-BE49-F238E27FC236}"/>
            </a:extLst>
          </p:cNvPr>
          <p:cNvSpPr/>
          <p:nvPr/>
        </p:nvSpPr>
        <p:spPr>
          <a:xfrm>
            <a:off x="4294188" y="4967288"/>
            <a:ext cx="274637" cy="134937"/>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7" name="Shape 5142">
            <a:extLst>
              <a:ext uri="{FF2B5EF4-FFF2-40B4-BE49-F238E27FC236}"/>
            </a:extLst>
          </p:cNvPr>
          <p:cNvSpPr/>
          <p:nvPr/>
        </p:nvSpPr>
        <p:spPr>
          <a:xfrm>
            <a:off x="6475413" y="1703388"/>
            <a:ext cx="273050" cy="123825"/>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8" name="Shape 5143">
            <a:extLst>
              <a:ext uri="{FF2B5EF4-FFF2-40B4-BE49-F238E27FC236}"/>
            </a:extLst>
          </p:cNvPr>
          <p:cNvSpPr/>
          <p:nvPr/>
        </p:nvSpPr>
        <p:spPr>
          <a:xfrm>
            <a:off x="7021513" y="4919663"/>
            <a:ext cx="274637" cy="23971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89" name="Shape 5144">
            <a:extLst>
              <a:ext uri="{FF2B5EF4-FFF2-40B4-BE49-F238E27FC236}"/>
            </a:extLst>
          </p:cNvPr>
          <p:cNvSpPr/>
          <p:nvPr/>
        </p:nvSpPr>
        <p:spPr>
          <a:xfrm>
            <a:off x="8112125" y="3827463"/>
            <a:ext cx="274638" cy="236537"/>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0" name="Shape 5145">
            <a:extLst>
              <a:ext uri="{FF2B5EF4-FFF2-40B4-BE49-F238E27FC236}"/>
            </a:extLst>
          </p:cNvPr>
          <p:cNvSpPr/>
          <p:nvPr/>
        </p:nvSpPr>
        <p:spPr>
          <a:xfrm>
            <a:off x="3748088" y="4406900"/>
            <a:ext cx="273050" cy="168275"/>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1" name="Shape 5146">
            <a:extLst>
              <a:ext uri="{FF2B5EF4-FFF2-40B4-BE49-F238E27FC236}"/>
            </a:extLst>
          </p:cNvPr>
          <p:cNvSpPr/>
          <p:nvPr/>
        </p:nvSpPr>
        <p:spPr>
          <a:xfrm>
            <a:off x="6475413" y="3857625"/>
            <a:ext cx="273050" cy="176213"/>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2" name="Shape 5147">
            <a:extLst>
              <a:ext uri="{FF2B5EF4-FFF2-40B4-BE49-F238E27FC236}"/>
            </a:extLst>
          </p:cNvPr>
          <p:cNvSpPr/>
          <p:nvPr/>
        </p:nvSpPr>
        <p:spPr>
          <a:xfrm>
            <a:off x="8656638" y="3297238"/>
            <a:ext cx="274637" cy="209550"/>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3" name="Shape 5148">
            <a:extLst>
              <a:ext uri="{FF2B5EF4-FFF2-40B4-BE49-F238E27FC236}"/>
            </a:extLst>
          </p:cNvPr>
          <p:cNvSpPr/>
          <p:nvPr/>
        </p:nvSpPr>
        <p:spPr>
          <a:xfrm>
            <a:off x="2657475" y="3276600"/>
            <a:ext cx="273050" cy="246063"/>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4" name="Shape 5149">
            <a:extLst>
              <a:ext uri="{FF2B5EF4-FFF2-40B4-BE49-F238E27FC236}"/>
            </a:extLst>
          </p:cNvPr>
          <p:cNvSpPr/>
          <p:nvPr/>
        </p:nvSpPr>
        <p:spPr>
          <a:xfrm>
            <a:off x="7594600" y="3267075"/>
            <a:ext cx="212725" cy="268288"/>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5" name="Shape 5150">
            <a:extLst>
              <a:ext uri="{FF2B5EF4-FFF2-40B4-BE49-F238E27FC236}"/>
            </a:extLst>
          </p:cNvPr>
          <p:cNvSpPr/>
          <p:nvPr/>
        </p:nvSpPr>
        <p:spPr>
          <a:xfrm>
            <a:off x="1566863" y="4397375"/>
            <a:ext cx="274637" cy="184150"/>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6" name="Shape 5151">
            <a:extLst>
              <a:ext uri="{FF2B5EF4-FFF2-40B4-BE49-F238E27FC236}"/>
            </a:extLst>
          </p:cNvPr>
          <p:cNvSpPr/>
          <p:nvPr/>
        </p:nvSpPr>
        <p:spPr>
          <a:xfrm>
            <a:off x="2111375" y="4387850"/>
            <a:ext cx="277813" cy="211138"/>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7" name="Shape 5152">
            <a:extLst>
              <a:ext uri="{FF2B5EF4-FFF2-40B4-BE49-F238E27FC236}"/>
            </a:extLst>
          </p:cNvPr>
          <p:cNvSpPr/>
          <p:nvPr/>
        </p:nvSpPr>
        <p:spPr>
          <a:xfrm>
            <a:off x="5424488" y="1627188"/>
            <a:ext cx="196850" cy="277812"/>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8" name="Shape 5153">
            <a:extLst>
              <a:ext uri="{FF2B5EF4-FFF2-40B4-BE49-F238E27FC236}"/>
            </a:extLst>
          </p:cNvPr>
          <p:cNvSpPr/>
          <p:nvPr/>
        </p:nvSpPr>
        <p:spPr>
          <a:xfrm>
            <a:off x="7566025" y="4978400"/>
            <a:ext cx="274638" cy="12065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99" name="Shape 5154">
            <a:extLst>
              <a:ext uri="{FF2B5EF4-FFF2-40B4-BE49-F238E27FC236}"/>
            </a:extLst>
          </p:cNvPr>
          <p:cNvSpPr/>
          <p:nvPr/>
        </p:nvSpPr>
        <p:spPr>
          <a:xfrm>
            <a:off x="5929313" y="4900613"/>
            <a:ext cx="274637" cy="271462"/>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0" name="Shape 5155">
            <a:extLst>
              <a:ext uri="{FF2B5EF4-FFF2-40B4-BE49-F238E27FC236}"/>
            </a:extLst>
          </p:cNvPr>
          <p:cNvSpPr/>
          <p:nvPr/>
        </p:nvSpPr>
        <p:spPr>
          <a:xfrm>
            <a:off x="8656638" y="4943475"/>
            <a:ext cx="274637" cy="190500"/>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1" name="Shape 5156">
            <a:extLst>
              <a:ext uri="{FF2B5EF4-FFF2-40B4-BE49-F238E27FC236}"/>
            </a:extLst>
          </p:cNvPr>
          <p:cNvSpPr/>
          <p:nvPr/>
        </p:nvSpPr>
        <p:spPr>
          <a:xfrm>
            <a:off x="4303713" y="1660525"/>
            <a:ext cx="255587" cy="206375"/>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2" name="Shape 5157">
            <a:extLst>
              <a:ext uri="{FF2B5EF4-FFF2-40B4-BE49-F238E27FC236}"/>
            </a:extLst>
          </p:cNvPr>
          <p:cNvSpPr/>
          <p:nvPr/>
        </p:nvSpPr>
        <p:spPr>
          <a:xfrm>
            <a:off x="9240838" y="4919663"/>
            <a:ext cx="196850" cy="23971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3" name="Shape 5158">
            <a:extLst>
              <a:ext uri="{FF2B5EF4-FFF2-40B4-BE49-F238E27FC236}"/>
            </a:extLst>
          </p:cNvPr>
          <p:cNvSpPr/>
          <p:nvPr/>
        </p:nvSpPr>
        <p:spPr>
          <a:xfrm>
            <a:off x="1595438" y="3822700"/>
            <a:ext cx="212725" cy="244475"/>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4" name="Shape 5159">
            <a:extLst>
              <a:ext uri="{FF2B5EF4-FFF2-40B4-BE49-F238E27FC236}"/>
            </a:extLst>
          </p:cNvPr>
          <p:cNvSpPr/>
          <p:nvPr/>
        </p:nvSpPr>
        <p:spPr>
          <a:xfrm>
            <a:off x="8121650" y="3267075"/>
            <a:ext cx="255588" cy="268288"/>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5" name="Shape 5160">
            <a:extLst>
              <a:ext uri="{FF2B5EF4-FFF2-40B4-BE49-F238E27FC236}"/>
            </a:extLst>
          </p:cNvPr>
          <p:cNvSpPr/>
          <p:nvPr/>
        </p:nvSpPr>
        <p:spPr>
          <a:xfrm>
            <a:off x="3232150" y="4352925"/>
            <a:ext cx="219075" cy="274638"/>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6" name="Shape 5161">
            <a:extLst>
              <a:ext uri="{FF2B5EF4-FFF2-40B4-BE49-F238E27FC236}"/>
            </a:extLst>
          </p:cNvPr>
          <p:cNvSpPr/>
          <p:nvPr/>
        </p:nvSpPr>
        <p:spPr>
          <a:xfrm>
            <a:off x="4854575" y="3273425"/>
            <a:ext cx="244475" cy="252413"/>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7" name="Shape 5162">
            <a:extLst>
              <a:ext uri="{FF2B5EF4-FFF2-40B4-BE49-F238E27FC236}"/>
            </a:extLst>
          </p:cNvPr>
          <p:cNvSpPr/>
          <p:nvPr/>
        </p:nvSpPr>
        <p:spPr>
          <a:xfrm>
            <a:off x="4303713" y="4371975"/>
            <a:ext cx="255587" cy="236538"/>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8" name="Shape 5163">
            <a:extLst>
              <a:ext uri="{FF2B5EF4-FFF2-40B4-BE49-F238E27FC236}"/>
            </a:extLst>
          </p:cNvPr>
          <p:cNvSpPr/>
          <p:nvPr/>
        </p:nvSpPr>
        <p:spPr>
          <a:xfrm>
            <a:off x="4864100" y="4371975"/>
            <a:ext cx="225425" cy="241300"/>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09" name="Shape 5164">
            <a:extLst>
              <a:ext uri="{FF2B5EF4-FFF2-40B4-BE49-F238E27FC236}"/>
            </a:extLst>
          </p:cNvPr>
          <p:cNvSpPr/>
          <p:nvPr/>
        </p:nvSpPr>
        <p:spPr>
          <a:xfrm>
            <a:off x="7566025" y="4368800"/>
            <a:ext cx="274638" cy="244475"/>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0" name="Shape 5165">
            <a:extLst>
              <a:ext uri="{FF2B5EF4-FFF2-40B4-BE49-F238E27FC236}"/>
            </a:extLst>
          </p:cNvPr>
          <p:cNvSpPr/>
          <p:nvPr/>
        </p:nvSpPr>
        <p:spPr>
          <a:xfrm>
            <a:off x="7080250" y="3811588"/>
            <a:ext cx="155575" cy="265112"/>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1" name="Shape 5166">
            <a:extLst>
              <a:ext uri="{FF2B5EF4-FFF2-40B4-BE49-F238E27FC236}"/>
            </a:extLst>
          </p:cNvPr>
          <p:cNvSpPr/>
          <p:nvPr/>
        </p:nvSpPr>
        <p:spPr>
          <a:xfrm>
            <a:off x="5399088" y="4387850"/>
            <a:ext cx="244475" cy="206375"/>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2" name="Shape 5167">
            <a:extLst>
              <a:ext uri="{FF2B5EF4-FFF2-40B4-BE49-F238E27FC236}"/>
            </a:extLst>
          </p:cNvPr>
          <p:cNvSpPr/>
          <p:nvPr/>
        </p:nvSpPr>
        <p:spPr>
          <a:xfrm>
            <a:off x="6489700" y="4359275"/>
            <a:ext cx="249238" cy="254000"/>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3" name="Shape 5168">
            <a:extLst>
              <a:ext uri="{FF2B5EF4-FFF2-40B4-BE49-F238E27FC236}"/>
            </a:extLst>
          </p:cNvPr>
          <p:cNvSpPr/>
          <p:nvPr/>
        </p:nvSpPr>
        <p:spPr>
          <a:xfrm>
            <a:off x="7015163" y="4352925"/>
            <a:ext cx="284162" cy="274638"/>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4" name="Shape 5169">
            <a:extLst>
              <a:ext uri="{FF2B5EF4-FFF2-40B4-BE49-F238E27FC236}"/>
            </a:extLst>
          </p:cNvPr>
          <p:cNvSpPr/>
          <p:nvPr/>
        </p:nvSpPr>
        <p:spPr>
          <a:xfrm>
            <a:off x="8112125" y="4368800"/>
            <a:ext cx="274638" cy="249238"/>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5" name="Shape 5170">
            <a:extLst>
              <a:ext uri="{FF2B5EF4-FFF2-40B4-BE49-F238E27FC236}"/>
            </a:extLst>
          </p:cNvPr>
          <p:cNvSpPr/>
          <p:nvPr/>
        </p:nvSpPr>
        <p:spPr>
          <a:xfrm>
            <a:off x="7566025" y="2201863"/>
            <a:ext cx="274638" cy="2190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6" name="Shape 5171">
            <a:extLst>
              <a:ext uri="{FF2B5EF4-FFF2-40B4-BE49-F238E27FC236}"/>
            </a:extLst>
          </p:cNvPr>
          <p:cNvSpPr/>
          <p:nvPr/>
        </p:nvSpPr>
        <p:spPr>
          <a:xfrm>
            <a:off x="5972175" y="4378325"/>
            <a:ext cx="185738" cy="225425"/>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7" name="Shape 5173">
            <a:extLst>
              <a:ext uri="{FF2B5EF4-FFF2-40B4-BE49-F238E27FC236}"/>
            </a:extLst>
          </p:cNvPr>
          <p:cNvSpPr/>
          <p:nvPr/>
        </p:nvSpPr>
        <p:spPr>
          <a:xfrm>
            <a:off x="9766300" y="3841750"/>
            <a:ext cx="196850" cy="249238"/>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8" name="Shape 5174">
            <a:extLst>
              <a:ext uri="{FF2B5EF4-FFF2-40B4-BE49-F238E27FC236}"/>
            </a:extLst>
          </p:cNvPr>
          <p:cNvSpPr/>
          <p:nvPr/>
        </p:nvSpPr>
        <p:spPr>
          <a:xfrm>
            <a:off x="10818813" y="3870325"/>
            <a:ext cx="274637" cy="188913"/>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19" name="Shape 5175">
            <a:extLst>
              <a:ext uri="{FF2B5EF4-FFF2-40B4-BE49-F238E27FC236}"/>
            </a:extLst>
          </p:cNvPr>
          <p:cNvSpPr/>
          <p:nvPr/>
        </p:nvSpPr>
        <p:spPr>
          <a:xfrm>
            <a:off x="10274300" y="3825875"/>
            <a:ext cx="274638" cy="277813"/>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0" name="Shape 5177">
            <a:extLst>
              <a:ext uri="{FF2B5EF4-FFF2-40B4-BE49-F238E27FC236}"/>
            </a:extLst>
          </p:cNvPr>
          <p:cNvSpPr/>
          <p:nvPr/>
        </p:nvSpPr>
        <p:spPr>
          <a:xfrm>
            <a:off x="10834688" y="1658938"/>
            <a:ext cx="244475" cy="244475"/>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1" name="Shape 5178">
            <a:extLst>
              <a:ext uri="{FF2B5EF4-FFF2-40B4-BE49-F238E27FC236}"/>
            </a:extLst>
          </p:cNvPr>
          <p:cNvSpPr/>
          <p:nvPr/>
        </p:nvSpPr>
        <p:spPr>
          <a:xfrm>
            <a:off x="10312400" y="1644650"/>
            <a:ext cx="196850" cy="273050"/>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2" name="Shape 5179">
            <a:extLst>
              <a:ext uri="{FF2B5EF4-FFF2-40B4-BE49-F238E27FC236}"/>
            </a:extLst>
          </p:cNvPr>
          <p:cNvSpPr/>
          <p:nvPr/>
        </p:nvSpPr>
        <p:spPr>
          <a:xfrm>
            <a:off x="8151813" y="4900613"/>
            <a:ext cx="200025" cy="271462"/>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3" name="Shape 5181">
            <a:extLst>
              <a:ext uri="{FF2B5EF4-FFF2-40B4-BE49-F238E27FC236}"/>
            </a:extLst>
          </p:cNvPr>
          <p:cNvSpPr/>
          <p:nvPr/>
        </p:nvSpPr>
        <p:spPr>
          <a:xfrm>
            <a:off x="9240838" y="3263900"/>
            <a:ext cx="196850" cy="266700"/>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4" name="Shape 5182">
            <a:extLst>
              <a:ext uri="{FF2B5EF4-FFF2-40B4-BE49-F238E27FC236}"/>
            </a:extLst>
          </p:cNvPr>
          <p:cNvSpPr/>
          <p:nvPr/>
        </p:nvSpPr>
        <p:spPr>
          <a:xfrm>
            <a:off x="10842625" y="4359275"/>
            <a:ext cx="252413" cy="274638"/>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5" name="Shape 5183">
            <a:extLst>
              <a:ext uri="{FF2B5EF4-FFF2-40B4-BE49-F238E27FC236}"/>
            </a:extLst>
          </p:cNvPr>
          <p:cNvSpPr/>
          <p:nvPr/>
        </p:nvSpPr>
        <p:spPr>
          <a:xfrm>
            <a:off x="10350500" y="4359275"/>
            <a:ext cx="142875" cy="274638"/>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6" name="Shape 5184">
            <a:extLst>
              <a:ext uri="{FF2B5EF4-FFF2-40B4-BE49-F238E27FC236}"/>
            </a:extLst>
          </p:cNvPr>
          <p:cNvSpPr/>
          <p:nvPr/>
        </p:nvSpPr>
        <p:spPr>
          <a:xfrm>
            <a:off x="9726613" y="1716088"/>
            <a:ext cx="274637" cy="128587"/>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7" name="Shape 5186">
            <a:extLst>
              <a:ext uri="{FF2B5EF4-FFF2-40B4-BE49-F238E27FC236}"/>
            </a:extLst>
          </p:cNvPr>
          <p:cNvSpPr/>
          <p:nvPr/>
        </p:nvSpPr>
        <p:spPr>
          <a:xfrm>
            <a:off x="8667750" y="3827463"/>
            <a:ext cx="254000" cy="220662"/>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8" name="Shape 5187">
            <a:extLst>
              <a:ext uri="{FF2B5EF4-FFF2-40B4-BE49-F238E27FC236}"/>
            </a:extLst>
          </p:cNvPr>
          <p:cNvSpPr/>
          <p:nvPr/>
        </p:nvSpPr>
        <p:spPr>
          <a:xfrm>
            <a:off x="6530975" y="2141538"/>
            <a:ext cx="265113" cy="228600"/>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29" name="Shape 5189">
            <a:extLst>
              <a:ext uri="{FF2B5EF4-FFF2-40B4-BE49-F238E27FC236}"/>
            </a:extLst>
          </p:cNvPr>
          <p:cNvSpPr/>
          <p:nvPr/>
        </p:nvSpPr>
        <p:spPr>
          <a:xfrm>
            <a:off x="9779000" y="4999038"/>
            <a:ext cx="230188" cy="231775"/>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0" name="Shape 5191">
            <a:extLst>
              <a:ext uri="{FF2B5EF4-FFF2-40B4-BE49-F238E27FC236}"/>
            </a:extLst>
          </p:cNvPr>
          <p:cNvSpPr/>
          <p:nvPr/>
        </p:nvSpPr>
        <p:spPr>
          <a:xfrm>
            <a:off x="9726613" y="2219325"/>
            <a:ext cx="269875" cy="212725"/>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1" name="Shape 5192">
            <a:extLst>
              <a:ext uri="{FF2B5EF4-FFF2-40B4-BE49-F238E27FC236}"/>
            </a:extLst>
          </p:cNvPr>
          <p:cNvSpPr/>
          <p:nvPr/>
        </p:nvSpPr>
        <p:spPr>
          <a:xfrm>
            <a:off x="2139950" y="2722563"/>
            <a:ext cx="215900" cy="255587"/>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
        <p:nvSpPr>
          <p:cNvPr id="132" name="Shape 5193">
            <a:extLst>
              <a:ext uri="{FF2B5EF4-FFF2-40B4-BE49-F238E27FC236}"/>
            </a:extLst>
          </p:cNvPr>
          <p:cNvSpPr/>
          <p:nvPr/>
        </p:nvSpPr>
        <p:spPr>
          <a:xfrm>
            <a:off x="2687638" y="2732088"/>
            <a:ext cx="214312" cy="255587"/>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lstStyle/>
          <a:p>
            <a:pPr fontAlgn="auto">
              <a:spcBef>
                <a:spcPts val="0"/>
              </a:spcBef>
              <a:spcAft>
                <a:spcPts val="0"/>
              </a:spcAft>
              <a:defRPr/>
            </a:pPr>
            <a:endParaRPr dirty="0">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1014</TotalTime>
  <Words>539</Words>
  <Application>Microsoft Office PowerPoint</Application>
  <PresentationFormat>Custom</PresentationFormat>
  <Paragraphs>38</Paragraphs>
  <Slides>10</Slides>
  <Notes>1</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23" baseType="lpstr">
      <vt:lpstr>Calibri</vt:lpstr>
      <vt:lpstr>Arial</vt:lpstr>
      <vt:lpstr>Calibri Light</vt:lpstr>
      <vt:lpstr>Montserrat ExtraBold</vt:lpstr>
      <vt:lpstr>Open Sans</vt:lpstr>
      <vt:lpstr>Lato</vt:lpstr>
      <vt:lpstr>Montserrat Medium</vt:lpstr>
      <vt:lpstr>Montserrat Light</vt:lpstr>
      <vt:lpstr>Montserrat</vt:lpstr>
      <vt:lpstr>Roboto</vt:lpstr>
      <vt:lpstr>Montserrat SemiBold</vt:lpstr>
      <vt:lpstr>Office Theme</vt:lpstr>
      <vt:lpstr>Microsoft Excel 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50</cp:revision>
  <dcterms:created xsi:type="dcterms:W3CDTF">2021-06-04T13:30:33Z</dcterms:created>
  <dcterms:modified xsi:type="dcterms:W3CDTF">2022-11-26T09:46:55Z</dcterms:modified>
</cp:coreProperties>
</file>