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9" r:id="rId3"/>
    <p:sldId id="441" r:id="rId4"/>
    <p:sldId id="354" r:id="rId5"/>
    <p:sldId id="402" r:id="rId6"/>
    <p:sldId id="440" r:id="rId7"/>
    <p:sldId id="399" r:id="rId8"/>
    <p:sldId id="437" r:id="rId9"/>
    <p:sldId id="397" r:id="rId10"/>
    <p:sldId id="39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74ED"/>
    <a:srgbClr val="060A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4" d="100"/>
          <a:sy n="74" d="100"/>
        </p:scale>
        <p:origin x="-55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Income</c:v>
                </c:pt>
              </c:strCache>
            </c:strRef>
          </c:tx>
          <c:spPr>
            <a:solidFill>
              <a:srgbClr val="1E74ED"/>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Sheet1!$B$2:$B$5</c:f>
              <c:numCache>
                <c:formatCode>General</c:formatCode>
                <c:ptCount val="4"/>
                <c:pt idx="0">
                  <c:v>600</c:v>
                </c:pt>
                <c:pt idx="1">
                  <c:v>800</c:v>
                </c:pt>
                <c:pt idx="2">
                  <c:v>560</c:v>
                </c:pt>
                <c:pt idx="3">
                  <c:v>623</c:v>
                </c:pt>
              </c:numCache>
            </c:numRef>
          </c:val>
          <c:extLst xmlns:c16r2="http://schemas.microsoft.com/office/drawing/2015/06/chart">
            <c:ext xmlns:c16="http://schemas.microsoft.com/office/drawing/2014/chart" uri="{C3380CC4-5D6E-409C-BE32-E72D297353CC}">
              <c16:uniqueId val="{00000000-9E3D-4AA1-89A2-6CA95D09A10B}"/>
            </c:ext>
          </c:extLst>
        </c:ser>
        <c:ser>
          <c:idx val="1"/>
          <c:order val="1"/>
          <c:tx>
            <c:strRef>
              <c:f>Sheet1!$C$1</c:f>
              <c:strCache>
                <c:ptCount val="1"/>
                <c:pt idx="0">
                  <c:v>Profit</c:v>
                </c:pt>
              </c:strCache>
            </c:strRef>
          </c:tx>
          <c:spPr>
            <a:solidFill>
              <a:srgbClr val="060ACF"/>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Sheet1!$C$2:$C$5</c:f>
              <c:numCache>
                <c:formatCode>General</c:formatCode>
                <c:ptCount val="4"/>
                <c:pt idx="0">
                  <c:v>250</c:v>
                </c:pt>
                <c:pt idx="1">
                  <c:v>450</c:v>
                </c:pt>
                <c:pt idx="2">
                  <c:v>260</c:v>
                </c:pt>
                <c:pt idx="3">
                  <c:v>360</c:v>
                </c:pt>
              </c:numCache>
            </c:numRef>
          </c:val>
          <c:extLst xmlns:c16r2="http://schemas.microsoft.com/office/drawing/2015/06/chart">
            <c:ext xmlns:c16="http://schemas.microsoft.com/office/drawing/2014/chart" uri="{C3380CC4-5D6E-409C-BE32-E72D297353CC}">
              <c16:uniqueId val="{00000001-9E3D-4AA1-89A2-6CA95D09A10B}"/>
            </c:ext>
          </c:extLst>
        </c:ser>
        <c:ser>
          <c:idx val="2"/>
          <c:order val="2"/>
          <c:tx>
            <c:strRef>
              <c:f>Sheet1!$D$1</c:f>
              <c:strCache>
                <c:ptCount val="1"/>
                <c:pt idx="0">
                  <c:v>Expense</c:v>
                </c:pt>
              </c:strCache>
            </c:strRef>
          </c:tx>
          <c:spPr>
            <a:solidFill>
              <a:schemeClr val="accent1">
                <a:lumMod val="75000"/>
              </a:schemeClr>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Sheet1!$D$2:$D$5</c:f>
              <c:numCache>
                <c:formatCode>General</c:formatCode>
                <c:ptCount val="4"/>
                <c:pt idx="0">
                  <c:v>450</c:v>
                </c:pt>
                <c:pt idx="1">
                  <c:v>500</c:v>
                </c:pt>
                <c:pt idx="2">
                  <c:v>480</c:v>
                </c:pt>
                <c:pt idx="3">
                  <c:v>800</c:v>
                </c:pt>
              </c:numCache>
            </c:numRef>
          </c:val>
          <c:extLst xmlns:c16r2="http://schemas.microsoft.com/office/drawing/2015/06/chart">
            <c:ext xmlns:c16="http://schemas.microsoft.com/office/drawing/2014/chart" uri="{C3380CC4-5D6E-409C-BE32-E72D297353CC}">
              <c16:uniqueId val="{00000002-9E3D-4AA1-89A2-6CA95D09A10B}"/>
            </c:ext>
          </c:extLst>
        </c:ser>
        <c:ser>
          <c:idx val="3"/>
          <c:order val="3"/>
          <c:tx>
            <c:strRef>
              <c:f>Sheet1!$E$1</c:f>
              <c:strCache>
                <c:ptCount val="1"/>
                <c:pt idx="0">
                  <c:v>Asset</c:v>
                </c:pt>
              </c:strCache>
            </c:strRef>
          </c:tx>
          <c:spPr>
            <a:solidFill>
              <a:schemeClr val="tx2">
                <a:lumMod val="20000"/>
                <a:lumOff val="80000"/>
              </a:schemeClr>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Sheet1!$E$2:$E$5</c:f>
              <c:numCache>
                <c:formatCode>General</c:formatCode>
                <c:ptCount val="4"/>
                <c:pt idx="0">
                  <c:v>600</c:v>
                </c:pt>
                <c:pt idx="1">
                  <c:v>500</c:v>
                </c:pt>
                <c:pt idx="2">
                  <c:v>280</c:v>
                </c:pt>
                <c:pt idx="3">
                  <c:v>450</c:v>
                </c:pt>
              </c:numCache>
            </c:numRef>
          </c:val>
          <c:extLst xmlns:c16r2="http://schemas.microsoft.com/office/drawing/2015/06/chart">
            <c:ext xmlns:c16="http://schemas.microsoft.com/office/drawing/2014/chart" uri="{C3380CC4-5D6E-409C-BE32-E72D297353CC}">
              <c16:uniqueId val="{00000003-9E3D-4AA1-89A2-6CA95D09A10B}"/>
            </c:ext>
          </c:extLst>
        </c:ser>
        <c:dLbls>
          <c:showLegendKey val="0"/>
          <c:showVal val="0"/>
          <c:showCatName val="0"/>
          <c:showSerName val="0"/>
          <c:showPercent val="0"/>
          <c:showBubbleSize val="0"/>
        </c:dLbls>
        <c:gapWidth val="219"/>
        <c:overlap val="-27"/>
        <c:axId val="47710592"/>
        <c:axId val="47712128"/>
      </c:barChart>
      <c:catAx>
        <c:axId val="47710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50000"/>
                    <a:lumOff val="50000"/>
                  </a:schemeClr>
                </a:solidFill>
                <a:latin typeface="Lato" panose="020F0502020204030203" pitchFamily="34" charset="0"/>
                <a:ea typeface="+mn-ea"/>
                <a:cs typeface="+mn-cs"/>
              </a:defRPr>
            </a:pPr>
            <a:endParaRPr lang="id-ID"/>
          </a:p>
        </c:txPr>
        <c:crossAx val="47712128"/>
        <c:crosses val="autoZero"/>
        <c:auto val="1"/>
        <c:lblAlgn val="ctr"/>
        <c:lblOffset val="100"/>
        <c:noMultiLvlLbl val="0"/>
      </c:catAx>
      <c:valAx>
        <c:axId val="4771212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lumMod val="50000"/>
                    <a:lumOff val="50000"/>
                  </a:schemeClr>
                </a:solidFill>
                <a:latin typeface="Lato" panose="020F0502020204030203" pitchFamily="34" charset="0"/>
                <a:ea typeface="+mn-ea"/>
                <a:cs typeface="+mn-cs"/>
              </a:defRPr>
            </a:pPr>
            <a:endParaRPr lang="id-ID"/>
          </a:p>
        </c:txPr>
        <c:crossAx val="4771059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50000"/>
                  <a:lumOff val="50000"/>
                </a:schemeClr>
              </a:solidFill>
              <a:latin typeface="Lato" panose="020F0502020204030203" pitchFamily="34" charset="0"/>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bg2">
                <a:lumMod val="95000"/>
              </a:schemeClr>
            </a:solidFill>
            <a:ln>
              <a:noFill/>
            </a:ln>
            <a:effectLst/>
          </c:spPr>
          <c:invertIfNegative val="0"/>
          <c:dPt>
            <c:idx val="2"/>
            <c:invertIfNegative val="0"/>
            <c:bubble3D val="0"/>
            <c:spPr>
              <a:gradFill>
                <a:gsLst>
                  <a:gs pos="0">
                    <a:srgbClr val="060ACF"/>
                  </a:gs>
                  <a:gs pos="100000">
                    <a:srgbClr val="1E74ED"/>
                  </a:gs>
                </a:gsLst>
                <a:lin ang="5400000" scaled="1"/>
              </a:gradFill>
              <a:ln>
                <a:noFill/>
              </a:ln>
              <a:effectLst/>
            </c:spPr>
            <c:extLst xmlns:c16r2="http://schemas.microsoft.com/office/drawing/2015/06/chart">
              <c:ext xmlns:c16="http://schemas.microsoft.com/office/drawing/2014/chart" uri="{C3380CC4-5D6E-409C-BE32-E72D297353CC}">
                <c16:uniqueId val="{00000001-7DD9-46C3-ABF0-60DB8B8262B6}"/>
              </c:ext>
            </c:extLst>
          </c:dPt>
          <c:cat>
            <c:strRef>
              <c:f>Sheet1!$A$2:$A$13</c:f>
              <c:strCache>
                <c:ptCount val="12"/>
                <c:pt idx="0">
                  <c:v>Jan</c:v>
                </c:pt>
                <c:pt idx="1">
                  <c:v>Feb</c:v>
                </c:pt>
                <c:pt idx="2">
                  <c:v>Mar</c:v>
                </c:pt>
                <c:pt idx="3">
                  <c:v>Apr</c:v>
                </c:pt>
                <c:pt idx="4">
                  <c:v>Mei</c:v>
                </c:pt>
                <c:pt idx="5">
                  <c:v>Jun</c:v>
                </c:pt>
                <c:pt idx="6">
                  <c:v>Jul</c:v>
                </c:pt>
                <c:pt idx="7">
                  <c:v>Aug</c:v>
                </c:pt>
                <c:pt idx="8">
                  <c:v>Sep</c:v>
                </c:pt>
                <c:pt idx="9">
                  <c:v>Oct</c:v>
                </c:pt>
                <c:pt idx="10">
                  <c:v>Nov</c:v>
                </c:pt>
                <c:pt idx="11">
                  <c:v>Des</c:v>
                </c:pt>
              </c:strCache>
            </c:strRef>
          </c:cat>
          <c:val>
            <c:numRef>
              <c:f>Sheet1!$B$2:$B$13</c:f>
              <c:numCache>
                <c:formatCode>General</c:formatCode>
                <c:ptCount val="12"/>
                <c:pt idx="0">
                  <c:v>2</c:v>
                </c:pt>
                <c:pt idx="1">
                  <c:v>5</c:v>
                </c:pt>
                <c:pt idx="2">
                  <c:v>4</c:v>
                </c:pt>
                <c:pt idx="3">
                  <c:v>1</c:v>
                </c:pt>
                <c:pt idx="4">
                  <c:v>5</c:v>
                </c:pt>
                <c:pt idx="5">
                  <c:v>4</c:v>
                </c:pt>
                <c:pt idx="6">
                  <c:v>6</c:v>
                </c:pt>
                <c:pt idx="7">
                  <c:v>7</c:v>
                </c:pt>
                <c:pt idx="8">
                  <c:v>6</c:v>
                </c:pt>
                <c:pt idx="9">
                  <c:v>5</c:v>
                </c:pt>
                <c:pt idx="10">
                  <c:v>3</c:v>
                </c:pt>
                <c:pt idx="11">
                  <c:v>2</c:v>
                </c:pt>
              </c:numCache>
            </c:numRef>
          </c:val>
          <c:extLst xmlns:c16r2="http://schemas.microsoft.com/office/drawing/2015/06/chart">
            <c:ext xmlns:c16="http://schemas.microsoft.com/office/drawing/2014/chart" uri="{C3380CC4-5D6E-409C-BE32-E72D297353CC}">
              <c16:uniqueId val="{00000002-7DD9-46C3-ABF0-60DB8B8262B6}"/>
            </c:ext>
          </c:extLst>
        </c:ser>
        <c:dLbls>
          <c:showLegendKey val="0"/>
          <c:showVal val="0"/>
          <c:showCatName val="0"/>
          <c:showSerName val="0"/>
          <c:showPercent val="0"/>
          <c:showBubbleSize val="0"/>
        </c:dLbls>
        <c:gapWidth val="45"/>
        <c:overlap val="-27"/>
        <c:axId val="47999616"/>
        <c:axId val="48005504"/>
      </c:barChart>
      <c:catAx>
        <c:axId val="47999616"/>
        <c:scaling>
          <c:orientation val="minMax"/>
        </c:scaling>
        <c:delete val="0"/>
        <c:axPos val="b"/>
        <c:numFmt formatCode="General" sourceLinked="1"/>
        <c:majorTickMark val="none"/>
        <c:minorTickMark val="none"/>
        <c:tickLblPos val="nextTo"/>
        <c:spPr>
          <a:noFill/>
          <a:ln w="9479" cap="flat" cmpd="sng" algn="ctr">
            <a:solidFill>
              <a:schemeClr val="tx1">
                <a:lumMod val="15000"/>
                <a:lumOff val="85000"/>
              </a:schemeClr>
            </a:solidFill>
            <a:round/>
          </a:ln>
          <a:effectLst/>
        </c:spPr>
        <c:txPr>
          <a:bodyPr rot="-60000000" spcFirstLastPara="1" vertOverflow="ellipsis" vert="horz" wrap="square" anchor="ctr" anchorCtr="1"/>
          <a:lstStyle/>
          <a:p>
            <a:pPr>
              <a:defRPr sz="1191" b="0" i="0" u="none" strike="noStrike" kern="1200" baseline="0">
                <a:solidFill>
                  <a:schemeClr val="tx1">
                    <a:lumMod val="65000"/>
                    <a:lumOff val="35000"/>
                  </a:schemeClr>
                </a:solidFill>
                <a:latin typeface="+mn-lt"/>
                <a:ea typeface="+mn-ea"/>
                <a:cs typeface="+mn-cs"/>
              </a:defRPr>
            </a:pPr>
            <a:endParaRPr lang="id-ID"/>
          </a:p>
        </c:txPr>
        <c:crossAx val="48005504"/>
        <c:crosses val="autoZero"/>
        <c:auto val="1"/>
        <c:lblAlgn val="ctr"/>
        <c:lblOffset val="100"/>
        <c:noMultiLvlLbl val="0"/>
      </c:catAx>
      <c:valAx>
        <c:axId val="48005504"/>
        <c:scaling>
          <c:orientation val="minMax"/>
        </c:scaling>
        <c:delete val="0"/>
        <c:axPos val="l"/>
        <c:majorGridlines>
          <c:spPr>
            <a:ln w="9479" cap="flat" cmpd="sng" algn="ctr">
              <a:solidFill>
                <a:schemeClr val="tx1">
                  <a:lumMod val="15000"/>
                  <a:lumOff val="85000"/>
                </a:schemeClr>
              </a:solidFill>
              <a:round/>
            </a:ln>
            <a:effectLst/>
          </c:spPr>
        </c:majorGridlines>
        <c:numFmt formatCode="General" sourceLinked="1"/>
        <c:majorTickMark val="none"/>
        <c:minorTickMark val="none"/>
        <c:tickLblPos val="nextTo"/>
        <c:spPr>
          <a:ln w="6333">
            <a:noFill/>
          </a:ln>
        </c:spPr>
        <c:txPr>
          <a:bodyPr rot="-60000000" spcFirstLastPara="1" vertOverflow="ellipsis" vert="horz" wrap="square" anchor="ctr" anchorCtr="1"/>
          <a:lstStyle/>
          <a:p>
            <a:pPr>
              <a:defRPr sz="1191" b="0" i="0" u="none" strike="noStrike" kern="1200" baseline="0">
                <a:solidFill>
                  <a:schemeClr val="tx1">
                    <a:lumMod val="65000"/>
                    <a:lumOff val="35000"/>
                  </a:schemeClr>
                </a:solidFill>
                <a:latin typeface="+mn-lt"/>
                <a:ea typeface="+mn-ea"/>
                <a:cs typeface="+mn-cs"/>
              </a:defRPr>
            </a:pPr>
            <a:endParaRPr lang="id-ID"/>
          </a:p>
        </c:txPr>
        <c:crossAx val="47999616"/>
        <c:crosses val="autoZero"/>
        <c:crossBetween val="between"/>
      </c:valAx>
      <c:spPr>
        <a:noFill/>
        <a:ln w="25361">
          <a:noFill/>
        </a:ln>
      </c:spPr>
    </c:plotArea>
    <c:plotVisOnly val="1"/>
    <c:dispBlanksAs val="gap"/>
    <c:showDLblsOverMax val="0"/>
  </c:chart>
  <c:spPr>
    <a:noFill/>
    <a:ln>
      <a:noFill/>
    </a:ln>
    <a:effectLst/>
  </c:spPr>
  <c:txPr>
    <a:bodyPr/>
    <a:lstStyle/>
    <a:p>
      <a:pPr>
        <a:defRPr/>
      </a:pPr>
      <a:endParaRPr lang="id-ID"/>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29A77-5600-414C-BC56-E5ED46317010}" type="datetimeFigureOut">
              <a:rPr lang="en-ID" smtClean="0"/>
              <a:t>12/1/2022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34A5C9-F849-433B-A140-7691FFC5DA61}" type="slidenum">
              <a:rPr lang="en-ID" smtClean="0"/>
              <a:t>‹#›</a:t>
            </a:fld>
            <a:endParaRPr lang="en-ID"/>
          </a:p>
        </p:txBody>
      </p:sp>
    </p:spTree>
    <p:extLst>
      <p:ext uri="{BB962C8B-B14F-4D97-AF65-F5344CB8AC3E}">
        <p14:creationId xmlns:p14="http://schemas.microsoft.com/office/powerpoint/2010/main" val="1166579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4</a:t>
            </a:fld>
            <a:endParaRPr lang="en-US" dirty="0"/>
          </a:p>
        </p:txBody>
      </p:sp>
    </p:spTree>
    <p:extLst>
      <p:ext uri="{BB962C8B-B14F-4D97-AF65-F5344CB8AC3E}">
        <p14:creationId xmlns:p14="http://schemas.microsoft.com/office/powerpoint/2010/main" val="2061995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7735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xmlns="" id="{A8CFD9C3-36A7-49A7-9541-F05359B2206B}"/>
              </a:ext>
            </a:extLst>
          </p:cNvPr>
          <p:cNvSpPr>
            <a:spLocks noGrp="1"/>
          </p:cNvSpPr>
          <p:nvPr>
            <p:ph type="pic" sz="quarter" idx="10"/>
          </p:nvPr>
        </p:nvSpPr>
        <p:spPr>
          <a:xfrm>
            <a:off x="0" y="0"/>
            <a:ext cx="12192000" cy="6858000"/>
          </a:xfrm>
        </p:spPr>
        <p:txBody>
          <a:bodyPr/>
          <a:lstStyle/>
          <a:p>
            <a:endParaRPr lang="en-ID"/>
          </a:p>
        </p:txBody>
      </p:sp>
    </p:spTree>
    <p:extLst>
      <p:ext uri="{BB962C8B-B14F-4D97-AF65-F5344CB8AC3E}">
        <p14:creationId xmlns:p14="http://schemas.microsoft.com/office/powerpoint/2010/main" val="442904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1F153428-86E7-4969-AEC5-3E03E2F10074}"/>
              </a:ext>
            </a:extLst>
          </p:cNvPr>
          <p:cNvSpPr>
            <a:spLocks noGrp="1"/>
          </p:cNvSpPr>
          <p:nvPr>
            <p:ph type="pic" sz="quarter" idx="10"/>
          </p:nvPr>
        </p:nvSpPr>
        <p:spPr>
          <a:xfrm>
            <a:off x="973363" y="1382939"/>
            <a:ext cx="4092122" cy="4092122"/>
          </a:xfrm>
          <a:prstGeom prst="ellipse">
            <a:avLst/>
          </a:prstGeom>
        </p:spPr>
        <p:txBody>
          <a:bodyPr/>
          <a:lstStyle/>
          <a:p>
            <a:endParaRPr lang="en-ID"/>
          </a:p>
        </p:txBody>
      </p:sp>
    </p:spTree>
    <p:extLst>
      <p:ext uri="{BB962C8B-B14F-4D97-AF65-F5344CB8AC3E}">
        <p14:creationId xmlns:p14="http://schemas.microsoft.com/office/powerpoint/2010/main" val="3421387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23915F90-5AF2-448C-835C-DF66737EED13}"/>
              </a:ext>
            </a:extLst>
          </p:cNvPr>
          <p:cNvSpPr>
            <a:spLocks noGrp="1"/>
          </p:cNvSpPr>
          <p:nvPr>
            <p:ph type="pic" sz="quarter" idx="10"/>
          </p:nvPr>
        </p:nvSpPr>
        <p:spPr>
          <a:xfrm>
            <a:off x="8967019" y="877490"/>
            <a:ext cx="3224981" cy="5103019"/>
          </a:xfrm>
        </p:spPr>
        <p:txBody>
          <a:bodyPr/>
          <a:lstStyle/>
          <a:p>
            <a:endParaRPr lang="en-ID"/>
          </a:p>
        </p:txBody>
      </p:sp>
    </p:spTree>
    <p:extLst>
      <p:ext uri="{BB962C8B-B14F-4D97-AF65-F5344CB8AC3E}">
        <p14:creationId xmlns:p14="http://schemas.microsoft.com/office/powerpoint/2010/main" val="1218634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xmlns="" id="{33FCD6D4-B2BF-4BD7-B4A1-50FABE813DDB}"/>
              </a:ext>
            </a:extLst>
          </p:cNvPr>
          <p:cNvSpPr>
            <a:spLocks noGrp="1"/>
          </p:cNvSpPr>
          <p:nvPr>
            <p:ph type="pic" sz="quarter" idx="10"/>
          </p:nvPr>
        </p:nvSpPr>
        <p:spPr>
          <a:xfrm>
            <a:off x="0" y="0"/>
            <a:ext cx="4800600" cy="6858000"/>
          </a:xfrm>
          <a:custGeom>
            <a:avLst/>
            <a:gdLst>
              <a:gd name="connsiteX0" fmla="*/ 0 w 4800600"/>
              <a:gd name="connsiteY0" fmla="*/ 0 h 6858000"/>
              <a:gd name="connsiteX1" fmla="*/ 3857862 w 4800600"/>
              <a:gd name="connsiteY1" fmla="*/ 0 h 6858000"/>
              <a:gd name="connsiteX2" fmla="*/ 3991271 w 4800600"/>
              <a:gd name="connsiteY2" fmla="*/ 232066 h 6858000"/>
              <a:gd name="connsiteX3" fmla="*/ 4800600 w 4800600"/>
              <a:gd name="connsiteY3" fmla="*/ 3429000 h 6858000"/>
              <a:gd name="connsiteX4" fmla="*/ 3902067 w 4800600"/>
              <a:gd name="connsiteY4" fmla="*/ 6784973 h 6858000"/>
              <a:gd name="connsiteX5" fmla="*/ 3857856 w 4800600"/>
              <a:gd name="connsiteY5" fmla="*/ 6858000 h 6858000"/>
              <a:gd name="connsiteX6" fmla="*/ 0 w 4800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0600" h="6858000">
                <a:moveTo>
                  <a:pt x="0" y="0"/>
                </a:moveTo>
                <a:lnTo>
                  <a:pt x="3857862" y="0"/>
                </a:lnTo>
                <a:lnTo>
                  <a:pt x="3991271" y="232066"/>
                </a:lnTo>
                <a:cubicBezTo>
                  <a:pt x="4507417" y="1182397"/>
                  <a:pt x="4800600" y="2271453"/>
                  <a:pt x="4800600" y="3429000"/>
                </a:cubicBezTo>
                <a:cubicBezTo>
                  <a:pt x="4800600" y="4651659"/>
                  <a:pt x="4473506" y="5797906"/>
                  <a:pt x="3902067" y="6784973"/>
                </a:cubicBezTo>
                <a:lnTo>
                  <a:pt x="3857856"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2899913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xmlns="" id="{BED82463-85A9-4C50-8982-4CFF7DE701FA}"/>
              </a:ext>
            </a:extLst>
          </p:cNvPr>
          <p:cNvSpPr>
            <a:spLocks noGrp="1"/>
          </p:cNvSpPr>
          <p:nvPr>
            <p:ph type="pic" sz="quarter" idx="10"/>
          </p:nvPr>
        </p:nvSpPr>
        <p:spPr>
          <a:xfrm>
            <a:off x="0" y="1727201"/>
            <a:ext cx="12192000" cy="3403598"/>
          </a:xfrm>
        </p:spPr>
        <p:txBody>
          <a:bodyPr/>
          <a:lstStyle/>
          <a:p>
            <a:endParaRPr lang="en-ID"/>
          </a:p>
        </p:txBody>
      </p:sp>
    </p:spTree>
    <p:extLst>
      <p:ext uri="{BB962C8B-B14F-4D97-AF65-F5344CB8AC3E}">
        <p14:creationId xmlns:p14="http://schemas.microsoft.com/office/powerpoint/2010/main" val="4028373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2_Blank">
    <p:spTree>
      <p:nvGrpSpPr>
        <p:cNvPr id="1" name=""/>
        <p:cNvGrpSpPr/>
        <p:nvPr/>
      </p:nvGrpSpPr>
      <p:grpSpPr>
        <a:xfrm>
          <a:off x="0" y="0"/>
          <a:ext cx="0" cy="0"/>
          <a:chOff x="0" y="0"/>
          <a:chExt cx="0" cy="0"/>
        </a:xfrm>
      </p:grpSpPr>
      <p:grpSp>
        <p:nvGrpSpPr>
          <p:cNvPr id="20" name="Group 19"/>
          <p:cNvGrpSpPr>
            <a:grpSpLocks/>
          </p:cNvGrpSpPr>
          <p:nvPr userDrawn="1"/>
        </p:nvGrpSpPr>
        <p:grpSpPr>
          <a:xfrm>
            <a:off x="1180178" y="1415844"/>
            <a:ext cx="4782472" cy="3895684"/>
            <a:chOff x="4300539" y="1984376"/>
            <a:chExt cx="3589338" cy="2890838"/>
          </a:xfrm>
        </p:grpSpPr>
        <p:sp>
          <p:nvSpPr>
            <p:cNvPr id="21" name="Freeform 5"/>
            <p:cNvSpPr>
              <a:spLocks/>
            </p:cNvSpPr>
            <p:nvPr/>
          </p:nvSpPr>
          <p:spPr bwMode="auto">
            <a:xfrm>
              <a:off x="4300539" y="1984376"/>
              <a:ext cx="3589338" cy="2170113"/>
            </a:xfrm>
            <a:custGeom>
              <a:avLst/>
              <a:gdLst>
                <a:gd name="T0" fmla="*/ 2537 w 2537"/>
                <a:gd name="T1" fmla="*/ 1533 h 1533"/>
                <a:gd name="T2" fmla="*/ 2537 w 2537"/>
                <a:gd name="T3" fmla="*/ 71 h 1533"/>
                <a:gd name="T4" fmla="*/ 2467 w 2537"/>
                <a:gd name="T5" fmla="*/ 0 h 1533"/>
                <a:gd name="T6" fmla="*/ 71 w 2537"/>
                <a:gd name="T7" fmla="*/ 0 h 1533"/>
                <a:gd name="T8" fmla="*/ 0 w 2537"/>
                <a:gd name="T9" fmla="*/ 71 h 1533"/>
                <a:gd name="T10" fmla="*/ 0 w 2537"/>
                <a:gd name="T11" fmla="*/ 1533 h 1533"/>
                <a:gd name="T12" fmla="*/ 2537 w 2537"/>
                <a:gd name="T13" fmla="*/ 1533 h 1533"/>
              </a:gdLst>
              <a:ahLst/>
              <a:cxnLst>
                <a:cxn ang="0">
                  <a:pos x="T0" y="T1"/>
                </a:cxn>
                <a:cxn ang="0">
                  <a:pos x="T2" y="T3"/>
                </a:cxn>
                <a:cxn ang="0">
                  <a:pos x="T4" y="T5"/>
                </a:cxn>
                <a:cxn ang="0">
                  <a:pos x="T6" y="T7"/>
                </a:cxn>
                <a:cxn ang="0">
                  <a:pos x="T8" y="T9"/>
                </a:cxn>
                <a:cxn ang="0">
                  <a:pos x="T10" y="T11"/>
                </a:cxn>
                <a:cxn ang="0">
                  <a:pos x="T12" y="T13"/>
                </a:cxn>
              </a:cxnLst>
              <a:rect l="0" t="0" r="r" b="b"/>
              <a:pathLst>
                <a:path w="2537" h="1533">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2" name="Freeform 6"/>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3" name="Freeform 7"/>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4" name="Rectangle 8"/>
            <p:cNvSpPr>
              <a:spLocks noChangeArrowheads="1"/>
            </p:cNvSpPr>
            <p:nvPr/>
          </p:nvSpPr>
          <p:spPr bwMode="auto">
            <a:xfrm>
              <a:off x="4456114" y="2147889"/>
              <a:ext cx="3278188" cy="1841500"/>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5" name="Freeform 9"/>
            <p:cNvSpPr>
              <a:spLocks/>
            </p:cNvSpPr>
            <p:nvPr/>
          </p:nvSpPr>
          <p:spPr bwMode="auto">
            <a:xfrm>
              <a:off x="5484814" y="4826001"/>
              <a:ext cx="1208088" cy="49213"/>
            </a:xfrm>
            <a:custGeom>
              <a:avLst/>
              <a:gdLst>
                <a:gd name="T0" fmla="*/ 852 w 854"/>
                <a:gd name="T1" fmla="*/ 24 h 35"/>
                <a:gd name="T2" fmla="*/ 478 w 854"/>
                <a:gd name="T3" fmla="*/ 5 h 35"/>
                <a:gd name="T4" fmla="*/ 478 w 854"/>
                <a:gd name="T5" fmla="*/ 0 h 35"/>
                <a:gd name="T6" fmla="*/ 427 w 854"/>
                <a:gd name="T7" fmla="*/ 3 h 35"/>
                <a:gd name="T8" fmla="*/ 375 w 854"/>
                <a:gd name="T9" fmla="*/ 0 h 35"/>
                <a:gd name="T10" fmla="*/ 375 w 854"/>
                <a:gd name="T11" fmla="*/ 5 h 35"/>
                <a:gd name="T12" fmla="*/ 1 w 854"/>
                <a:gd name="T13" fmla="*/ 24 h 35"/>
                <a:gd name="T14" fmla="*/ 24 w 854"/>
                <a:gd name="T15" fmla="*/ 35 h 35"/>
                <a:gd name="T16" fmla="*/ 375 w 854"/>
                <a:gd name="T17" fmla="*/ 35 h 35"/>
                <a:gd name="T18" fmla="*/ 478 w 854"/>
                <a:gd name="T19" fmla="*/ 35 h 35"/>
                <a:gd name="T20" fmla="*/ 829 w 854"/>
                <a:gd name="T21" fmla="*/ 35 h 35"/>
                <a:gd name="T22" fmla="*/ 852 w 854"/>
                <a:gd name="T23"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4" h="35">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6" name="Freeform 10"/>
            <p:cNvSpPr>
              <a:spLocks/>
            </p:cNvSpPr>
            <p:nvPr/>
          </p:nvSpPr>
          <p:spPr bwMode="auto">
            <a:xfrm>
              <a:off x="5478464" y="4446589"/>
              <a:ext cx="1219200" cy="417513"/>
            </a:xfrm>
            <a:custGeom>
              <a:avLst/>
              <a:gdLst>
                <a:gd name="T0" fmla="*/ 790 w 861"/>
                <a:gd name="T1" fmla="*/ 274 h 295"/>
                <a:gd name="T2" fmla="*/ 738 w 861"/>
                <a:gd name="T3" fmla="*/ 224 h 295"/>
                <a:gd name="T4" fmla="*/ 714 w 861"/>
                <a:gd name="T5" fmla="*/ 0 h 295"/>
                <a:gd name="T6" fmla="*/ 431 w 861"/>
                <a:gd name="T7" fmla="*/ 4 h 295"/>
                <a:gd name="T8" fmla="*/ 147 w 861"/>
                <a:gd name="T9" fmla="*/ 0 h 295"/>
                <a:gd name="T10" fmla="*/ 124 w 861"/>
                <a:gd name="T11" fmla="*/ 224 h 295"/>
                <a:gd name="T12" fmla="*/ 72 w 861"/>
                <a:gd name="T13" fmla="*/ 274 h 295"/>
                <a:gd name="T14" fmla="*/ 0 w 861"/>
                <a:gd name="T15" fmla="*/ 291 h 295"/>
                <a:gd name="T16" fmla="*/ 0 w 861"/>
                <a:gd name="T17" fmla="*/ 295 h 295"/>
                <a:gd name="T18" fmla="*/ 379 w 861"/>
                <a:gd name="T19" fmla="*/ 295 h 295"/>
                <a:gd name="T20" fmla="*/ 482 w 861"/>
                <a:gd name="T21" fmla="*/ 295 h 295"/>
                <a:gd name="T22" fmla="*/ 861 w 861"/>
                <a:gd name="T23" fmla="*/ 295 h 295"/>
                <a:gd name="T24" fmla="*/ 861 w 861"/>
                <a:gd name="T25" fmla="*/ 291 h 295"/>
                <a:gd name="T26" fmla="*/ 790 w 861"/>
                <a:gd name="T27" fmla="*/ 27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295">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7" name="Oval 11"/>
            <p:cNvSpPr>
              <a:spLocks noChangeArrowheads="1"/>
            </p:cNvSpPr>
            <p:nvPr/>
          </p:nvSpPr>
          <p:spPr bwMode="auto">
            <a:xfrm>
              <a:off x="6070602" y="2044701"/>
              <a:ext cx="49213" cy="492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8" name="Oval 12"/>
            <p:cNvSpPr>
              <a:spLocks noChangeArrowheads="1"/>
            </p:cNvSpPr>
            <p:nvPr/>
          </p:nvSpPr>
          <p:spPr bwMode="auto">
            <a:xfrm>
              <a:off x="6070602" y="2041526"/>
              <a:ext cx="49213" cy="49213"/>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9" name="Oval 13"/>
            <p:cNvSpPr>
              <a:spLocks noChangeArrowheads="1"/>
            </p:cNvSpPr>
            <p:nvPr/>
          </p:nvSpPr>
          <p:spPr bwMode="auto">
            <a:xfrm>
              <a:off x="6078539" y="2049464"/>
              <a:ext cx="33338" cy="317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0" name="Oval 14"/>
            <p:cNvSpPr>
              <a:spLocks noChangeArrowheads="1"/>
            </p:cNvSpPr>
            <p:nvPr/>
          </p:nvSpPr>
          <p:spPr bwMode="auto">
            <a:xfrm>
              <a:off x="6088064" y="2055814"/>
              <a:ext cx="15875" cy="19050"/>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1" name="Oval 15"/>
            <p:cNvSpPr>
              <a:spLocks noChangeArrowheads="1"/>
            </p:cNvSpPr>
            <p:nvPr/>
          </p:nvSpPr>
          <p:spPr bwMode="auto">
            <a:xfrm>
              <a:off x="6092827" y="2063751"/>
              <a:ext cx="4763" cy="47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2" name="Freeform 16"/>
            <p:cNvSpPr>
              <a:spLocks/>
            </p:cNvSpPr>
            <p:nvPr/>
          </p:nvSpPr>
          <p:spPr bwMode="auto">
            <a:xfrm>
              <a:off x="5478464" y="4446589"/>
              <a:ext cx="985838" cy="417513"/>
            </a:xfrm>
            <a:custGeom>
              <a:avLst/>
              <a:gdLst>
                <a:gd name="T0" fmla="*/ 696 w 696"/>
                <a:gd name="T1" fmla="*/ 10 h 295"/>
                <a:gd name="T2" fmla="*/ 573 w 696"/>
                <a:gd name="T3" fmla="*/ 2 h 295"/>
                <a:gd name="T4" fmla="*/ 431 w 696"/>
                <a:gd name="T5" fmla="*/ 4 h 295"/>
                <a:gd name="T6" fmla="*/ 147 w 696"/>
                <a:gd name="T7" fmla="*/ 0 h 295"/>
                <a:gd name="T8" fmla="*/ 124 w 696"/>
                <a:gd name="T9" fmla="*/ 224 h 295"/>
                <a:gd name="T10" fmla="*/ 72 w 696"/>
                <a:gd name="T11" fmla="*/ 274 h 295"/>
                <a:gd name="T12" fmla="*/ 0 w 696"/>
                <a:gd name="T13" fmla="*/ 291 h 295"/>
                <a:gd name="T14" fmla="*/ 0 w 696"/>
                <a:gd name="T15" fmla="*/ 295 h 295"/>
                <a:gd name="T16" fmla="*/ 379 w 696"/>
                <a:gd name="T17" fmla="*/ 295 h 295"/>
                <a:gd name="T18" fmla="*/ 432 w 696"/>
                <a:gd name="T19" fmla="*/ 295 h 295"/>
                <a:gd name="T20" fmla="*/ 696 w 696"/>
                <a:gd name="T21" fmla="*/ 1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295">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3" name="Freeform 17"/>
            <p:cNvSpPr>
              <a:spLocks/>
            </p:cNvSpPr>
            <p:nvPr/>
          </p:nvSpPr>
          <p:spPr bwMode="auto">
            <a:xfrm>
              <a:off x="4300539" y="4154489"/>
              <a:ext cx="3578122" cy="341313"/>
            </a:xfrm>
            <a:custGeom>
              <a:avLst/>
              <a:gdLst>
                <a:gd name="T0" fmla="*/ 0 w 2537"/>
                <a:gd name="T1" fmla="*/ 0 h 241"/>
                <a:gd name="T2" fmla="*/ 0 w 2537"/>
                <a:gd name="T3" fmla="*/ 170 h 241"/>
                <a:gd name="T4" fmla="*/ 71 w 2537"/>
                <a:gd name="T5" fmla="*/ 241 h 241"/>
                <a:gd name="T6" fmla="*/ 2467 w 2537"/>
                <a:gd name="T7" fmla="*/ 241 h 241"/>
                <a:gd name="T8" fmla="*/ 2537 w 2537"/>
                <a:gd name="T9" fmla="*/ 170 h 241"/>
                <a:gd name="T10" fmla="*/ 2537 w 2537"/>
                <a:gd name="T11" fmla="*/ 0 h 241"/>
                <a:gd name="T12" fmla="*/ 0 w 2537"/>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537" h="241">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grpSp>
      <p:sp>
        <p:nvSpPr>
          <p:cNvPr id="6" name="Picture Placeholder 17"/>
          <p:cNvSpPr>
            <a:spLocks noGrp="1"/>
          </p:cNvSpPr>
          <p:nvPr>
            <p:ph type="pic" sz="quarter" idx="14"/>
          </p:nvPr>
        </p:nvSpPr>
        <p:spPr>
          <a:xfrm>
            <a:off x="1397492" y="1580571"/>
            <a:ext cx="4374078" cy="2537221"/>
          </a:xfrm>
          <a:prstGeom prst="rect">
            <a:avLst/>
          </a:prstGeom>
          <a:noFill/>
        </p:spPr>
        <p:txBody>
          <a:bodyPr rtlCol="0">
            <a:normAutofit/>
          </a:bodyPr>
          <a:lstStyle>
            <a:lvl1pPr marL="0" indent="0" algn="ctr">
              <a:buNone/>
              <a:defRPr lang="en-US" noProof="0"/>
            </a:lvl1pPr>
          </a:lstStyle>
          <a:p>
            <a:pPr lvl="0"/>
            <a:endParaRPr lang="en-US" noProof="0"/>
          </a:p>
        </p:txBody>
      </p:sp>
    </p:spTree>
    <p:extLst>
      <p:ext uri="{BB962C8B-B14F-4D97-AF65-F5344CB8AC3E}">
        <p14:creationId xmlns:p14="http://schemas.microsoft.com/office/powerpoint/2010/main" val="2582084936"/>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AE61C616-35D9-4A87-A797-1DAA378A4214}"/>
              </a:ext>
            </a:extLst>
          </p:cNvPr>
          <p:cNvSpPr>
            <a:spLocks noGrp="1"/>
          </p:cNvSpPr>
          <p:nvPr>
            <p:ph type="pic" sz="quarter" idx="10"/>
          </p:nvPr>
        </p:nvSpPr>
        <p:spPr>
          <a:xfrm>
            <a:off x="7518400" y="0"/>
            <a:ext cx="4673600" cy="6858000"/>
          </a:xfrm>
        </p:spPr>
        <p:txBody>
          <a:bodyPr/>
          <a:lstStyle/>
          <a:p>
            <a:endParaRPr lang="en-ID"/>
          </a:p>
        </p:txBody>
      </p:sp>
    </p:spTree>
    <p:extLst>
      <p:ext uri="{BB962C8B-B14F-4D97-AF65-F5344CB8AC3E}">
        <p14:creationId xmlns:p14="http://schemas.microsoft.com/office/powerpoint/2010/main" val="1536552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6ABA3F7E-2364-4E2D-86A8-DE70AA09B8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xmlns="" id="{F7807306-F7FF-4FCE-A38D-281CA3ED7A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xmlns="" id="{39CD06E1-6F2F-408C-8114-B7363DF2F4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93B0CF-E15D-45C6-94ED-ADD7F88F3C91}" type="datetimeFigureOut">
              <a:rPr lang="en-ID" smtClean="0"/>
              <a:t>12/1/2022</a:t>
            </a:fld>
            <a:endParaRPr lang="en-ID"/>
          </a:p>
        </p:txBody>
      </p:sp>
      <p:sp>
        <p:nvSpPr>
          <p:cNvPr id="5" name="Footer Placeholder 4">
            <a:extLst>
              <a:ext uri="{FF2B5EF4-FFF2-40B4-BE49-F238E27FC236}">
                <a16:creationId xmlns:a16="http://schemas.microsoft.com/office/drawing/2014/main" xmlns="" id="{67B829AF-FD56-4DD7-8E3F-1D86269324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xmlns="" id="{A08632DC-5B5F-47A2-BBE6-A94DC5FE5A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3B56E6-6319-4E69-AEFA-CE4944823B56}" type="slidenum">
              <a:rPr lang="en-ID" smtClean="0"/>
              <a:t>‹#›</a:t>
            </a:fld>
            <a:endParaRPr lang="en-ID"/>
          </a:p>
        </p:txBody>
      </p:sp>
    </p:spTree>
    <p:extLst>
      <p:ext uri="{BB962C8B-B14F-4D97-AF65-F5344CB8AC3E}">
        <p14:creationId xmlns:p14="http://schemas.microsoft.com/office/powerpoint/2010/main" val="1552833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60" r:id="rId6"/>
    <p:sldLayoutId id="2147483659" r:id="rId7"/>
    <p:sldLayoutId id="2147483664"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xmlns="" id="{C8F60A4D-0EFB-4887-8EAF-A5F3E9C1C07D}"/>
              </a:ext>
            </a:extLst>
          </p:cNvPr>
          <p:cNvSpPr txBox="1">
            <a:spLocks/>
          </p:cNvSpPr>
          <p:nvPr/>
        </p:nvSpPr>
        <p:spPr>
          <a:xfrm>
            <a:off x="2725484" y="4020445"/>
            <a:ext cx="6741030" cy="584167"/>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1800" b="1" dirty="0">
                <a:solidFill>
                  <a:srgbClr val="060ACF"/>
                </a:solidFill>
                <a:latin typeface="Montserrat Light" panose="00000400000000000000" pitchFamily="50" charset="0"/>
                <a:ea typeface="Open Sans" panose="020B0606030504020204" pitchFamily="34" charset="0"/>
                <a:cs typeface="Open Sans" panose="020B0606030504020204" pitchFamily="34" charset="0"/>
              </a:rPr>
              <a:t>Start up Company</a:t>
            </a:r>
          </a:p>
        </p:txBody>
      </p:sp>
      <p:sp>
        <p:nvSpPr>
          <p:cNvPr id="12" name="Oval 11">
            <a:extLst>
              <a:ext uri="{FF2B5EF4-FFF2-40B4-BE49-F238E27FC236}">
                <a16:creationId xmlns:a16="http://schemas.microsoft.com/office/drawing/2014/main" xmlns="" id="{7160D32D-2E26-496A-8232-61E3852927A5}"/>
              </a:ext>
            </a:extLst>
          </p:cNvPr>
          <p:cNvSpPr/>
          <p:nvPr/>
        </p:nvSpPr>
        <p:spPr>
          <a:xfrm>
            <a:off x="508578" y="1390468"/>
            <a:ext cx="3940448" cy="3940448"/>
          </a:xfrm>
          <a:prstGeom prst="ellipse">
            <a:avLst/>
          </a:prstGeom>
          <a:gradFill>
            <a:gsLst>
              <a:gs pos="100000">
                <a:srgbClr val="060ACF"/>
              </a:gs>
              <a:gs pos="3000">
                <a:srgbClr val="1E74ED"/>
              </a:gs>
            </a:gsLst>
            <a:lin ang="12000000" scaled="0"/>
          </a:gra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Title 1">
            <a:extLst>
              <a:ext uri="{FF2B5EF4-FFF2-40B4-BE49-F238E27FC236}">
                <a16:creationId xmlns:a16="http://schemas.microsoft.com/office/drawing/2014/main" xmlns="" id="{E8CF8231-E505-459E-95C1-DD6B70FBE866}"/>
              </a:ext>
            </a:extLst>
          </p:cNvPr>
          <p:cNvSpPr txBox="1">
            <a:spLocks/>
          </p:cNvSpPr>
          <p:nvPr/>
        </p:nvSpPr>
        <p:spPr>
          <a:xfrm>
            <a:off x="898021" y="2861516"/>
            <a:ext cx="10395957" cy="117200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9600" spc="-151" dirty="0">
                <a:solidFill>
                  <a:srgbClr val="060ACF"/>
                </a:solidFill>
                <a:latin typeface="Montserrat Medium" panose="00000600000000000000" pitchFamily="50" charset="0"/>
                <a:ea typeface="Open Sans" panose="020B0606030504020204" pitchFamily="34" charset="0"/>
                <a:cs typeface="Open Sans" panose="020B0606030504020204" pitchFamily="34" charset="0"/>
              </a:rPr>
              <a:t>CONVERSION</a:t>
            </a:r>
          </a:p>
        </p:txBody>
      </p:sp>
      <p:sp>
        <p:nvSpPr>
          <p:cNvPr id="15" name="TextBox 14">
            <a:extLst>
              <a:ext uri="{FF2B5EF4-FFF2-40B4-BE49-F238E27FC236}">
                <a16:creationId xmlns:a16="http://schemas.microsoft.com/office/drawing/2014/main" xmlns="" id="{F7B1E94B-7318-4F4C-9268-0CE1C2788838}"/>
              </a:ext>
            </a:extLst>
          </p:cNvPr>
          <p:cNvSpPr txBox="1">
            <a:spLocks noChangeArrowheads="1"/>
          </p:cNvSpPr>
          <p:nvPr/>
        </p:nvSpPr>
        <p:spPr bwMode="auto">
          <a:xfrm>
            <a:off x="1462088" y="557847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dirty="0" err="1">
                <a:latin typeface="Lato" panose="020F0502020204030203" pitchFamily="34" charset="0"/>
                <a:ea typeface="Lato" panose="020F0502020204030203" pitchFamily="34" charset="0"/>
                <a:cs typeface="Lato" panose="020F0502020204030203" pitchFamily="34" charset="0"/>
              </a:rPr>
              <a:t>Preseted</a:t>
            </a:r>
            <a:r>
              <a:rPr lang="en-US" altLang="en-US" sz="1200" dirty="0">
                <a:latin typeface="Lato" panose="020F0502020204030203" pitchFamily="34" charset="0"/>
                <a:ea typeface="Lato" panose="020F0502020204030203" pitchFamily="34" charset="0"/>
                <a:cs typeface="Lato" panose="020F0502020204030203" pitchFamily="34" charset="0"/>
              </a:rPr>
              <a:t> by:</a:t>
            </a:r>
          </a:p>
        </p:txBody>
      </p:sp>
      <p:sp>
        <p:nvSpPr>
          <p:cNvPr id="17" name="TextBox 16">
            <a:extLst>
              <a:ext uri="{FF2B5EF4-FFF2-40B4-BE49-F238E27FC236}">
                <a16:creationId xmlns:a16="http://schemas.microsoft.com/office/drawing/2014/main" xmlns="" id="{E7B81892-1A0D-4E16-98B1-401DE55B35BA}"/>
              </a:ext>
            </a:extLst>
          </p:cNvPr>
          <p:cNvSpPr txBox="1">
            <a:spLocks noChangeArrowheads="1"/>
          </p:cNvSpPr>
          <p:nvPr/>
        </p:nvSpPr>
        <p:spPr bwMode="auto">
          <a:xfrm>
            <a:off x="1462088" y="587692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b="1" dirty="0" err="1">
                <a:solidFill>
                  <a:srgbClr val="060ACF"/>
                </a:solidFill>
                <a:latin typeface="Montserrat Medium" panose="00000600000000000000" pitchFamily="50" charset="0"/>
              </a:rPr>
              <a:t>Creavora</a:t>
            </a:r>
            <a:endParaRPr lang="en-US" altLang="en-US" sz="1200" b="1" dirty="0">
              <a:solidFill>
                <a:srgbClr val="060ACF"/>
              </a:solidFill>
              <a:latin typeface="Montserrat Medium" panose="00000600000000000000" pitchFamily="50" charset="0"/>
            </a:endParaRPr>
          </a:p>
        </p:txBody>
      </p:sp>
      <p:grpSp>
        <p:nvGrpSpPr>
          <p:cNvPr id="18" name="Group 17">
            <a:extLst>
              <a:ext uri="{FF2B5EF4-FFF2-40B4-BE49-F238E27FC236}">
                <a16:creationId xmlns:a16="http://schemas.microsoft.com/office/drawing/2014/main" xmlns="" id="{D441E749-4289-4C44-95DF-5D52E8A63DDB}"/>
              </a:ext>
            </a:extLst>
          </p:cNvPr>
          <p:cNvGrpSpPr>
            <a:grpSpLocks/>
          </p:cNvGrpSpPr>
          <p:nvPr/>
        </p:nvGrpSpPr>
        <p:grpSpPr bwMode="auto">
          <a:xfrm>
            <a:off x="5749925" y="4814144"/>
            <a:ext cx="692150" cy="692150"/>
            <a:chOff x="1522413" y="3124200"/>
            <a:chExt cx="609600" cy="609600"/>
          </a:xfrm>
        </p:grpSpPr>
        <p:sp>
          <p:nvSpPr>
            <p:cNvPr id="19" name="Oval 18">
              <a:extLst>
                <a:ext uri="{FF2B5EF4-FFF2-40B4-BE49-F238E27FC236}">
                  <a16:creationId xmlns:a16="http://schemas.microsoft.com/office/drawing/2014/main" xmlns="" id="{990A5B74-3747-4517-A0A1-E00F09F89C73}"/>
                </a:ext>
              </a:extLst>
            </p:cNvPr>
            <p:cNvSpPr/>
            <p:nvPr/>
          </p:nvSpPr>
          <p:spPr>
            <a:xfrm>
              <a:off x="1522413" y="3124200"/>
              <a:ext cx="609600" cy="609600"/>
            </a:xfrm>
            <a:prstGeom prst="ellipse">
              <a:avLst/>
            </a:prstGeom>
            <a:solidFill>
              <a:srgbClr val="060A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0" name="Isosceles Triangle 19">
              <a:extLst>
                <a:ext uri="{FF2B5EF4-FFF2-40B4-BE49-F238E27FC236}">
                  <a16:creationId xmlns:a16="http://schemas.microsoft.com/office/drawing/2014/main" xmlns="" id="{DCE9137E-EAC0-4BF7-A0A7-C2813E6614D5}"/>
                </a:ext>
              </a:extLst>
            </p:cNvPr>
            <p:cNvSpPr/>
            <p:nvPr/>
          </p:nvSpPr>
          <p:spPr>
            <a:xfrm rot="5400000">
              <a:off x="1760112" y="3350525"/>
              <a:ext cx="181970" cy="156949"/>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Picture Placeholder 2">
            <a:extLst>
              <a:ext uri="{FF2B5EF4-FFF2-40B4-BE49-F238E27FC236}">
                <a16:creationId xmlns:a16="http://schemas.microsoft.com/office/drawing/2014/main" xmlns="" id="{31EF2AEE-8526-48EC-824C-3871095C5E8D}"/>
              </a:ext>
            </a:extLst>
          </p:cNvPr>
          <p:cNvSpPr>
            <a:spLocks noGrp="1"/>
          </p:cNvSpPr>
          <p:nvPr>
            <p:ph type="pic" sz="quarter" idx="10"/>
          </p:nvPr>
        </p:nvSpPr>
        <p:spPr/>
      </p:sp>
    </p:spTree>
    <p:extLst>
      <p:ext uri="{BB962C8B-B14F-4D97-AF65-F5344CB8AC3E}">
        <p14:creationId xmlns:p14="http://schemas.microsoft.com/office/powerpoint/2010/main" val="3259473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9032A728-1EC1-4488-B487-5A5EDEC88394}"/>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AFCDC774-80EC-4585-AD5F-A1CD13FE502E}"/>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E57838C0-3C1F-4748-8260-582A156F5D5A}"/>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1A66D40A-568A-4607-B53A-BEF3F2856F6B}"/>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4AAB9E1D-433E-4ADC-AC43-1E09E988D3AC}"/>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591AC6D1-C4CF-4AD9-99AF-FE1E745D2200}"/>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BA013A90-0AED-4511-94F3-445CDBF5F5E7}"/>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7BB959B1-EEB9-4C0C-9C38-F9047595955B}"/>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ADBEE6FA-B9FE-4706-926C-7D90C36A590A}"/>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C869E073-2D55-476F-B824-37FBA2BC5D2B}"/>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038D7802-D403-4126-81D3-FAC199F5CF74}"/>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D3B88F31-D2BF-496F-908C-3825CBEAB768}"/>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F938CE53-5ACB-4C17-8EA6-B3D9270CB2A8}"/>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5B1D342A-C879-4D2D-AA7D-2AD067ECCF3B}"/>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9F55A76C-EB46-44A3-9EB3-5DB553694CD1}"/>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1D963B5E-8F95-4562-9CCB-568FAA8EA0CE}"/>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C3DF163C-C91D-49F1-B5E8-1EF33F38F853}"/>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2DDC5155-155B-4796-9110-8437284F5901}"/>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F6A02B1F-8091-40FE-AA14-6B613D0736C4}"/>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06B236D2-BB80-400C-A01E-0B5C513C4B33}"/>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311BC606-DA51-421A-91D9-1D338CD0808C}"/>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1154AF3A-FE09-47F9-B99B-BF3C06F49B80}"/>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339EABC1-797B-4E33-AAD1-FE4BB349E784}"/>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40F7084D-B475-401D-AA30-53BD8DC10A3B}"/>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BB3977A4-ABCE-4786-9682-9B7A0975FADD}"/>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B444860B-859F-47FC-8B56-AB8873530460}"/>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81224929-569D-4E73-8B99-A6CBAD5C320F}"/>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538DDD75-8ECA-4ED4-AC14-A81B1D00C916}"/>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D49BD50F-1886-4179-B185-4FAEDD62601C}"/>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2F232483-671F-4C44-95A0-92D2740CBD58}"/>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C4D7B719-F2BD-437A-9A23-CFBBFA36A9E8}"/>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BE837227-8023-42C8-84FE-67454F50DAFE}"/>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2E88232E-1E33-48DB-9352-EE1274429958}"/>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AD7A32A7-C379-4E8F-A8AB-842A37CAC179}"/>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F68700EE-274A-47B2-B925-2272F292EC16}"/>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95C7249A-7EF9-4C53-8331-029DD304AF52}"/>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DF902551-B2DF-4920-AA13-34FD04E7F58F}"/>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DDFC48C3-BBB4-4D9B-B0FE-4C1C3C18DA41}"/>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D01F9C12-A2FC-4D39-8CA9-E1A385445FF1}"/>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1B2C0FB9-80B7-4069-9D00-F0E2CEBC7453}"/>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37550D73-70F6-4740-9E80-078AFD442BB8}"/>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27CFFCA6-05CA-4426-83FB-D81033A45C68}"/>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8652926A-4976-49BB-A766-9BF606427FF7}"/>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2052A310-A336-4619-A587-BFE89870EF8B}"/>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71330F40-A851-46CA-80BF-A1EA65D3D9A8}"/>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7E60BCDC-EB6A-44F8-B654-61C35FA3EDF6}"/>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8933AA30-20AD-4D95-88B3-513E5F5A85EC}"/>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8705C0E6-FBD8-4FC1-B651-027822C597C1}"/>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9CA0C1FB-9F92-409A-8CA8-17AA9BD12523}"/>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BC516BAA-622B-452D-9997-14C8DDF73FE6}"/>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A02E2493-3E69-4551-9A72-E4FF87581AB3}"/>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CFE2A888-2385-40D8-AC0D-E07BEEFF18E8}"/>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05A52B7A-5515-4029-AD78-6C53B54B2ED3}"/>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252D6E89-774A-4F53-B963-76692F87343B}"/>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1F3A3E57-7157-4926-9ECE-916A904C9A0B}"/>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5A69F609-C31E-4360-859C-2CA44F0E7A74}"/>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A35E108C-9C8E-434B-9034-C26AE75466B3}"/>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68C21BC6-CC77-4091-9F63-78E30DD4EA46}"/>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6EF26C98-A325-4411-ABBB-DE4DDC791D11}"/>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FA9D6134-A796-4EAF-81A3-FEEF5760F53D}"/>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7C2539C9-45D8-4720-9391-EB6908C980B4}"/>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A28965D2-CA1A-4924-9109-8FB4E484A696}"/>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53DACFF5-EFD2-4D06-94DD-E11F1F1E390B}"/>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7C07D043-9DB6-4163-8191-59BAD5163980}"/>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75E38CF1-F3A4-40A4-B94B-38302DDF9AE1}"/>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3ACBE67F-0C1C-43D9-998C-30DEF5CC6AF4}"/>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6388EB19-7DF4-49FC-932A-A63C0143EDCA}"/>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E3158051-38E9-49DF-BCE8-0E60108E31A3}"/>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29CEE8FF-785A-450D-80D3-BF7B9FCB4990}"/>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F1F4EB21-B6DD-4387-A25C-1CEB6902A23C}"/>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08C75E32-95E3-4B1E-A754-48DCA691E99B}"/>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7ED7AB31-E91E-4EDD-AC55-957C51A4E5C7}"/>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A36678D3-4D1A-4CFE-B94B-101FC5876F46}"/>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A3D03864-BDCC-491D-9FA6-521864567F9B}"/>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18504AA7-238E-49D2-B4C0-2FD8DCF253E7}"/>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97D701A1-9073-4BBD-BD8A-C9CE04D79E33}"/>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B04598A1-E4D9-465B-B7D0-2249FE61B6B7}"/>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B7251DC8-D698-4A36-A43E-694AD26D6073}"/>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254EF92E-D14C-4C60-BEA7-0085B2C78495}"/>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1E92E4E7-3F30-40B8-9F18-36B24E16A1F3}"/>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3A0FD04E-BA1D-4DAE-B748-EF3D92BC562D}"/>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18BC8B20-28A0-4884-8FC1-6990F6DBA4F3}"/>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C64678B0-5EEC-4ED3-9637-9E7D3DF0F513}"/>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8D10ADBE-61AF-46DA-B236-9585605882B3}"/>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635DE4C9-9041-456F-9A05-2074AAA326F8}"/>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50ACFFEE-9393-40E9-B15B-6851ADE7F446}"/>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41D3721D-32FA-4A2B-9693-E0986FCAD724}"/>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53E8540D-EE5C-4F91-8594-EA37059B71DC}"/>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6CE19364-D6EA-475D-9083-D8635EA8F7D2}"/>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C461AFA7-40A8-43D3-BE4E-98D013CAD089}"/>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B05D76EB-7FE7-4033-B7DB-DDDAB1FDF6B0}"/>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114605BB-E045-4EB1-8591-454AEA8AFC85}"/>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AEDB66C5-C1B3-4B10-827B-69E3FC8EE759}"/>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DD30507F-746B-4B9E-8422-E99B720F0CC2}"/>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5CF7E765-6143-485D-B396-AFF513FD2A2B}"/>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036F92C2-3544-4BB3-8C7F-83D1D98DB83B}"/>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CAF43D0E-5723-497F-B0F0-E2464F66BF8D}"/>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D400B932-11F9-4FB7-8082-3869C1EDA20A}"/>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873621EC-3645-403B-9EAA-17177B23563E}"/>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AD4C5081-FA17-4035-BB10-96C241183140}"/>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8492D7D9-CD4E-4580-9E26-B6DAB3506873}"/>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768E0B53-59D7-44EC-84D5-B949FA0E19D5}"/>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208DF460-56CA-4C69-99F5-068D7A6447A1}"/>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D20EB373-2886-424E-89B2-E565056553A7}"/>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6A2B7C5E-6FA9-45EF-9AE9-A04E091E9049}"/>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31F610F2-618C-4345-9E0E-47699D92AC62}"/>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AE6A128D-6CD7-4DDA-8789-2A67D9C69389}"/>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264BDFBC-381F-4A52-A873-6BC484DB484C}"/>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103D6F24-B739-439E-9AD5-8DA437097AF3}"/>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61201439-C983-41BD-A9E5-3EB2806DE2C6}"/>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A80969F7-0A55-4674-B5BF-82E2144C8C18}"/>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69FD24BC-759E-45F5-A099-26A055694A4E}"/>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76EA8334-6AAC-4EE9-BBCC-2C45FA277AD5}"/>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3450E7B0-DC5B-41EA-99A0-3C2642300DD2}"/>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63785665-5F29-4C08-9F92-A67D96991F44}"/>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6C7A0AD4-7551-425C-B137-A49471618A65}"/>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16777F77-582D-4AB9-843A-9DF1528D65FF}"/>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93CE97E1-51AE-4752-9D99-588826B2DFE3}"/>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54F6CF32-7E39-46ED-8B33-D5AB59CA8F43}"/>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9D2507C4-2F33-41D4-A532-078AC61BEC6D}"/>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FEAECC20-4FF6-4B5C-9F64-E9F41FC87F0D}"/>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1B82928A-C61A-411D-AEFD-E18651352C3C}"/>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832DE1CD-3CD2-4CC2-AD03-E76184D2780A}"/>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B9038C29-F30C-4700-810B-396849D34132}"/>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3AFB6571-AB45-466E-8133-6B5D8E42FF8A}"/>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64FD0A09-F2FF-4ACB-AC0F-C4B7F1DB3FE7}"/>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D56C0296-FF09-4957-9968-C4578451A77A}"/>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12863220-C812-4586-8280-0D2061BC21AA}"/>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24F7FBCC-2448-4B02-A392-63EC12853F05}"/>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FF85C9D4-A575-4ABF-9B68-4ACB0B64910C}"/>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319A0B0A-4CD5-4A5D-8364-0D4F9FE71CD8}"/>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BB4468E8-7161-4985-BC0D-1686A09F2576}"/>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795971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xmlns="" id="{36CB7775-1404-4B24-8133-7B2917220348}"/>
              </a:ext>
            </a:extLst>
          </p:cNvPr>
          <p:cNvSpPr/>
          <p:nvPr/>
        </p:nvSpPr>
        <p:spPr>
          <a:xfrm>
            <a:off x="-249103" y="160473"/>
            <a:ext cx="6537054" cy="6537054"/>
          </a:xfrm>
          <a:prstGeom prst="ellipse">
            <a:avLst/>
          </a:prstGeom>
          <a:gradFill>
            <a:gsLst>
              <a:gs pos="100000">
                <a:srgbClr val="060ACF"/>
              </a:gs>
              <a:gs pos="3000">
                <a:srgbClr val="1E74ED"/>
              </a:gs>
            </a:gsLst>
            <a:lin ang="12000000" scaled="0"/>
          </a:gra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TextBox 5">
            <a:extLst>
              <a:ext uri="{FF2B5EF4-FFF2-40B4-BE49-F238E27FC236}">
                <a16:creationId xmlns:a16="http://schemas.microsoft.com/office/drawing/2014/main" xmlns="" id="{0310AEDD-7DD2-4264-8D80-380339E94078}"/>
              </a:ext>
            </a:extLst>
          </p:cNvPr>
          <p:cNvSpPr txBox="1"/>
          <p:nvPr/>
        </p:nvSpPr>
        <p:spPr>
          <a:xfrm>
            <a:off x="6096000" y="3279792"/>
            <a:ext cx="4457700" cy="830997"/>
          </a:xfrm>
          <a:prstGeom prst="rect">
            <a:avLst/>
          </a:prstGeom>
          <a:noFill/>
        </p:spPr>
        <p:txBody>
          <a:bodyPr wrap="square">
            <a:spAutoFit/>
          </a:bodyPr>
          <a:lstStyle/>
          <a:p>
            <a:pPr eaLnBrk="1" fontAlgn="auto" hangingPunct="1">
              <a:spcBef>
                <a:spcPts val="0"/>
              </a:spcBef>
              <a:spcAft>
                <a:spcPts val="0"/>
              </a:spcAft>
              <a:defRPr/>
            </a:pPr>
            <a:r>
              <a:rPr lang="en-US" sz="2400" b="1" dirty="0">
                <a:solidFill>
                  <a:schemeClr val="tx1">
                    <a:lumMod val="95000"/>
                    <a:lumOff val="5000"/>
                  </a:schemeClr>
                </a:solidFill>
                <a:latin typeface="Montserrat Medium" panose="00000600000000000000" pitchFamily="50" charset="0"/>
              </a:rPr>
              <a:t>Bring new innovation and design</a:t>
            </a:r>
            <a:endParaRPr lang="en-ID" sz="2400" b="1" dirty="0">
              <a:solidFill>
                <a:schemeClr val="tx1">
                  <a:lumMod val="95000"/>
                  <a:lumOff val="5000"/>
                </a:schemeClr>
              </a:solidFill>
              <a:latin typeface="Montserrat Medium" panose="00000600000000000000" pitchFamily="50" charset="0"/>
            </a:endParaRPr>
          </a:p>
        </p:txBody>
      </p:sp>
      <p:sp>
        <p:nvSpPr>
          <p:cNvPr id="7" name="Text Box 7">
            <a:extLst>
              <a:ext uri="{FF2B5EF4-FFF2-40B4-BE49-F238E27FC236}">
                <a16:creationId xmlns:a16="http://schemas.microsoft.com/office/drawing/2014/main" xmlns="" id="{4BF61F17-65D0-4FF2-A989-53EFD2DAB911}"/>
              </a:ext>
            </a:extLst>
          </p:cNvPr>
          <p:cNvSpPr txBox="1">
            <a:spLocks noChangeArrowheads="1"/>
          </p:cNvSpPr>
          <p:nvPr/>
        </p:nvSpPr>
        <p:spPr bwMode="auto">
          <a:xfrm>
            <a:off x="6096000" y="1721493"/>
            <a:ext cx="5904052" cy="800219"/>
          </a:xfrm>
          <a:prstGeom prst="rect">
            <a:avLst/>
          </a:prstGeom>
          <a:noFill/>
          <a:ln w="9525">
            <a:noFill/>
            <a:miter lim="800000"/>
            <a:headEnd/>
            <a:tailEnd/>
          </a:ln>
        </p:spPr>
        <p:txBody>
          <a:bodyPr wrap="square" lIns="60960" tIns="30480" rIns="60960" bIns="30480">
            <a:spAutoFit/>
          </a:bodyPr>
          <a:lstStyle/>
          <a:p>
            <a:pPr defTabSz="1450904"/>
            <a:r>
              <a:rPr lang="en-CA" sz="4800" dirty="0">
                <a:solidFill>
                  <a:srgbClr val="060ACF"/>
                </a:solidFill>
                <a:latin typeface="Montserrat SemiBold" panose="00000700000000000000" pitchFamily="50" charset="0"/>
                <a:ea typeface="Open Sans" panose="020B0606030504020204" pitchFamily="34" charset="0"/>
                <a:cs typeface="Open Sans" panose="020B0606030504020204" pitchFamily="34" charset="0"/>
              </a:rPr>
              <a:t>Welcome To</a:t>
            </a:r>
          </a:p>
        </p:txBody>
      </p:sp>
      <p:sp>
        <p:nvSpPr>
          <p:cNvPr id="8" name="Text Box 7">
            <a:extLst>
              <a:ext uri="{FF2B5EF4-FFF2-40B4-BE49-F238E27FC236}">
                <a16:creationId xmlns:a16="http://schemas.microsoft.com/office/drawing/2014/main" xmlns="" id="{B476D381-DE1A-4FBC-B43B-A4541B059FC8}"/>
              </a:ext>
            </a:extLst>
          </p:cNvPr>
          <p:cNvSpPr txBox="1">
            <a:spLocks noChangeArrowheads="1"/>
          </p:cNvSpPr>
          <p:nvPr/>
        </p:nvSpPr>
        <p:spPr bwMode="auto">
          <a:xfrm>
            <a:off x="6079261" y="2331403"/>
            <a:ext cx="5732601" cy="800219"/>
          </a:xfrm>
          <a:prstGeom prst="rect">
            <a:avLst/>
          </a:prstGeom>
          <a:noFill/>
          <a:ln w="9525">
            <a:noFill/>
            <a:miter lim="800000"/>
            <a:headEnd/>
            <a:tailEnd/>
          </a:ln>
        </p:spPr>
        <p:txBody>
          <a:bodyPr wrap="square" lIns="60960" tIns="30480" rIns="60960" bIns="30480">
            <a:spAutoFit/>
          </a:bodyPr>
          <a:lstStyle/>
          <a:p>
            <a:pPr defTabSz="1450904"/>
            <a:r>
              <a:rPr lang="en-CA" sz="4800" dirty="0">
                <a:solidFill>
                  <a:srgbClr val="060ACF"/>
                </a:solidFill>
                <a:latin typeface="Montserrat SemiBold" panose="00000700000000000000" pitchFamily="50" charset="0"/>
                <a:ea typeface="Open Sans" panose="020B0606030504020204" pitchFamily="34" charset="0"/>
                <a:cs typeface="Open Sans" panose="020B0606030504020204" pitchFamily="34" charset="0"/>
              </a:rPr>
              <a:t>Conversion</a:t>
            </a:r>
          </a:p>
        </p:txBody>
      </p:sp>
      <p:sp>
        <p:nvSpPr>
          <p:cNvPr id="10" name="TextBox 9">
            <a:extLst>
              <a:ext uri="{FF2B5EF4-FFF2-40B4-BE49-F238E27FC236}">
                <a16:creationId xmlns:a16="http://schemas.microsoft.com/office/drawing/2014/main" xmlns="" id="{A1F12C29-14A9-45B2-A8C2-F2D3C9570A55}"/>
              </a:ext>
            </a:extLst>
          </p:cNvPr>
          <p:cNvSpPr txBox="1"/>
          <p:nvPr/>
        </p:nvSpPr>
        <p:spPr>
          <a:xfrm>
            <a:off x="6079261" y="4258959"/>
            <a:ext cx="4664939" cy="1216102"/>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Freeform: Shape 14">
            <a:extLst>
              <a:ext uri="{FF2B5EF4-FFF2-40B4-BE49-F238E27FC236}">
                <a16:creationId xmlns:a16="http://schemas.microsoft.com/office/drawing/2014/main" xmlns="" id="{DED7A8D9-799C-46DF-80A5-5C07B8256F36}"/>
              </a:ext>
            </a:extLst>
          </p:cNvPr>
          <p:cNvSpPr/>
          <p:nvPr/>
        </p:nvSpPr>
        <p:spPr>
          <a:xfrm rot="5400000">
            <a:off x="6869549" y="1016650"/>
            <a:ext cx="6299045" cy="4265748"/>
          </a:xfrm>
          <a:custGeom>
            <a:avLst/>
            <a:gdLst>
              <a:gd name="connsiteX0" fmla="*/ 0 w 6299045"/>
              <a:gd name="connsiteY0" fmla="*/ 3193464 h 4265748"/>
              <a:gd name="connsiteX1" fmla="*/ 0 w 6299045"/>
              <a:gd name="connsiteY1" fmla="*/ 0 h 4265748"/>
              <a:gd name="connsiteX2" fmla="*/ 6299045 w 6299045"/>
              <a:gd name="connsiteY2" fmla="*/ 0 h 4265748"/>
              <a:gd name="connsiteX3" fmla="*/ 6118737 w 6299045"/>
              <a:gd name="connsiteY3" fmla="*/ 132217 h 4265748"/>
              <a:gd name="connsiteX4" fmla="*/ 5109293 w 6299045"/>
              <a:gd name="connsiteY4" fmla="*/ 1331156 h 4265748"/>
              <a:gd name="connsiteX5" fmla="*/ 4105406 w 6299045"/>
              <a:gd name="connsiteY5" fmla="*/ 3377262 h 4265748"/>
              <a:gd name="connsiteX6" fmla="*/ 3216501 w 6299045"/>
              <a:gd name="connsiteY6" fmla="*/ 3939685 h 4265748"/>
              <a:gd name="connsiteX7" fmla="*/ 1514950 w 6299045"/>
              <a:gd name="connsiteY7" fmla="*/ 4249646 h 4265748"/>
              <a:gd name="connsiteX8" fmla="*/ 81745 w 6299045"/>
              <a:gd name="connsiteY8" fmla="*/ 3365254 h 426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99045" h="4265748">
                <a:moveTo>
                  <a:pt x="0" y="3193464"/>
                </a:moveTo>
                <a:lnTo>
                  <a:pt x="0" y="0"/>
                </a:lnTo>
                <a:lnTo>
                  <a:pt x="6299045" y="0"/>
                </a:lnTo>
                <a:lnTo>
                  <a:pt x="6118737" y="132217"/>
                </a:lnTo>
                <a:cubicBezTo>
                  <a:pt x="5705715" y="461264"/>
                  <a:pt x="5355995" y="853026"/>
                  <a:pt x="5109293" y="1331156"/>
                </a:cubicBezTo>
                <a:cubicBezTo>
                  <a:pt x="4758600" y="2010596"/>
                  <a:pt x="4640068" y="2830562"/>
                  <a:pt x="4105406" y="3377262"/>
                </a:cubicBezTo>
                <a:cubicBezTo>
                  <a:pt x="3858535" y="3629558"/>
                  <a:pt x="3541154" y="3801362"/>
                  <a:pt x="3216501" y="3939685"/>
                </a:cubicBezTo>
                <a:cubicBezTo>
                  <a:pt x="2680148" y="4168139"/>
                  <a:pt x="2094252" y="4316439"/>
                  <a:pt x="1514950" y="4249646"/>
                </a:cubicBezTo>
                <a:cubicBezTo>
                  <a:pt x="935650" y="4182851"/>
                  <a:pt x="364632" y="3875090"/>
                  <a:pt x="81745" y="3365254"/>
                </a:cubicBezTo>
                <a:close/>
              </a:path>
            </a:pathLst>
          </a:custGeom>
          <a:solidFill>
            <a:schemeClr val="bg2">
              <a:lumMod val="75000"/>
              <a:alpha val="10000"/>
            </a:schemeClr>
          </a:solidFill>
          <a:ln w="9525" cap="flat">
            <a:noFill/>
            <a:prstDash val="solid"/>
            <a:miter/>
          </a:ln>
        </p:spPr>
        <p:txBody>
          <a:bodyPr wrap="square" anchor="ctr">
            <a:noAutofit/>
          </a:bodyPr>
          <a:lstStyle/>
          <a:p>
            <a:pPr eaLnBrk="1" fontAlgn="auto" hangingPunct="1">
              <a:spcBef>
                <a:spcPts val="0"/>
              </a:spcBef>
              <a:spcAft>
                <a:spcPts val="0"/>
              </a:spcAft>
              <a:defRPr/>
            </a:pPr>
            <a:endParaRPr lang="en-US">
              <a:latin typeface="+mn-lt"/>
            </a:endParaRPr>
          </a:p>
        </p:txBody>
      </p:sp>
      <p:sp>
        <p:nvSpPr>
          <p:cNvPr id="3" name="Picture Placeholder 2">
            <a:extLst>
              <a:ext uri="{FF2B5EF4-FFF2-40B4-BE49-F238E27FC236}">
                <a16:creationId xmlns:a16="http://schemas.microsoft.com/office/drawing/2014/main" xmlns="" id="{05FEF610-A9B0-4536-9231-0F7C7BE81C8D}"/>
              </a:ext>
            </a:extLst>
          </p:cNvPr>
          <p:cNvSpPr>
            <a:spLocks noGrp="1"/>
          </p:cNvSpPr>
          <p:nvPr>
            <p:ph type="pic" sz="quarter" idx="10"/>
          </p:nvPr>
        </p:nvSpPr>
        <p:spPr/>
      </p:sp>
    </p:spTree>
    <p:extLst>
      <p:ext uri="{BB962C8B-B14F-4D97-AF65-F5344CB8AC3E}">
        <p14:creationId xmlns:p14="http://schemas.microsoft.com/office/powerpoint/2010/main" val="2854850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xmlns="" id="{D4597888-90DB-49C6-898B-0FDB393B0D06}"/>
              </a:ext>
            </a:extLst>
          </p:cNvPr>
          <p:cNvSpPr/>
          <p:nvPr/>
        </p:nvSpPr>
        <p:spPr>
          <a:xfrm rot="16200000">
            <a:off x="-1016647" y="1575604"/>
            <a:ext cx="6299045" cy="4265748"/>
          </a:xfrm>
          <a:custGeom>
            <a:avLst/>
            <a:gdLst>
              <a:gd name="connsiteX0" fmla="*/ 0 w 6299045"/>
              <a:gd name="connsiteY0" fmla="*/ 3193464 h 4265748"/>
              <a:gd name="connsiteX1" fmla="*/ 0 w 6299045"/>
              <a:gd name="connsiteY1" fmla="*/ 0 h 4265748"/>
              <a:gd name="connsiteX2" fmla="*/ 6299045 w 6299045"/>
              <a:gd name="connsiteY2" fmla="*/ 0 h 4265748"/>
              <a:gd name="connsiteX3" fmla="*/ 6118737 w 6299045"/>
              <a:gd name="connsiteY3" fmla="*/ 132217 h 4265748"/>
              <a:gd name="connsiteX4" fmla="*/ 5109293 w 6299045"/>
              <a:gd name="connsiteY4" fmla="*/ 1331156 h 4265748"/>
              <a:gd name="connsiteX5" fmla="*/ 4105406 w 6299045"/>
              <a:gd name="connsiteY5" fmla="*/ 3377262 h 4265748"/>
              <a:gd name="connsiteX6" fmla="*/ 3216501 w 6299045"/>
              <a:gd name="connsiteY6" fmla="*/ 3939685 h 4265748"/>
              <a:gd name="connsiteX7" fmla="*/ 1514950 w 6299045"/>
              <a:gd name="connsiteY7" fmla="*/ 4249646 h 4265748"/>
              <a:gd name="connsiteX8" fmla="*/ 81745 w 6299045"/>
              <a:gd name="connsiteY8" fmla="*/ 3365254 h 426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99045" h="4265748">
                <a:moveTo>
                  <a:pt x="0" y="3193464"/>
                </a:moveTo>
                <a:lnTo>
                  <a:pt x="0" y="0"/>
                </a:lnTo>
                <a:lnTo>
                  <a:pt x="6299045" y="0"/>
                </a:lnTo>
                <a:lnTo>
                  <a:pt x="6118737" y="132217"/>
                </a:lnTo>
                <a:cubicBezTo>
                  <a:pt x="5705715" y="461264"/>
                  <a:pt x="5355995" y="853026"/>
                  <a:pt x="5109293" y="1331156"/>
                </a:cubicBezTo>
                <a:cubicBezTo>
                  <a:pt x="4758600" y="2010596"/>
                  <a:pt x="4640068" y="2830562"/>
                  <a:pt x="4105406" y="3377262"/>
                </a:cubicBezTo>
                <a:cubicBezTo>
                  <a:pt x="3858535" y="3629558"/>
                  <a:pt x="3541154" y="3801362"/>
                  <a:pt x="3216501" y="3939685"/>
                </a:cubicBezTo>
                <a:cubicBezTo>
                  <a:pt x="2680148" y="4168139"/>
                  <a:pt x="2094252" y="4316439"/>
                  <a:pt x="1514950" y="4249646"/>
                </a:cubicBezTo>
                <a:cubicBezTo>
                  <a:pt x="935650" y="4182851"/>
                  <a:pt x="364632" y="3875090"/>
                  <a:pt x="81745" y="3365254"/>
                </a:cubicBezTo>
                <a:close/>
              </a:path>
            </a:pathLst>
          </a:custGeom>
          <a:solidFill>
            <a:schemeClr val="bg2">
              <a:lumMod val="75000"/>
              <a:alpha val="10000"/>
            </a:schemeClr>
          </a:solidFill>
          <a:ln w="9525" cap="flat">
            <a:noFill/>
            <a:prstDash val="solid"/>
            <a:miter/>
          </a:ln>
        </p:spPr>
        <p:txBody>
          <a:bodyPr wrap="square" anchor="ctr">
            <a:noAutofit/>
          </a:bodyPr>
          <a:lstStyle/>
          <a:p>
            <a:pPr eaLnBrk="1" fontAlgn="auto" hangingPunct="1">
              <a:spcBef>
                <a:spcPts val="0"/>
              </a:spcBef>
              <a:spcAft>
                <a:spcPts val="0"/>
              </a:spcAft>
              <a:defRPr/>
            </a:pPr>
            <a:endParaRPr lang="en-US">
              <a:latin typeface="+mn-lt"/>
            </a:endParaRPr>
          </a:p>
        </p:txBody>
      </p:sp>
      <p:sp>
        <p:nvSpPr>
          <p:cNvPr id="15" name="Oval 14">
            <a:extLst>
              <a:ext uri="{FF2B5EF4-FFF2-40B4-BE49-F238E27FC236}">
                <a16:creationId xmlns:a16="http://schemas.microsoft.com/office/drawing/2014/main" xmlns="" id="{16DF4AEF-806A-4C31-A85E-2BED20E998F6}"/>
              </a:ext>
            </a:extLst>
          </p:cNvPr>
          <p:cNvSpPr/>
          <p:nvPr/>
        </p:nvSpPr>
        <p:spPr>
          <a:xfrm>
            <a:off x="5548176" y="-1289141"/>
            <a:ext cx="3940448" cy="3940448"/>
          </a:xfrm>
          <a:prstGeom prst="ellipse">
            <a:avLst/>
          </a:prstGeom>
          <a:gradFill>
            <a:gsLst>
              <a:gs pos="100000">
                <a:srgbClr val="060ACF"/>
              </a:gs>
              <a:gs pos="3000">
                <a:srgbClr val="1E74ED"/>
              </a:gs>
            </a:gsLst>
            <a:lin ang="12000000" scaled="0"/>
          </a:gra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Text Box 7">
            <a:extLst>
              <a:ext uri="{FF2B5EF4-FFF2-40B4-BE49-F238E27FC236}">
                <a16:creationId xmlns:a16="http://schemas.microsoft.com/office/drawing/2014/main" xmlns="" id="{CB1C5386-56AA-4359-BB9B-A193AF1F3947}"/>
              </a:ext>
            </a:extLst>
          </p:cNvPr>
          <p:cNvSpPr txBox="1">
            <a:spLocks noChangeArrowheads="1"/>
          </p:cNvSpPr>
          <p:nvPr/>
        </p:nvSpPr>
        <p:spPr bwMode="auto">
          <a:xfrm>
            <a:off x="906916" y="1418536"/>
            <a:ext cx="5904052" cy="800219"/>
          </a:xfrm>
          <a:prstGeom prst="rect">
            <a:avLst/>
          </a:prstGeom>
          <a:noFill/>
          <a:ln w="9525">
            <a:noFill/>
            <a:miter lim="800000"/>
            <a:headEnd/>
            <a:tailEnd/>
          </a:ln>
        </p:spPr>
        <p:txBody>
          <a:bodyPr wrap="square" lIns="60960" tIns="30480" rIns="60960" bIns="30480">
            <a:spAutoFit/>
          </a:bodyPr>
          <a:lstStyle/>
          <a:p>
            <a:pPr defTabSz="1450904"/>
            <a:r>
              <a:rPr lang="en-CA" sz="4800" dirty="0">
                <a:solidFill>
                  <a:srgbClr val="060ACF"/>
                </a:solidFill>
                <a:latin typeface="Montserrat SemiBold" panose="00000700000000000000" pitchFamily="50" charset="0"/>
                <a:ea typeface="Open Sans" panose="020B0606030504020204" pitchFamily="34" charset="0"/>
                <a:cs typeface="Open Sans" panose="020B0606030504020204" pitchFamily="34" charset="0"/>
              </a:rPr>
              <a:t>More About</a:t>
            </a:r>
          </a:p>
        </p:txBody>
      </p:sp>
      <p:sp>
        <p:nvSpPr>
          <p:cNvPr id="6" name="TextBox 5">
            <a:extLst>
              <a:ext uri="{FF2B5EF4-FFF2-40B4-BE49-F238E27FC236}">
                <a16:creationId xmlns:a16="http://schemas.microsoft.com/office/drawing/2014/main" xmlns="" id="{B552CFD5-EEBB-4F89-BF02-59DE61E61907}"/>
              </a:ext>
            </a:extLst>
          </p:cNvPr>
          <p:cNvSpPr txBox="1"/>
          <p:nvPr/>
        </p:nvSpPr>
        <p:spPr>
          <a:xfrm>
            <a:off x="906916" y="3093086"/>
            <a:ext cx="1908175" cy="400050"/>
          </a:xfrm>
          <a:prstGeom prst="rect">
            <a:avLst/>
          </a:prstGeom>
          <a:noFill/>
        </p:spPr>
        <p:txBody>
          <a:bodyPr>
            <a:spAutoFit/>
          </a:bodyPr>
          <a:lstStyle/>
          <a:p>
            <a:pPr eaLnBrk="1" fontAlgn="auto" hangingPunct="1">
              <a:spcBef>
                <a:spcPts val="0"/>
              </a:spcBef>
              <a:spcAft>
                <a:spcPts val="0"/>
              </a:spcAft>
              <a:defRPr/>
            </a:pPr>
            <a:r>
              <a:rPr lang="en-US" sz="2000" b="1" dirty="0">
                <a:solidFill>
                  <a:srgbClr val="060ACF"/>
                </a:solidFill>
                <a:latin typeface="Montserrat Medium" panose="00000600000000000000" pitchFamily="50" charset="0"/>
              </a:rPr>
              <a:t>Description</a:t>
            </a:r>
            <a:endParaRPr lang="en-ID" sz="2000" b="1" dirty="0">
              <a:solidFill>
                <a:srgbClr val="060ACF"/>
              </a:solidFill>
              <a:latin typeface="Montserrat Medium" panose="00000600000000000000" pitchFamily="50" charset="0"/>
            </a:endParaRPr>
          </a:p>
        </p:txBody>
      </p:sp>
      <p:sp>
        <p:nvSpPr>
          <p:cNvPr id="7" name="TextBox 6">
            <a:extLst>
              <a:ext uri="{FF2B5EF4-FFF2-40B4-BE49-F238E27FC236}">
                <a16:creationId xmlns:a16="http://schemas.microsoft.com/office/drawing/2014/main" xmlns="" id="{8CD3B510-953B-4D3C-913C-3DB592AF4405}"/>
              </a:ext>
            </a:extLst>
          </p:cNvPr>
          <p:cNvSpPr txBox="1"/>
          <p:nvPr/>
        </p:nvSpPr>
        <p:spPr>
          <a:xfrm>
            <a:off x="906916" y="3454211"/>
            <a:ext cx="4405313" cy="1216102"/>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ext Box 7">
            <a:extLst>
              <a:ext uri="{FF2B5EF4-FFF2-40B4-BE49-F238E27FC236}">
                <a16:creationId xmlns:a16="http://schemas.microsoft.com/office/drawing/2014/main" xmlns="" id="{0BBA2AFF-9640-41AE-8883-87FB71D58B62}"/>
              </a:ext>
            </a:extLst>
          </p:cNvPr>
          <p:cNvSpPr txBox="1">
            <a:spLocks noChangeArrowheads="1"/>
          </p:cNvSpPr>
          <p:nvPr/>
        </p:nvSpPr>
        <p:spPr bwMode="auto">
          <a:xfrm>
            <a:off x="906916" y="2036264"/>
            <a:ext cx="5904052" cy="800219"/>
          </a:xfrm>
          <a:prstGeom prst="rect">
            <a:avLst/>
          </a:prstGeom>
          <a:noFill/>
          <a:ln w="9525">
            <a:noFill/>
            <a:miter lim="800000"/>
            <a:headEnd/>
            <a:tailEnd/>
          </a:ln>
        </p:spPr>
        <p:txBody>
          <a:bodyPr wrap="square" lIns="60960" tIns="30480" rIns="60960" bIns="30480">
            <a:spAutoFit/>
          </a:bodyPr>
          <a:lstStyle/>
          <a:p>
            <a:pPr defTabSz="1450904"/>
            <a:r>
              <a:rPr lang="en-CA" sz="4800" dirty="0">
                <a:solidFill>
                  <a:srgbClr val="060ACF"/>
                </a:solidFill>
                <a:latin typeface="Montserrat SemiBold" panose="00000700000000000000" pitchFamily="50" charset="0"/>
                <a:ea typeface="Open Sans" panose="020B0606030504020204" pitchFamily="34" charset="0"/>
                <a:cs typeface="Open Sans" panose="020B0606030504020204" pitchFamily="34" charset="0"/>
              </a:rPr>
              <a:t>Company</a:t>
            </a:r>
          </a:p>
        </p:txBody>
      </p:sp>
      <p:sp>
        <p:nvSpPr>
          <p:cNvPr id="13" name="TextBox 12">
            <a:extLst>
              <a:ext uri="{FF2B5EF4-FFF2-40B4-BE49-F238E27FC236}">
                <a16:creationId xmlns:a16="http://schemas.microsoft.com/office/drawing/2014/main" xmlns="" id="{A8FCEF36-7450-4049-9314-4ED2AB8F3D33}"/>
              </a:ext>
            </a:extLst>
          </p:cNvPr>
          <p:cNvSpPr txBox="1"/>
          <p:nvPr/>
        </p:nvSpPr>
        <p:spPr>
          <a:xfrm>
            <a:off x="906916" y="4831413"/>
            <a:ext cx="4405313" cy="1216102"/>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A242C70B-63F9-4593-AB35-6D34EC10E5C0}"/>
              </a:ext>
            </a:extLst>
          </p:cNvPr>
          <p:cNvSpPr>
            <a:spLocks noGrp="1"/>
          </p:cNvSpPr>
          <p:nvPr>
            <p:ph type="pic" sz="quarter" idx="10"/>
          </p:nvPr>
        </p:nvSpPr>
        <p:spPr/>
      </p:sp>
    </p:spTree>
    <p:extLst>
      <p:ext uri="{BB962C8B-B14F-4D97-AF65-F5344CB8AC3E}">
        <p14:creationId xmlns:p14="http://schemas.microsoft.com/office/powerpoint/2010/main" val="1507280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xmlns="" id="{336DDFEE-5A31-4CD1-9F13-FFBDBBC3E2AD}"/>
              </a:ext>
            </a:extLst>
          </p:cNvPr>
          <p:cNvSpPr/>
          <p:nvPr/>
        </p:nvSpPr>
        <p:spPr>
          <a:xfrm rot="5400000">
            <a:off x="6440862" y="1106864"/>
            <a:ext cx="6858001" cy="4644276"/>
          </a:xfrm>
          <a:custGeom>
            <a:avLst/>
            <a:gdLst>
              <a:gd name="connsiteX0" fmla="*/ 0 w 6299045"/>
              <a:gd name="connsiteY0" fmla="*/ 3193464 h 4265748"/>
              <a:gd name="connsiteX1" fmla="*/ 0 w 6299045"/>
              <a:gd name="connsiteY1" fmla="*/ 0 h 4265748"/>
              <a:gd name="connsiteX2" fmla="*/ 6299045 w 6299045"/>
              <a:gd name="connsiteY2" fmla="*/ 0 h 4265748"/>
              <a:gd name="connsiteX3" fmla="*/ 6118737 w 6299045"/>
              <a:gd name="connsiteY3" fmla="*/ 132217 h 4265748"/>
              <a:gd name="connsiteX4" fmla="*/ 5109293 w 6299045"/>
              <a:gd name="connsiteY4" fmla="*/ 1331156 h 4265748"/>
              <a:gd name="connsiteX5" fmla="*/ 4105406 w 6299045"/>
              <a:gd name="connsiteY5" fmla="*/ 3377262 h 4265748"/>
              <a:gd name="connsiteX6" fmla="*/ 3216501 w 6299045"/>
              <a:gd name="connsiteY6" fmla="*/ 3939685 h 4265748"/>
              <a:gd name="connsiteX7" fmla="*/ 1514950 w 6299045"/>
              <a:gd name="connsiteY7" fmla="*/ 4249646 h 4265748"/>
              <a:gd name="connsiteX8" fmla="*/ 81745 w 6299045"/>
              <a:gd name="connsiteY8" fmla="*/ 3365254 h 426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99045" h="4265748">
                <a:moveTo>
                  <a:pt x="0" y="3193464"/>
                </a:moveTo>
                <a:lnTo>
                  <a:pt x="0" y="0"/>
                </a:lnTo>
                <a:lnTo>
                  <a:pt x="6299045" y="0"/>
                </a:lnTo>
                <a:lnTo>
                  <a:pt x="6118737" y="132217"/>
                </a:lnTo>
                <a:cubicBezTo>
                  <a:pt x="5705715" y="461264"/>
                  <a:pt x="5355995" y="853026"/>
                  <a:pt x="5109293" y="1331156"/>
                </a:cubicBezTo>
                <a:cubicBezTo>
                  <a:pt x="4758600" y="2010596"/>
                  <a:pt x="4640068" y="2830562"/>
                  <a:pt x="4105406" y="3377262"/>
                </a:cubicBezTo>
                <a:cubicBezTo>
                  <a:pt x="3858535" y="3629558"/>
                  <a:pt x="3541154" y="3801362"/>
                  <a:pt x="3216501" y="3939685"/>
                </a:cubicBezTo>
                <a:cubicBezTo>
                  <a:pt x="2680148" y="4168139"/>
                  <a:pt x="2094252" y="4316439"/>
                  <a:pt x="1514950" y="4249646"/>
                </a:cubicBezTo>
                <a:cubicBezTo>
                  <a:pt x="935650" y="4182851"/>
                  <a:pt x="364632" y="3875090"/>
                  <a:pt x="81745" y="3365254"/>
                </a:cubicBezTo>
                <a:close/>
              </a:path>
            </a:pathLst>
          </a:custGeom>
          <a:solidFill>
            <a:schemeClr val="bg2">
              <a:lumMod val="75000"/>
              <a:alpha val="10000"/>
            </a:schemeClr>
          </a:solidFill>
          <a:ln w="9525" cap="flat">
            <a:noFill/>
            <a:prstDash val="solid"/>
            <a:miter/>
          </a:ln>
        </p:spPr>
        <p:txBody>
          <a:bodyPr wrap="square" anchor="ctr">
            <a:noAutofit/>
          </a:bodyPr>
          <a:lstStyle/>
          <a:p>
            <a:pPr eaLnBrk="1" fontAlgn="auto" hangingPunct="1">
              <a:spcBef>
                <a:spcPts val="0"/>
              </a:spcBef>
              <a:spcAft>
                <a:spcPts val="0"/>
              </a:spcAft>
              <a:defRPr/>
            </a:pPr>
            <a:endParaRPr lang="en-US">
              <a:latin typeface="+mn-lt"/>
            </a:endParaRPr>
          </a:p>
        </p:txBody>
      </p:sp>
      <p:sp>
        <p:nvSpPr>
          <p:cNvPr id="9" name="Shape 667">
            <a:extLst>
              <a:ext uri="{FF2B5EF4-FFF2-40B4-BE49-F238E27FC236}">
                <a16:creationId xmlns:a16="http://schemas.microsoft.com/office/drawing/2014/main" xmlns="" id="{D60AB0FD-97E9-44A7-9C39-0C190C2FEE15}"/>
              </a:ext>
            </a:extLst>
          </p:cNvPr>
          <p:cNvSpPr/>
          <p:nvPr/>
        </p:nvSpPr>
        <p:spPr>
          <a:xfrm>
            <a:off x="6707978" y="4774326"/>
            <a:ext cx="669522" cy="669522"/>
          </a:xfrm>
          <a:prstGeom prst="roundRect">
            <a:avLst/>
          </a:prstGeom>
          <a:gradFill>
            <a:gsLst>
              <a:gs pos="0">
                <a:srgbClr val="060ACF"/>
              </a:gs>
              <a:gs pos="100000">
                <a:srgbClr val="1E74ED"/>
              </a:gs>
            </a:gsLst>
            <a:lin ang="5400000" scaled="1"/>
          </a:gradFill>
          <a:ln w="19050">
            <a:noFill/>
            <a:miter lim="400000"/>
          </a:ln>
        </p:spPr>
        <p:txBody>
          <a:bodyPr lIns="25400" tIns="25400" rIns="25400" bIns="25400" anchor="ctr"/>
          <a:lstStyle/>
          <a:p>
            <a:pPr>
              <a:defRPr sz="3200">
                <a:solidFill>
                  <a:srgbClr val="EEEFF3"/>
                </a:solidFill>
              </a:defRPr>
            </a:pPr>
            <a:endParaRPr sz="1600">
              <a:solidFill>
                <a:schemeClr val="tx1">
                  <a:lumMod val="85000"/>
                  <a:lumOff val="15000"/>
                </a:schemeClr>
              </a:solidFill>
            </a:endParaRPr>
          </a:p>
        </p:txBody>
      </p:sp>
      <p:sp>
        <p:nvSpPr>
          <p:cNvPr id="10" name="TextBox 9">
            <a:extLst>
              <a:ext uri="{FF2B5EF4-FFF2-40B4-BE49-F238E27FC236}">
                <a16:creationId xmlns:a16="http://schemas.microsoft.com/office/drawing/2014/main" xmlns="" id="{1C8C8171-F6C7-43D5-9654-78D26470A56B}"/>
              </a:ext>
            </a:extLst>
          </p:cNvPr>
          <p:cNvSpPr txBox="1"/>
          <p:nvPr/>
        </p:nvSpPr>
        <p:spPr>
          <a:xfrm>
            <a:off x="6649922" y="3316249"/>
            <a:ext cx="4951528" cy="1216102"/>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Shape 5065">
            <a:extLst>
              <a:ext uri="{FF2B5EF4-FFF2-40B4-BE49-F238E27FC236}">
                <a16:creationId xmlns:a16="http://schemas.microsoft.com/office/drawing/2014/main" xmlns="" id="{EC04D6C5-4233-4699-AAD0-E944369C64E9}"/>
              </a:ext>
            </a:extLst>
          </p:cNvPr>
          <p:cNvSpPr/>
          <p:nvPr/>
        </p:nvSpPr>
        <p:spPr>
          <a:xfrm>
            <a:off x="6927969" y="4993313"/>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bg1"/>
          </a:solidFill>
          <a:ln>
            <a:noFill/>
          </a:ln>
        </p:spPr>
        <p:txBody>
          <a:bodyPr lIns="45700" tIns="22850" rIns="45700" bIns="22850" anchor="ctr" anchorCtr="0">
            <a:noAutofit/>
          </a:bodyPr>
          <a:lstStyle/>
          <a:p>
            <a:endParaRPr dirty="0">
              <a:solidFill>
                <a:schemeClr val="tx1">
                  <a:lumMod val="85000"/>
                  <a:lumOff val="15000"/>
                </a:schemeClr>
              </a:solidFill>
              <a:latin typeface="Roboto"/>
              <a:ea typeface="Roboto"/>
              <a:cs typeface="Roboto"/>
              <a:sym typeface="Roboto"/>
            </a:endParaRPr>
          </a:p>
        </p:txBody>
      </p:sp>
      <p:sp>
        <p:nvSpPr>
          <p:cNvPr id="12" name="Text Box 7">
            <a:extLst>
              <a:ext uri="{FF2B5EF4-FFF2-40B4-BE49-F238E27FC236}">
                <a16:creationId xmlns:a16="http://schemas.microsoft.com/office/drawing/2014/main" xmlns="" id="{E9DA02E5-EC74-4582-B393-046D4669FF04}"/>
              </a:ext>
            </a:extLst>
          </p:cNvPr>
          <p:cNvSpPr txBox="1">
            <a:spLocks noChangeArrowheads="1"/>
          </p:cNvSpPr>
          <p:nvPr/>
        </p:nvSpPr>
        <p:spPr bwMode="auto">
          <a:xfrm>
            <a:off x="7612809" y="4803111"/>
            <a:ext cx="1910459" cy="246221"/>
          </a:xfrm>
          <a:prstGeom prst="rect">
            <a:avLst/>
          </a:prstGeom>
          <a:noFill/>
          <a:ln w="9525">
            <a:noFill/>
            <a:miter lim="800000"/>
            <a:headEnd/>
            <a:tailEnd/>
          </a:ln>
        </p:spPr>
        <p:txBody>
          <a:bodyPr wrap="none" lIns="60960" tIns="30480" rIns="60960" bIns="30480">
            <a:spAutoFit/>
          </a:bodyPr>
          <a:lstStyle/>
          <a:p>
            <a:pPr defTabSz="1450904"/>
            <a:r>
              <a:rPr lang="id-ID" sz="1200" b="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Another Subtitle Here</a:t>
            </a:r>
            <a:endParaRPr lang="en-CA" sz="1200" b="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endParaRPr>
          </a:p>
        </p:txBody>
      </p:sp>
      <p:sp>
        <p:nvSpPr>
          <p:cNvPr id="16" name="Text Box 10">
            <a:extLst>
              <a:ext uri="{FF2B5EF4-FFF2-40B4-BE49-F238E27FC236}">
                <a16:creationId xmlns:a16="http://schemas.microsoft.com/office/drawing/2014/main" xmlns="" id="{69CA573A-7CAF-4EFC-91CF-EAD0CD59150E}"/>
              </a:ext>
            </a:extLst>
          </p:cNvPr>
          <p:cNvSpPr txBox="1">
            <a:spLocks noChangeArrowheads="1"/>
          </p:cNvSpPr>
          <p:nvPr/>
        </p:nvSpPr>
        <p:spPr bwMode="auto">
          <a:xfrm>
            <a:off x="7612809" y="5055584"/>
            <a:ext cx="2486237" cy="338554"/>
          </a:xfrm>
          <a:prstGeom prst="rect">
            <a:avLst/>
          </a:prstGeom>
          <a:noFill/>
          <a:ln w="9525">
            <a:noFill/>
            <a:miter lim="800000"/>
            <a:headEnd/>
            <a:tailEnd/>
          </a:ln>
        </p:spPr>
        <p:txBody>
          <a:bodyPr wrap="square" lIns="60960" tIns="30480" rIns="60960" bIns="30480">
            <a:spAutoFit/>
          </a:bodyPr>
          <a:lstStyle/>
          <a:p>
            <a:pPr defTabSz="1450904"/>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Mauris</a:t>
            </a:r>
            <a:r>
              <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quam dolor, </a:t>
            </a:r>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cursus</a:t>
            </a:r>
            <a:r>
              <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t>
            </a:r>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porta</a:t>
            </a:r>
            <a:r>
              <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 </a:t>
            </a:r>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luctus</a:t>
            </a:r>
            <a:r>
              <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eget</a:t>
            </a:r>
            <a:r>
              <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purus</a:t>
            </a:r>
            <a:r>
              <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Nunc</a:t>
            </a:r>
            <a:r>
              <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tempor</a:t>
            </a:r>
            <a:r>
              <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luctus</a:t>
            </a:r>
            <a:r>
              <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interdum</a:t>
            </a:r>
            <a:endParaRPr lang="en-US"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Text Box 7">
            <a:extLst>
              <a:ext uri="{FF2B5EF4-FFF2-40B4-BE49-F238E27FC236}">
                <a16:creationId xmlns:a16="http://schemas.microsoft.com/office/drawing/2014/main" xmlns="" id="{76C34C86-E762-4C02-8571-CE380088D2E3}"/>
              </a:ext>
            </a:extLst>
          </p:cNvPr>
          <p:cNvSpPr txBox="1">
            <a:spLocks noChangeArrowheads="1"/>
          </p:cNvSpPr>
          <p:nvPr/>
        </p:nvSpPr>
        <p:spPr bwMode="auto">
          <a:xfrm>
            <a:off x="6705600" y="1397161"/>
            <a:ext cx="5040452" cy="1077218"/>
          </a:xfrm>
          <a:prstGeom prst="rect">
            <a:avLst/>
          </a:prstGeom>
          <a:noFill/>
          <a:ln w="9525">
            <a:noFill/>
            <a:miter lim="800000"/>
            <a:headEnd/>
            <a:tailEnd/>
          </a:ln>
        </p:spPr>
        <p:txBody>
          <a:bodyPr wrap="square" lIns="60960" tIns="30480" rIns="60960" bIns="30480">
            <a:spAutoFit/>
          </a:bodyPr>
          <a:lstStyle/>
          <a:p>
            <a:pPr defTabSz="1450904"/>
            <a:r>
              <a:rPr lang="en-CA" sz="6600" dirty="0">
                <a:solidFill>
                  <a:srgbClr val="060ACF"/>
                </a:solidFill>
                <a:latin typeface="Montserrat SemiBold" panose="00000700000000000000" pitchFamily="50" charset="0"/>
                <a:ea typeface="Open Sans" panose="020B0606030504020204" pitchFamily="34" charset="0"/>
                <a:cs typeface="Open Sans" panose="020B0606030504020204" pitchFamily="34" charset="0"/>
              </a:rPr>
              <a:t>Desktop</a:t>
            </a:r>
          </a:p>
        </p:txBody>
      </p:sp>
      <p:sp>
        <p:nvSpPr>
          <p:cNvPr id="18" name="Text Box 7">
            <a:extLst>
              <a:ext uri="{FF2B5EF4-FFF2-40B4-BE49-F238E27FC236}">
                <a16:creationId xmlns:a16="http://schemas.microsoft.com/office/drawing/2014/main" xmlns="" id="{64FE17BF-6C66-49E9-ABE3-1129CED380A7}"/>
              </a:ext>
            </a:extLst>
          </p:cNvPr>
          <p:cNvSpPr txBox="1">
            <a:spLocks noChangeArrowheads="1"/>
          </p:cNvSpPr>
          <p:nvPr/>
        </p:nvSpPr>
        <p:spPr bwMode="auto">
          <a:xfrm>
            <a:off x="6705600" y="2102070"/>
            <a:ext cx="5040452" cy="1077218"/>
          </a:xfrm>
          <a:prstGeom prst="rect">
            <a:avLst/>
          </a:prstGeom>
          <a:noFill/>
          <a:ln w="9525">
            <a:noFill/>
            <a:miter lim="800000"/>
            <a:headEnd/>
            <a:tailEnd/>
          </a:ln>
        </p:spPr>
        <p:txBody>
          <a:bodyPr wrap="square" lIns="60960" tIns="30480" rIns="60960" bIns="30480">
            <a:spAutoFit/>
          </a:bodyPr>
          <a:lstStyle/>
          <a:p>
            <a:pPr defTabSz="1450904"/>
            <a:r>
              <a:rPr lang="en-CA" sz="6600" dirty="0" err="1">
                <a:solidFill>
                  <a:srgbClr val="060ACF"/>
                </a:solidFill>
                <a:latin typeface="Montserrat SemiBold" panose="00000700000000000000" pitchFamily="50" charset="0"/>
                <a:ea typeface="Open Sans" panose="020B0606030504020204" pitchFamily="34" charset="0"/>
                <a:cs typeface="Open Sans" panose="020B0606030504020204" pitchFamily="34" charset="0"/>
              </a:rPr>
              <a:t>Mockup</a:t>
            </a:r>
            <a:endParaRPr lang="en-CA" sz="6600" dirty="0">
              <a:solidFill>
                <a:srgbClr val="060ACF"/>
              </a:solidFill>
              <a:latin typeface="Montserrat SemiBold" panose="00000700000000000000" pitchFamily="50"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xmlns="" id="{946F946F-05FB-4FEC-8F3A-55C142F8EB6B}"/>
              </a:ext>
            </a:extLst>
          </p:cNvPr>
          <p:cNvSpPr>
            <a:spLocks noGrp="1"/>
          </p:cNvSpPr>
          <p:nvPr>
            <p:ph type="pic" sz="quarter" idx="14"/>
          </p:nvPr>
        </p:nvSpPr>
        <p:spPr/>
      </p:sp>
    </p:spTree>
    <p:extLst>
      <p:ext uri="{BB962C8B-B14F-4D97-AF65-F5344CB8AC3E}">
        <p14:creationId xmlns:p14="http://schemas.microsoft.com/office/powerpoint/2010/main" val="122638053"/>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xmlns="" id="{42A85A04-58D2-4162-800D-1947B5858081}"/>
              </a:ext>
            </a:extLst>
          </p:cNvPr>
          <p:cNvSpPr/>
          <p:nvPr/>
        </p:nvSpPr>
        <p:spPr>
          <a:xfrm>
            <a:off x="9604643" y="-1652305"/>
            <a:ext cx="4511418" cy="4511418"/>
          </a:xfrm>
          <a:prstGeom prst="ellipse">
            <a:avLst/>
          </a:prstGeom>
          <a:gradFill>
            <a:gsLst>
              <a:gs pos="100000">
                <a:srgbClr val="060ACF"/>
              </a:gs>
              <a:gs pos="3000">
                <a:srgbClr val="1E74ED"/>
              </a:gs>
            </a:gsLst>
            <a:lin ang="12000000" scaled="0"/>
          </a:gra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Freeform: Shape 6">
            <a:extLst>
              <a:ext uri="{FF2B5EF4-FFF2-40B4-BE49-F238E27FC236}">
                <a16:creationId xmlns:a16="http://schemas.microsoft.com/office/drawing/2014/main" xmlns="" id="{206B8E47-C0ED-445A-A407-A346AE50AC7D}"/>
              </a:ext>
            </a:extLst>
          </p:cNvPr>
          <p:cNvSpPr/>
          <p:nvPr/>
        </p:nvSpPr>
        <p:spPr>
          <a:xfrm rot="16200000">
            <a:off x="-1035331" y="1620053"/>
            <a:ext cx="6299045" cy="4265748"/>
          </a:xfrm>
          <a:custGeom>
            <a:avLst/>
            <a:gdLst>
              <a:gd name="connsiteX0" fmla="*/ 0 w 6299045"/>
              <a:gd name="connsiteY0" fmla="*/ 3193464 h 4265748"/>
              <a:gd name="connsiteX1" fmla="*/ 0 w 6299045"/>
              <a:gd name="connsiteY1" fmla="*/ 0 h 4265748"/>
              <a:gd name="connsiteX2" fmla="*/ 6299045 w 6299045"/>
              <a:gd name="connsiteY2" fmla="*/ 0 h 4265748"/>
              <a:gd name="connsiteX3" fmla="*/ 6118737 w 6299045"/>
              <a:gd name="connsiteY3" fmla="*/ 132217 h 4265748"/>
              <a:gd name="connsiteX4" fmla="*/ 5109293 w 6299045"/>
              <a:gd name="connsiteY4" fmla="*/ 1331156 h 4265748"/>
              <a:gd name="connsiteX5" fmla="*/ 4105406 w 6299045"/>
              <a:gd name="connsiteY5" fmla="*/ 3377262 h 4265748"/>
              <a:gd name="connsiteX6" fmla="*/ 3216501 w 6299045"/>
              <a:gd name="connsiteY6" fmla="*/ 3939685 h 4265748"/>
              <a:gd name="connsiteX7" fmla="*/ 1514950 w 6299045"/>
              <a:gd name="connsiteY7" fmla="*/ 4249646 h 4265748"/>
              <a:gd name="connsiteX8" fmla="*/ 81745 w 6299045"/>
              <a:gd name="connsiteY8" fmla="*/ 3365254 h 426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99045" h="4265748">
                <a:moveTo>
                  <a:pt x="0" y="3193464"/>
                </a:moveTo>
                <a:lnTo>
                  <a:pt x="0" y="0"/>
                </a:lnTo>
                <a:lnTo>
                  <a:pt x="6299045" y="0"/>
                </a:lnTo>
                <a:lnTo>
                  <a:pt x="6118737" y="132217"/>
                </a:lnTo>
                <a:cubicBezTo>
                  <a:pt x="5705715" y="461264"/>
                  <a:pt x="5355995" y="853026"/>
                  <a:pt x="5109293" y="1331156"/>
                </a:cubicBezTo>
                <a:cubicBezTo>
                  <a:pt x="4758600" y="2010596"/>
                  <a:pt x="4640068" y="2830562"/>
                  <a:pt x="4105406" y="3377262"/>
                </a:cubicBezTo>
                <a:cubicBezTo>
                  <a:pt x="3858535" y="3629558"/>
                  <a:pt x="3541154" y="3801362"/>
                  <a:pt x="3216501" y="3939685"/>
                </a:cubicBezTo>
                <a:cubicBezTo>
                  <a:pt x="2680148" y="4168139"/>
                  <a:pt x="2094252" y="4316439"/>
                  <a:pt x="1514950" y="4249646"/>
                </a:cubicBezTo>
                <a:cubicBezTo>
                  <a:pt x="935650" y="4182851"/>
                  <a:pt x="364632" y="3875090"/>
                  <a:pt x="81745" y="3365254"/>
                </a:cubicBezTo>
                <a:close/>
              </a:path>
            </a:pathLst>
          </a:custGeom>
          <a:solidFill>
            <a:schemeClr val="bg2">
              <a:lumMod val="75000"/>
              <a:alpha val="10000"/>
            </a:schemeClr>
          </a:solidFill>
          <a:ln w="9525" cap="flat">
            <a:noFill/>
            <a:prstDash val="solid"/>
            <a:miter/>
          </a:ln>
        </p:spPr>
        <p:txBody>
          <a:bodyPr wrap="square" anchor="ctr">
            <a:noAutofit/>
          </a:bodyPr>
          <a:lstStyle/>
          <a:p>
            <a:pPr eaLnBrk="1" fontAlgn="auto" hangingPunct="1">
              <a:spcBef>
                <a:spcPts val="0"/>
              </a:spcBef>
              <a:spcAft>
                <a:spcPts val="0"/>
              </a:spcAft>
              <a:defRPr/>
            </a:pPr>
            <a:endParaRPr lang="en-US">
              <a:latin typeface="+mn-lt"/>
            </a:endParaRPr>
          </a:p>
        </p:txBody>
      </p:sp>
      <p:graphicFrame>
        <p:nvGraphicFramePr>
          <p:cNvPr id="2" name="Chart 1">
            <a:extLst>
              <a:ext uri="{FF2B5EF4-FFF2-40B4-BE49-F238E27FC236}">
                <a16:creationId xmlns:a16="http://schemas.microsoft.com/office/drawing/2014/main" xmlns="" id="{B7B1D7D6-B042-4E2F-A073-9F34CE9E43CF}"/>
              </a:ext>
            </a:extLst>
          </p:cNvPr>
          <p:cNvGraphicFramePr/>
          <p:nvPr>
            <p:extLst>
              <p:ext uri="{D42A27DB-BD31-4B8C-83A1-F6EECF244321}">
                <p14:modId xmlns:p14="http://schemas.microsoft.com/office/powerpoint/2010/main" val="1239751928"/>
              </p:ext>
            </p:extLst>
          </p:nvPr>
        </p:nvGraphicFramePr>
        <p:xfrm>
          <a:off x="816429" y="971550"/>
          <a:ext cx="4555671" cy="484833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Box 7">
            <a:extLst>
              <a:ext uri="{FF2B5EF4-FFF2-40B4-BE49-F238E27FC236}">
                <a16:creationId xmlns:a16="http://schemas.microsoft.com/office/drawing/2014/main" xmlns="" id="{A0159FF0-949A-4A96-A0E8-79F81F54B263}"/>
              </a:ext>
            </a:extLst>
          </p:cNvPr>
          <p:cNvSpPr txBox="1">
            <a:spLocks noChangeArrowheads="1"/>
          </p:cNvSpPr>
          <p:nvPr/>
        </p:nvSpPr>
        <p:spPr bwMode="auto">
          <a:xfrm>
            <a:off x="6096000" y="1429636"/>
            <a:ext cx="5040452" cy="1077218"/>
          </a:xfrm>
          <a:prstGeom prst="rect">
            <a:avLst/>
          </a:prstGeom>
          <a:noFill/>
          <a:ln w="9525">
            <a:noFill/>
            <a:miter lim="800000"/>
            <a:headEnd/>
            <a:tailEnd/>
          </a:ln>
        </p:spPr>
        <p:txBody>
          <a:bodyPr wrap="square" lIns="60960" tIns="30480" rIns="60960" bIns="30480">
            <a:spAutoFit/>
          </a:bodyPr>
          <a:lstStyle/>
          <a:p>
            <a:pPr defTabSz="1450904"/>
            <a:r>
              <a:rPr lang="en-CA" sz="6600" dirty="0">
                <a:solidFill>
                  <a:srgbClr val="060ACF"/>
                </a:solidFill>
                <a:latin typeface="Montserrat SemiBold" panose="00000700000000000000" pitchFamily="50" charset="0"/>
                <a:ea typeface="Open Sans" panose="020B0606030504020204" pitchFamily="34" charset="0"/>
                <a:cs typeface="Open Sans" panose="020B0606030504020204" pitchFamily="34" charset="0"/>
              </a:rPr>
              <a:t>Income</a:t>
            </a:r>
          </a:p>
        </p:txBody>
      </p:sp>
      <p:sp>
        <p:nvSpPr>
          <p:cNvPr id="5" name="Text Box 7">
            <a:extLst>
              <a:ext uri="{FF2B5EF4-FFF2-40B4-BE49-F238E27FC236}">
                <a16:creationId xmlns:a16="http://schemas.microsoft.com/office/drawing/2014/main" xmlns="" id="{8AC8C7D4-2A57-441E-BCF4-322E49FF20A4}"/>
              </a:ext>
            </a:extLst>
          </p:cNvPr>
          <p:cNvSpPr txBox="1">
            <a:spLocks noChangeArrowheads="1"/>
          </p:cNvSpPr>
          <p:nvPr/>
        </p:nvSpPr>
        <p:spPr bwMode="auto">
          <a:xfrm>
            <a:off x="6096000" y="2134545"/>
            <a:ext cx="5040452" cy="1077218"/>
          </a:xfrm>
          <a:prstGeom prst="rect">
            <a:avLst/>
          </a:prstGeom>
          <a:noFill/>
          <a:ln w="9525">
            <a:noFill/>
            <a:miter lim="800000"/>
            <a:headEnd/>
            <a:tailEnd/>
          </a:ln>
        </p:spPr>
        <p:txBody>
          <a:bodyPr wrap="square" lIns="60960" tIns="30480" rIns="60960" bIns="30480">
            <a:spAutoFit/>
          </a:bodyPr>
          <a:lstStyle/>
          <a:p>
            <a:pPr defTabSz="1450904"/>
            <a:r>
              <a:rPr lang="en-CA" sz="6600" dirty="0">
                <a:solidFill>
                  <a:srgbClr val="060ACF"/>
                </a:solidFill>
                <a:latin typeface="Montserrat SemiBold" panose="00000700000000000000" pitchFamily="50" charset="0"/>
                <a:ea typeface="Open Sans" panose="020B0606030504020204" pitchFamily="34" charset="0"/>
                <a:cs typeface="Open Sans" panose="020B0606030504020204" pitchFamily="34" charset="0"/>
              </a:rPr>
              <a:t>Company</a:t>
            </a:r>
          </a:p>
        </p:txBody>
      </p:sp>
      <p:sp>
        <p:nvSpPr>
          <p:cNvPr id="6" name="TextBox 5">
            <a:extLst>
              <a:ext uri="{FF2B5EF4-FFF2-40B4-BE49-F238E27FC236}">
                <a16:creationId xmlns:a16="http://schemas.microsoft.com/office/drawing/2014/main" xmlns="" id="{ACD44CEE-DF42-4220-B98A-C264D3091224}"/>
              </a:ext>
            </a:extLst>
          </p:cNvPr>
          <p:cNvSpPr txBox="1"/>
          <p:nvPr/>
        </p:nvSpPr>
        <p:spPr>
          <a:xfrm>
            <a:off x="6096000" y="3858512"/>
            <a:ext cx="4038600" cy="1446935"/>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11413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xmlns="" id="{3E29F68F-DB55-404E-B876-6D3E565141BD}"/>
              </a:ext>
            </a:extLst>
          </p:cNvPr>
          <p:cNvGraphicFramePr>
            <a:graphicFrameLocks/>
          </p:cNvGraphicFramePr>
          <p:nvPr>
            <p:extLst>
              <p:ext uri="{D42A27DB-BD31-4B8C-83A1-F6EECF244321}">
                <p14:modId xmlns:p14="http://schemas.microsoft.com/office/powerpoint/2010/main" val="3527885976"/>
              </p:ext>
            </p:extLst>
          </p:nvPr>
        </p:nvGraphicFramePr>
        <p:xfrm>
          <a:off x="760413" y="1535906"/>
          <a:ext cx="10671175" cy="3786188"/>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Rounded Corners 2">
            <a:extLst>
              <a:ext uri="{FF2B5EF4-FFF2-40B4-BE49-F238E27FC236}">
                <a16:creationId xmlns:a16="http://schemas.microsoft.com/office/drawing/2014/main" xmlns="" id="{74DC9F73-F368-4AA7-B68D-D7B62A5797C0}"/>
              </a:ext>
            </a:extLst>
          </p:cNvPr>
          <p:cNvSpPr/>
          <p:nvPr/>
        </p:nvSpPr>
        <p:spPr>
          <a:xfrm>
            <a:off x="912813" y="5464969"/>
            <a:ext cx="10366375" cy="609600"/>
          </a:xfrm>
          <a:prstGeom prst="roundRect">
            <a:avLst/>
          </a:prstGeom>
          <a:solidFill>
            <a:schemeClr val="bg1"/>
          </a:solidFill>
          <a:ln>
            <a:noFill/>
          </a:ln>
          <a:effectLst>
            <a:outerShdw blurRad="2667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TextBox 3">
            <a:extLst>
              <a:ext uri="{FF2B5EF4-FFF2-40B4-BE49-F238E27FC236}">
                <a16:creationId xmlns:a16="http://schemas.microsoft.com/office/drawing/2014/main" xmlns="" id="{5D399D4A-82F7-4852-ACA6-D86EE8B9AD32}"/>
              </a:ext>
            </a:extLst>
          </p:cNvPr>
          <p:cNvSpPr txBox="1"/>
          <p:nvPr/>
        </p:nvSpPr>
        <p:spPr>
          <a:xfrm>
            <a:off x="1120775" y="5603082"/>
            <a:ext cx="2232025" cy="307975"/>
          </a:xfrm>
          <a:prstGeom prst="rect">
            <a:avLst/>
          </a:prstGeom>
          <a:noFill/>
        </p:spPr>
        <p:txBody>
          <a:bodyPr>
            <a:spAutoFit/>
          </a:bodyPr>
          <a:lstStyle/>
          <a:p>
            <a:pPr algn="ctr" eaLnBrk="1" fontAlgn="auto" hangingPunct="1">
              <a:spcBef>
                <a:spcPts val="0"/>
              </a:spcBef>
              <a:spcAft>
                <a:spcPts val="0"/>
              </a:spcAft>
              <a:defRPr/>
            </a:pPr>
            <a:r>
              <a:rPr lang="en-US" sz="1400" b="1" dirty="0">
                <a:solidFill>
                  <a:schemeClr val="accent1"/>
                </a:solidFill>
                <a:latin typeface="Lato" panose="020F0502020204030203" pitchFamily="34" charset="0"/>
                <a:ea typeface="Lato" panose="020F0502020204030203" pitchFamily="34" charset="0"/>
                <a:cs typeface="Lato" panose="020F0502020204030203" pitchFamily="34" charset="0"/>
              </a:rPr>
              <a:t>Detail information</a:t>
            </a:r>
            <a:endParaRPr lang="en-ID" sz="1400" b="1"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a:extLst>
              <a:ext uri="{FF2B5EF4-FFF2-40B4-BE49-F238E27FC236}">
                <a16:creationId xmlns:a16="http://schemas.microsoft.com/office/drawing/2014/main" xmlns="" id="{3A73B672-ACBF-4641-9E17-5E256632344C}"/>
              </a:ext>
            </a:extLst>
          </p:cNvPr>
          <p:cNvSpPr txBox="1"/>
          <p:nvPr/>
        </p:nvSpPr>
        <p:spPr>
          <a:xfrm>
            <a:off x="7777163" y="5603082"/>
            <a:ext cx="2844800" cy="307975"/>
          </a:xfrm>
          <a:prstGeom prst="rect">
            <a:avLst/>
          </a:prstGeom>
          <a:noFill/>
        </p:spPr>
        <p:txBody>
          <a:bodyPr>
            <a:spAutoFit/>
          </a:bodyPr>
          <a:lstStyle/>
          <a:p>
            <a:pPr algn="r" eaLnBrk="1" fontAlgn="auto" hangingPunct="1">
              <a:spcBef>
                <a:spcPts val="0"/>
              </a:spcBef>
              <a:spcAft>
                <a:spcPts val="0"/>
              </a:spcAft>
              <a:defRPr/>
            </a:pPr>
            <a:r>
              <a:rPr lang="en-US" sz="1400" dirty="0">
                <a:solidFill>
                  <a:schemeClr val="bg2">
                    <a:lumMod val="85000"/>
                  </a:schemeClr>
                </a:solidFill>
                <a:latin typeface="+mn-lt"/>
              </a:rPr>
              <a:t>This information in year </a:t>
            </a:r>
            <a:r>
              <a:rPr lang="en-US" sz="1400" dirty="0">
                <a:solidFill>
                  <a:schemeClr val="accent1"/>
                </a:solidFill>
                <a:latin typeface="+mn-lt"/>
              </a:rPr>
              <a:t>2021</a:t>
            </a:r>
            <a:endParaRPr lang="en-ID" sz="1400" dirty="0">
              <a:solidFill>
                <a:schemeClr val="accent1"/>
              </a:solidFill>
              <a:latin typeface="+mn-lt"/>
            </a:endParaRPr>
          </a:p>
        </p:txBody>
      </p:sp>
      <p:sp>
        <p:nvSpPr>
          <p:cNvPr id="6" name="Rectangle: Rounded Corners 5">
            <a:extLst>
              <a:ext uri="{FF2B5EF4-FFF2-40B4-BE49-F238E27FC236}">
                <a16:creationId xmlns:a16="http://schemas.microsoft.com/office/drawing/2014/main" xmlns="" id="{A7BF531A-2B9C-4D63-873D-051C10A1C18E}"/>
              </a:ext>
            </a:extLst>
          </p:cNvPr>
          <p:cNvSpPr/>
          <p:nvPr/>
        </p:nvSpPr>
        <p:spPr>
          <a:xfrm>
            <a:off x="3711575" y="1850231"/>
            <a:ext cx="2549525" cy="1258888"/>
          </a:xfrm>
          <a:prstGeom prst="roundRect">
            <a:avLst>
              <a:gd name="adj" fmla="val 4437"/>
            </a:avLst>
          </a:prstGeom>
          <a:gradFill>
            <a:gsLst>
              <a:gs pos="0">
                <a:srgbClr val="060ACF"/>
              </a:gs>
              <a:gs pos="100000">
                <a:srgbClr val="1E74ED"/>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Oval 6">
            <a:extLst>
              <a:ext uri="{FF2B5EF4-FFF2-40B4-BE49-F238E27FC236}">
                <a16:creationId xmlns:a16="http://schemas.microsoft.com/office/drawing/2014/main" xmlns="" id="{7BEFC6CD-8FED-4E32-9019-B6D309E3BE18}"/>
              </a:ext>
            </a:extLst>
          </p:cNvPr>
          <p:cNvSpPr/>
          <p:nvPr/>
        </p:nvSpPr>
        <p:spPr>
          <a:xfrm>
            <a:off x="3603625" y="3150394"/>
            <a:ext cx="107950" cy="107950"/>
          </a:xfrm>
          <a:prstGeom prst="ellipse">
            <a:avLst/>
          </a:prstGeom>
          <a:gradFill>
            <a:gsLst>
              <a:gs pos="0">
                <a:schemeClr val="accent1"/>
              </a:gs>
              <a:gs pos="100000">
                <a:schemeClr val="accent2">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TextBox 7">
            <a:extLst>
              <a:ext uri="{FF2B5EF4-FFF2-40B4-BE49-F238E27FC236}">
                <a16:creationId xmlns:a16="http://schemas.microsoft.com/office/drawing/2014/main" xmlns="" id="{2268475C-533E-41F9-8F4F-203076E69B28}"/>
              </a:ext>
            </a:extLst>
          </p:cNvPr>
          <p:cNvSpPr txBox="1">
            <a:spLocks noChangeArrowheads="1"/>
          </p:cNvSpPr>
          <p:nvPr/>
        </p:nvSpPr>
        <p:spPr bwMode="auto">
          <a:xfrm>
            <a:off x="4022725" y="2247106"/>
            <a:ext cx="20335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eaLnBrk="1" hangingPunct="1">
              <a:lnSpc>
                <a:spcPct val="150000"/>
              </a:lnSpc>
              <a:spcBef>
                <a:spcPct val="0"/>
              </a:spcBef>
              <a:buFontTx/>
              <a:buNone/>
            </a:pPr>
            <a:r>
              <a:rPr lang="en-US" altLang="en-US" sz="1200">
                <a:solidFill>
                  <a:schemeClr val="bg2"/>
                </a:solidFill>
              </a:rPr>
              <a:t>A wonderful serenity</a:t>
            </a:r>
          </a:p>
        </p:txBody>
      </p:sp>
      <p:sp>
        <p:nvSpPr>
          <p:cNvPr id="9" name="TextBox 8">
            <a:extLst>
              <a:ext uri="{FF2B5EF4-FFF2-40B4-BE49-F238E27FC236}">
                <a16:creationId xmlns:a16="http://schemas.microsoft.com/office/drawing/2014/main" xmlns="" id="{FF54ED7E-F0A1-458C-A8F6-26C712E6BD17}"/>
              </a:ext>
            </a:extLst>
          </p:cNvPr>
          <p:cNvSpPr txBox="1"/>
          <p:nvPr/>
        </p:nvSpPr>
        <p:spPr>
          <a:xfrm>
            <a:off x="4022725" y="2023269"/>
            <a:ext cx="2033588" cy="307975"/>
          </a:xfrm>
          <a:prstGeom prst="rect">
            <a:avLst/>
          </a:prstGeom>
          <a:noFill/>
        </p:spPr>
        <p:txBody>
          <a:bodyPr>
            <a:spAutoFit/>
          </a:bodyPr>
          <a:lstStyle/>
          <a:p>
            <a:pPr eaLnBrk="1" fontAlgn="auto" hangingPunct="1">
              <a:spcBef>
                <a:spcPts val="0"/>
              </a:spcBef>
              <a:spcAft>
                <a:spcPts val="0"/>
              </a:spcAft>
              <a:defRPr/>
            </a:pPr>
            <a:r>
              <a:rPr lang="en-US" sz="1400" b="1" dirty="0">
                <a:solidFill>
                  <a:schemeClr val="bg2"/>
                </a:solidFill>
                <a:latin typeface="+mj-lt"/>
              </a:rPr>
              <a:t>Detail information</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xmlns="" id="{48446F10-6FDC-4CA5-9E7A-27226BD250D7}"/>
              </a:ext>
            </a:extLst>
          </p:cNvPr>
          <p:cNvSpPr txBox="1"/>
          <p:nvPr/>
        </p:nvSpPr>
        <p:spPr>
          <a:xfrm>
            <a:off x="4344988" y="2602706"/>
            <a:ext cx="2033587" cy="307975"/>
          </a:xfrm>
          <a:prstGeom prst="rect">
            <a:avLst/>
          </a:prstGeom>
          <a:noFill/>
        </p:spPr>
        <p:txBody>
          <a:bodyPr>
            <a:spAutoFit/>
          </a:bodyPr>
          <a:lstStyle/>
          <a:p>
            <a:pPr eaLnBrk="1" fontAlgn="auto" hangingPunct="1">
              <a:spcBef>
                <a:spcPts val="0"/>
              </a:spcBef>
              <a:spcAft>
                <a:spcPts val="0"/>
              </a:spcAft>
              <a:defRPr/>
            </a:pPr>
            <a:r>
              <a:rPr lang="en-US" sz="1400" b="1" dirty="0">
                <a:solidFill>
                  <a:schemeClr val="bg2"/>
                </a:solidFill>
                <a:latin typeface="+mj-lt"/>
              </a:rPr>
              <a:t>4% - 1.523.662</a:t>
            </a:r>
            <a:endParaRPr lang="en-ID" sz="1400" b="1" dirty="0">
              <a:solidFill>
                <a:schemeClr val="bg2"/>
              </a:solidFill>
              <a:latin typeface="+mj-lt"/>
            </a:endParaRPr>
          </a:p>
        </p:txBody>
      </p:sp>
      <p:grpSp>
        <p:nvGrpSpPr>
          <p:cNvPr id="11" name="Group 10">
            <a:extLst>
              <a:ext uri="{FF2B5EF4-FFF2-40B4-BE49-F238E27FC236}">
                <a16:creationId xmlns:a16="http://schemas.microsoft.com/office/drawing/2014/main" xmlns="" id="{34C88B70-416F-43AE-AB43-7877C2CD8264}"/>
              </a:ext>
            </a:extLst>
          </p:cNvPr>
          <p:cNvGrpSpPr>
            <a:grpSpLocks/>
          </p:cNvGrpSpPr>
          <p:nvPr/>
        </p:nvGrpSpPr>
        <p:grpSpPr bwMode="auto">
          <a:xfrm>
            <a:off x="4103688" y="2632869"/>
            <a:ext cx="184150" cy="246062"/>
            <a:chOff x="4414223" y="1689751"/>
            <a:chExt cx="183945" cy="246221"/>
          </a:xfrm>
        </p:grpSpPr>
        <p:sp>
          <p:nvSpPr>
            <p:cNvPr id="12" name="Oval 11">
              <a:extLst>
                <a:ext uri="{FF2B5EF4-FFF2-40B4-BE49-F238E27FC236}">
                  <a16:creationId xmlns:a16="http://schemas.microsoft.com/office/drawing/2014/main" xmlns="" id="{A77304A8-AFE6-49A8-A861-AD34FF9D5676}"/>
                </a:ext>
              </a:extLst>
            </p:cNvPr>
            <p:cNvSpPr/>
            <p:nvPr/>
          </p:nvSpPr>
          <p:spPr>
            <a:xfrm>
              <a:off x="4423737" y="1719932"/>
              <a:ext cx="164916" cy="16520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 name="TextBox 30">
              <a:extLst>
                <a:ext uri="{FF2B5EF4-FFF2-40B4-BE49-F238E27FC236}">
                  <a16:creationId xmlns:a16="http://schemas.microsoft.com/office/drawing/2014/main" xmlns="" id="{53A78C05-441D-4BC7-9F43-96956E02B818}"/>
                </a:ext>
              </a:extLst>
            </p:cNvPr>
            <p:cNvSpPr txBox="1">
              <a:spLocks noChangeArrowheads="1"/>
            </p:cNvSpPr>
            <p:nvPr/>
          </p:nvSpPr>
          <p:spPr bwMode="auto">
            <a:xfrm>
              <a:off x="4414223" y="1689751"/>
              <a:ext cx="18394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algn="ctr" eaLnBrk="1" hangingPunct="1">
                <a:lnSpc>
                  <a:spcPct val="100000"/>
                </a:lnSpc>
                <a:spcBef>
                  <a:spcPct val="0"/>
                </a:spcBef>
                <a:buFontTx/>
                <a:buNone/>
              </a:pPr>
              <a:r>
                <a:rPr lang="en-US" altLang="en-US" sz="1000" b="1">
                  <a:solidFill>
                    <a:schemeClr val="accent1"/>
                  </a:solidFill>
                </a:rPr>
                <a:t>!</a:t>
              </a:r>
            </a:p>
          </p:txBody>
        </p:sp>
      </p:grpSp>
      <p:sp>
        <p:nvSpPr>
          <p:cNvPr id="14" name="Shape 768">
            <a:extLst>
              <a:ext uri="{FF2B5EF4-FFF2-40B4-BE49-F238E27FC236}">
                <a16:creationId xmlns:a16="http://schemas.microsoft.com/office/drawing/2014/main" xmlns="" id="{F120C9E7-0F83-42B6-A125-B83984BE3C8A}"/>
              </a:ext>
            </a:extLst>
          </p:cNvPr>
          <p:cNvSpPr/>
          <p:nvPr/>
        </p:nvSpPr>
        <p:spPr>
          <a:xfrm>
            <a:off x="4098743" y="516910"/>
            <a:ext cx="3994513" cy="841256"/>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lgn="l">
              <a:defRPr sz="8000">
                <a:solidFill>
                  <a:srgbClr val="5D5D5E"/>
                </a:solidFill>
                <a:latin typeface="Open Sans Light"/>
                <a:ea typeface="Open Sans Light"/>
                <a:cs typeface="Open Sans Light"/>
                <a:sym typeface="Open Sans Light"/>
              </a:defRPr>
            </a:lvl1pPr>
          </a:lstStyle>
          <a:p>
            <a:pPr algn="ctr"/>
            <a:r>
              <a:rPr lang="en-ID" sz="4800" dirty="0">
                <a:solidFill>
                  <a:srgbClr val="060ACF"/>
                </a:solidFill>
                <a:latin typeface="Montserrat SemiBold" panose="00000700000000000000" pitchFamily="50" charset="0"/>
              </a:rPr>
              <a:t>Bar Chart</a:t>
            </a:r>
          </a:p>
        </p:txBody>
      </p:sp>
    </p:spTree>
    <p:extLst>
      <p:ext uri="{BB962C8B-B14F-4D97-AF65-F5344CB8AC3E}">
        <p14:creationId xmlns:p14="http://schemas.microsoft.com/office/powerpoint/2010/main" val="3420028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Freeform: Shape 417">
            <a:extLst>
              <a:ext uri="{FF2B5EF4-FFF2-40B4-BE49-F238E27FC236}">
                <a16:creationId xmlns:a16="http://schemas.microsoft.com/office/drawing/2014/main" xmlns="" id="{58C8E8A2-CD1F-4CB1-8329-76A18076004D}"/>
              </a:ext>
            </a:extLst>
          </p:cNvPr>
          <p:cNvSpPr/>
          <p:nvPr/>
        </p:nvSpPr>
        <p:spPr>
          <a:xfrm rot="16200000">
            <a:off x="-1565474" y="1546791"/>
            <a:ext cx="6902448" cy="3808865"/>
          </a:xfrm>
          <a:custGeom>
            <a:avLst/>
            <a:gdLst>
              <a:gd name="connsiteX0" fmla="*/ 0 w 6299045"/>
              <a:gd name="connsiteY0" fmla="*/ 3193464 h 4265748"/>
              <a:gd name="connsiteX1" fmla="*/ 0 w 6299045"/>
              <a:gd name="connsiteY1" fmla="*/ 0 h 4265748"/>
              <a:gd name="connsiteX2" fmla="*/ 6299045 w 6299045"/>
              <a:gd name="connsiteY2" fmla="*/ 0 h 4265748"/>
              <a:gd name="connsiteX3" fmla="*/ 6118737 w 6299045"/>
              <a:gd name="connsiteY3" fmla="*/ 132217 h 4265748"/>
              <a:gd name="connsiteX4" fmla="*/ 5109293 w 6299045"/>
              <a:gd name="connsiteY4" fmla="*/ 1331156 h 4265748"/>
              <a:gd name="connsiteX5" fmla="*/ 4105406 w 6299045"/>
              <a:gd name="connsiteY5" fmla="*/ 3377262 h 4265748"/>
              <a:gd name="connsiteX6" fmla="*/ 3216501 w 6299045"/>
              <a:gd name="connsiteY6" fmla="*/ 3939685 h 4265748"/>
              <a:gd name="connsiteX7" fmla="*/ 1514950 w 6299045"/>
              <a:gd name="connsiteY7" fmla="*/ 4249646 h 4265748"/>
              <a:gd name="connsiteX8" fmla="*/ 81745 w 6299045"/>
              <a:gd name="connsiteY8" fmla="*/ 3365254 h 426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99045" h="4265748">
                <a:moveTo>
                  <a:pt x="0" y="3193464"/>
                </a:moveTo>
                <a:lnTo>
                  <a:pt x="0" y="0"/>
                </a:lnTo>
                <a:lnTo>
                  <a:pt x="6299045" y="0"/>
                </a:lnTo>
                <a:lnTo>
                  <a:pt x="6118737" y="132217"/>
                </a:lnTo>
                <a:cubicBezTo>
                  <a:pt x="5705715" y="461264"/>
                  <a:pt x="5355995" y="853026"/>
                  <a:pt x="5109293" y="1331156"/>
                </a:cubicBezTo>
                <a:cubicBezTo>
                  <a:pt x="4758600" y="2010596"/>
                  <a:pt x="4640068" y="2830562"/>
                  <a:pt x="4105406" y="3377262"/>
                </a:cubicBezTo>
                <a:cubicBezTo>
                  <a:pt x="3858535" y="3629558"/>
                  <a:pt x="3541154" y="3801362"/>
                  <a:pt x="3216501" y="3939685"/>
                </a:cubicBezTo>
                <a:cubicBezTo>
                  <a:pt x="2680148" y="4168139"/>
                  <a:pt x="2094252" y="4316439"/>
                  <a:pt x="1514950" y="4249646"/>
                </a:cubicBezTo>
                <a:cubicBezTo>
                  <a:pt x="935650" y="4182851"/>
                  <a:pt x="364632" y="3875090"/>
                  <a:pt x="81745" y="3365254"/>
                </a:cubicBezTo>
                <a:close/>
              </a:path>
            </a:pathLst>
          </a:custGeom>
          <a:solidFill>
            <a:schemeClr val="bg2">
              <a:lumMod val="75000"/>
              <a:alpha val="10000"/>
            </a:schemeClr>
          </a:solidFill>
          <a:ln w="9525" cap="flat">
            <a:noFill/>
            <a:prstDash val="solid"/>
            <a:miter/>
          </a:ln>
        </p:spPr>
        <p:txBody>
          <a:bodyPr wrap="square" anchor="ctr">
            <a:noAutofit/>
          </a:bodyPr>
          <a:lstStyle/>
          <a:p>
            <a:pPr eaLnBrk="1" fontAlgn="auto" hangingPunct="1">
              <a:spcBef>
                <a:spcPts val="0"/>
              </a:spcBef>
              <a:spcAft>
                <a:spcPts val="0"/>
              </a:spcAft>
              <a:defRPr/>
            </a:pPr>
            <a:endParaRPr lang="en-US">
              <a:latin typeface="+mn-lt"/>
            </a:endParaRPr>
          </a:p>
        </p:txBody>
      </p:sp>
      <p:sp>
        <p:nvSpPr>
          <p:cNvPr id="415" name="Rectangle: Rounded Corners 414">
            <a:extLst>
              <a:ext uri="{FF2B5EF4-FFF2-40B4-BE49-F238E27FC236}">
                <a16:creationId xmlns:a16="http://schemas.microsoft.com/office/drawing/2014/main" xmlns="" id="{BD4C3C2B-66B2-4E06-A64E-7C44DAB1CE31}"/>
              </a:ext>
            </a:extLst>
          </p:cNvPr>
          <p:cNvSpPr/>
          <p:nvPr/>
        </p:nvSpPr>
        <p:spPr>
          <a:xfrm>
            <a:off x="1129269" y="4028144"/>
            <a:ext cx="2589759" cy="2197614"/>
          </a:xfrm>
          <a:prstGeom prst="roundRect">
            <a:avLst>
              <a:gd name="adj" fmla="val 3704"/>
            </a:avLst>
          </a:prstGeom>
          <a:solidFill>
            <a:schemeClr val="bg1"/>
          </a:solidFill>
          <a:ln>
            <a:noFill/>
          </a:ln>
          <a:effectLst>
            <a:outerShdw blurRad="2667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2" name="Group 1">
            <a:extLst>
              <a:ext uri="{FF2B5EF4-FFF2-40B4-BE49-F238E27FC236}">
                <a16:creationId xmlns:a16="http://schemas.microsoft.com/office/drawing/2014/main" xmlns="" id="{310F72AA-FBC8-46EA-9F71-D1678984D0DF}"/>
              </a:ext>
            </a:extLst>
          </p:cNvPr>
          <p:cNvGrpSpPr/>
          <p:nvPr/>
        </p:nvGrpSpPr>
        <p:grpSpPr>
          <a:xfrm>
            <a:off x="4954476" y="2037847"/>
            <a:ext cx="7036996" cy="3490432"/>
            <a:chOff x="11175465" y="4730999"/>
            <a:chExt cx="11794196" cy="5850061"/>
          </a:xfrm>
        </p:grpSpPr>
        <p:sp>
          <p:nvSpPr>
            <p:cNvPr id="3" name="Shape 1042">
              <a:extLst>
                <a:ext uri="{FF2B5EF4-FFF2-40B4-BE49-F238E27FC236}">
                  <a16:creationId xmlns:a16="http://schemas.microsoft.com/office/drawing/2014/main" xmlns="" id="{0D92C2E5-F146-410C-9203-0C4FAA305C91}"/>
                </a:ext>
              </a:extLst>
            </p:cNvPr>
            <p:cNvSpPr/>
            <p:nvPr/>
          </p:nvSpPr>
          <p:spPr>
            <a:xfrm>
              <a:off x="15389914" y="4758125"/>
              <a:ext cx="61018" cy="23360"/>
            </a:xfrm>
            <a:custGeom>
              <a:avLst/>
              <a:gdLst/>
              <a:ahLst/>
              <a:cxnLst>
                <a:cxn ang="0">
                  <a:pos x="wd2" y="hd2"/>
                </a:cxn>
                <a:cxn ang="5400000">
                  <a:pos x="wd2" y="hd2"/>
                </a:cxn>
                <a:cxn ang="10800000">
                  <a:pos x="wd2" y="hd2"/>
                </a:cxn>
                <a:cxn ang="16200000">
                  <a:pos x="wd2" y="hd2"/>
                </a:cxn>
              </a:cxnLst>
              <a:rect l="0" t="0" r="r" b="b"/>
              <a:pathLst>
                <a:path w="21600" h="18600" extrusionOk="0">
                  <a:moveTo>
                    <a:pt x="9600" y="16200"/>
                  </a:moveTo>
                  <a:cubicBezTo>
                    <a:pt x="9600" y="16200"/>
                    <a:pt x="2400" y="10800"/>
                    <a:pt x="2400" y="10800"/>
                  </a:cubicBezTo>
                  <a:cubicBezTo>
                    <a:pt x="2400" y="10800"/>
                    <a:pt x="9600" y="10800"/>
                    <a:pt x="12000" y="10800"/>
                  </a:cubicBezTo>
                  <a:cubicBezTo>
                    <a:pt x="7200" y="5400"/>
                    <a:pt x="2400" y="10800"/>
                    <a:pt x="0" y="0"/>
                  </a:cubicBezTo>
                  <a:cubicBezTo>
                    <a:pt x="2400" y="5400"/>
                    <a:pt x="19200" y="0"/>
                    <a:pt x="21600" y="10800"/>
                  </a:cubicBezTo>
                  <a:cubicBezTo>
                    <a:pt x="21600" y="10800"/>
                    <a:pt x="14400" y="10800"/>
                    <a:pt x="12000" y="10800"/>
                  </a:cubicBezTo>
                  <a:cubicBezTo>
                    <a:pt x="12000" y="10800"/>
                    <a:pt x="16800" y="21600"/>
                    <a:pt x="9600" y="16200"/>
                  </a:cubicBezTo>
                  <a:cubicBezTo>
                    <a:pt x="7200" y="16200"/>
                    <a:pt x="14400" y="21600"/>
                    <a:pt x="9600" y="16200"/>
                  </a:cubicBezTo>
                  <a:close/>
                </a:path>
              </a:pathLst>
            </a:cu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4" name="Shape 1043">
              <a:extLst>
                <a:ext uri="{FF2B5EF4-FFF2-40B4-BE49-F238E27FC236}">
                  <a16:creationId xmlns:a16="http://schemas.microsoft.com/office/drawing/2014/main" xmlns="" id="{724CB5D6-0F92-4514-ACF1-246CE192F125}"/>
                </a:ext>
              </a:extLst>
            </p:cNvPr>
            <p:cNvSpPr/>
            <p:nvPr/>
          </p:nvSpPr>
          <p:spPr>
            <a:xfrm>
              <a:off x="20386482" y="8874415"/>
              <a:ext cx="1347521" cy="1010423"/>
            </a:xfrm>
            <a:custGeom>
              <a:avLst/>
              <a:gdLst/>
              <a:ahLst/>
              <a:cxnLst>
                <a:cxn ang="0">
                  <a:pos x="wd2" y="hd2"/>
                </a:cxn>
                <a:cxn ang="5400000">
                  <a:pos x="wd2" y="hd2"/>
                </a:cxn>
                <a:cxn ang="10800000">
                  <a:pos x="wd2" y="hd2"/>
                </a:cxn>
                <a:cxn ang="16200000">
                  <a:pos x="wd2" y="hd2"/>
                </a:cxn>
              </a:cxnLst>
              <a:rect l="0" t="0" r="r" b="b"/>
              <a:pathLst>
                <a:path w="21538" h="21600" extrusionOk="0">
                  <a:moveTo>
                    <a:pt x="10694" y="568"/>
                  </a:moveTo>
                  <a:cubicBezTo>
                    <a:pt x="10482" y="568"/>
                    <a:pt x="10376" y="284"/>
                    <a:pt x="10165" y="284"/>
                  </a:cubicBezTo>
                  <a:cubicBezTo>
                    <a:pt x="10059" y="142"/>
                    <a:pt x="10059" y="284"/>
                    <a:pt x="10165" y="426"/>
                  </a:cubicBezTo>
                  <a:cubicBezTo>
                    <a:pt x="10165" y="568"/>
                    <a:pt x="10376" y="426"/>
                    <a:pt x="10376" y="426"/>
                  </a:cubicBezTo>
                  <a:cubicBezTo>
                    <a:pt x="10482" y="568"/>
                    <a:pt x="10376" y="853"/>
                    <a:pt x="10482" y="853"/>
                  </a:cubicBezTo>
                  <a:cubicBezTo>
                    <a:pt x="10482" y="995"/>
                    <a:pt x="10376" y="995"/>
                    <a:pt x="10271" y="995"/>
                  </a:cubicBezTo>
                  <a:cubicBezTo>
                    <a:pt x="10165" y="1137"/>
                    <a:pt x="10059" y="1137"/>
                    <a:pt x="9953" y="1137"/>
                  </a:cubicBezTo>
                  <a:cubicBezTo>
                    <a:pt x="9741" y="995"/>
                    <a:pt x="9741" y="1137"/>
                    <a:pt x="9529" y="1137"/>
                  </a:cubicBezTo>
                  <a:cubicBezTo>
                    <a:pt x="9212" y="1279"/>
                    <a:pt x="9318" y="1705"/>
                    <a:pt x="9106" y="1847"/>
                  </a:cubicBezTo>
                  <a:cubicBezTo>
                    <a:pt x="8894" y="2132"/>
                    <a:pt x="8788" y="2558"/>
                    <a:pt x="8894" y="2842"/>
                  </a:cubicBezTo>
                  <a:cubicBezTo>
                    <a:pt x="9106" y="3268"/>
                    <a:pt x="8576" y="2984"/>
                    <a:pt x="8471" y="2984"/>
                  </a:cubicBezTo>
                  <a:cubicBezTo>
                    <a:pt x="8365" y="2984"/>
                    <a:pt x="8047" y="3411"/>
                    <a:pt x="8047" y="3411"/>
                  </a:cubicBezTo>
                  <a:cubicBezTo>
                    <a:pt x="8047" y="3411"/>
                    <a:pt x="7941" y="2700"/>
                    <a:pt x="7835" y="2558"/>
                  </a:cubicBezTo>
                  <a:cubicBezTo>
                    <a:pt x="7835" y="2416"/>
                    <a:pt x="7729" y="2416"/>
                    <a:pt x="7624" y="2416"/>
                  </a:cubicBezTo>
                  <a:cubicBezTo>
                    <a:pt x="7518" y="2274"/>
                    <a:pt x="7518" y="2274"/>
                    <a:pt x="7518" y="2132"/>
                  </a:cubicBezTo>
                  <a:cubicBezTo>
                    <a:pt x="7412" y="1989"/>
                    <a:pt x="7412" y="2274"/>
                    <a:pt x="7412" y="2416"/>
                  </a:cubicBezTo>
                  <a:cubicBezTo>
                    <a:pt x="7306" y="2416"/>
                    <a:pt x="7200" y="2416"/>
                    <a:pt x="7200" y="2274"/>
                  </a:cubicBezTo>
                  <a:cubicBezTo>
                    <a:pt x="6988" y="2274"/>
                    <a:pt x="7094" y="2842"/>
                    <a:pt x="6882" y="2700"/>
                  </a:cubicBezTo>
                  <a:cubicBezTo>
                    <a:pt x="6882" y="2700"/>
                    <a:pt x="6776" y="2558"/>
                    <a:pt x="6776" y="2558"/>
                  </a:cubicBezTo>
                  <a:cubicBezTo>
                    <a:pt x="6671" y="2700"/>
                    <a:pt x="6671" y="2700"/>
                    <a:pt x="6671" y="2700"/>
                  </a:cubicBezTo>
                  <a:cubicBezTo>
                    <a:pt x="6353" y="2558"/>
                    <a:pt x="6565" y="3126"/>
                    <a:pt x="6565" y="3126"/>
                  </a:cubicBezTo>
                  <a:cubicBezTo>
                    <a:pt x="6565" y="3126"/>
                    <a:pt x="6353" y="3126"/>
                    <a:pt x="6353" y="3126"/>
                  </a:cubicBezTo>
                  <a:cubicBezTo>
                    <a:pt x="6353" y="3268"/>
                    <a:pt x="6459" y="3268"/>
                    <a:pt x="6459" y="3268"/>
                  </a:cubicBezTo>
                  <a:cubicBezTo>
                    <a:pt x="6353" y="3553"/>
                    <a:pt x="6247" y="3268"/>
                    <a:pt x="6247" y="3695"/>
                  </a:cubicBezTo>
                  <a:cubicBezTo>
                    <a:pt x="6247" y="3837"/>
                    <a:pt x="6353" y="3837"/>
                    <a:pt x="6353" y="3979"/>
                  </a:cubicBezTo>
                  <a:cubicBezTo>
                    <a:pt x="6353" y="4263"/>
                    <a:pt x="5612" y="3695"/>
                    <a:pt x="5612" y="4121"/>
                  </a:cubicBezTo>
                  <a:cubicBezTo>
                    <a:pt x="5612" y="4263"/>
                    <a:pt x="6035" y="4547"/>
                    <a:pt x="5824" y="4689"/>
                  </a:cubicBezTo>
                  <a:cubicBezTo>
                    <a:pt x="5718" y="4689"/>
                    <a:pt x="5718" y="4547"/>
                    <a:pt x="5718" y="4689"/>
                  </a:cubicBezTo>
                  <a:cubicBezTo>
                    <a:pt x="5612" y="4832"/>
                    <a:pt x="5612" y="4832"/>
                    <a:pt x="5506" y="4689"/>
                  </a:cubicBezTo>
                  <a:cubicBezTo>
                    <a:pt x="5400" y="4689"/>
                    <a:pt x="5506" y="4405"/>
                    <a:pt x="5400" y="4263"/>
                  </a:cubicBezTo>
                  <a:cubicBezTo>
                    <a:pt x="5294" y="3979"/>
                    <a:pt x="5082" y="4547"/>
                    <a:pt x="4976" y="4689"/>
                  </a:cubicBezTo>
                  <a:cubicBezTo>
                    <a:pt x="4976" y="4832"/>
                    <a:pt x="4871" y="4974"/>
                    <a:pt x="4871" y="5116"/>
                  </a:cubicBezTo>
                  <a:cubicBezTo>
                    <a:pt x="4871" y="5116"/>
                    <a:pt x="4976" y="5258"/>
                    <a:pt x="4976" y="5400"/>
                  </a:cubicBezTo>
                  <a:cubicBezTo>
                    <a:pt x="4976" y="5400"/>
                    <a:pt x="4765" y="5684"/>
                    <a:pt x="4659" y="5826"/>
                  </a:cubicBezTo>
                  <a:cubicBezTo>
                    <a:pt x="4341" y="6253"/>
                    <a:pt x="4024" y="6537"/>
                    <a:pt x="3600" y="6679"/>
                  </a:cubicBezTo>
                  <a:cubicBezTo>
                    <a:pt x="3282" y="6679"/>
                    <a:pt x="2965" y="6963"/>
                    <a:pt x="2541" y="7105"/>
                  </a:cubicBezTo>
                  <a:cubicBezTo>
                    <a:pt x="2224" y="7247"/>
                    <a:pt x="1906" y="7247"/>
                    <a:pt x="1588" y="7532"/>
                  </a:cubicBezTo>
                  <a:cubicBezTo>
                    <a:pt x="1376" y="7816"/>
                    <a:pt x="1271" y="7816"/>
                    <a:pt x="1059" y="7958"/>
                  </a:cubicBezTo>
                  <a:cubicBezTo>
                    <a:pt x="953" y="8100"/>
                    <a:pt x="741" y="8526"/>
                    <a:pt x="741" y="8526"/>
                  </a:cubicBezTo>
                  <a:cubicBezTo>
                    <a:pt x="635" y="8526"/>
                    <a:pt x="741" y="8100"/>
                    <a:pt x="741" y="7958"/>
                  </a:cubicBezTo>
                  <a:cubicBezTo>
                    <a:pt x="529" y="7958"/>
                    <a:pt x="424" y="8668"/>
                    <a:pt x="424" y="8668"/>
                  </a:cubicBezTo>
                  <a:cubicBezTo>
                    <a:pt x="529" y="9095"/>
                    <a:pt x="318" y="9237"/>
                    <a:pt x="318" y="9663"/>
                  </a:cubicBezTo>
                  <a:cubicBezTo>
                    <a:pt x="318" y="9805"/>
                    <a:pt x="847" y="11368"/>
                    <a:pt x="635" y="11511"/>
                  </a:cubicBezTo>
                  <a:cubicBezTo>
                    <a:pt x="635" y="11511"/>
                    <a:pt x="318" y="10942"/>
                    <a:pt x="318" y="10942"/>
                  </a:cubicBezTo>
                  <a:cubicBezTo>
                    <a:pt x="318" y="11084"/>
                    <a:pt x="635" y="11511"/>
                    <a:pt x="424" y="11653"/>
                  </a:cubicBezTo>
                  <a:cubicBezTo>
                    <a:pt x="212" y="11653"/>
                    <a:pt x="212" y="10942"/>
                    <a:pt x="0" y="10942"/>
                  </a:cubicBezTo>
                  <a:cubicBezTo>
                    <a:pt x="0" y="10942"/>
                    <a:pt x="635" y="12079"/>
                    <a:pt x="635" y="12221"/>
                  </a:cubicBezTo>
                  <a:cubicBezTo>
                    <a:pt x="741" y="12363"/>
                    <a:pt x="635" y="12647"/>
                    <a:pt x="741" y="12932"/>
                  </a:cubicBezTo>
                  <a:cubicBezTo>
                    <a:pt x="847" y="13216"/>
                    <a:pt x="953" y="13358"/>
                    <a:pt x="1059" y="13642"/>
                  </a:cubicBezTo>
                  <a:cubicBezTo>
                    <a:pt x="1165" y="13784"/>
                    <a:pt x="1165" y="14211"/>
                    <a:pt x="1165" y="14353"/>
                  </a:cubicBezTo>
                  <a:cubicBezTo>
                    <a:pt x="1165" y="14637"/>
                    <a:pt x="1271" y="14921"/>
                    <a:pt x="1376" y="15063"/>
                  </a:cubicBezTo>
                  <a:cubicBezTo>
                    <a:pt x="1482" y="15489"/>
                    <a:pt x="1482" y="15632"/>
                    <a:pt x="1482" y="16058"/>
                  </a:cubicBezTo>
                  <a:cubicBezTo>
                    <a:pt x="1482" y="16200"/>
                    <a:pt x="1482" y="16911"/>
                    <a:pt x="1482" y="16911"/>
                  </a:cubicBezTo>
                  <a:cubicBezTo>
                    <a:pt x="1376" y="17053"/>
                    <a:pt x="1271" y="17053"/>
                    <a:pt x="1165" y="17195"/>
                  </a:cubicBezTo>
                  <a:cubicBezTo>
                    <a:pt x="1059" y="17621"/>
                    <a:pt x="1271" y="17621"/>
                    <a:pt x="1376" y="17763"/>
                  </a:cubicBezTo>
                  <a:cubicBezTo>
                    <a:pt x="1800" y="18047"/>
                    <a:pt x="2118" y="18332"/>
                    <a:pt x="2647" y="18189"/>
                  </a:cubicBezTo>
                  <a:cubicBezTo>
                    <a:pt x="2859" y="18047"/>
                    <a:pt x="3071" y="17905"/>
                    <a:pt x="3176" y="17763"/>
                  </a:cubicBezTo>
                  <a:cubicBezTo>
                    <a:pt x="3494" y="17621"/>
                    <a:pt x="3388" y="17763"/>
                    <a:pt x="3494" y="17479"/>
                  </a:cubicBezTo>
                  <a:cubicBezTo>
                    <a:pt x="3706" y="17195"/>
                    <a:pt x="4447" y="17195"/>
                    <a:pt x="4659" y="17337"/>
                  </a:cubicBezTo>
                  <a:cubicBezTo>
                    <a:pt x="4976" y="17337"/>
                    <a:pt x="5506" y="17621"/>
                    <a:pt x="5718" y="17195"/>
                  </a:cubicBezTo>
                  <a:cubicBezTo>
                    <a:pt x="5824" y="17053"/>
                    <a:pt x="5824" y="16768"/>
                    <a:pt x="6035" y="16626"/>
                  </a:cubicBezTo>
                  <a:cubicBezTo>
                    <a:pt x="6247" y="16484"/>
                    <a:pt x="6459" y="16342"/>
                    <a:pt x="6671" y="16200"/>
                  </a:cubicBezTo>
                  <a:cubicBezTo>
                    <a:pt x="6988" y="15916"/>
                    <a:pt x="7412" y="16200"/>
                    <a:pt x="7729" y="15916"/>
                  </a:cubicBezTo>
                  <a:cubicBezTo>
                    <a:pt x="8259" y="15632"/>
                    <a:pt x="8682" y="15632"/>
                    <a:pt x="9318" y="15489"/>
                  </a:cubicBezTo>
                  <a:cubicBezTo>
                    <a:pt x="9424" y="15489"/>
                    <a:pt x="9529" y="15347"/>
                    <a:pt x="9741" y="15347"/>
                  </a:cubicBezTo>
                  <a:cubicBezTo>
                    <a:pt x="9847" y="15489"/>
                    <a:pt x="10059" y="15632"/>
                    <a:pt x="10165" y="15774"/>
                  </a:cubicBezTo>
                  <a:cubicBezTo>
                    <a:pt x="10271" y="15774"/>
                    <a:pt x="11329" y="16058"/>
                    <a:pt x="11329" y="16200"/>
                  </a:cubicBezTo>
                  <a:cubicBezTo>
                    <a:pt x="11224" y="16342"/>
                    <a:pt x="11118" y="16768"/>
                    <a:pt x="11329" y="16626"/>
                  </a:cubicBezTo>
                  <a:cubicBezTo>
                    <a:pt x="11435" y="16626"/>
                    <a:pt x="11647" y="17053"/>
                    <a:pt x="11753" y="17195"/>
                  </a:cubicBezTo>
                  <a:cubicBezTo>
                    <a:pt x="11859" y="17337"/>
                    <a:pt x="11859" y="17479"/>
                    <a:pt x="11859" y="17763"/>
                  </a:cubicBezTo>
                  <a:cubicBezTo>
                    <a:pt x="11965" y="17905"/>
                    <a:pt x="12176" y="18189"/>
                    <a:pt x="12176" y="18189"/>
                  </a:cubicBezTo>
                  <a:cubicBezTo>
                    <a:pt x="12176" y="18047"/>
                    <a:pt x="12071" y="17905"/>
                    <a:pt x="12282" y="17763"/>
                  </a:cubicBezTo>
                  <a:cubicBezTo>
                    <a:pt x="12388" y="17621"/>
                    <a:pt x="12494" y="17479"/>
                    <a:pt x="12706" y="17337"/>
                  </a:cubicBezTo>
                  <a:cubicBezTo>
                    <a:pt x="12812" y="17195"/>
                    <a:pt x="13341" y="16484"/>
                    <a:pt x="13235" y="16342"/>
                  </a:cubicBezTo>
                  <a:cubicBezTo>
                    <a:pt x="13341" y="16626"/>
                    <a:pt x="13235" y="16768"/>
                    <a:pt x="13235" y="17053"/>
                  </a:cubicBezTo>
                  <a:cubicBezTo>
                    <a:pt x="13341" y="17195"/>
                    <a:pt x="13129" y="17337"/>
                    <a:pt x="13129" y="17337"/>
                  </a:cubicBezTo>
                  <a:cubicBezTo>
                    <a:pt x="13024" y="17621"/>
                    <a:pt x="13024" y="17763"/>
                    <a:pt x="13024" y="17905"/>
                  </a:cubicBezTo>
                  <a:cubicBezTo>
                    <a:pt x="13024" y="18189"/>
                    <a:pt x="12600" y="18332"/>
                    <a:pt x="12918" y="18332"/>
                  </a:cubicBezTo>
                  <a:cubicBezTo>
                    <a:pt x="13341" y="18332"/>
                    <a:pt x="13129" y="17763"/>
                    <a:pt x="13235" y="17479"/>
                  </a:cubicBezTo>
                  <a:cubicBezTo>
                    <a:pt x="13235" y="17479"/>
                    <a:pt x="13659" y="18047"/>
                    <a:pt x="13553" y="18332"/>
                  </a:cubicBezTo>
                  <a:cubicBezTo>
                    <a:pt x="13235" y="18900"/>
                    <a:pt x="13659" y="18474"/>
                    <a:pt x="13871" y="18758"/>
                  </a:cubicBezTo>
                  <a:cubicBezTo>
                    <a:pt x="14188" y="19184"/>
                    <a:pt x="14188" y="19326"/>
                    <a:pt x="14188" y="19753"/>
                  </a:cubicBezTo>
                  <a:cubicBezTo>
                    <a:pt x="14082" y="20179"/>
                    <a:pt x="14506" y="20605"/>
                    <a:pt x="14718" y="20605"/>
                  </a:cubicBezTo>
                  <a:cubicBezTo>
                    <a:pt x="14929" y="20747"/>
                    <a:pt x="15141" y="20889"/>
                    <a:pt x="15353" y="20889"/>
                  </a:cubicBezTo>
                  <a:cubicBezTo>
                    <a:pt x="15565" y="20889"/>
                    <a:pt x="15988" y="21600"/>
                    <a:pt x="16200" y="21458"/>
                  </a:cubicBezTo>
                  <a:cubicBezTo>
                    <a:pt x="16412" y="21316"/>
                    <a:pt x="16624" y="21174"/>
                    <a:pt x="16729" y="20889"/>
                  </a:cubicBezTo>
                  <a:cubicBezTo>
                    <a:pt x="16729" y="20889"/>
                    <a:pt x="16941" y="20463"/>
                    <a:pt x="17047" y="20605"/>
                  </a:cubicBezTo>
                  <a:cubicBezTo>
                    <a:pt x="17047" y="20747"/>
                    <a:pt x="16835" y="20889"/>
                    <a:pt x="16941" y="21032"/>
                  </a:cubicBezTo>
                  <a:cubicBezTo>
                    <a:pt x="17047" y="21174"/>
                    <a:pt x="17047" y="20747"/>
                    <a:pt x="17153" y="20747"/>
                  </a:cubicBezTo>
                  <a:cubicBezTo>
                    <a:pt x="17153" y="20747"/>
                    <a:pt x="17365" y="21174"/>
                    <a:pt x="17471" y="21174"/>
                  </a:cubicBezTo>
                  <a:cubicBezTo>
                    <a:pt x="17471" y="21316"/>
                    <a:pt x="17682" y="21600"/>
                    <a:pt x="17788" y="21600"/>
                  </a:cubicBezTo>
                  <a:cubicBezTo>
                    <a:pt x="17682" y="21600"/>
                    <a:pt x="18000" y="21174"/>
                    <a:pt x="18000" y="21174"/>
                  </a:cubicBezTo>
                  <a:cubicBezTo>
                    <a:pt x="18212" y="21032"/>
                    <a:pt x="18318" y="20747"/>
                    <a:pt x="18424" y="20605"/>
                  </a:cubicBezTo>
                  <a:cubicBezTo>
                    <a:pt x="18741" y="20463"/>
                    <a:pt x="19588" y="20747"/>
                    <a:pt x="19588" y="20179"/>
                  </a:cubicBezTo>
                  <a:cubicBezTo>
                    <a:pt x="19694" y="19468"/>
                    <a:pt x="19800" y="19042"/>
                    <a:pt x="19906" y="18474"/>
                  </a:cubicBezTo>
                  <a:cubicBezTo>
                    <a:pt x="20118" y="17905"/>
                    <a:pt x="20224" y="17337"/>
                    <a:pt x="20541" y="16768"/>
                  </a:cubicBezTo>
                  <a:cubicBezTo>
                    <a:pt x="20647" y="16626"/>
                    <a:pt x="20859" y="16484"/>
                    <a:pt x="20965" y="16200"/>
                  </a:cubicBezTo>
                  <a:cubicBezTo>
                    <a:pt x="20965" y="16058"/>
                    <a:pt x="20965" y="16058"/>
                    <a:pt x="20965" y="15916"/>
                  </a:cubicBezTo>
                  <a:cubicBezTo>
                    <a:pt x="21071" y="15774"/>
                    <a:pt x="21176" y="15632"/>
                    <a:pt x="21176" y="15347"/>
                  </a:cubicBezTo>
                  <a:cubicBezTo>
                    <a:pt x="21282" y="15063"/>
                    <a:pt x="21176" y="14779"/>
                    <a:pt x="21282" y="14495"/>
                  </a:cubicBezTo>
                  <a:cubicBezTo>
                    <a:pt x="21282" y="14353"/>
                    <a:pt x="21388" y="14211"/>
                    <a:pt x="21388" y="14068"/>
                  </a:cubicBezTo>
                  <a:cubicBezTo>
                    <a:pt x="21494" y="13926"/>
                    <a:pt x="21282" y="13784"/>
                    <a:pt x="21388" y="13642"/>
                  </a:cubicBezTo>
                  <a:cubicBezTo>
                    <a:pt x="21494" y="13500"/>
                    <a:pt x="21600" y="13074"/>
                    <a:pt x="21494" y="12932"/>
                  </a:cubicBezTo>
                  <a:cubicBezTo>
                    <a:pt x="21494" y="12647"/>
                    <a:pt x="21388" y="12505"/>
                    <a:pt x="21388" y="12363"/>
                  </a:cubicBezTo>
                  <a:cubicBezTo>
                    <a:pt x="21282" y="12221"/>
                    <a:pt x="21282" y="11937"/>
                    <a:pt x="21282" y="11795"/>
                  </a:cubicBezTo>
                  <a:cubicBezTo>
                    <a:pt x="21176" y="11226"/>
                    <a:pt x="21494" y="10942"/>
                    <a:pt x="21388" y="10374"/>
                  </a:cubicBezTo>
                  <a:cubicBezTo>
                    <a:pt x="21388" y="10516"/>
                    <a:pt x="21282" y="10800"/>
                    <a:pt x="21176" y="10800"/>
                  </a:cubicBezTo>
                  <a:cubicBezTo>
                    <a:pt x="20965" y="10800"/>
                    <a:pt x="20859" y="10232"/>
                    <a:pt x="20753" y="9947"/>
                  </a:cubicBezTo>
                  <a:cubicBezTo>
                    <a:pt x="20541" y="9521"/>
                    <a:pt x="20118" y="9521"/>
                    <a:pt x="20118" y="8811"/>
                  </a:cubicBezTo>
                  <a:cubicBezTo>
                    <a:pt x="20012" y="8526"/>
                    <a:pt x="19906" y="8526"/>
                    <a:pt x="19800" y="8384"/>
                  </a:cubicBezTo>
                  <a:cubicBezTo>
                    <a:pt x="19588" y="8242"/>
                    <a:pt x="19588" y="8668"/>
                    <a:pt x="19482" y="8384"/>
                  </a:cubicBezTo>
                  <a:cubicBezTo>
                    <a:pt x="19482" y="7958"/>
                    <a:pt x="19376" y="7816"/>
                    <a:pt x="19165" y="7532"/>
                  </a:cubicBezTo>
                  <a:cubicBezTo>
                    <a:pt x="19165" y="7532"/>
                    <a:pt x="19059" y="7389"/>
                    <a:pt x="19059" y="7247"/>
                  </a:cubicBezTo>
                  <a:cubicBezTo>
                    <a:pt x="18953" y="7247"/>
                    <a:pt x="19059" y="6963"/>
                    <a:pt x="19059" y="7105"/>
                  </a:cubicBezTo>
                  <a:cubicBezTo>
                    <a:pt x="18847" y="6821"/>
                    <a:pt x="18635" y="6679"/>
                    <a:pt x="18424" y="6537"/>
                  </a:cubicBezTo>
                  <a:cubicBezTo>
                    <a:pt x="18212" y="6253"/>
                    <a:pt x="17894" y="6395"/>
                    <a:pt x="17788" y="6111"/>
                  </a:cubicBezTo>
                  <a:cubicBezTo>
                    <a:pt x="17576" y="5826"/>
                    <a:pt x="17682" y="5258"/>
                    <a:pt x="17576" y="5116"/>
                  </a:cubicBezTo>
                  <a:cubicBezTo>
                    <a:pt x="17576" y="4832"/>
                    <a:pt x="17576" y="4547"/>
                    <a:pt x="17471" y="4405"/>
                  </a:cubicBezTo>
                  <a:cubicBezTo>
                    <a:pt x="17365" y="4263"/>
                    <a:pt x="17259" y="4263"/>
                    <a:pt x="17259" y="3979"/>
                  </a:cubicBezTo>
                  <a:cubicBezTo>
                    <a:pt x="17259" y="3695"/>
                    <a:pt x="17259" y="3268"/>
                    <a:pt x="17047" y="2842"/>
                  </a:cubicBezTo>
                  <a:cubicBezTo>
                    <a:pt x="16941" y="2842"/>
                    <a:pt x="16729" y="2416"/>
                    <a:pt x="16729" y="2558"/>
                  </a:cubicBezTo>
                  <a:cubicBezTo>
                    <a:pt x="16518" y="2558"/>
                    <a:pt x="16518" y="2700"/>
                    <a:pt x="16412" y="2416"/>
                  </a:cubicBezTo>
                  <a:cubicBezTo>
                    <a:pt x="16200" y="2132"/>
                    <a:pt x="16306" y="1563"/>
                    <a:pt x="16094" y="1137"/>
                  </a:cubicBezTo>
                  <a:cubicBezTo>
                    <a:pt x="16094" y="995"/>
                    <a:pt x="15671" y="0"/>
                    <a:pt x="15671" y="0"/>
                  </a:cubicBezTo>
                  <a:cubicBezTo>
                    <a:pt x="15565" y="0"/>
                    <a:pt x="15565" y="284"/>
                    <a:pt x="15565" y="426"/>
                  </a:cubicBezTo>
                  <a:cubicBezTo>
                    <a:pt x="15565" y="568"/>
                    <a:pt x="15459" y="711"/>
                    <a:pt x="15353" y="853"/>
                  </a:cubicBezTo>
                  <a:cubicBezTo>
                    <a:pt x="15353" y="853"/>
                    <a:pt x="15141" y="1137"/>
                    <a:pt x="15247" y="1279"/>
                  </a:cubicBezTo>
                  <a:cubicBezTo>
                    <a:pt x="15247" y="1279"/>
                    <a:pt x="15459" y="1279"/>
                    <a:pt x="15353" y="1421"/>
                  </a:cubicBezTo>
                  <a:cubicBezTo>
                    <a:pt x="15247" y="1421"/>
                    <a:pt x="15141" y="2132"/>
                    <a:pt x="15141" y="2274"/>
                  </a:cubicBezTo>
                  <a:cubicBezTo>
                    <a:pt x="15247" y="2558"/>
                    <a:pt x="15247" y="2842"/>
                    <a:pt x="15247" y="3126"/>
                  </a:cubicBezTo>
                  <a:cubicBezTo>
                    <a:pt x="15141" y="3695"/>
                    <a:pt x="15141" y="5116"/>
                    <a:pt x="14506" y="5116"/>
                  </a:cubicBezTo>
                  <a:cubicBezTo>
                    <a:pt x="14082" y="5116"/>
                    <a:pt x="14082" y="4547"/>
                    <a:pt x="13765" y="4405"/>
                  </a:cubicBezTo>
                  <a:cubicBezTo>
                    <a:pt x="13553" y="4263"/>
                    <a:pt x="13341" y="4263"/>
                    <a:pt x="13129" y="3979"/>
                  </a:cubicBezTo>
                  <a:cubicBezTo>
                    <a:pt x="13024" y="3837"/>
                    <a:pt x="11859" y="2984"/>
                    <a:pt x="11965" y="2842"/>
                  </a:cubicBezTo>
                  <a:cubicBezTo>
                    <a:pt x="11965" y="2700"/>
                    <a:pt x="12071" y="2558"/>
                    <a:pt x="12176" y="2416"/>
                  </a:cubicBezTo>
                  <a:cubicBezTo>
                    <a:pt x="12176" y="2274"/>
                    <a:pt x="12388" y="2274"/>
                    <a:pt x="12388" y="2132"/>
                  </a:cubicBezTo>
                  <a:cubicBezTo>
                    <a:pt x="12388" y="2132"/>
                    <a:pt x="12282" y="1989"/>
                    <a:pt x="12282" y="1847"/>
                  </a:cubicBezTo>
                  <a:cubicBezTo>
                    <a:pt x="12388" y="1705"/>
                    <a:pt x="12388" y="1705"/>
                    <a:pt x="12494" y="1563"/>
                  </a:cubicBezTo>
                  <a:cubicBezTo>
                    <a:pt x="12494" y="1421"/>
                    <a:pt x="12706" y="1279"/>
                    <a:pt x="12812" y="1137"/>
                  </a:cubicBezTo>
                  <a:cubicBezTo>
                    <a:pt x="12812" y="995"/>
                    <a:pt x="12600" y="711"/>
                    <a:pt x="12494" y="853"/>
                  </a:cubicBezTo>
                  <a:cubicBezTo>
                    <a:pt x="12494" y="853"/>
                    <a:pt x="12388" y="1137"/>
                    <a:pt x="12388" y="1137"/>
                  </a:cubicBezTo>
                  <a:cubicBezTo>
                    <a:pt x="12282" y="995"/>
                    <a:pt x="12282" y="995"/>
                    <a:pt x="12176" y="853"/>
                  </a:cubicBezTo>
                  <a:cubicBezTo>
                    <a:pt x="12176" y="711"/>
                    <a:pt x="11965" y="995"/>
                    <a:pt x="11859" y="995"/>
                  </a:cubicBezTo>
                  <a:cubicBezTo>
                    <a:pt x="11753" y="1137"/>
                    <a:pt x="11647" y="995"/>
                    <a:pt x="11541" y="995"/>
                  </a:cubicBezTo>
                  <a:cubicBezTo>
                    <a:pt x="11329" y="853"/>
                    <a:pt x="11012" y="711"/>
                    <a:pt x="10694" y="568"/>
                  </a:cubicBezTo>
                  <a:cubicBezTo>
                    <a:pt x="10482" y="568"/>
                    <a:pt x="10906" y="711"/>
                    <a:pt x="10694" y="56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 name="Shape 1044">
              <a:extLst>
                <a:ext uri="{FF2B5EF4-FFF2-40B4-BE49-F238E27FC236}">
                  <a16:creationId xmlns:a16="http://schemas.microsoft.com/office/drawing/2014/main" xmlns="" id="{94DC16EC-F571-434C-B7ED-A755315F562B}"/>
                </a:ext>
              </a:extLst>
            </p:cNvPr>
            <p:cNvSpPr/>
            <p:nvPr/>
          </p:nvSpPr>
          <p:spPr>
            <a:xfrm>
              <a:off x="16524366" y="6297495"/>
              <a:ext cx="257096" cy="400101"/>
            </a:xfrm>
            <a:custGeom>
              <a:avLst/>
              <a:gdLst/>
              <a:ahLst/>
              <a:cxnLst>
                <a:cxn ang="0">
                  <a:pos x="wd2" y="hd2"/>
                </a:cxn>
                <a:cxn ang="5400000">
                  <a:pos x="wd2" y="hd2"/>
                </a:cxn>
                <a:cxn ang="10800000">
                  <a:pos x="wd2" y="hd2"/>
                </a:cxn>
                <a:cxn ang="16200000">
                  <a:pos x="wd2" y="hd2"/>
                </a:cxn>
              </a:cxnLst>
              <a:rect l="0" t="0" r="r" b="b"/>
              <a:pathLst>
                <a:path w="21003" h="21600" extrusionOk="0">
                  <a:moveTo>
                    <a:pt x="8100" y="0"/>
                  </a:moveTo>
                  <a:cubicBezTo>
                    <a:pt x="6480" y="0"/>
                    <a:pt x="5400" y="360"/>
                    <a:pt x="3780" y="0"/>
                  </a:cubicBezTo>
                  <a:cubicBezTo>
                    <a:pt x="3240" y="0"/>
                    <a:pt x="2700" y="0"/>
                    <a:pt x="2700" y="360"/>
                  </a:cubicBezTo>
                  <a:cubicBezTo>
                    <a:pt x="3240" y="1080"/>
                    <a:pt x="2700" y="720"/>
                    <a:pt x="2160" y="1080"/>
                  </a:cubicBezTo>
                  <a:cubicBezTo>
                    <a:pt x="2700" y="720"/>
                    <a:pt x="2700" y="1440"/>
                    <a:pt x="2700" y="1440"/>
                  </a:cubicBezTo>
                  <a:cubicBezTo>
                    <a:pt x="2160" y="2160"/>
                    <a:pt x="540" y="1800"/>
                    <a:pt x="1080" y="2880"/>
                  </a:cubicBezTo>
                  <a:cubicBezTo>
                    <a:pt x="2160" y="3600"/>
                    <a:pt x="1620" y="3960"/>
                    <a:pt x="1080" y="4680"/>
                  </a:cubicBezTo>
                  <a:cubicBezTo>
                    <a:pt x="1080" y="5400"/>
                    <a:pt x="2160" y="5400"/>
                    <a:pt x="2700" y="5040"/>
                  </a:cubicBezTo>
                  <a:cubicBezTo>
                    <a:pt x="2160" y="5400"/>
                    <a:pt x="2700" y="5400"/>
                    <a:pt x="2700" y="5760"/>
                  </a:cubicBezTo>
                  <a:cubicBezTo>
                    <a:pt x="2700" y="5400"/>
                    <a:pt x="1620" y="6480"/>
                    <a:pt x="1620" y="6480"/>
                  </a:cubicBezTo>
                  <a:cubicBezTo>
                    <a:pt x="1080" y="6480"/>
                    <a:pt x="0" y="6480"/>
                    <a:pt x="0" y="7200"/>
                  </a:cubicBezTo>
                  <a:cubicBezTo>
                    <a:pt x="540" y="7200"/>
                    <a:pt x="1080" y="6480"/>
                    <a:pt x="1620" y="6840"/>
                  </a:cubicBezTo>
                  <a:cubicBezTo>
                    <a:pt x="1620" y="7200"/>
                    <a:pt x="1620" y="7560"/>
                    <a:pt x="1620" y="7560"/>
                  </a:cubicBezTo>
                  <a:cubicBezTo>
                    <a:pt x="1080" y="7920"/>
                    <a:pt x="1080" y="8280"/>
                    <a:pt x="1080" y="8280"/>
                  </a:cubicBezTo>
                  <a:cubicBezTo>
                    <a:pt x="1080" y="8640"/>
                    <a:pt x="1620" y="7920"/>
                    <a:pt x="2160" y="7920"/>
                  </a:cubicBezTo>
                  <a:cubicBezTo>
                    <a:pt x="2160" y="7560"/>
                    <a:pt x="2700" y="8280"/>
                    <a:pt x="2700" y="8280"/>
                  </a:cubicBezTo>
                  <a:cubicBezTo>
                    <a:pt x="3240" y="8280"/>
                    <a:pt x="2700" y="6840"/>
                    <a:pt x="2160" y="6840"/>
                  </a:cubicBezTo>
                  <a:cubicBezTo>
                    <a:pt x="2700" y="6840"/>
                    <a:pt x="3780" y="7200"/>
                    <a:pt x="3780" y="6840"/>
                  </a:cubicBezTo>
                  <a:cubicBezTo>
                    <a:pt x="3780" y="6840"/>
                    <a:pt x="3240" y="7200"/>
                    <a:pt x="3240" y="7200"/>
                  </a:cubicBezTo>
                  <a:cubicBezTo>
                    <a:pt x="3240" y="7560"/>
                    <a:pt x="3780" y="7920"/>
                    <a:pt x="3780" y="8280"/>
                  </a:cubicBezTo>
                  <a:cubicBezTo>
                    <a:pt x="3780" y="8640"/>
                    <a:pt x="2160" y="9720"/>
                    <a:pt x="3780" y="9720"/>
                  </a:cubicBezTo>
                  <a:cubicBezTo>
                    <a:pt x="3780" y="9720"/>
                    <a:pt x="5400" y="9720"/>
                    <a:pt x="5940" y="9720"/>
                  </a:cubicBezTo>
                  <a:cubicBezTo>
                    <a:pt x="6480" y="9360"/>
                    <a:pt x="8100" y="9360"/>
                    <a:pt x="8100" y="9360"/>
                  </a:cubicBezTo>
                  <a:cubicBezTo>
                    <a:pt x="7560" y="10080"/>
                    <a:pt x="7020" y="10080"/>
                    <a:pt x="7560" y="10800"/>
                  </a:cubicBezTo>
                  <a:cubicBezTo>
                    <a:pt x="8100" y="11880"/>
                    <a:pt x="8100" y="11160"/>
                    <a:pt x="8640" y="11520"/>
                  </a:cubicBezTo>
                  <a:cubicBezTo>
                    <a:pt x="8640" y="11880"/>
                    <a:pt x="8100" y="12600"/>
                    <a:pt x="8640" y="12960"/>
                  </a:cubicBezTo>
                  <a:cubicBezTo>
                    <a:pt x="9180" y="13680"/>
                    <a:pt x="7560" y="13680"/>
                    <a:pt x="7020" y="13680"/>
                  </a:cubicBezTo>
                  <a:cubicBezTo>
                    <a:pt x="5940" y="14040"/>
                    <a:pt x="5400" y="13320"/>
                    <a:pt x="4320" y="14040"/>
                  </a:cubicBezTo>
                  <a:cubicBezTo>
                    <a:pt x="3780" y="14760"/>
                    <a:pt x="6480" y="14400"/>
                    <a:pt x="5940" y="14760"/>
                  </a:cubicBezTo>
                  <a:cubicBezTo>
                    <a:pt x="5940" y="14760"/>
                    <a:pt x="4860" y="15120"/>
                    <a:pt x="4860" y="15120"/>
                  </a:cubicBezTo>
                  <a:cubicBezTo>
                    <a:pt x="4860" y="15480"/>
                    <a:pt x="5400" y="15480"/>
                    <a:pt x="4860" y="15840"/>
                  </a:cubicBezTo>
                  <a:cubicBezTo>
                    <a:pt x="4320" y="16200"/>
                    <a:pt x="3780" y="16560"/>
                    <a:pt x="2700" y="16920"/>
                  </a:cubicBezTo>
                  <a:cubicBezTo>
                    <a:pt x="2160" y="17280"/>
                    <a:pt x="3240" y="17640"/>
                    <a:pt x="3240" y="17640"/>
                  </a:cubicBezTo>
                  <a:cubicBezTo>
                    <a:pt x="3780" y="17640"/>
                    <a:pt x="4860" y="17280"/>
                    <a:pt x="4860" y="17280"/>
                  </a:cubicBezTo>
                  <a:cubicBezTo>
                    <a:pt x="4860" y="17640"/>
                    <a:pt x="6480" y="17640"/>
                    <a:pt x="7020" y="18000"/>
                  </a:cubicBezTo>
                  <a:cubicBezTo>
                    <a:pt x="8100" y="18000"/>
                    <a:pt x="9180" y="17280"/>
                    <a:pt x="9720" y="17280"/>
                  </a:cubicBezTo>
                  <a:cubicBezTo>
                    <a:pt x="9720" y="17280"/>
                    <a:pt x="8640" y="19080"/>
                    <a:pt x="7020" y="18720"/>
                  </a:cubicBezTo>
                  <a:cubicBezTo>
                    <a:pt x="6480" y="18360"/>
                    <a:pt x="5940" y="18720"/>
                    <a:pt x="5400" y="18720"/>
                  </a:cubicBezTo>
                  <a:cubicBezTo>
                    <a:pt x="4320" y="18720"/>
                    <a:pt x="4860" y="18360"/>
                    <a:pt x="4320" y="18360"/>
                  </a:cubicBezTo>
                  <a:cubicBezTo>
                    <a:pt x="4320" y="18360"/>
                    <a:pt x="4320" y="19440"/>
                    <a:pt x="3780" y="19800"/>
                  </a:cubicBezTo>
                  <a:cubicBezTo>
                    <a:pt x="3780" y="19800"/>
                    <a:pt x="3240" y="20160"/>
                    <a:pt x="2700" y="20520"/>
                  </a:cubicBezTo>
                  <a:cubicBezTo>
                    <a:pt x="2700" y="20520"/>
                    <a:pt x="1620" y="20880"/>
                    <a:pt x="1620" y="21240"/>
                  </a:cubicBezTo>
                  <a:cubicBezTo>
                    <a:pt x="1620" y="21240"/>
                    <a:pt x="2700" y="21240"/>
                    <a:pt x="2700" y="21240"/>
                  </a:cubicBezTo>
                  <a:cubicBezTo>
                    <a:pt x="2700" y="21240"/>
                    <a:pt x="2160" y="21240"/>
                    <a:pt x="2700" y="21600"/>
                  </a:cubicBezTo>
                  <a:cubicBezTo>
                    <a:pt x="2700" y="21600"/>
                    <a:pt x="3780" y="20520"/>
                    <a:pt x="4320" y="20520"/>
                  </a:cubicBezTo>
                  <a:cubicBezTo>
                    <a:pt x="4860" y="20520"/>
                    <a:pt x="5940" y="20880"/>
                    <a:pt x="6480" y="20520"/>
                  </a:cubicBezTo>
                  <a:cubicBezTo>
                    <a:pt x="7560" y="20520"/>
                    <a:pt x="7020" y="19800"/>
                    <a:pt x="8100" y="19800"/>
                  </a:cubicBezTo>
                  <a:cubicBezTo>
                    <a:pt x="8640" y="19440"/>
                    <a:pt x="9180" y="19800"/>
                    <a:pt x="10260" y="19800"/>
                  </a:cubicBezTo>
                  <a:cubicBezTo>
                    <a:pt x="10800" y="20160"/>
                    <a:pt x="11340" y="19440"/>
                    <a:pt x="12420" y="19800"/>
                  </a:cubicBezTo>
                  <a:cubicBezTo>
                    <a:pt x="12960" y="20160"/>
                    <a:pt x="14040" y="19800"/>
                    <a:pt x="14580" y="19440"/>
                  </a:cubicBezTo>
                  <a:cubicBezTo>
                    <a:pt x="15660" y="19440"/>
                    <a:pt x="17280" y="19440"/>
                    <a:pt x="18360" y="19440"/>
                  </a:cubicBezTo>
                  <a:cubicBezTo>
                    <a:pt x="18360" y="19440"/>
                    <a:pt x="20520" y="18360"/>
                    <a:pt x="20520" y="18360"/>
                  </a:cubicBezTo>
                  <a:cubicBezTo>
                    <a:pt x="19980" y="18000"/>
                    <a:pt x="17820" y="18360"/>
                    <a:pt x="17820" y="18000"/>
                  </a:cubicBezTo>
                  <a:cubicBezTo>
                    <a:pt x="17820" y="17640"/>
                    <a:pt x="19980" y="16560"/>
                    <a:pt x="20520" y="16560"/>
                  </a:cubicBezTo>
                  <a:cubicBezTo>
                    <a:pt x="21060" y="15840"/>
                    <a:pt x="21600" y="14400"/>
                    <a:pt x="19440" y="14400"/>
                  </a:cubicBezTo>
                  <a:cubicBezTo>
                    <a:pt x="18900" y="14400"/>
                    <a:pt x="17820" y="14760"/>
                    <a:pt x="17280" y="14760"/>
                  </a:cubicBezTo>
                  <a:cubicBezTo>
                    <a:pt x="16200" y="14400"/>
                    <a:pt x="17280" y="14400"/>
                    <a:pt x="17280" y="14040"/>
                  </a:cubicBezTo>
                  <a:cubicBezTo>
                    <a:pt x="17280" y="13680"/>
                    <a:pt x="17280" y="13320"/>
                    <a:pt x="16740" y="12960"/>
                  </a:cubicBezTo>
                  <a:cubicBezTo>
                    <a:pt x="16740" y="12960"/>
                    <a:pt x="14580" y="12600"/>
                    <a:pt x="15120" y="12240"/>
                  </a:cubicBezTo>
                  <a:cubicBezTo>
                    <a:pt x="15120" y="12240"/>
                    <a:pt x="16200" y="12600"/>
                    <a:pt x="16200" y="12240"/>
                  </a:cubicBezTo>
                  <a:cubicBezTo>
                    <a:pt x="16740" y="11880"/>
                    <a:pt x="16200" y="11520"/>
                    <a:pt x="15660" y="11160"/>
                  </a:cubicBezTo>
                  <a:cubicBezTo>
                    <a:pt x="14040" y="10440"/>
                    <a:pt x="13500" y="10440"/>
                    <a:pt x="12420" y="9000"/>
                  </a:cubicBezTo>
                  <a:cubicBezTo>
                    <a:pt x="11880" y="8280"/>
                    <a:pt x="11340" y="7560"/>
                    <a:pt x="9720" y="6840"/>
                  </a:cubicBezTo>
                  <a:cubicBezTo>
                    <a:pt x="9180" y="6480"/>
                    <a:pt x="7020" y="7200"/>
                    <a:pt x="6480" y="6480"/>
                  </a:cubicBezTo>
                  <a:cubicBezTo>
                    <a:pt x="6480" y="6480"/>
                    <a:pt x="9720" y="6120"/>
                    <a:pt x="9180" y="5760"/>
                  </a:cubicBezTo>
                  <a:cubicBezTo>
                    <a:pt x="9180" y="5760"/>
                    <a:pt x="8100" y="6120"/>
                    <a:pt x="7560" y="5760"/>
                  </a:cubicBezTo>
                  <a:cubicBezTo>
                    <a:pt x="7560" y="5760"/>
                    <a:pt x="9720" y="5400"/>
                    <a:pt x="9720" y="5400"/>
                  </a:cubicBezTo>
                  <a:cubicBezTo>
                    <a:pt x="10260" y="5040"/>
                    <a:pt x="11880" y="3240"/>
                    <a:pt x="11340" y="2880"/>
                  </a:cubicBezTo>
                  <a:cubicBezTo>
                    <a:pt x="10800" y="2160"/>
                    <a:pt x="9180" y="2160"/>
                    <a:pt x="8100" y="2160"/>
                  </a:cubicBezTo>
                  <a:cubicBezTo>
                    <a:pt x="7560" y="2520"/>
                    <a:pt x="4860" y="2520"/>
                    <a:pt x="4860" y="2520"/>
                  </a:cubicBezTo>
                  <a:cubicBezTo>
                    <a:pt x="4860" y="2520"/>
                    <a:pt x="5940" y="2160"/>
                    <a:pt x="5940" y="2160"/>
                  </a:cubicBezTo>
                  <a:cubicBezTo>
                    <a:pt x="5940" y="2160"/>
                    <a:pt x="4860" y="1800"/>
                    <a:pt x="4860" y="2160"/>
                  </a:cubicBezTo>
                  <a:cubicBezTo>
                    <a:pt x="4860" y="1800"/>
                    <a:pt x="9720" y="360"/>
                    <a:pt x="8100" y="0"/>
                  </a:cubicBezTo>
                  <a:cubicBezTo>
                    <a:pt x="7560" y="0"/>
                    <a:pt x="9180" y="360"/>
                    <a:pt x="81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 name="Shape 1045">
              <a:extLst>
                <a:ext uri="{FF2B5EF4-FFF2-40B4-BE49-F238E27FC236}">
                  <a16:creationId xmlns:a16="http://schemas.microsoft.com/office/drawing/2014/main" xmlns="" id="{1F625FC0-AD17-402C-A522-0E655DEFCF55}"/>
                </a:ext>
              </a:extLst>
            </p:cNvPr>
            <p:cNvSpPr/>
            <p:nvPr/>
          </p:nvSpPr>
          <p:spPr>
            <a:xfrm>
              <a:off x="15926224" y="5886007"/>
              <a:ext cx="351818" cy="167363"/>
            </a:xfrm>
            <a:custGeom>
              <a:avLst/>
              <a:gdLst/>
              <a:ahLst/>
              <a:cxnLst>
                <a:cxn ang="0">
                  <a:pos x="wd2" y="hd2"/>
                </a:cxn>
                <a:cxn ang="5400000">
                  <a:pos x="wd2" y="hd2"/>
                </a:cxn>
                <a:cxn ang="10800000">
                  <a:pos x="wd2" y="hd2"/>
                </a:cxn>
                <a:cxn ang="16200000">
                  <a:pos x="wd2" y="hd2"/>
                </a:cxn>
              </a:cxnLst>
              <a:rect l="0" t="0" r="r" b="b"/>
              <a:pathLst>
                <a:path w="21283" h="20769" extrusionOk="0">
                  <a:moveTo>
                    <a:pt x="20883" y="7477"/>
                  </a:moveTo>
                  <a:cubicBezTo>
                    <a:pt x="20883" y="7477"/>
                    <a:pt x="19283" y="6646"/>
                    <a:pt x="19283" y="6646"/>
                  </a:cubicBezTo>
                  <a:cubicBezTo>
                    <a:pt x="19283" y="6646"/>
                    <a:pt x="19683" y="5815"/>
                    <a:pt x="19683" y="5815"/>
                  </a:cubicBezTo>
                  <a:cubicBezTo>
                    <a:pt x="19283" y="5815"/>
                    <a:pt x="18483" y="5815"/>
                    <a:pt x="18883" y="4984"/>
                  </a:cubicBezTo>
                  <a:cubicBezTo>
                    <a:pt x="18883" y="4984"/>
                    <a:pt x="19283" y="4154"/>
                    <a:pt x="19283" y="4154"/>
                  </a:cubicBezTo>
                  <a:cubicBezTo>
                    <a:pt x="18883" y="3323"/>
                    <a:pt x="18083" y="3323"/>
                    <a:pt x="18083" y="3323"/>
                  </a:cubicBezTo>
                  <a:cubicBezTo>
                    <a:pt x="18083" y="2492"/>
                    <a:pt x="18883" y="1661"/>
                    <a:pt x="18883" y="1661"/>
                  </a:cubicBezTo>
                  <a:cubicBezTo>
                    <a:pt x="18883" y="1661"/>
                    <a:pt x="17283" y="2492"/>
                    <a:pt x="16883" y="1661"/>
                  </a:cubicBezTo>
                  <a:cubicBezTo>
                    <a:pt x="16483" y="831"/>
                    <a:pt x="16083" y="0"/>
                    <a:pt x="15283" y="0"/>
                  </a:cubicBezTo>
                  <a:cubicBezTo>
                    <a:pt x="14883" y="0"/>
                    <a:pt x="15683" y="1661"/>
                    <a:pt x="15283" y="2492"/>
                  </a:cubicBezTo>
                  <a:cubicBezTo>
                    <a:pt x="14883" y="3323"/>
                    <a:pt x="14483" y="2492"/>
                    <a:pt x="14083" y="3323"/>
                  </a:cubicBezTo>
                  <a:cubicBezTo>
                    <a:pt x="13683" y="4154"/>
                    <a:pt x="13283" y="3323"/>
                    <a:pt x="12483" y="3323"/>
                  </a:cubicBezTo>
                  <a:cubicBezTo>
                    <a:pt x="11683" y="2492"/>
                    <a:pt x="12883" y="5815"/>
                    <a:pt x="12483" y="6646"/>
                  </a:cubicBezTo>
                  <a:cubicBezTo>
                    <a:pt x="12483" y="6646"/>
                    <a:pt x="10883" y="831"/>
                    <a:pt x="10083" y="3323"/>
                  </a:cubicBezTo>
                  <a:cubicBezTo>
                    <a:pt x="9683" y="3323"/>
                    <a:pt x="10083" y="4984"/>
                    <a:pt x="9683" y="5815"/>
                  </a:cubicBezTo>
                  <a:cubicBezTo>
                    <a:pt x="9683" y="6646"/>
                    <a:pt x="8483" y="3323"/>
                    <a:pt x="8083" y="3323"/>
                  </a:cubicBezTo>
                  <a:cubicBezTo>
                    <a:pt x="7683" y="3323"/>
                    <a:pt x="8883" y="6646"/>
                    <a:pt x="8083" y="6646"/>
                  </a:cubicBezTo>
                  <a:cubicBezTo>
                    <a:pt x="7683" y="6646"/>
                    <a:pt x="7683" y="6646"/>
                    <a:pt x="7283" y="6646"/>
                  </a:cubicBezTo>
                  <a:cubicBezTo>
                    <a:pt x="6883" y="6646"/>
                    <a:pt x="6483" y="8307"/>
                    <a:pt x="6483" y="9138"/>
                  </a:cubicBezTo>
                  <a:cubicBezTo>
                    <a:pt x="6483" y="8307"/>
                    <a:pt x="5283" y="6646"/>
                    <a:pt x="5283" y="5815"/>
                  </a:cubicBezTo>
                  <a:cubicBezTo>
                    <a:pt x="5283" y="5815"/>
                    <a:pt x="6083" y="5815"/>
                    <a:pt x="6083" y="5815"/>
                  </a:cubicBezTo>
                  <a:cubicBezTo>
                    <a:pt x="6083" y="4984"/>
                    <a:pt x="5283" y="3323"/>
                    <a:pt x="5283" y="3323"/>
                  </a:cubicBezTo>
                  <a:cubicBezTo>
                    <a:pt x="4883" y="3323"/>
                    <a:pt x="2883" y="-831"/>
                    <a:pt x="2483" y="831"/>
                  </a:cubicBezTo>
                  <a:cubicBezTo>
                    <a:pt x="2483" y="1661"/>
                    <a:pt x="3683" y="1661"/>
                    <a:pt x="3283" y="2492"/>
                  </a:cubicBezTo>
                  <a:cubicBezTo>
                    <a:pt x="3283" y="2492"/>
                    <a:pt x="3283" y="2492"/>
                    <a:pt x="2883" y="2492"/>
                  </a:cubicBezTo>
                  <a:cubicBezTo>
                    <a:pt x="3683" y="1661"/>
                    <a:pt x="4083" y="4984"/>
                    <a:pt x="3683" y="5815"/>
                  </a:cubicBezTo>
                  <a:cubicBezTo>
                    <a:pt x="3683" y="5815"/>
                    <a:pt x="483" y="0"/>
                    <a:pt x="1683" y="4154"/>
                  </a:cubicBezTo>
                  <a:cubicBezTo>
                    <a:pt x="1683" y="4154"/>
                    <a:pt x="883" y="4154"/>
                    <a:pt x="883" y="4154"/>
                  </a:cubicBezTo>
                  <a:cubicBezTo>
                    <a:pt x="883" y="4984"/>
                    <a:pt x="1683" y="4984"/>
                    <a:pt x="1683" y="4984"/>
                  </a:cubicBezTo>
                  <a:cubicBezTo>
                    <a:pt x="1683" y="4154"/>
                    <a:pt x="1683" y="5815"/>
                    <a:pt x="1683" y="5815"/>
                  </a:cubicBezTo>
                  <a:cubicBezTo>
                    <a:pt x="1683" y="5815"/>
                    <a:pt x="883" y="4984"/>
                    <a:pt x="483" y="4984"/>
                  </a:cubicBezTo>
                  <a:cubicBezTo>
                    <a:pt x="883" y="4984"/>
                    <a:pt x="-317" y="7477"/>
                    <a:pt x="83" y="6646"/>
                  </a:cubicBezTo>
                  <a:cubicBezTo>
                    <a:pt x="-317" y="8307"/>
                    <a:pt x="2883" y="7477"/>
                    <a:pt x="2883" y="7477"/>
                  </a:cubicBezTo>
                  <a:cubicBezTo>
                    <a:pt x="3283" y="7477"/>
                    <a:pt x="4883" y="8307"/>
                    <a:pt x="4883" y="8307"/>
                  </a:cubicBezTo>
                  <a:cubicBezTo>
                    <a:pt x="4483" y="8307"/>
                    <a:pt x="4083" y="8307"/>
                    <a:pt x="4083" y="9138"/>
                  </a:cubicBezTo>
                  <a:cubicBezTo>
                    <a:pt x="4083" y="9138"/>
                    <a:pt x="4483" y="9969"/>
                    <a:pt x="4483" y="9969"/>
                  </a:cubicBezTo>
                  <a:cubicBezTo>
                    <a:pt x="4083" y="10800"/>
                    <a:pt x="3283" y="10800"/>
                    <a:pt x="2883" y="10800"/>
                  </a:cubicBezTo>
                  <a:cubicBezTo>
                    <a:pt x="2883" y="10800"/>
                    <a:pt x="483" y="11631"/>
                    <a:pt x="883" y="11631"/>
                  </a:cubicBezTo>
                  <a:cubicBezTo>
                    <a:pt x="1683" y="12461"/>
                    <a:pt x="2883" y="11631"/>
                    <a:pt x="3683" y="12461"/>
                  </a:cubicBezTo>
                  <a:cubicBezTo>
                    <a:pt x="4083" y="13292"/>
                    <a:pt x="4083" y="14123"/>
                    <a:pt x="4483" y="14123"/>
                  </a:cubicBezTo>
                  <a:cubicBezTo>
                    <a:pt x="4483" y="14123"/>
                    <a:pt x="5283" y="13292"/>
                    <a:pt x="5683" y="13292"/>
                  </a:cubicBezTo>
                  <a:cubicBezTo>
                    <a:pt x="5283" y="13292"/>
                    <a:pt x="4883" y="14123"/>
                    <a:pt x="4883" y="14123"/>
                  </a:cubicBezTo>
                  <a:cubicBezTo>
                    <a:pt x="4883" y="14954"/>
                    <a:pt x="5683" y="14123"/>
                    <a:pt x="5683" y="14123"/>
                  </a:cubicBezTo>
                  <a:cubicBezTo>
                    <a:pt x="6083" y="14954"/>
                    <a:pt x="2883" y="18277"/>
                    <a:pt x="3683" y="18277"/>
                  </a:cubicBezTo>
                  <a:cubicBezTo>
                    <a:pt x="4483" y="19107"/>
                    <a:pt x="5283" y="18277"/>
                    <a:pt x="5683" y="18277"/>
                  </a:cubicBezTo>
                  <a:cubicBezTo>
                    <a:pt x="6483" y="18277"/>
                    <a:pt x="7283" y="18277"/>
                    <a:pt x="8083" y="19107"/>
                  </a:cubicBezTo>
                  <a:cubicBezTo>
                    <a:pt x="7683" y="18277"/>
                    <a:pt x="7683" y="19107"/>
                    <a:pt x="7683" y="19107"/>
                  </a:cubicBezTo>
                  <a:cubicBezTo>
                    <a:pt x="8083" y="19938"/>
                    <a:pt x="8483" y="19938"/>
                    <a:pt x="8483" y="19938"/>
                  </a:cubicBezTo>
                  <a:cubicBezTo>
                    <a:pt x="9283" y="20769"/>
                    <a:pt x="10483" y="20769"/>
                    <a:pt x="11283" y="20769"/>
                  </a:cubicBezTo>
                  <a:cubicBezTo>
                    <a:pt x="12083" y="20769"/>
                    <a:pt x="12083" y="19938"/>
                    <a:pt x="12883" y="19938"/>
                  </a:cubicBezTo>
                  <a:cubicBezTo>
                    <a:pt x="13683" y="19107"/>
                    <a:pt x="14483" y="19107"/>
                    <a:pt x="15283" y="18277"/>
                  </a:cubicBezTo>
                  <a:cubicBezTo>
                    <a:pt x="16483" y="16615"/>
                    <a:pt x="16883" y="15784"/>
                    <a:pt x="18083" y="14954"/>
                  </a:cubicBezTo>
                  <a:cubicBezTo>
                    <a:pt x="18883" y="14954"/>
                    <a:pt x="19283" y="12461"/>
                    <a:pt x="20483" y="12461"/>
                  </a:cubicBezTo>
                  <a:cubicBezTo>
                    <a:pt x="20483" y="11631"/>
                    <a:pt x="20883" y="11631"/>
                    <a:pt x="20483" y="10800"/>
                  </a:cubicBezTo>
                  <a:cubicBezTo>
                    <a:pt x="20083" y="9969"/>
                    <a:pt x="20883" y="9969"/>
                    <a:pt x="21283" y="9969"/>
                  </a:cubicBezTo>
                  <a:cubicBezTo>
                    <a:pt x="21283" y="9969"/>
                    <a:pt x="20483" y="9138"/>
                    <a:pt x="20483" y="9138"/>
                  </a:cubicBezTo>
                  <a:cubicBezTo>
                    <a:pt x="20483" y="8307"/>
                    <a:pt x="21283" y="7477"/>
                    <a:pt x="20883" y="7477"/>
                  </a:cubicBezTo>
                  <a:cubicBezTo>
                    <a:pt x="20083" y="6646"/>
                    <a:pt x="21283" y="7477"/>
                    <a:pt x="20883" y="747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 name="Shape 1046">
              <a:extLst>
                <a:ext uri="{FF2B5EF4-FFF2-40B4-BE49-F238E27FC236}">
                  <a16:creationId xmlns:a16="http://schemas.microsoft.com/office/drawing/2014/main" xmlns="" id="{DE2FD377-472C-4756-8811-046B0CBAD9CE}"/>
                </a:ext>
              </a:extLst>
            </p:cNvPr>
            <p:cNvSpPr/>
            <p:nvPr/>
          </p:nvSpPr>
          <p:spPr>
            <a:xfrm>
              <a:off x="18418134" y="5246840"/>
              <a:ext cx="586962" cy="406428"/>
            </a:xfrm>
            <a:custGeom>
              <a:avLst/>
              <a:gdLst/>
              <a:ahLst/>
              <a:cxnLst>
                <a:cxn ang="0">
                  <a:pos x="wd2" y="hd2"/>
                </a:cxn>
                <a:cxn ang="5400000">
                  <a:pos x="wd2" y="hd2"/>
                </a:cxn>
                <a:cxn ang="10800000">
                  <a:pos x="wd2" y="hd2"/>
                </a:cxn>
                <a:cxn ang="16200000">
                  <a:pos x="wd2" y="hd2"/>
                </a:cxn>
              </a:cxnLst>
              <a:rect l="0" t="0" r="r" b="b"/>
              <a:pathLst>
                <a:path w="21251" h="21339" extrusionOk="0">
                  <a:moveTo>
                    <a:pt x="20160" y="87"/>
                  </a:moveTo>
                  <a:cubicBezTo>
                    <a:pt x="19440" y="87"/>
                    <a:pt x="19200" y="-261"/>
                    <a:pt x="18480" y="436"/>
                  </a:cubicBezTo>
                  <a:cubicBezTo>
                    <a:pt x="18240" y="436"/>
                    <a:pt x="17280" y="784"/>
                    <a:pt x="17520" y="1133"/>
                  </a:cubicBezTo>
                  <a:cubicBezTo>
                    <a:pt x="17280" y="1133"/>
                    <a:pt x="16320" y="1829"/>
                    <a:pt x="15840" y="1829"/>
                  </a:cubicBezTo>
                  <a:cubicBezTo>
                    <a:pt x="15360" y="1829"/>
                    <a:pt x="14640" y="2178"/>
                    <a:pt x="14160" y="2526"/>
                  </a:cubicBezTo>
                  <a:cubicBezTo>
                    <a:pt x="13440" y="2526"/>
                    <a:pt x="12960" y="2526"/>
                    <a:pt x="12240" y="2526"/>
                  </a:cubicBezTo>
                  <a:cubicBezTo>
                    <a:pt x="12240" y="2526"/>
                    <a:pt x="10800" y="2526"/>
                    <a:pt x="11040" y="2874"/>
                  </a:cubicBezTo>
                  <a:cubicBezTo>
                    <a:pt x="11040" y="2874"/>
                    <a:pt x="11520" y="2874"/>
                    <a:pt x="11520" y="2874"/>
                  </a:cubicBezTo>
                  <a:cubicBezTo>
                    <a:pt x="11280" y="3223"/>
                    <a:pt x="10800" y="3223"/>
                    <a:pt x="10560" y="3571"/>
                  </a:cubicBezTo>
                  <a:cubicBezTo>
                    <a:pt x="10320" y="3571"/>
                    <a:pt x="9840" y="3571"/>
                    <a:pt x="9360" y="3571"/>
                  </a:cubicBezTo>
                  <a:cubicBezTo>
                    <a:pt x="9120" y="3571"/>
                    <a:pt x="9120" y="3571"/>
                    <a:pt x="8640" y="3920"/>
                  </a:cubicBezTo>
                  <a:cubicBezTo>
                    <a:pt x="8400" y="4965"/>
                    <a:pt x="8160" y="4616"/>
                    <a:pt x="7680" y="4616"/>
                  </a:cubicBezTo>
                  <a:cubicBezTo>
                    <a:pt x="7200" y="4965"/>
                    <a:pt x="7440" y="5662"/>
                    <a:pt x="6720" y="5662"/>
                  </a:cubicBezTo>
                  <a:cubicBezTo>
                    <a:pt x="6240" y="5662"/>
                    <a:pt x="6480" y="6358"/>
                    <a:pt x="6240" y="6358"/>
                  </a:cubicBezTo>
                  <a:cubicBezTo>
                    <a:pt x="6000" y="6707"/>
                    <a:pt x="5280" y="6010"/>
                    <a:pt x="5520" y="6358"/>
                  </a:cubicBezTo>
                  <a:cubicBezTo>
                    <a:pt x="5520" y="6707"/>
                    <a:pt x="6240" y="7055"/>
                    <a:pt x="6240" y="7055"/>
                  </a:cubicBezTo>
                  <a:cubicBezTo>
                    <a:pt x="6240" y="7055"/>
                    <a:pt x="5280" y="7404"/>
                    <a:pt x="5280" y="7404"/>
                  </a:cubicBezTo>
                  <a:cubicBezTo>
                    <a:pt x="5280" y="7752"/>
                    <a:pt x="6480" y="7752"/>
                    <a:pt x="6480" y="7752"/>
                  </a:cubicBezTo>
                  <a:cubicBezTo>
                    <a:pt x="6480" y="8100"/>
                    <a:pt x="4800" y="8100"/>
                    <a:pt x="5040" y="8449"/>
                  </a:cubicBezTo>
                  <a:cubicBezTo>
                    <a:pt x="5040" y="8100"/>
                    <a:pt x="5520" y="8449"/>
                    <a:pt x="5520" y="8449"/>
                  </a:cubicBezTo>
                  <a:cubicBezTo>
                    <a:pt x="5040" y="8797"/>
                    <a:pt x="4800" y="8449"/>
                    <a:pt x="4800" y="8797"/>
                  </a:cubicBezTo>
                  <a:cubicBezTo>
                    <a:pt x="4560" y="9145"/>
                    <a:pt x="5040" y="9494"/>
                    <a:pt x="5040" y="9494"/>
                  </a:cubicBezTo>
                  <a:cubicBezTo>
                    <a:pt x="4800" y="9494"/>
                    <a:pt x="4560" y="9494"/>
                    <a:pt x="4320" y="9494"/>
                  </a:cubicBezTo>
                  <a:cubicBezTo>
                    <a:pt x="4320" y="9494"/>
                    <a:pt x="4800" y="9842"/>
                    <a:pt x="5040" y="9842"/>
                  </a:cubicBezTo>
                  <a:cubicBezTo>
                    <a:pt x="4560" y="9842"/>
                    <a:pt x="4320" y="9842"/>
                    <a:pt x="4080" y="10191"/>
                  </a:cubicBezTo>
                  <a:cubicBezTo>
                    <a:pt x="3840" y="10539"/>
                    <a:pt x="3600" y="10539"/>
                    <a:pt x="3360" y="10539"/>
                  </a:cubicBezTo>
                  <a:cubicBezTo>
                    <a:pt x="2880" y="10887"/>
                    <a:pt x="2880" y="11236"/>
                    <a:pt x="3360" y="11236"/>
                  </a:cubicBezTo>
                  <a:cubicBezTo>
                    <a:pt x="3600" y="11236"/>
                    <a:pt x="4320" y="11584"/>
                    <a:pt x="4560" y="11584"/>
                  </a:cubicBezTo>
                  <a:cubicBezTo>
                    <a:pt x="4080" y="11933"/>
                    <a:pt x="3600" y="11236"/>
                    <a:pt x="3600" y="12281"/>
                  </a:cubicBezTo>
                  <a:cubicBezTo>
                    <a:pt x="3600" y="12629"/>
                    <a:pt x="2400" y="12629"/>
                    <a:pt x="2160" y="12978"/>
                  </a:cubicBezTo>
                  <a:cubicBezTo>
                    <a:pt x="1920" y="13326"/>
                    <a:pt x="2160" y="13326"/>
                    <a:pt x="2160" y="13674"/>
                  </a:cubicBezTo>
                  <a:cubicBezTo>
                    <a:pt x="2160" y="13674"/>
                    <a:pt x="1440" y="14023"/>
                    <a:pt x="1440" y="14023"/>
                  </a:cubicBezTo>
                  <a:cubicBezTo>
                    <a:pt x="480" y="14371"/>
                    <a:pt x="1680" y="14371"/>
                    <a:pt x="1680" y="14720"/>
                  </a:cubicBezTo>
                  <a:cubicBezTo>
                    <a:pt x="1920" y="15068"/>
                    <a:pt x="1200" y="16113"/>
                    <a:pt x="1200" y="16113"/>
                  </a:cubicBezTo>
                  <a:cubicBezTo>
                    <a:pt x="720" y="16810"/>
                    <a:pt x="0" y="16113"/>
                    <a:pt x="0" y="17507"/>
                  </a:cubicBezTo>
                  <a:cubicBezTo>
                    <a:pt x="0" y="18900"/>
                    <a:pt x="480" y="18204"/>
                    <a:pt x="960" y="18204"/>
                  </a:cubicBezTo>
                  <a:cubicBezTo>
                    <a:pt x="1440" y="18552"/>
                    <a:pt x="1680" y="18900"/>
                    <a:pt x="2160" y="18552"/>
                  </a:cubicBezTo>
                  <a:cubicBezTo>
                    <a:pt x="2160" y="18552"/>
                    <a:pt x="2640" y="19249"/>
                    <a:pt x="2880" y="18900"/>
                  </a:cubicBezTo>
                  <a:cubicBezTo>
                    <a:pt x="2880" y="18900"/>
                    <a:pt x="2400" y="18900"/>
                    <a:pt x="2400" y="19249"/>
                  </a:cubicBezTo>
                  <a:cubicBezTo>
                    <a:pt x="2640" y="19249"/>
                    <a:pt x="2880" y="19249"/>
                    <a:pt x="2880" y="19249"/>
                  </a:cubicBezTo>
                  <a:cubicBezTo>
                    <a:pt x="2880" y="19249"/>
                    <a:pt x="2400" y="20642"/>
                    <a:pt x="2400" y="20642"/>
                  </a:cubicBezTo>
                  <a:cubicBezTo>
                    <a:pt x="2880" y="20991"/>
                    <a:pt x="3360" y="20991"/>
                    <a:pt x="3840" y="21339"/>
                  </a:cubicBezTo>
                  <a:cubicBezTo>
                    <a:pt x="4560" y="21339"/>
                    <a:pt x="4800" y="21339"/>
                    <a:pt x="5520" y="21339"/>
                  </a:cubicBezTo>
                  <a:cubicBezTo>
                    <a:pt x="5760" y="20991"/>
                    <a:pt x="6000" y="20991"/>
                    <a:pt x="6240" y="20991"/>
                  </a:cubicBezTo>
                  <a:cubicBezTo>
                    <a:pt x="6480" y="21339"/>
                    <a:pt x="6720" y="21339"/>
                    <a:pt x="7200" y="21339"/>
                  </a:cubicBezTo>
                  <a:cubicBezTo>
                    <a:pt x="7440" y="21339"/>
                    <a:pt x="6480" y="20294"/>
                    <a:pt x="6240" y="20294"/>
                  </a:cubicBezTo>
                  <a:cubicBezTo>
                    <a:pt x="5760" y="19597"/>
                    <a:pt x="5520" y="18900"/>
                    <a:pt x="5280" y="18204"/>
                  </a:cubicBezTo>
                  <a:cubicBezTo>
                    <a:pt x="4800" y="17507"/>
                    <a:pt x="5040" y="17158"/>
                    <a:pt x="4800" y="16462"/>
                  </a:cubicBezTo>
                  <a:cubicBezTo>
                    <a:pt x="4560" y="15416"/>
                    <a:pt x="4320" y="15416"/>
                    <a:pt x="4800" y="14720"/>
                  </a:cubicBezTo>
                  <a:cubicBezTo>
                    <a:pt x="5040" y="14720"/>
                    <a:pt x="4800" y="14720"/>
                    <a:pt x="4800" y="14371"/>
                  </a:cubicBezTo>
                  <a:cubicBezTo>
                    <a:pt x="5040" y="14023"/>
                    <a:pt x="5760" y="14371"/>
                    <a:pt x="5760" y="14023"/>
                  </a:cubicBezTo>
                  <a:cubicBezTo>
                    <a:pt x="5760" y="14023"/>
                    <a:pt x="5280" y="13674"/>
                    <a:pt x="5280" y="13674"/>
                  </a:cubicBezTo>
                  <a:cubicBezTo>
                    <a:pt x="5520" y="13326"/>
                    <a:pt x="6240" y="13674"/>
                    <a:pt x="6240" y="13326"/>
                  </a:cubicBezTo>
                  <a:cubicBezTo>
                    <a:pt x="6240" y="12978"/>
                    <a:pt x="5040" y="12629"/>
                    <a:pt x="5040" y="12281"/>
                  </a:cubicBezTo>
                  <a:cubicBezTo>
                    <a:pt x="5040" y="12281"/>
                    <a:pt x="6960" y="12629"/>
                    <a:pt x="6960" y="12629"/>
                  </a:cubicBezTo>
                  <a:cubicBezTo>
                    <a:pt x="6960" y="12281"/>
                    <a:pt x="6480" y="11933"/>
                    <a:pt x="6480" y="11584"/>
                  </a:cubicBezTo>
                  <a:cubicBezTo>
                    <a:pt x="6480" y="11236"/>
                    <a:pt x="7200" y="11933"/>
                    <a:pt x="7440" y="11584"/>
                  </a:cubicBezTo>
                  <a:cubicBezTo>
                    <a:pt x="7440" y="11236"/>
                    <a:pt x="6480" y="10539"/>
                    <a:pt x="6480" y="10887"/>
                  </a:cubicBezTo>
                  <a:cubicBezTo>
                    <a:pt x="6480" y="10539"/>
                    <a:pt x="7440" y="11236"/>
                    <a:pt x="7680" y="10887"/>
                  </a:cubicBezTo>
                  <a:cubicBezTo>
                    <a:pt x="7680" y="10887"/>
                    <a:pt x="7920" y="10539"/>
                    <a:pt x="7680" y="10539"/>
                  </a:cubicBezTo>
                  <a:cubicBezTo>
                    <a:pt x="7680" y="10539"/>
                    <a:pt x="7200" y="9842"/>
                    <a:pt x="7200" y="9842"/>
                  </a:cubicBezTo>
                  <a:cubicBezTo>
                    <a:pt x="7680" y="9842"/>
                    <a:pt x="7920" y="10191"/>
                    <a:pt x="8400" y="9842"/>
                  </a:cubicBezTo>
                  <a:cubicBezTo>
                    <a:pt x="8400" y="9494"/>
                    <a:pt x="8880" y="9145"/>
                    <a:pt x="8880" y="9145"/>
                  </a:cubicBezTo>
                  <a:cubicBezTo>
                    <a:pt x="8880" y="8797"/>
                    <a:pt x="8400" y="8797"/>
                    <a:pt x="8400" y="8797"/>
                  </a:cubicBezTo>
                  <a:cubicBezTo>
                    <a:pt x="8640" y="8797"/>
                    <a:pt x="9360" y="8797"/>
                    <a:pt x="9360" y="8100"/>
                  </a:cubicBezTo>
                  <a:cubicBezTo>
                    <a:pt x="9360" y="7404"/>
                    <a:pt x="9840" y="8449"/>
                    <a:pt x="10080" y="8100"/>
                  </a:cubicBezTo>
                  <a:cubicBezTo>
                    <a:pt x="10080" y="8100"/>
                    <a:pt x="9840" y="7752"/>
                    <a:pt x="9840" y="7752"/>
                  </a:cubicBezTo>
                  <a:cubicBezTo>
                    <a:pt x="10080" y="7404"/>
                    <a:pt x="10800" y="7752"/>
                    <a:pt x="10800" y="7404"/>
                  </a:cubicBezTo>
                  <a:cubicBezTo>
                    <a:pt x="11040" y="7055"/>
                    <a:pt x="10800" y="6707"/>
                    <a:pt x="10560" y="6707"/>
                  </a:cubicBezTo>
                  <a:cubicBezTo>
                    <a:pt x="11760" y="6010"/>
                    <a:pt x="12720" y="5313"/>
                    <a:pt x="13920" y="4965"/>
                  </a:cubicBezTo>
                  <a:cubicBezTo>
                    <a:pt x="14640" y="4616"/>
                    <a:pt x="15600" y="4268"/>
                    <a:pt x="16320" y="3920"/>
                  </a:cubicBezTo>
                  <a:cubicBezTo>
                    <a:pt x="17520" y="3571"/>
                    <a:pt x="18480" y="3223"/>
                    <a:pt x="19440" y="2526"/>
                  </a:cubicBezTo>
                  <a:cubicBezTo>
                    <a:pt x="19920" y="2526"/>
                    <a:pt x="20640" y="1829"/>
                    <a:pt x="21120" y="1133"/>
                  </a:cubicBezTo>
                  <a:cubicBezTo>
                    <a:pt x="21600" y="436"/>
                    <a:pt x="20640" y="87"/>
                    <a:pt x="20160" y="87"/>
                  </a:cubicBezTo>
                  <a:cubicBezTo>
                    <a:pt x="19680" y="87"/>
                    <a:pt x="20640" y="87"/>
                    <a:pt x="20160" y="8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 name="Shape 1047">
              <a:extLst>
                <a:ext uri="{FF2B5EF4-FFF2-40B4-BE49-F238E27FC236}">
                  <a16:creationId xmlns:a16="http://schemas.microsoft.com/office/drawing/2014/main" xmlns="" id="{28D8E21B-65CA-4E18-9FB2-CCEB7FABFFB4}"/>
                </a:ext>
              </a:extLst>
            </p:cNvPr>
            <p:cNvSpPr/>
            <p:nvPr/>
          </p:nvSpPr>
          <p:spPr>
            <a:xfrm>
              <a:off x="19953648" y="5070069"/>
              <a:ext cx="197088" cy="104582"/>
            </a:xfrm>
            <a:custGeom>
              <a:avLst/>
              <a:gdLst/>
              <a:ahLst/>
              <a:cxnLst>
                <a:cxn ang="0">
                  <a:pos x="wd2" y="hd2"/>
                </a:cxn>
                <a:cxn ang="5400000">
                  <a:pos x="wd2" y="hd2"/>
                </a:cxn>
                <a:cxn ang="10800000">
                  <a:pos x="wd2" y="hd2"/>
                </a:cxn>
                <a:cxn ang="16200000">
                  <a:pos x="wd2" y="hd2"/>
                </a:cxn>
              </a:cxnLst>
              <a:rect l="0" t="0" r="r" b="b"/>
              <a:pathLst>
                <a:path w="20040" h="21262" extrusionOk="0">
                  <a:moveTo>
                    <a:pt x="10232" y="8100"/>
                  </a:moveTo>
                  <a:cubicBezTo>
                    <a:pt x="10232" y="8100"/>
                    <a:pt x="12257" y="2700"/>
                    <a:pt x="12257" y="1350"/>
                  </a:cubicBezTo>
                  <a:cubicBezTo>
                    <a:pt x="11582" y="0"/>
                    <a:pt x="10907" y="0"/>
                    <a:pt x="10232" y="0"/>
                  </a:cubicBezTo>
                  <a:cubicBezTo>
                    <a:pt x="9557" y="0"/>
                    <a:pt x="9557" y="2700"/>
                    <a:pt x="9557" y="2700"/>
                  </a:cubicBezTo>
                  <a:cubicBezTo>
                    <a:pt x="8207" y="2700"/>
                    <a:pt x="7532" y="0"/>
                    <a:pt x="6182" y="2700"/>
                  </a:cubicBezTo>
                  <a:cubicBezTo>
                    <a:pt x="6182" y="2700"/>
                    <a:pt x="4832" y="4050"/>
                    <a:pt x="5507" y="5400"/>
                  </a:cubicBezTo>
                  <a:cubicBezTo>
                    <a:pt x="6182" y="5400"/>
                    <a:pt x="6857" y="6750"/>
                    <a:pt x="7532" y="5400"/>
                  </a:cubicBezTo>
                  <a:cubicBezTo>
                    <a:pt x="6182" y="6750"/>
                    <a:pt x="2807" y="8100"/>
                    <a:pt x="6182" y="10800"/>
                  </a:cubicBezTo>
                  <a:cubicBezTo>
                    <a:pt x="4157" y="9450"/>
                    <a:pt x="3482" y="10800"/>
                    <a:pt x="2807" y="13500"/>
                  </a:cubicBezTo>
                  <a:cubicBezTo>
                    <a:pt x="2132" y="14850"/>
                    <a:pt x="-568" y="20250"/>
                    <a:pt x="107" y="20250"/>
                  </a:cubicBezTo>
                  <a:cubicBezTo>
                    <a:pt x="1457" y="21600"/>
                    <a:pt x="3482" y="21600"/>
                    <a:pt x="4832" y="20250"/>
                  </a:cubicBezTo>
                  <a:cubicBezTo>
                    <a:pt x="6857" y="17550"/>
                    <a:pt x="8882" y="17550"/>
                    <a:pt x="10907" y="18900"/>
                  </a:cubicBezTo>
                  <a:cubicBezTo>
                    <a:pt x="13607" y="18900"/>
                    <a:pt x="15632" y="17550"/>
                    <a:pt x="18332" y="16200"/>
                  </a:cubicBezTo>
                  <a:cubicBezTo>
                    <a:pt x="19682" y="14850"/>
                    <a:pt x="21032" y="10800"/>
                    <a:pt x="19007" y="9450"/>
                  </a:cubicBezTo>
                  <a:cubicBezTo>
                    <a:pt x="17657" y="8100"/>
                    <a:pt x="15632" y="2700"/>
                    <a:pt x="14282" y="4050"/>
                  </a:cubicBezTo>
                  <a:cubicBezTo>
                    <a:pt x="12932" y="4050"/>
                    <a:pt x="11582" y="8100"/>
                    <a:pt x="10232" y="8100"/>
                  </a:cubicBezTo>
                  <a:cubicBezTo>
                    <a:pt x="9557" y="8100"/>
                    <a:pt x="10907" y="8100"/>
                    <a:pt x="10232" y="81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 name="Shape 1048">
              <a:extLst>
                <a:ext uri="{FF2B5EF4-FFF2-40B4-BE49-F238E27FC236}">
                  <a16:creationId xmlns:a16="http://schemas.microsoft.com/office/drawing/2014/main" xmlns="" id="{E03138E0-D22E-4317-832D-18F0D5E3856C}"/>
                </a:ext>
              </a:extLst>
            </p:cNvPr>
            <p:cNvSpPr/>
            <p:nvPr/>
          </p:nvSpPr>
          <p:spPr>
            <a:xfrm>
              <a:off x="19776316" y="5012725"/>
              <a:ext cx="192241" cy="102554"/>
            </a:xfrm>
            <a:custGeom>
              <a:avLst/>
              <a:gdLst/>
              <a:ahLst/>
              <a:cxnLst>
                <a:cxn ang="0">
                  <a:pos x="wd2" y="hd2"/>
                </a:cxn>
                <a:cxn ang="5400000">
                  <a:pos x="wd2" y="hd2"/>
                </a:cxn>
                <a:cxn ang="10800000">
                  <a:pos x="wd2" y="hd2"/>
                </a:cxn>
                <a:cxn ang="16200000">
                  <a:pos x="wd2" y="hd2"/>
                </a:cxn>
              </a:cxnLst>
              <a:rect l="0" t="0" r="r" b="b"/>
              <a:pathLst>
                <a:path w="20880" h="20850" extrusionOk="0">
                  <a:moveTo>
                    <a:pt x="18720" y="12750"/>
                  </a:moveTo>
                  <a:cubicBezTo>
                    <a:pt x="20880" y="14100"/>
                    <a:pt x="19440" y="11400"/>
                    <a:pt x="20160" y="8700"/>
                  </a:cubicBezTo>
                  <a:cubicBezTo>
                    <a:pt x="20160" y="7350"/>
                    <a:pt x="20880" y="7350"/>
                    <a:pt x="20880" y="6000"/>
                  </a:cubicBezTo>
                  <a:cubicBezTo>
                    <a:pt x="20880" y="4650"/>
                    <a:pt x="19440" y="3300"/>
                    <a:pt x="18720" y="3300"/>
                  </a:cubicBezTo>
                  <a:cubicBezTo>
                    <a:pt x="18000" y="1950"/>
                    <a:pt x="16560" y="1950"/>
                    <a:pt x="15840" y="3300"/>
                  </a:cubicBezTo>
                  <a:cubicBezTo>
                    <a:pt x="15840" y="3300"/>
                    <a:pt x="12240" y="4650"/>
                    <a:pt x="12240" y="4650"/>
                  </a:cubicBezTo>
                  <a:cubicBezTo>
                    <a:pt x="12240" y="4650"/>
                    <a:pt x="15120" y="1950"/>
                    <a:pt x="12960" y="600"/>
                  </a:cubicBezTo>
                  <a:cubicBezTo>
                    <a:pt x="11520" y="-750"/>
                    <a:pt x="10080" y="600"/>
                    <a:pt x="8640" y="600"/>
                  </a:cubicBezTo>
                  <a:cubicBezTo>
                    <a:pt x="7920" y="600"/>
                    <a:pt x="4320" y="1950"/>
                    <a:pt x="3600" y="4650"/>
                  </a:cubicBezTo>
                  <a:cubicBezTo>
                    <a:pt x="3600" y="4650"/>
                    <a:pt x="5040" y="4650"/>
                    <a:pt x="5040" y="4650"/>
                  </a:cubicBezTo>
                  <a:cubicBezTo>
                    <a:pt x="5040" y="4650"/>
                    <a:pt x="0" y="8700"/>
                    <a:pt x="0" y="10050"/>
                  </a:cubicBezTo>
                  <a:cubicBezTo>
                    <a:pt x="0" y="10050"/>
                    <a:pt x="2880" y="11400"/>
                    <a:pt x="2880" y="11400"/>
                  </a:cubicBezTo>
                  <a:cubicBezTo>
                    <a:pt x="3600" y="11400"/>
                    <a:pt x="4320" y="14100"/>
                    <a:pt x="5040" y="15450"/>
                  </a:cubicBezTo>
                  <a:cubicBezTo>
                    <a:pt x="6480" y="16800"/>
                    <a:pt x="7200" y="16800"/>
                    <a:pt x="8640" y="16800"/>
                  </a:cubicBezTo>
                  <a:cubicBezTo>
                    <a:pt x="10080" y="18150"/>
                    <a:pt x="12240" y="20850"/>
                    <a:pt x="13680" y="20850"/>
                  </a:cubicBezTo>
                  <a:cubicBezTo>
                    <a:pt x="15840" y="20850"/>
                    <a:pt x="18000" y="20850"/>
                    <a:pt x="20160" y="19500"/>
                  </a:cubicBezTo>
                  <a:cubicBezTo>
                    <a:pt x="21600" y="19500"/>
                    <a:pt x="18720" y="12750"/>
                    <a:pt x="18720" y="12750"/>
                  </a:cubicBezTo>
                  <a:cubicBezTo>
                    <a:pt x="19440" y="12750"/>
                    <a:pt x="18000" y="12750"/>
                    <a:pt x="18720" y="1275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 name="Shape 1049">
              <a:extLst>
                <a:ext uri="{FF2B5EF4-FFF2-40B4-BE49-F238E27FC236}">
                  <a16:creationId xmlns:a16="http://schemas.microsoft.com/office/drawing/2014/main" xmlns="" id="{7FCDF9B5-26EB-4DAF-BAD2-D5B28A8F7E42}"/>
                </a:ext>
              </a:extLst>
            </p:cNvPr>
            <p:cNvSpPr/>
            <p:nvPr/>
          </p:nvSpPr>
          <p:spPr>
            <a:xfrm>
              <a:off x="19717559" y="5019584"/>
              <a:ext cx="75432" cy="30142"/>
            </a:xfrm>
            <a:custGeom>
              <a:avLst/>
              <a:gdLst/>
              <a:ahLst/>
              <a:cxnLst>
                <a:cxn ang="0">
                  <a:pos x="wd2" y="hd2"/>
                </a:cxn>
                <a:cxn ang="5400000">
                  <a:pos x="wd2" y="hd2"/>
                </a:cxn>
                <a:cxn ang="10800000">
                  <a:pos x="wd2" y="hd2"/>
                </a:cxn>
                <a:cxn ang="16200000">
                  <a:pos x="wd2" y="hd2"/>
                </a:cxn>
              </a:cxnLst>
              <a:rect l="0" t="0" r="r" b="b"/>
              <a:pathLst>
                <a:path w="16386" h="19200" extrusionOk="0">
                  <a:moveTo>
                    <a:pt x="12960" y="1920"/>
                  </a:moveTo>
                  <a:cubicBezTo>
                    <a:pt x="11520" y="1920"/>
                    <a:pt x="8640" y="1920"/>
                    <a:pt x="5760" y="1920"/>
                  </a:cubicBezTo>
                  <a:cubicBezTo>
                    <a:pt x="4320" y="1920"/>
                    <a:pt x="1440" y="-2400"/>
                    <a:pt x="0" y="1920"/>
                  </a:cubicBezTo>
                  <a:cubicBezTo>
                    <a:pt x="0" y="1920"/>
                    <a:pt x="0" y="10560"/>
                    <a:pt x="1440" y="10560"/>
                  </a:cubicBezTo>
                  <a:cubicBezTo>
                    <a:pt x="4320" y="14880"/>
                    <a:pt x="5760" y="19200"/>
                    <a:pt x="8640" y="19200"/>
                  </a:cubicBezTo>
                  <a:cubicBezTo>
                    <a:pt x="11520" y="19200"/>
                    <a:pt x="21600" y="6240"/>
                    <a:pt x="12960" y="1920"/>
                  </a:cubicBezTo>
                  <a:cubicBezTo>
                    <a:pt x="11520" y="1920"/>
                    <a:pt x="14400" y="6240"/>
                    <a:pt x="12960" y="192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 name="Shape 1050">
              <a:extLst>
                <a:ext uri="{FF2B5EF4-FFF2-40B4-BE49-F238E27FC236}">
                  <a16:creationId xmlns:a16="http://schemas.microsoft.com/office/drawing/2014/main" xmlns="" id="{0DA3080A-A509-49BD-A127-EA3D8E27F706}"/>
                </a:ext>
              </a:extLst>
            </p:cNvPr>
            <p:cNvSpPr/>
            <p:nvPr/>
          </p:nvSpPr>
          <p:spPr>
            <a:xfrm>
              <a:off x="19735638" y="4923140"/>
              <a:ext cx="167230" cy="101519"/>
            </a:xfrm>
            <a:custGeom>
              <a:avLst/>
              <a:gdLst/>
              <a:ahLst/>
              <a:cxnLst>
                <a:cxn ang="0">
                  <a:pos x="wd2" y="hd2"/>
                </a:cxn>
                <a:cxn ang="5400000">
                  <a:pos x="wd2" y="hd2"/>
                </a:cxn>
                <a:cxn ang="10800000">
                  <a:pos x="wd2" y="hd2"/>
                </a:cxn>
                <a:cxn ang="16200000">
                  <a:pos x="wd2" y="hd2"/>
                </a:cxn>
              </a:cxnLst>
              <a:rect l="0" t="0" r="r" b="b"/>
              <a:pathLst>
                <a:path w="21600" h="20640" extrusionOk="0">
                  <a:moveTo>
                    <a:pt x="6048" y="20250"/>
                  </a:moveTo>
                  <a:cubicBezTo>
                    <a:pt x="5184" y="18900"/>
                    <a:pt x="3456" y="18900"/>
                    <a:pt x="2592" y="17550"/>
                  </a:cubicBezTo>
                  <a:cubicBezTo>
                    <a:pt x="1728" y="16200"/>
                    <a:pt x="3456" y="16200"/>
                    <a:pt x="3456" y="16200"/>
                  </a:cubicBezTo>
                  <a:cubicBezTo>
                    <a:pt x="3456" y="16200"/>
                    <a:pt x="0" y="17550"/>
                    <a:pt x="0" y="16200"/>
                  </a:cubicBezTo>
                  <a:cubicBezTo>
                    <a:pt x="0" y="13500"/>
                    <a:pt x="2592" y="14850"/>
                    <a:pt x="2592" y="14850"/>
                  </a:cubicBezTo>
                  <a:cubicBezTo>
                    <a:pt x="2592" y="13500"/>
                    <a:pt x="1728" y="13500"/>
                    <a:pt x="1728" y="13500"/>
                  </a:cubicBezTo>
                  <a:cubicBezTo>
                    <a:pt x="1728" y="13500"/>
                    <a:pt x="6048" y="9450"/>
                    <a:pt x="5184" y="8100"/>
                  </a:cubicBezTo>
                  <a:cubicBezTo>
                    <a:pt x="5184" y="8100"/>
                    <a:pt x="4320" y="8100"/>
                    <a:pt x="4320" y="8100"/>
                  </a:cubicBezTo>
                  <a:cubicBezTo>
                    <a:pt x="5184" y="5400"/>
                    <a:pt x="7776" y="5400"/>
                    <a:pt x="9504" y="4050"/>
                  </a:cubicBezTo>
                  <a:cubicBezTo>
                    <a:pt x="11232" y="2700"/>
                    <a:pt x="13824" y="1350"/>
                    <a:pt x="15552" y="0"/>
                  </a:cubicBezTo>
                  <a:cubicBezTo>
                    <a:pt x="15552" y="0"/>
                    <a:pt x="16416" y="4050"/>
                    <a:pt x="17280" y="5400"/>
                  </a:cubicBezTo>
                  <a:cubicBezTo>
                    <a:pt x="17280" y="5400"/>
                    <a:pt x="21600" y="8100"/>
                    <a:pt x="21600" y="9450"/>
                  </a:cubicBezTo>
                  <a:cubicBezTo>
                    <a:pt x="21600" y="10800"/>
                    <a:pt x="17280" y="9450"/>
                    <a:pt x="18144" y="12150"/>
                  </a:cubicBezTo>
                  <a:cubicBezTo>
                    <a:pt x="18144" y="12150"/>
                    <a:pt x="19872" y="13500"/>
                    <a:pt x="19872" y="16200"/>
                  </a:cubicBezTo>
                  <a:cubicBezTo>
                    <a:pt x="19008" y="16200"/>
                    <a:pt x="17280" y="16200"/>
                    <a:pt x="16416" y="17550"/>
                  </a:cubicBezTo>
                  <a:cubicBezTo>
                    <a:pt x="13824" y="18900"/>
                    <a:pt x="8640" y="21600"/>
                    <a:pt x="6048" y="20250"/>
                  </a:cubicBezTo>
                  <a:cubicBezTo>
                    <a:pt x="5184" y="18900"/>
                    <a:pt x="7776" y="21600"/>
                    <a:pt x="6048" y="20250"/>
                  </a:cubicBezTo>
                  <a:close/>
                </a:path>
              </a:pathLst>
            </a:cu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12" name="Shape 1051">
              <a:extLst>
                <a:ext uri="{FF2B5EF4-FFF2-40B4-BE49-F238E27FC236}">
                  <a16:creationId xmlns:a16="http://schemas.microsoft.com/office/drawing/2014/main" xmlns="" id="{780F682E-6198-4B9F-8784-FB36708CEFE5}"/>
                </a:ext>
              </a:extLst>
            </p:cNvPr>
            <p:cNvSpPr/>
            <p:nvPr/>
          </p:nvSpPr>
          <p:spPr>
            <a:xfrm>
              <a:off x="21502254" y="5346205"/>
              <a:ext cx="157200" cy="49369"/>
            </a:xfrm>
            <a:custGeom>
              <a:avLst/>
              <a:gdLst/>
              <a:ahLst/>
              <a:cxnLst>
                <a:cxn ang="0">
                  <a:pos x="wd2" y="hd2"/>
                </a:cxn>
                <a:cxn ang="5400000">
                  <a:pos x="wd2" y="hd2"/>
                </a:cxn>
                <a:cxn ang="10800000">
                  <a:pos x="wd2" y="hd2"/>
                </a:cxn>
                <a:cxn ang="16200000">
                  <a:pos x="wd2" y="hd2"/>
                </a:cxn>
              </a:cxnLst>
              <a:rect l="0" t="0" r="r" b="b"/>
              <a:pathLst>
                <a:path w="20304" h="19656" extrusionOk="0">
                  <a:moveTo>
                    <a:pt x="3814" y="6156"/>
                  </a:moveTo>
                  <a:cubicBezTo>
                    <a:pt x="2950" y="6156"/>
                    <a:pt x="2950" y="756"/>
                    <a:pt x="2086" y="756"/>
                  </a:cubicBezTo>
                  <a:cubicBezTo>
                    <a:pt x="2086" y="-1944"/>
                    <a:pt x="358" y="3456"/>
                    <a:pt x="358" y="3456"/>
                  </a:cubicBezTo>
                  <a:cubicBezTo>
                    <a:pt x="-506" y="8856"/>
                    <a:pt x="358" y="8856"/>
                    <a:pt x="1222" y="8856"/>
                  </a:cubicBezTo>
                  <a:cubicBezTo>
                    <a:pt x="2086" y="8856"/>
                    <a:pt x="2950" y="14256"/>
                    <a:pt x="3814" y="14256"/>
                  </a:cubicBezTo>
                  <a:cubicBezTo>
                    <a:pt x="7270" y="16956"/>
                    <a:pt x="9862" y="19656"/>
                    <a:pt x="13318" y="19656"/>
                  </a:cubicBezTo>
                  <a:cubicBezTo>
                    <a:pt x="14182" y="19656"/>
                    <a:pt x="21094" y="16956"/>
                    <a:pt x="20230" y="11556"/>
                  </a:cubicBezTo>
                  <a:cubicBezTo>
                    <a:pt x="19366" y="11556"/>
                    <a:pt x="19366" y="14256"/>
                    <a:pt x="19366" y="14256"/>
                  </a:cubicBezTo>
                  <a:cubicBezTo>
                    <a:pt x="18502" y="14256"/>
                    <a:pt x="17638" y="11556"/>
                    <a:pt x="16774" y="8856"/>
                  </a:cubicBezTo>
                  <a:cubicBezTo>
                    <a:pt x="15910" y="8856"/>
                    <a:pt x="14182" y="6156"/>
                    <a:pt x="12454" y="8856"/>
                  </a:cubicBezTo>
                  <a:cubicBezTo>
                    <a:pt x="11590" y="8856"/>
                    <a:pt x="9862" y="3456"/>
                    <a:pt x="8134" y="3456"/>
                  </a:cubicBezTo>
                  <a:cubicBezTo>
                    <a:pt x="6406" y="3456"/>
                    <a:pt x="5542" y="6156"/>
                    <a:pt x="3814" y="615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 name="Shape 1052">
              <a:extLst>
                <a:ext uri="{FF2B5EF4-FFF2-40B4-BE49-F238E27FC236}">
                  <a16:creationId xmlns:a16="http://schemas.microsoft.com/office/drawing/2014/main" xmlns="" id="{A30F63A0-3E32-4827-9872-7933998256E2}"/>
                </a:ext>
              </a:extLst>
            </p:cNvPr>
            <p:cNvSpPr/>
            <p:nvPr/>
          </p:nvSpPr>
          <p:spPr>
            <a:xfrm>
              <a:off x="21294763" y="5455508"/>
              <a:ext cx="122403" cy="46306"/>
            </a:xfrm>
            <a:custGeom>
              <a:avLst/>
              <a:gdLst/>
              <a:ahLst/>
              <a:cxnLst>
                <a:cxn ang="0">
                  <a:pos x="wd2" y="hd2"/>
                </a:cxn>
                <a:cxn ang="5400000">
                  <a:pos x="wd2" y="hd2"/>
                </a:cxn>
                <a:cxn ang="10800000">
                  <a:pos x="wd2" y="hd2"/>
                </a:cxn>
                <a:cxn ang="16200000">
                  <a:pos x="wd2" y="hd2"/>
                </a:cxn>
              </a:cxnLst>
              <a:rect l="0" t="0" r="r" b="b"/>
              <a:pathLst>
                <a:path w="18870" h="18437" extrusionOk="0">
                  <a:moveTo>
                    <a:pt x="692" y="13037"/>
                  </a:moveTo>
                  <a:cubicBezTo>
                    <a:pt x="3778" y="13037"/>
                    <a:pt x="4806" y="13037"/>
                    <a:pt x="6864" y="13037"/>
                  </a:cubicBezTo>
                  <a:cubicBezTo>
                    <a:pt x="8921" y="15737"/>
                    <a:pt x="10978" y="15737"/>
                    <a:pt x="13035" y="18437"/>
                  </a:cubicBezTo>
                  <a:cubicBezTo>
                    <a:pt x="15092" y="18437"/>
                    <a:pt x="17149" y="18437"/>
                    <a:pt x="18178" y="15737"/>
                  </a:cubicBezTo>
                  <a:cubicBezTo>
                    <a:pt x="20235" y="13037"/>
                    <a:pt x="17149" y="10337"/>
                    <a:pt x="16121" y="7637"/>
                  </a:cubicBezTo>
                  <a:cubicBezTo>
                    <a:pt x="13035" y="2237"/>
                    <a:pt x="9949" y="-3163"/>
                    <a:pt x="5835" y="2237"/>
                  </a:cubicBezTo>
                  <a:cubicBezTo>
                    <a:pt x="3778" y="4937"/>
                    <a:pt x="3778" y="7637"/>
                    <a:pt x="2749" y="10337"/>
                  </a:cubicBezTo>
                  <a:cubicBezTo>
                    <a:pt x="1721" y="10337"/>
                    <a:pt x="-1365" y="13037"/>
                    <a:pt x="692" y="1303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 name="Shape 1053">
              <a:extLst>
                <a:ext uri="{FF2B5EF4-FFF2-40B4-BE49-F238E27FC236}">
                  <a16:creationId xmlns:a16="http://schemas.microsoft.com/office/drawing/2014/main" xmlns="" id="{3F16D4EE-AB5D-485D-A4A1-E647B80E3B01}"/>
                </a:ext>
              </a:extLst>
            </p:cNvPr>
            <p:cNvSpPr/>
            <p:nvPr/>
          </p:nvSpPr>
          <p:spPr>
            <a:xfrm>
              <a:off x="21300746" y="5428193"/>
              <a:ext cx="34247" cy="26155"/>
            </a:xfrm>
            <a:custGeom>
              <a:avLst/>
              <a:gdLst/>
              <a:ahLst/>
              <a:cxnLst>
                <a:cxn ang="0">
                  <a:pos x="wd2" y="hd2"/>
                </a:cxn>
                <a:cxn ang="5400000">
                  <a:pos x="wd2" y="hd2"/>
                </a:cxn>
                <a:cxn ang="10800000">
                  <a:pos x="wd2" y="hd2"/>
                </a:cxn>
                <a:cxn ang="16200000">
                  <a:pos x="wd2" y="hd2"/>
                </a:cxn>
              </a:cxnLst>
              <a:rect l="0" t="0" r="r" b="b"/>
              <a:pathLst>
                <a:path w="13639" h="17851" extrusionOk="0">
                  <a:moveTo>
                    <a:pt x="4891" y="17851"/>
                  </a:moveTo>
                  <a:cubicBezTo>
                    <a:pt x="-3209" y="17851"/>
                    <a:pt x="-509" y="-3749"/>
                    <a:pt x="7591" y="571"/>
                  </a:cubicBezTo>
                  <a:cubicBezTo>
                    <a:pt x="18391" y="4891"/>
                    <a:pt x="12991" y="13531"/>
                    <a:pt x="4891" y="17851"/>
                  </a:cubicBezTo>
                  <a:cubicBezTo>
                    <a:pt x="-509" y="17851"/>
                    <a:pt x="10291" y="17851"/>
                    <a:pt x="4891" y="1785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 name="Shape 1054">
              <a:extLst>
                <a:ext uri="{FF2B5EF4-FFF2-40B4-BE49-F238E27FC236}">
                  <a16:creationId xmlns:a16="http://schemas.microsoft.com/office/drawing/2014/main" xmlns="" id="{6C3FA206-4A66-4037-948C-A93E21E87C81}"/>
                </a:ext>
              </a:extLst>
            </p:cNvPr>
            <p:cNvSpPr/>
            <p:nvPr/>
          </p:nvSpPr>
          <p:spPr>
            <a:xfrm>
              <a:off x="21151820" y="5332693"/>
              <a:ext cx="16573" cy="28976"/>
            </a:xfrm>
            <a:custGeom>
              <a:avLst/>
              <a:gdLst/>
              <a:ahLst/>
              <a:cxnLst>
                <a:cxn ang="0">
                  <a:pos x="wd2" y="hd2"/>
                </a:cxn>
                <a:cxn ang="5400000">
                  <a:pos x="wd2" y="hd2"/>
                </a:cxn>
                <a:cxn ang="10800000">
                  <a:pos x="wd2" y="hd2"/>
                </a:cxn>
                <a:cxn ang="16200000">
                  <a:pos x="wd2" y="hd2"/>
                </a:cxn>
              </a:cxnLst>
              <a:rect l="0" t="0" r="r" b="b"/>
              <a:pathLst>
                <a:path w="17600" h="18457" extrusionOk="0">
                  <a:moveTo>
                    <a:pt x="3200" y="9817"/>
                  </a:moveTo>
                  <a:cubicBezTo>
                    <a:pt x="-4000" y="5497"/>
                    <a:pt x="10400" y="-3143"/>
                    <a:pt x="17600" y="1177"/>
                  </a:cubicBezTo>
                  <a:cubicBezTo>
                    <a:pt x="17600" y="5497"/>
                    <a:pt x="10400" y="18457"/>
                    <a:pt x="3200" y="18457"/>
                  </a:cubicBezTo>
                  <a:cubicBezTo>
                    <a:pt x="3200" y="18457"/>
                    <a:pt x="3200" y="9817"/>
                    <a:pt x="3200" y="9817"/>
                  </a:cubicBezTo>
                  <a:cubicBezTo>
                    <a:pt x="-4000" y="5497"/>
                    <a:pt x="3200" y="9817"/>
                    <a:pt x="3200" y="981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 name="Shape 1055">
              <a:extLst>
                <a:ext uri="{FF2B5EF4-FFF2-40B4-BE49-F238E27FC236}">
                  <a16:creationId xmlns:a16="http://schemas.microsoft.com/office/drawing/2014/main" xmlns="" id="{A0800D1F-22B1-43D1-9497-4F37FD8ED8EC}"/>
                </a:ext>
              </a:extLst>
            </p:cNvPr>
            <p:cNvSpPr/>
            <p:nvPr/>
          </p:nvSpPr>
          <p:spPr>
            <a:xfrm>
              <a:off x="21148054" y="5432636"/>
              <a:ext cx="27120" cy="22799"/>
            </a:xfrm>
            <a:custGeom>
              <a:avLst/>
              <a:gdLst/>
              <a:ahLst/>
              <a:cxnLst>
                <a:cxn ang="0">
                  <a:pos x="wd2" y="hd2"/>
                </a:cxn>
                <a:cxn ang="5400000">
                  <a:pos x="wd2" y="hd2"/>
                </a:cxn>
                <a:cxn ang="10800000">
                  <a:pos x="wd2" y="hd2"/>
                </a:cxn>
                <a:cxn ang="16200000">
                  <a:pos x="wd2" y="hd2"/>
                </a:cxn>
              </a:cxnLst>
              <a:rect l="0" t="0" r="r" b="b"/>
              <a:pathLst>
                <a:path w="21600" h="14523" extrusionOk="0">
                  <a:moveTo>
                    <a:pt x="21600" y="13829"/>
                  </a:moveTo>
                  <a:cubicBezTo>
                    <a:pt x="21600" y="9509"/>
                    <a:pt x="5400" y="-3451"/>
                    <a:pt x="0" y="869"/>
                  </a:cubicBezTo>
                  <a:cubicBezTo>
                    <a:pt x="0" y="869"/>
                    <a:pt x="16200" y="18149"/>
                    <a:pt x="21600" y="1382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 name="Shape 1056">
              <a:extLst>
                <a:ext uri="{FF2B5EF4-FFF2-40B4-BE49-F238E27FC236}">
                  <a16:creationId xmlns:a16="http://schemas.microsoft.com/office/drawing/2014/main" xmlns="" id="{5DAE7435-E128-4814-9B0E-929697932F98}"/>
                </a:ext>
              </a:extLst>
            </p:cNvPr>
            <p:cNvSpPr/>
            <p:nvPr/>
          </p:nvSpPr>
          <p:spPr>
            <a:xfrm>
              <a:off x="21198543" y="5302896"/>
              <a:ext cx="274934" cy="102353"/>
            </a:xfrm>
            <a:custGeom>
              <a:avLst/>
              <a:gdLst/>
              <a:ahLst/>
              <a:cxnLst>
                <a:cxn ang="0">
                  <a:pos x="wd2" y="hd2"/>
                </a:cxn>
                <a:cxn ang="5400000">
                  <a:pos x="wd2" y="hd2"/>
                </a:cxn>
                <a:cxn ang="10800000">
                  <a:pos x="wd2" y="hd2"/>
                </a:cxn>
                <a:cxn ang="16200000">
                  <a:pos x="wd2" y="hd2"/>
                </a:cxn>
              </a:cxnLst>
              <a:rect l="0" t="0" r="r" b="b"/>
              <a:pathLst>
                <a:path w="21192" h="20809" extrusionOk="0">
                  <a:moveTo>
                    <a:pt x="17078" y="5400"/>
                  </a:moveTo>
                  <a:cubicBezTo>
                    <a:pt x="16049" y="4050"/>
                    <a:pt x="15535" y="5400"/>
                    <a:pt x="14506" y="4050"/>
                  </a:cubicBezTo>
                  <a:cubicBezTo>
                    <a:pt x="14506" y="4050"/>
                    <a:pt x="11935" y="0"/>
                    <a:pt x="11421" y="0"/>
                  </a:cubicBezTo>
                  <a:cubicBezTo>
                    <a:pt x="11421" y="0"/>
                    <a:pt x="11935" y="1350"/>
                    <a:pt x="10906" y="2700"/>
                  </a:cubicBezTo>
                  <a:cubicBezTo>
                    <a:pt x="9878" y="2700"/>
                    <a:pt x="10906" y="6750"/>
                    <a:pt x="9878" y="8100"/>
                  </a:cubicBezTo>
                  <a:cubicBezTo>
                    <a:pt x="9363" y="8100"/>
                    <a:pt x="5763" y="1350"/>
                    <a:pt x="5249" y="1350"/>
                  </a:cubicBezTo>
                  <a:cubicBezTo>
                    <a:pt x="4221" y="0"/>
                    <a:pt x="1649" y="1350"/>
                    <a:pt x="1649" y="4050"/>
                  </a:cubicBezTo>
                  <a:cubicBezTo>
                    <a:pt x="1649" y="6750"/>
                    <a:pt x="-408" y="5400"/>
                    <a:pt x="621" y="8100"/>
                  </a:cubicBezTo>
                  <a:cubicBezTo>
                    <a:pt x="1135" y="9450"/>
                    <a:pt x="-408" y="12150"/>
                    <a:pt x="106" y="13500"/>
                  </a:cubicBezTo>
                  <a:cubicBezTo>
                    <a:pt x="1135" y="16200"/>
                    <a:pt x="2678" y="17550"/>
                    <a:pt x="4221" y="18900"/>
                  </a:cubicBezTo>
                  <a:cubicBezTo>
                    <a:pt x="4735" y="20250"/>
                    <a:pt x="5763" y="21600"/>
                    <a:pt x="6278" y="20250"/>
                  </a:cubicBezTo>
                  <a:cubicBezTo>
                    <a:pt x="6792" y="20250"/>
                    <a:pt x="6792" y="16200"/>
                    <a:pt x="7306" y="17550"/>
                  </a:cubicBezTo>
                  <a:cubicBezTo>
                    <a:pt x="7306" y="17550"/>
                    <a:pt x="7306" y="18900"/>
                    <a:pt x="7821" y="18900"/>
                  </a:cubicBezTo>
                  <a:cubicBezTo>
                    <a:pt x="8335" y="18900"/>
                    <a:pt x="8849" y="18900"/>
                    <a:pt x="8849" y="18900"/>
                  </a:cubicBezTo>
                  <a:cubicBezTo>
                    <a:pt x="9878" y="17550"/>
                    <a:pt x="10906" y="17550"/>
                    <a:pt x="12449" y="16200"/>
                  </a:cubicBezTo>
                  <a:cubicBezTo>
                    <a:pt x="13478" y="16200"/>
                    <a:pt x="13478" y="18900"/>
                    <a:pt x="13992" y="18900"/>
                  </a:cubicBezTo>
                  <a:cubicBezTo>
                    <a:pt x="14506" y="18900"/>
                    <a:pt x="17078" y="17550"/>
                    <a:pt x="17078" y="17550"/>
                  </a:cubicBezTo>
                  <a:cubicBezTo>
                    <a:pt x="17078" y="17550"/>
                    <a:pt x="16563" y="16200"/>
                    <a:pt x="16563" y="16200"/>
                  </a:cubicBezTo>
                  <a:cubicBezTo>
                    <a:pt x="16563" y="14850"/>
                    <a:pt x="18106" y="16200"/>
                    <a:pt x="18621" y="16200"/>
                  </a:cubicBezTo>
                  <a:cubicBezTo>
                    <a:pt x="18621" y="16200"/>
                    <a:pt x="19649" y="16200"/>
                    <a:pt x="19649" y="14850"/>
                  </a:cubicBezTo>
                  <a:cubicBezTo>
                    <a:pt x="19649" y="13500"/>
                    <a:pt x="20163" y="12150"/>
                    <a:pt x="20163" y="12150"/>
                  </a:cubicBezTo>
                  <a:cubicBezTo>
                    <a:pt x="20163" y="12150"/>
                    <a:pt x="20163" y="12150"/>
                    <a:pt x="19649" y="12150"/>
                  </a:cubicBezTo>
                  <a:cubicBezTo>
                    <a:pt x="19649" y="10800"/>
                    <a:pt x="21192" y="9450"/>
                    <a:pt x="21192" y="8100"/>
                  </a:cubicBezTo>
                  <a:cubicBezTo>
                    <a:pt x="20678" y="6750"/>
                    <a:pt x="18106" y="5400"/>
                    <a:pt x="17078" y="5400"/>
                  </a:cubicBezTo>
                  <a:cubicBezTo>
                    <a:pt x="16049" y="4050"/>
                    <a:pt x="18106" y="5400"/>
                    <a:pt x="17078" y="5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 name="Shape 1057">
              <a:extLst>
                <a:ext uri="{FF2B5EF4-FFF2-40B4-BE49-F238E27FC236}">
                  <a16:creationId xmlns:a16="http://schemas.microsoft.com/office/drawing/2014/main" xmlns="" id="{62172A0B-5FD6-4011-88F9-32C9343469E0}"/>
                </a:ext>
              </a:extLst>
            </p:cNvPr>
            <p:cNvSpPr/>
            <p:nvPr/>
          </p:nvSpPr>
          <p:spPr>
            <a:xfrm>
              <a:off x="21370859" y="5334542"/>
              <a:ext cx="28328" cy="45465"/>
            </a:xfrm>
            <a:custGeom>
              <a:avLst/>
              <a:gdLst/>
              <a:ahLst/>
              <a:cxnLst>
                <a:cxn ang="0">
                  <a:pos x="wd2" y="hd2"/>
                </a:cxn>
                <a:cxn ang="5400000">
                  <a:pos x="wd2" y="hd2"/>
                </a:cxn>
                <a:cxn ang="10800000">
                  <a:pos x="wd2" y="hd2"/>
                </a:cxn>
                <a:cxn ang="16200000">
                  <a:pos x="wd2" y="hd2"/>
                </a:cxn>
              </a:cxnLst>
              <a:rect l="0" t="0" r="r" b="b"/>
              <a:pathLst>
                <a:path w="11772" h="18101" extrusionOk="0">
                  <a:moveTo>
                    <a:pt x="11772" y="16200"/>
                  </a:moveTo>
                  <a:cubicBezTo>
                    <a:pt x="9072" y="18900"/>
                    <a:pt x="-7128" y="2700"/>
                    <a:pt x="3672" y="0"/>
                  </a:cubicBezTo>
                  <a:cubicBezTo>
                    <a:pt x="6372" y="0"/>
                    <a:pt x="14472" y="0"/>
                    <a:pt x="9072" y="5400"/>
                  </a:cubicBezTo>
                  <a:cubicBezTo>
                    <a:pt x="972" y="10800"/>
                    <a:pt x="11772" y="10800"/>
                    <a:pt x="11772" y="16200"/>
                  </a:cubicBezTo>
                  <a:cubicBezTo>
                    <a:pt x="9072" y="21600"/>
                    <a:pt x="11772" y="13500"/>
                    <a:pt x="11772" y="16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 name="Shape 1058">
              <a:extLst>
                <a:ext uri="{FF2B5EF4-FFF2-40B4-BE49-F238E27FC236}">
                  <a16:creationId xmlns:a16="http://schemas.microsoft.com/office/drawing/2014/main" xmlns="" id="{8119F808-C847-4CD6-B3B7-9A2DB8AE2C57}"/>
                </a:ext>
              </a:extLst>
            </p:cNvPr>
            <p:cNvSpPr/>
            <p:nvPr/>
          </p:nvSpPr>
          <p:spPr>
            <a:xfrm>
              <a:off x="22225489" y="5697720"/>
              <a:ext cx="49419" cy="27103"/>
            </a:xfrm>
            <a:custGeom>
              <a:avLst/>
              <a:gdLst/>
              <a:ahLst/>
              <a:cxnLst>
                <a:cxn ang="0">
                  <a:pos x="wd2" y="hd2"/>
                </a:cxn>
                <a:cxn ang="5400000">
                  <a:pos x="wd2" y="hd2"/>
                </a:cxn>
                <a:cxn ang="10800000">
                  <a:pos x="wd2" y="hd2"/>
                </a:cxn>
                <a:cxn ang="16200000">
                  <a:pos x="wd2" y="hd2"/>
                </a:cxn>
              </a:cxnLst>
              <a:rect l="0" t="0" r="r" b="b"/>
              <a:pathLst>
                <a:path w="14761" h="14388" extrusionOk="0">
                  <a:moveTo>
                    <a:pt x="4698" y="12400"/>
                  </a:moveTo>
                  <a:cubicBezTo>
                    <a:pt x="771" y="8800"/>
                    <a:pt x="-1193" y="8800"/>
                    <a:pt x="771" y="1600"/>
                  </a:cubicBezTo>
                  <a:cubicBezTo>
                    <a:pt x="2734" y="-2000"/>
                    <a:pt x="6662" y="1600"/>
                    <a:pt x="10589" y="1600"/>
                  </a:cubicBezTo>
                  <a:cubicBezTo>
                    <a:pt x="20407" y="5200"/>
                    <a:pt x="10589" y="19600"/>
                    <a:pt x="4698" y="12400"/>
                  </a:cubicBezTo>
                  <a:cubicBezTo>
                    <a:pt x="2734" y="8800"/>
                    <a:pt x="6662" y="16000"/>
                    <a:pt x="4698" y="12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 name="Shape 1059">
              <a:extLst>
                <a:ext uri="{FF2B5EF4-FFF2-40B4-BE49-F238E27FC236}">
                  <a16:creationId xmlns:a16="http://schemas.microsoft.com/office/drawing/2014/main" xmlns="" id="{5CBD4F5D-A326-46B5-A715-EC28655AF8FA}"/>
                </a:ext>
              </a:extLst>
            </p:cNvPr>
            <p:cNvSpPr/>
            <p:nvPr/>
          </p:nvSpPr>
          <p:spPr>
            <a:xfrm>
              <a:off x="22081380" y="6280920"/>
              <a:ext cx="36911" cy="25258"/>
            </a:xfrm>
            <a:custGeom>
              <a:avLst/>
              <a:gdLst/>
              <a:ahLst/>
              <a:cxnLst>
                <a:cxn ang="0">
                  <a:pos x="wd2" y="hd2"/>
                </a:cxn>
                <a:cxn ang="5400000">
                  <a:pos x="wd2" y="hd2"/>
                </a:cxn>
                <a:cxn ang="10800000">
                  <a:pos x="wd2" y="hd2"/>
                </a:cxn>
                <a:cxn ang="16200000">
                  <a:pos x="wd2" y="hd2"/>
                </a:cxn>
              </a:cxnLst>
              <a:rect l="0" t="0" r="r" b="b"/>
              <a:pathLst>
                <a:path w="19600" h="16090" extrusionOk="0">
                  <a:moveTo>
                    <a:pt x="18000" y="6240"/>
                  </a:moveTo>
                  <a:cubicBezTo>
                    <a:pt x="21600" y="6240"/>
                    <a:pt x="18000" y="1920"/>
                    <a:pt x="18000" y="1920"/>
                  </a:cubicBezTo>
                  <a:cubicBezTo>
                    <a:pt x="14400" y="-2400"/>
                    <a:pt x="10800" y="1920"/>
                    <a:pt x="7200" y="1920"/>
                  </a:cubicBezTo>
                  <a:cubicBezTo>
                    <a:pt x="3600" y="1920"/>
                    <a:pt x="0" y="6240"/>
                    <a:pt x="3600" y="10560"/>
                  </a:cubicBezTo>
                  <a:cubicBezTo>
                    <a:pt x="3600" y="10560"/>
                    <a:pt x="0" y="19200"/>
                    <a:pt x="0" y="14880"/>
                  </a:cubicBezTo>
                  <a:cubicBezTo>
                    <a:pt x="0" y="14880"/>
                    <a:pt x="18000" y="6240"/>
                    <a:pt x="18000" y="6240"/>
                  </a:cubicBezTo>
                  <a:cubicBezTo>
                    <a:pt x="21600" y="6240"/>
                    <a:pt x="10800" y="10560"/>
                    <a:pt x="18000" y="624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 name="Shape 1060">
              <a:extLst>
                <a:ext uri="{FF2B5EF4-FFF2-40B4-BE49-F238E27FC236}">
                  <a16:creationId xmlns:a16="http://schemas.microsoft.com/office/drawing/2014/main" xmlns="" id="{BF1CF7A0-932E-4D7C-B4FD-AFAD3DB8BE0E}"/>
                </a:ext>
              </a:extLst>
            </p:cNvPr>
            <p:cNvSpPr/>
            <p:nvPr/>
          </p:nvSpPr>
          <p:spPr>
            <a:xfrm>
              <a:off x="21207534" y="6471552"/>
              <a:ext cx="20666" cy="18084"/>
            </a:xfrm>
            <a:custGeom>
              <a:avLst/>
              <a:gdLst/>
              <a:ahLst/>
              <a:cxnLst>
                <a:cxn ang="0">
                  <a:pos x="wd2" y="hd2"/>
                </a:cxn>
                <a:cxn ang="5400000">
                  <a:pos x="wd2" y="hd2"/>
                </a:cxn>
                <a:cxn ang="10800000">
                  <a:pos x="wd2" y="hd2"/>
                </a:cxn>
                <a:cxn ang="16200000">
                  <a:pos x="wd2" y="hd2"/>
                </a:cxn>
              </a:cxnLst>
              <a:rect l="0" t="0" r="r" b="b"/>
              <a:pathLst>
                <a:path w="13168" h="21600" extrusionOk="0">
                  <a:moveTo>
                    <a:pt x="8179" y="21600"/>
                  </a:moveTo>
                  <a:cubicBezTo>
                    <a:pt x="-461" y="21600"/>
                    <a:pt x="-4781" y="7200"/>
                    <a:pt x="8179" y="0"/>
                  </a:cubicBezTo>
                  <a:cubicBezTo>
                    <a:pt x="16819" y="0"/>
                    <a:pt x="12499" y="21600"/>
                    <a:pt x="8179"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 name="Shape 1061">
              <a:extLst>
                <a:ext uri="{FF2B5EF4-FFF2-40B4-BE49-F238E27FC236}">
                  <a16:creationId xmlns:a16="http://schemas.microsoft.com/office/drawing/2014/main" xmlns="" id="{4C458A27-BAB8-4578-B552-084537761E0C}"/>
                </a:ext>
              </a:extLst>
            </p:cNvPr>
            <p:cNvSpPr/>
            <p:nvPr/>
          </p:nvSpPr>
          <p:spPr>
            <a:xfrm>
              <a:off x="21802520" y="6675075"/>
              <a:ext cx="28015" cy="27043"/>
            </a:xfrm>
            <a:custGeom>
              <a:avLst/>
              <a:gdLst/>
              <a:ahLst/>
              <a:cxnLst>
                <a:cxn ang="0">
                  <a:pos x="wd2" y="hd2"/>
                </a:cxn>
                <a:cxn ang="5400000">
                  <a:pos x="wd2" y="hd2"/>
                </a:cxn>
                <a:cxn ang="10800000">
                  <a:pos x="wd2" y="hd2"/>
                </a:cxn>
                <a:cxn ang="16200000">
                  <a:pos x="wd2" y="hd2"/>
                </a:cxn>
              </a:cxnLst>
              <a:rect l="0" t="0" r="r" b="b"/>
              <a:pathLst>
                <a:path w="17851" h="18457" extrusionOk="0">
                  <a:moveTo>
                    <a:pt x="17851" y="1177"/>
                  </a:moveTo>
                  <a:cubicBezTo>
                    <a:pt x="17851" y="1177"/>
                    <a:pt x="-3749" y="18457"/>
                    <a:pt x="571" y="18457"/>
                  </a:cubicBezTo>
                  <a:cubicBezTo>
                    <a:pt x="4891" y="18457"/>
                    <a:pt x="13531" y="9817"/>
                    <a:pt x="13531" y="9817"/>
                  </a:cubicBezTo>
                  <a:cubicBezTo>
                    <a:pt x="17851" y="5497"/>
                    <a:pt x="17851" y="-3143"/>
                    <a:pt x="17851" y="117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 name="Shape 1062">
              <a:extLst>
                <a:ext uri="{FF2B5EF4-FFF2-40B4-BE49-F238E27FC236}">
                  <a16:creationId xmlns:a16="http://schemas.microsoft.com/office/drawing/2014/main" xmlns="" id="{CB89E122-C9C4-4EC9-8443-6A35B0E579E8}"/>
                </a:ext>
              </a:extLst>
            </p:cNvPr>
            <p:cNvSpPr/>
            <p:nvPr/>
          </p:nvSpPr>
          <p:spPr>
            <a:xfrm>
              <a:off x="21780065" y="6722460"/>
              <a:ext cx="6028" cy="6782"/>
            </a:xfrm>
            <a:custGeom>
              <a:avLst/>
              <a:gdLst/>
              <a:ahLst/>
              <a:cxnLst>
                <a:cxn ang="0">
                  <a:pos x="wd2" y="hd2"/>
                </a:cxn>
                <a:cxn ang="5400000">
                  <a:pos x="wd2" y="hd2"/>
                </a:cxn>
                <a:cxn ang="10800000">
                  <a:pos x="wd2" y="hd2"/>
                </a:cxn>
                <a:cxn ang="16200000">
                  <a:pos x="wd2" y="hd2"/>
                </a:cxn>
              </a:cxnLst>
              <a:rect l="0" t="0" r="r" b="b"/>
              <a:pathLst>
                <a:path w="9600" h="21600" extrusionOk="0">
                  <a:moveTo>
                    <a:pt x="4800" y="0"/>
                  </a:moveTo>
                  <a:cubicBezTo>
                    <a:pt x="4800" y="0"/>
                    <a:pt x="-6000" y="21600"/>
                    <a:pt x="4800" y="21600"/>
                  </a:cubicBezTo>
                  <a:cubicBezTo>
                    <a:pt x="4800" y="21600"/>
                    <a:pt x="15600" y="0"/>
                    <a:pt x="48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 name="Shape 1063">
              <a:extLst>
                <a:ext uri="{FF2B5EF4-FFF2-40B4-BE49-F238E27FC236}">
                  <a16:creationId xmlns:a16="http://schemas.microsoft.com/office/drawing/2014/main" xmlns="" id="{69C89A64-1C82-4441-B3A3-952350E7D6B6}"/>
                </a:ext>
              </a:extLst>
            </p:cNvPr>
            <p:cNvSpPr/>
            <p:nvPr/>
          </p:nvSpPr>
          <p:spPr>
            <a:xfrm>
              <a:off x="21688527" y="6828703"/>
              <a:ext cx="10577" cy="6782"/>
            </a:xfrm>
            <a:custGeom>
              <a:avLst/>
              <a:gdLst/>
              <a:ahLst/>
              <a:cxnLst>
                <a:cxn ang="0">
                  <a:pos x="wd2" y="hd2"/>
                </a:cxn>
                <a:cxn ang="5400000">
                  <a:pos x="wd2" y="hd2"/>
                </a:cxn>
                <a:cxn ang="10800000">
                  <a:pos x="wd2" y="hd2"/>
                </a:cxn>
                <a:cxn ang="16200000">
                  <a:pos x="wd2" y="hd2"/>
                </a:cxn>
              </a:cxnLst>
              <a:rect l="0" t="0" r="r" b="b"/>
              <a:pathLst>
                <a:path w="11232" h="21600" extrusionOk="0">
                  <a:moveTo>
                    <a:pt x="9216" y="0"/>
                  </a:moveTo>
                  <a:cubicBezTo>
                    <a:pt x="9216" y="0"/>
                    <a:pt x="-5184" y="21600"/>
                    <a:pt x="2016" y="21600"/>
                  </a:cubicBezTo>
                  <a:cubicBezTo>
                    <a:pt x="2016" y="21600"/>
                    <a:pt x="16416" y="0"/>
                    <a:pt x="9216"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 name="Shape 1064">
              <a:extLst>
                <a:ext uri="{FF2B5EF4-FFF2-40B4-BE49-F238E27FC236}">
                  <a16:creationId xmlns:a16="http://schemas.microsoft.com/office/drawing/2014/main" xmlns="" id="{0F4CD7B2-6E6B-467D-A42C-E033D8978AD6}"/>
                </a:ext>
              </a:extLst>
            </p:cNvPr>
            <p:cNvSpPr/>
            <p:nvPr/>
          </p:nvSpPr>
          <p:spPr>
            <a:xfrm>
              <a:off x="21610437" y="6862609"/>
              <a:ext cx="35682" cy="21434"/>
            </a:xfrm>
            <a:custGeom>
              <a:avLst/>
              <a:gdLst/>
              <a:ahLst/>
              <a:cxnLst>
                <a:cxn ang="0">
                  <a:pos x="wd2" y="hd2"/>
                </a:cxn>
                <a:cxn ang="5400000">
                  <a:pos x="wd2" y="hd2"/>
                </a:cxn>
                <a:cxn ang="10800000">
                  <a:pos x="wd2" y="hd2"/>
                </a:cxn>
                <a:cxn ang="16200000">
                  <a:pos x="wd2" y="hd2"/>
                </a:cxn>
              </a:cxnLst>
              <a:rect l="0" t="0" r="r" b="b"/>
              <a:pathLst>
                <a:path w="16240" h="17067" extrusionOk="0">
                  <a:moveTo>
                    <a:pt x="15834" y="0"/>
                  </a:moveTo>
                  <a:cubicBezTo>
                    <a:pt x="12749" y="0"/>
                    <a:pt x="-2680" y="10800"/>
                    <a:pt x="406" y="16200"/>
                  </a:cubicBezTo>
                  <a:cubicBezTo>
                    <a:pt x="3491" y="21600"/>
                    <a:pt x="18920" y="0"/>
                    <a:pt x="15834"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 name="Shape 1065">
              <a:extLst>
                <a:ext uri="{FF2B5EF4-FFF2-40B4-BE49-F238E27FC236}">
                  <a16:creationId xmlns:a16="http://schemas.microsoft.com/office/drawing/2014/main" xmlns="" id="{E50D44B8-1A0C-4001-923B-F93B7E3EEF44}"/>
                </a:ext>
              </a:extLst>
            </p:cNvPr>
            <p:cNvSpPr/>
            <p:nvPr/>
          </p:nvSpPr>
          <p:spPr>
            <a:xfrm>
              <a:off x="21558129" y="6889735"/>
              <a:ext cx="29304" cy="19648"/>
            </a:xfrm>
            <a:custGeom>
              <a:avLst/>
              <a:gdLst/>
              <a:ahLst/>
              <a:cxnLst>
                <a:cxn ang="0">
                  <a:pos x="wd2" y="hd2"/>
                </a:cxn>
                <a:cxn ang="5400000">
                  <a:pos x="wd2" y="hd2"/>
                </a:cxn>
                <a:cxn ang="10800000">
                  <a:pos x="wd2" y="hd2"/>
                </a:cxn>
                <a:cxn ang="16200000">
                  <a:pos x="wd2" y="hd2"/>
                </a:cxn>
              </a:cxnLst>
              <a:rect l="0" t="0" r="r" b="b"/>
              <a:pathLst>
                <a:path w="16476" h="17067" extrusionOk="0">
                  <a:moveTo>
                    <a:pt x="14876" y="0"/>
                  </a:moveTo>
                  <a:cubicBezTo>
                    <a:pt x="14876" y="0"/>
                    <a:pt x="-3124" y="10800"/>
                    <a:pt x="476" y="16200"/>
                  </a:cubicBezTo>
                  <a:cubicBezTo>
                    <a:pt x="4076" y="21600"/>
                    <a:pt x="14876" y="0"/>
                    <a:pt x="14876" y="0"/>
                  </a:cubicBezTo>
                  <a:cubicBezTo>
                    <a:pt x="14876" y="0"/>
                    <a:pt x="18476" y="0"/>
                    <a:pt x="14876"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 name="Shape 1066">
              <a:extLst>
                <a:ext uri="{FF2B5EF4-FFF2-40B4-BE49-F238E27FC236}">
                  <a16:creationId xmlns:a16="http://schemas.microsoft.com/office/drawing/2014/main" xmlns="" id="{5969F879-DF3D-4F3D-9FD3-504136191620}"/>
                </a:ext>
              </a:extLst>
            </p:cNvPr>
            <p:cNvSpPr/>
            <p:nvPr/>
          </p:nvSpPr>
          <p:spPr>
            <a:xfrm>
              <a:off x="21518674" y="6910078"/>
              <a:ext cx="30132" cy="26156"/>
            </a:xfrm>
            <a:custGeom>
              <a:avLst/>
              <a:gdLst/>
              <a:ahLst/>
              <a:cxnLst>
                <a:cxn ang="0">
                  <a:pos x="wd2" y="hd2"/>
                </a:cxn>
                <a:cxn ang="5400000">
                  <a:pos x="wd2" y="hd2"/>
                </a:cxn>
                <a:cxn ang="10800000">
                  <a:pos x="wd2" y="hd2"/>
                </a:cxn>
                <a:cxn ang="16200000">
                  <a:pos x="wd2" y="hd2"/>
                </a:cxn>
              </a:cxnLst>
              <a:rect l="0" t="0" r="r" b="b"/>
              <a:pathLst>
                <a:path w="19200" h="17851" extrusionOk="0">
                  <a:moveTo>
                    <a:pt x="17280" y="0"/>
                  </a:moveTo>
                  <a:cubicBezTo>
                    <a:pt x="17280" y="0"/>
                    <a:pt x="0" y="17280"/>
                    <a:pt x="0" y="17280"/>
                  </a:cubicBezTo>
                  <a:cubicBezTo>
                    <a:pt x="8640" y="21600"/>
                    <a:pt x="17280" y="0"/>
                    <a:pt x="17280" y="0"/>
                  </a:cubicBezTo>
                  <a:cubicBezTo>
                    <a:pt x="17280" y="0"/>
                    <a:pt x="21600" y="0"/>
                    <a:pt x="1728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 name="Shape 1067">
              <a:extLst>
                <a:ext uri="{FF2B5EF4-FFF2-40B4-BE49-F238E27FC236}">
                  <a16:creationId xmlns:a16="http://schemas.microsoft.com/office/drawing/2014/main" xmlns="" id="{5B54C130-CD2C-406B-95A9-DECAC8CA1B3D}"/>
                </a:ext>
              </a:extLst>
            </p:cNvPr>
            <p:cNvSpPr/>
            <p:nvPr/>
          </p:nvSpPr>
          <p:spPr>
            <a:xfrm>
              <a:off x="21513589" y="6955287"/>
              <a:ext cx="5085" cy="6782"/>
            </a:xfrm>
            <a:custGeom>
              <a:avLst/>
              <a:gdLst/>
              <a:ahLst/>
              <a:cxnLst>
                <a:cxn ang="0">
                  <a:pos x="wd2" y="hd2"/>
                </a:cxn>
                <a:cxn ang="5400000">
                  <a:pos x="wd2" y="hd2"/>
                </a:cxn>
                <a:cxn ang="10800000">
                  <a:pos x="wd2" y="hd2"/>
                </a:cxn>
                <a:cxn ang="16200000">
                  <a:pos x="wd2" y="hd2"/>
                </a:cxn>
              </a:cxnLst>
              <a:rect l="0" t="0" r="r" b="b"/>
              <a:pathLst>
                <a:path w="16200" h="21600" extrusionOk="0">
                  <a:moveTo>
                    <a:pt x="16200" y="0"/>
                  </a:moveTo>
                  <a:cubicBezTo>
                    <a:pt x="-5400" y="0"/>
                    <a:pt x="-5400" y="21600"/>
                    <a:pt x="16200" y="21600"/>
                  </a:cubicBezTo>
                  <a:cubicBezTo>
                    <a:pt x="16200" y="21600"/>
                    <a:pt x="16200" y="0"/>
                    <a:pt x="162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 name="Shape 1068">
              <a:extLst>
                <a:ext uri="{FF2B5EF4-FFF2-40B4-BE49-F238E27FC236}">
                  <a16:creationId xmlns:a16="http://schemas.microsoft.com/office/drawing/2014/main" xmlns="" id="{587B0E1C-98E0-431E-A6B9-897FD9290801}"/>
                </a:ext>
              </a:extLst>
            </p:cNvPr>
            <p:cNvSpPr/>
            <p:nvPr/>
          </p:nvSpPr>
          <p:spPr>
            <a:xfrm>
              <a:off x="21477995" y="6931929"/>
              <a:ext cx="29077" cy="23359"/>
            </a:xfrm>
            <a:custGeom>
              <a:avLst/>
              <a:gdLst/>
              <a:ahLst/>
              <a:cxnLst>
                <a:cxn ang="0">
                  <a:pos x="wd2" y="hd2"/>
                </a:cxn>
                <a:cxn ang="5400000">
                  <a:pos x="wd2" y="hd2"/>
                </a:cxn>
                <a:cxn ang="10800000">
                  <a:pos x="wd2" y="hd2"/>
                </a:cxn>
                <a:cxn ang="16200000">
                  <a:pos x="wd2" y="hd2"/>
                </a:cxn>
              </a:cxnLst>
              <a:rect l="0" t="0" r="r" b="b"/>
              <a:pathLst>
                <a:path w="18527" h="18600" extrusionOk="0">
                  <a:moveTo>
                    <a:pt x="17280" y="2400"/>
                  </a:moveTo>
                  <a:cubicBezTo>
                    <a:pt x="8640" y="7800"/>
                    <a:pt x="0" y="13200"/>
                    <a:pt x="0" y="18600"/>
                  </a:cubicBezTo>
                  <a:cubicBezTo>
                    <a:pt x="0" y="18600"/>
                    <a:pt x="17280" y="2400"/>
                    <a:pt x="17280" y="2400"/>
                  </a:cubicBezTo>
                  <a:cubicBezTo>
                    <a:pt x="12960" y="2400"/>
                    <a:pt x="21600" y="-3000"/>
                    <a:pt x="17280" y="2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 name="Shape 1069">
              <a:extLst>
                <a:ext uri="{FF2B5EF4-FFF2-40B4-BE49-F238E27FC236}">
                  <a16:creationId xmlns:a16="http://schemas.microsoft.com/office/drawing/2014/main" xmlns="" id="{5B561BF0-666E-4C5C-ACDA-B01399F7BACF}"/>
                </a:ext>
              </a:extLst>
            </p:cNvPr>
            <p:cNvSpPr/>
            <p:nvPr/>
          </p:nvSpPr>
          <p:spPr>
            <a:xfrm>
              <a:off x="21237695" y="7174551"/>
              <a:ext cx="8100" cy="20345"/>
            </a:xfrm>
            <a:custGeom>
              <a:avLst/>
              <a:gdLst/>
              <a:ahLst/>
              <a:cxnLst>
                <a:cxn ang="0">
                  <a:pos x="wd2" y="hd2"/>
                </a:cxn>
                <a:cxn ang="5400000">
                  <a:pos x="wd2" y="hd2"/>
                </a:cxn>
                <a:cxn ang="10800000">
                  <a:pos x="wd2" y="hd2"/>
                </a:cxn>
                <a:cxn ang="16200000">
                  <a:pos x="wd2" y="hd2"/>
                </a:cxn>
              </a:cxnLst>
              <a:rect l="0" t="0" r="r" b="b"/>
              <a:pathLst>
                <a:path w="12900" h="21600" extrusionOk="0">
                  <a:moveTo>
                    <a:pt x="4800" y="0"/>
                  </a:moveTo>
                  <a:cubicBezTo>
                    <a:pt x="4800" y="0"/>
                    <a:pt x="-6000" y="21600"/>
                    <a:pt x="4800" y="21600"/>
                  </a:cubicBezTo>
                  <a:cubicBezTo>
                    <a:pt x="15600" y="21600"/>
                    <a:pt x="15600" y="0"/>
                    <a:pt x="48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 name="Shape 1070">
              <a:extLst>
                <a:ext uri="{FF2B5EF4-FFF2-40B4-BE49-F238E27FC236}">
                  <a16:creationId xmlns:a16="http://schemas.microsoft.com/office/drawing/2014/main" xmlns="" id="{E89E40B2-98EA-41A5-9AA0-752B1A24B881}"/>
                </a:ext>
              </a:extLst>
            </p:cNvPr>
            <p:cNvSpPr/>
            <p:nvPr/>
          </p:nvSpPr>
          <p:spPr>
            <a:xfrm>
              <a:off x="21286590" y="6895290"/>
              <a:ext cx="198186" cy="161432"/>
            </a:xfrm>
            <a:custGeom>
              <a:avLst/>
              <a:gdLst/>
              <a:ahLst/>
              <a:cxnLst>
                <a:cxn ang="0">
                  <a:pos x="wd2" y="hd2"/>
                </a:cxn>
                <a:cxn ang="5400000">
                  <a:pos x="wd2" y="hd2"/>
                </a:cxn>
                <a:cxn ang="10800000">
                  <a:pos x="wd2" y="hd2"/>
                </a:cxn>
                <a:cxn ang="16200000">
                  <a:pos x="wd2" y="hd2"/>
                </a:cxn>
              </a:cxnLst>
              <a:rect l="0" t="0" r="r" b="b"/>
              <a:pathLst>
                <a:path w="21048" h="20297" extrusionOk="0">
                  <a:moveTo>
                    <a:pt x="18958" y="7609"/>
                  </a:moveTo>
                  <a:cubicBezTo>
                    <a:pt x="18958" y="7609"/>
                    <a:pt x="19654" y="5947"/>
                    <a:pt x="19654" y="5116"/>
                  </a:cubicBezTo>
                  <a:cubicBezTo>
                    <a:pt x="19654" y="5947"/>
                    <a:pt x="18261" y="7609"/>
                    <a:pt x="18261" y="7609"/>
                  </a:cubicBezTo>
                  <a:cubicBezTo>
                    <a:pt x="16867" y="7609"/>
                    <a:pt x="14080" y="6778"/>
                    <a:pt x="13383" y="5947"/>
                  </a:cubicBezTo>
                  <a:cubicBezTo>
                    <a:pt x="11293" y="5116"/>
                    <a:pt x="9900" y="963"/>
                    <a:pt x="7113" y="132"/>
                  </a:cubicBezTo>
                  <a:cubicBezTo>
                    <a:pt x="5719" y="-699"/>
                    <a:pt x="6416" y="2624"/>
                    <a:pt x="7113" y="3455"/>
                  </a:cubicBezTo>
                  <a:cubicBezTo>
                    <a:pt x="7113" y="5116"/>
                    <a:pt x="6416" y="6778"/>
                    <a:pt x="5719" y="8439"/>
                  </a:cubicBezTo>
                  <a:cubicBezTo>
                    <a:pt x="5022" y="9270"/>
                    <a:pt x="6416" y="11763"/>
                    <a:pt x="4325" y="10932"/>
                  </a:cubicBezTo>
                  <a:cubicBezTo>
                    <a:pt x="4325" y="10932"/>
                    <a:pt x="2932" y="10101"/>
                    <a:pt x="2235" y="10932"/>
                  </a:cubicBezTo>
                  <a:cubicBezTo>
                    <a:pt x="2235" y="11763"/>
                    <a:pt x="2932" y="12593"/>
                    <a:pt x="2932" y="12593"/>
                  </a:cubicBezTo>
                  <a:cubicBezTo>
                    <a:pt x="2932" y="12593"/>
                    <a:pt x="842" y="14255"/>
                    <a:pt x="145" y="14255"/>
                  </a:cubicBezTo>
                  <a:cubicBezTo>
                    <a:pt x="-552" y="15916"/>
                    <a:pt x="1538" y="16747"/>
                    <a:pt x="842" y="18409"/>
                  </a:cubicBezTo>
                  <a:cubicBezTo>
                    <a:pt x="145" y="19239"/>
                    <a:pt x="1538" y="20901"/>
                    <a:pt x="2235" y="20070"/>
                  </a:cubicBezTo>
                  <a:cubicBezTo>
                    <a:pt x="2932" y="19239"/>
                    <a:pt x="2932" y="18409"/>
                    <a:pt x="3629" y="18409"/>
                  </a:cubicBezTo>
                  <a:cubicBezTo>
                    <a:pt x="3629" y="18409"/>
                    <a:pt x="4325" y="19239"/>
                    <a:pt x="4325" y="18409"/>
                  </a:cubicBezTo>
                  <a:cubicBezTo>
                    <a:pt x="4325" y="17578"/>
                    <a:pt x="2932" y="16747"/>
                    <a:pt x="2235" y="15916"/>
                  </a:cubicBezTo>
                  <a:cubicBezTo>
                    <a:pt x="1538" y="14255"/>
                    <a:pt x="4325" y="15086"/>
                    <a:pt x="4325" y="15086"/>
                  </a:cubicBezTo>
                  <a:cubicBezTo>
                    <a:pt x="5719" y="15086"/>
                    <a:pt x="6416" y="13424"/>
                    <a:pt x="7809" y="14255"/>
                  </a:cubicBezTo>
                  <a:cubicBezTo>
                    <a:pt x="9203" y="15086"/>
                    <a:pt x="9900" y="15916"/>
                    <a:pt x="11293" y="16747"/>
                  </a:cubicBezTo>
                  <a:cubicBezTo>
                    <a:pt x="13383" y="18409"/>
                    <a:pt x="12687" y="13424"/>
                    <a:pt x="14080" y="12593"/>
                  </a:cubicBezTo>
                  <a:cubicBezTo>
                    <a:pt x="14080" y="12593"/>
                    <a:pt x="21048" y="12593"/>
                    <a:pt x="21048" y="10932"/>
                  </a:cubicBezTo>
                  <a:cubicBezTo>
                    <a:pt x="20351" y="10101"/>
                    <a:pt x="18261" y="11763"/>
                    <a:pt x="19654" y="9270"/>
                  </a:cubicBezTo>
                  <a:cubicBezTo>
                    <a:pt x="20351" y="8439"/>
                    <a:pt x="18261" y="9270"/>
                    <a:pt x="18958" y="7609"/>
                  </a:cubicBezTo>
                  <a:cubicBezTo>
                    <a:pt x="19654" y="5116"/>
                    <a:pt x="18958" y="8439"/>
                    <a:pt x="18958" y="760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 name="Shape 1071">
              <a:extLst>
                <a:ext uri="{FF2B5EF4-FFF2-40B4-BE49-F238E27FC236}">
                  <a16:creationId xmlns:a16="http://schemas.microsoft.com/office/drawing/2014/main" xmlns="" id="{4B5814D3-4BB4-4EAA-A7E3-6738D7D069FC}"/>
                </a:ext>
              </a:extLst>
            </p:cNvPr>
            <p:cNvSpPr/>
            <p:nvPr/>
          </p:nvSpPr>
          <p:spPr>
            <a:xfrm>
              <a:off x="20992138" y="7051654"/>
              <a:ext cx="366694" cy="308256"/>
            </a:xfrm>
            <a:custGeom>
              <a:avLst/>
              <a:gdLst/>
              <a:ahLst/>
              <a:cxnLst>
                <a:cxn ang="0">
                  <a:pos x="wd2" y="hd2"/>
                </a:cxn>
                <a:cxn ang="5400000">
                  <a:pos x="wd2" y="hd2"/>
                </a:cxn>
                <a:cxn ang="10800000">
                  <a:pos x="wd2" y="hd2"/>
                </a:cxn>
                <a:cxn ang="16200000">
                  <a:pos x="wd2" y="hd2"/>
                </a:cxn>
              </a:cxnLst>
              <a:rect l="0" t="0" r="r" b="b"/>
              <a:pathLst>
                <a:path w="21371" h="21345" extrusionOk="0">
                  <a:moveTo>
                    <a:pt x="19925" y="205"/>
                  </a:moveTo>
                  <a:cubicBezTo>
                    <a:pt x="19539" y="205"/>
                    <a:pt x="19539" y="-255"/>
                    <a:pt x="19539" y="205"/>
                  </a:cubicBezTo>
                  <a:cubicBezTo>
                    <a:pt x="18768" y="664"/>
                    <a:pt x="19539" y="664"/>
                    <a:pt x="19925" y="1124"/>
                  </a:cubicBezTo>
                  <a:cubicBezTo>
                    <a:pt x="20311" y="1583"/>
                    <a:pt x="19154" y="2043"/>
                    <a:pt x="18768" y="1124"/>
                  </a:cubicBezTo>
                  <a:cubicBezTo>
                    <a:pt x="18382" y="205"/>
                    <a:pt x="17997" y="1583"/>
                    <a:pt x="17997" y="2043"/>
                  </a:cubicBezTo>
                  <a:cubicBezTo>
                    <a:pt x="17611" y="2043"/>
                    <a:pt x="17225" y="2502"/>
                    <a:pt x="17225" y="2502"/>
                  </a:cubicBezTo>
                  <a:cubicBezTo>
                    <a:pt x="17225" y="3422"/>
                    <a:pt x="17611" y="2962"/>
                    <a:pt x="17611" y="2962"/>
                  </a:cubicBezTo>
                  <a:cubicBezTo>
                    <a:pt x="17611" y="3422"/>
                    <a:pt x="17611" y="3881"/>
                    <a:pt x="17611" y="4341"/>
                  </a:cubicBezTo>
                  <a:cubicBezTo>
                    <a:pt x="17611" y="4800"/>
                    <a:pt x="17997" y="4800"/>
                    <a:pt x="17611" y="5719"/>
                  </a:cubicBezTo>
                  <a:cubicBezTo>
                    <a:pt x="16839" y="7098"/>
                    <a:pt x="16454" y="8477"/>
                    <a:pt x="15682" y="9856"/>
                  </a:cubicBezTo>
                  <a:cubicBezTo>
                    <a:pt x="15297" y="10315"/>
                    <a:pt x="14139" y="12154"/>
                    <a:pt x="13754" y="12154"/>
                  </a:cubicBezTo>
                  <a:cubicBezTo>
                    <a:pt x="12982" y="12154"/>
                    <a:pt x="12211" y="12613"/>
                    <a:pt x="11825" y="12154"/>
                  </a:cubicBezTo>
                  <a:cubicBezTo>
                    <a:pt x="11439" y="11694"/>
                    <a:pt x="12211" y="11234"/>
                    <a:pt x="12211" y="10775"/>
                  </a:cubicBezTo>
                  <a:cubicBezTo>
                    <a:pt x="12597" y="10315"/>
                    <a:pt x="11439" y="11234"/>
                    <a:pt x="11439" y="11234"/>
                  </a:cubicBezTo>
                  <a:cubicBezTo>
                    <a:pt x="11054" y="11694"/>
                    <a:pt x="11054" y="11694"/>
                    <a:pt x="11054" y="12154"/>
                  </a:cubicBezTo>
                  <a:cubicBezTo>
                    <a:pt x="11054" y="13532"/>
                    <a:pt x="9897" y="13992"/>
                    <a:pt x="9511" y="14911"/>
                  </a:cubicBezTo>
                  <a:cubicBezTo>
                    <a:pt x="9511" y="14911"/>
                    <a:pt x="9511" y="15371"/>
                    <a:pt x="9511" y="15371"/>
                  </a:cubicBezTo>
                  <a:cubicBezTo>
                    <a:pt x="9511" y="15830"/>
                    <a:pt x="8739" y="16290"/>
                    <a:pt x="8739" y="16290"/>
                  </a:cubicBezTo>
                  <a:cubicBezTo>
                    <a:pt x="8354" y="16290"/>
                    <a:pt x="8739" y="15830"/>
                    <a:pt x="7968" y="15830"/>
                  </a:cubicBezTo>
                  <a:cubicBezTo>
                    <a:pt x="7582" y="15830"/>
                    <a:pt x="7197" y="15830"/>
                    <a:pt x="6425" y="15830"/>
                  </a:cubicBezTo>
                  <a:cubicBezTo>
                    <a:pt x="5268" y="16290"/>
                    <a:pt x="4497" y="15830"/>
                    <a:pt x="3339" y="16290"/>
                  </a:cubicBezTo>
                  <a:cubicBezTo>
                    <a:pt x="2568" y="17209"/>
                    <a:pt x="1411" y="18128"/>
                    <a:pt x="639" y="19047"/>
                  </a:cubicBezTo>
                  <a:cubicBezTo>
                    <a:pt x="-132" y="19047"/>
                    <a:pt x="-132" y="20426"/>
                    <a:pt x="254" y="19966"/>
                  </a:cubicBezTo>
                  <a:cubicBezTo>
                    <a:pt x="639" y="19966"/>
                    <a:pt x="639" y="19507"/>
                    <a:pt x="1025" y="19507"/>
                  </a:cubicBezTo>
                  <a:cubicBezTo>
                    <a:pt x="1411" y="19966"/>
                    <a:pt x="1797" y="20426"/>
                    <a:pt x="1797" y="19966"/>
                  </a:cubicBezTo>
                  <a:cubicBezTo>
                    <a:pt x="3725" y="19507"/>
                    <a:pt x="6425" y="17668"/>
                    <a:pt x="8354" y="18128"/>
                  </a:cubicBezTo>
                  <a:cubicBezTo>
                    <a:pt x="8739" y="18588"/>
                    <a:pt x="7968" y="19507"/>
                    <a:pt x="7968" y="19507"/>
                  </a:cubicBezTo>
                  <a:cubicBezTo>
                    <a:pt x="8354" y="19966"/>
                    <a:pt x="8739" y="21345"/>
                    <a:pt x="9125" y="21345"/>
                  </a:cubicBezTo>
                  <a:cubicBezTo>
                    <a:pt x="9511" y="20885"/>
                    <a:pt x="9897" y="20426"/>
                    <a:pt x="10282" y="19966"/>
                  </a:cubicBezTo>
                  <a:cubicBezTo>
                    <a:pt x="10668" y="19047"/>
                    <a:pt x="10668" y="19507"/>
                    <a:pt x="11439" y="19507"/>
                  </a:cubicBezTo>
                  <a:cubicBezTo>
                    <a:pt x="11054" y="19507"/>
                    <a:pt x="10668" y="15830"/>
                    <a:pt x="11825" y="18128"/>
                  </a:cubicBezTo>
                  <a:cubicBezTo>
                    <a:pt x="12211" y="19047"/>
                    <a:pt x="14139" y="18128"/>
                    <a:pt x="14525" y="17668"/>
                  </a:cubicBezTo>
                  <a:cubicBezTo>
                    <a:pt x="15297" y="16290"/>
                    <a:pt x="15297" y="19047"/>
                    <a:pt x="15682" y="18128"/>
                  </a:cubicBezTo>
                  <a:cubicBezTo>
                    <a:pt x="15682" y="17668"/>
                    <a:pt x="16068" y="16749"/>
                    <a:pt x="16454" y="16749"/>
                  </a:cubicBezTo>
                  <a:cubicBezTo>
                    <a:pt x="16839" y="16290"/>
                    <a:pt x="16839" y="16749"/>
                    <a:pt x="17225" y="15830"/>
                  </a:cubicBezTo>
                  <a:cubicBezTo>
                    <a:pt x="17225" y="15830"/>
                    <a:pt x="17225" y="17668"/>
                    <a:pt x="17611" y="17209"/>
                  </a:cubicBezTo>
                  <a:cubicBezTo>
                    <a:pt x="17611" y="17209"/>
                    <a:pt x="17997" y="17209"/>
                    <a:pt x="18382" y="16749"/>
                  </a:cubicBezTo>
                  <a:cubicBezTo>
                    <a:pt x="18768" y="16749"/>
                    <a:pt x="18382" y="16290"/>
                    <a:pt x="18768" y="15830"/>
                  </a:cubicBezTo>
                  <a:cubicBezTo>
                    <a:pt x="19539" y="15371"/>
                    <a:pt x="19539" y="15371"/>
                    <a:pt x="18768" y="14451"/>
                  </a:cubicBezTo>
                  <a:cubicBezTo>
                    <a:pt x="18382" y="13992"/>
                    <a:pt x="19539" y="12613"/>
                    <a:pt x="19539" y="11694"/>
                  </a:cubicBezTo>
                  <a:cubicBezTo>
                    <a:pt x="19925" y="10775"/>
                    <a:pt x="19154" y="9396"/>
                    <a:pt x="19539" y="8477"/>
                  </a:cubicBezTo>
                  <a:cubicBezTo>
                    <a:pt x="19925" y="8017"/>
                    <a:pt x="19925" y="8477"/>
                    <a:pt x="20311" y="8477"/>
                  </a:cubicBezTo>
                  <a:cubicBezTo>
                    <a:pt x="20697" y="8477"/>
                    <a:pt x="21082" y="7558"/>
                    <a:pt x="21082" y="7558"/>
                  </a:cubicBezTo>
                  <a:cubicBezTo>
                    <a:pt x="21468" y="6179"/>
                    <a:pt x="21468" y="4800"/>
                    <a:pt x="21082" y="3881"/>
                  </a:cubicBezTo>
                  <a:cubicBezTo>
                    <a:pt x="21082" y="3422"/>
                    <a:pt x="19925" y="205"/>
                    <a:pt x="19925" y="205"/>
                  </a:cubicBezTo>
                  <a:cubicBezTo>
                    <a:pt x="19925" y="205"/>
                    <a:pt x="19925" y="205"/>
                    <a:pt x="19925" y="20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 name="Shape 1072">
              <a:extLst>
                <a:ext uri="{FF2B5EF4-FFF2-40B4-BE49-F238E27FC236}">
                  <a16:creationId xmlns:a16="http://schemas.microsoft.com/office/drawing/2014/main" xmlns="" id="{DB7D851A-CAE8-4306-9960-9A9991F26B7B}"/>
                </a:ext>
              </a:extLst>
            </p:cNvPr>
            <p:cNvSpPr/>
            <p:nvPr/>
          </p:nvSpPr>
          <p:spPr>
            <a:xfrm>
              <a:off x="21114156" y="7321481"/>
              <a:ext cx="13560" cy="11187"/>
            </a:xfrm>
            <a:custGeom>
              <a:avLst/>
              <a:gdLst/>
              <a:ahLst/>
              <a:cxnLst>
                <a:cxn ang="0">
                  <a:pos x="wd2" y="hd2"/>
                </a:cxn>
                <a:cxn ang="5400000">
                  <a:pos x="wd2" y="hd2"/>
                </a:cxn>
                <a:cxn ang="10800000">
                  <a:pos x="wd2" y="hd2"/>
                </a:cxn>
                <a:cxn ang="16200000">
                  <a:pos x="wd2" y="hd2"/>
                </a:cxn>
              </a:cxnLst>
              <a:rect l="0" t="0" r="r" b="b"/>
              <a:pathLst>
                <a:path w="21600" h="13361" extrusionOk="0">
                  <a:moveTo>
                    <a:pt x="21600" y="0"/>
                  </a:moveTo>
                  <a:cubicBezTo>
                    <a:pt x="21600" y="0"/>
                    <a:pt x="0" y="7200"/>
                    <a:pt x="0" y="7200"/>
                  </a:cubicBezTo>
                  <a:cubicBezTo>
                    <a:pt x="10800" y="21600"/>
                    <a:pt x="21600" y="7200"/>
                    <a:pt x="216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 name="Shape 1073">
              <a:extLst>
                <a:ext uri="{FF2B5EF4-FFF2-40B4-BE49-F238E27FC236}">
                  <a16:creationId xmlns:a16="http://schemas.microsoft.com/office/drawing/2014/main" xmlns="" id="{BDE3748E-49FD-4CA3-B498-5EDB9E483052}"/>
                </a:ext>
              </a:extLst>
            </p:cNvPr>
            <p:cNvSpPr/>
            <p:nvPr/>
          </p:nvSpPr>
          <p:spPr>
            <a:xfrm>
              <a:off x="21035060" y="7328765"/>
              <a:ext cx="78316" cy="52766"/>
            </a:xfrm>
            <a:custGeom>
              <a:avLst/>
              <a:gdLst/>
              <a:ahLst/>
              <a:cxnLst>
                <a:cxn ang="0">
                  <a:pos x="wd2" y="hd2"/>
                </a:cxn>
                <a:cxn ang="5400000">
                  <a:pos x="wd2" y="hd2"/>
                </a:cxn>
                <a:cxn ang="10800000">
                  <a:pos x="wd2" y="hd2"/>
                </a:cxn>
                <a:cxn ang="16200000">
                  <a:pos x="wd2" y="hd2"/>
                </a:cxn>
              </a:cxnLst>
              <a:rect l="0" t="0" r="r" b="b"/>
              <a:pathLst>
                <a:path w="19699" h="17387" extrusionOk="0">
                  <a:moveTo>
                    <a:pt x="18277" y="1920"/>
                  </a:moveTo>
                  <a:cubicBezTo>
                    <a:pt x="14954" y="1920"/>
                    <a:pt x="14954" y="-2400"/>
                    <a:pt x="11631" y="1920"/>
                  </a:cubicBezTo>
                  <a:cubicBezTo>
                    <a:pt x="9969" y="1920"/>
                    <a:pt x="8308" y="6240"/>
                    <a:pt x="8308" y="4080"/>
                  </a:cubicBezTo>
                  <a:cubicBezTo>
                    <a:pt x="6646" y="1920"/>
                    <a:pt x="4985" y="6240"/>
                    <a:pt x="4985" y="6240"/>
                  </a:cubicBezTo>
                  <a:cubicBezTo>
                    <a:pt x="3323" y="10560"/>
                    <a:pt x="1662" y="8400"/>
                    <a:pt x="0" y="10560"/>
                  </a:cubicBezTo>
                  <a:cubicBezTo>
                    <a:pt x="0" y="8400"/>
                    <a:pt x="3323" y="17040"/>
                    <a:pt x="4985" y="17040"/>
                  </a:cubicBezTo>
                  <a:cubicBezTo>
                    <a:pt x="4985" y="19200"/>
                    <a:pt x="8308" y="10560"/>
                    <a:pt x="9969" y="10560"/>
                  </a:cubicBezTo>
                  <a:cubicBezTo>
                    <a:pt x="11631" y="10560"/>
                    <a:pt x="14954" y="12720"/>
                    <a:pt x="16615" y="10560"/>
                  </a:cubicBezTo>
                  <a:cubicBezTo>
                    <a:pt x="18277" y="10560"/>
                    <a:pt x="21600" y="4080"/>
                    <a:pt x="18277" y="1920"/>
                  </a:cubicBezTo>
                  <a:cubicBezTo>
                    <a:pt x="16615" y="1920"/>
                    <a:pt x="18277" y="1920"/>
                    <a:pt x="18277" y="192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 name="Shape 1074">
              <a:extLst>
                <a:ext uri="{FF2B5EF4-FFF2-40B4-BE49-F238E27FC236}">
                  <a16:creationId xmlns:a16="http://schemas.microsoft.com/office/drawing/2014/main" xmlns="" id="{5A4B3E27-B8BB-4BBF-B4D4-2B8DCC7876EC}"/>
                </a:ext>
              </a:extLst>
            </p:cNvPr>
            <p:cNvSpPr/>
            <p:nvPr/>
          </p:nvSpPr>
          <p:spPr>
            <a:xfrm>
              <a:off x="20949186" y="7346346"/>
              <a:ext cx="72315" cy="100939"/>
            </a:xfrm>
            <a:custGeom>
              <a:avLst/>
              <a:gdLst/>
              <a:ahLst/>
              <a:cxnLst>
                <a:cxn ang="0">
                  <a:pos x="wd2" y="hd2"/>
                </a:cxn>
                <a:cxn ang="5400000">
                  <a:pos x="wd2" y="hd2"/>
                </a:cxn>
                <a:cxn ang="10800000">
                  <a:pos x="wd2" y="hd2"/>
                </a:cxn>
                <a:cxn ang="16200000">
                  <a:pos x="wd2" y="hd2"/>
                </a:cxn>
              </a:cxnLst>
              <a:rect l="0" t="0" r="r" b="b"/>
              <a:pathLst>
                <a:path w="21600" h="20522" extrusionOk="0">
                  <a:moveTo>
                    <a:pt x="13745" y="0"/>
                  </a:moveTo>
                  <a:cubicBezTo>
                    <a:pt x="9818" y="0"/>
                    <a:pt x="5891" y="1350"/>
                    <a:pt x="3927" y="2700"/>
                  </a:cubicBezTo>
                  <a:cubicBezTo>
                    <a:pt x="0" y="4050"/>
                    <a:pt x="0" y="5400"/>
                    <a:pt x="0" y="8100"/>
                  </a:cubicBezTo>
                  <a:cubicBezTo>
                    <a:pt x="0" y="6750"/>
                    <a:pt x="5891" y="6750"/>
                    <a:pt x="3927" y="8100"/>
                  </a:cubicBezTo>
                  <a:cubicBezTo>
                    <a:pt x="5891" y="6750"/>
                    <a:pt x="3927" y="5400"/>
                    <a:pt x="5891" y="5400"/>
                  </a:cubicBezTo>
                  <a:cubicBezTo>
                    <a:pt x="5891" y="5400"/>
                    <a:pt x="7855" y="5400"/>
                    <a:pt x="7855" y="6750"/>
                  </a:cubicBezTo>
                  <a:cubicBezTo>
                    <a:pt x="7855" y="9450"/>
                    <a:pt x="7855" y="10800"/>
                    <a:pt x="5891" y="13500"/>
                  </a:cubicBezTo>
                  <a:cubicBezTo>
                    <a:pt x="3927" y="14850"/>
                    <a:pt x="5891" y="14850"/>
                    <a:pt x="5891" y="14850"/>
                  </a:cubicBezTo>
                  <a:cubicBezTo>
                    <a:pt x="5891" y="16200"/>
                    <a:pt x="5891" y="17550"/>
                    <a:pt x="5891" y="17550"/>
                  </a:cubicBezTo>
                  <a:cubicBezTo>
                    <a:pt x="5891" y="21600"/>
                    <a:pt x="9818" y="16200"/>
                    <a:pt x="9818" y="16200"/>
                  </a:cubicBezTo>
                  <a:cubicBezTo>
                    <a:pt x="9818" y="16200"/>
                    <a:pt x="9818" y="20250"/>
                    <a:pt x="11782" y="20250"/>
                  </a:cubicBezTo>
                  <a:cubicBezTo>
                    <a:pt x="11782" y="21600"/>
                    <a:pt x="15709" y="17550"/>
                    <a:pt x="15709" y="16200"/>
                  </a:cubicBezTo>
                  <a:cubicBezTo>
                    <a:pt x="19636" y="13500"/>
                    <a:pt x="19636" y="10800"/>
                    <a:pt x="21600" y="9450"/>
                  </a:cubicBezTo>
                  <a:cubicBezTo>
                    <a:pt x="21600" y="6750"/>
                    <a:pt x="19636" y="5400"/>
                    <a:pt x="19636" y="2700"/>
                  </a:cubicBezTo>
                  <a:cubicBezTo>
                    <a:pt x="19636" y="0"/>
                    <a:pt x="13745" y="2700"/>
                    <a:pt x="13745"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 name="Shape 1075">
              <a:extLst>
                <a:ext uri="{FF2B5EF4-FFF2-40B4-BE49-F238E27FC236}">
                  <a16:creationId xmlns:a16="http://schemas.microsoft.com/office/drawing/2014/main" xmlns="" id="{CFE6BB69-6C97-42CE-8167-3E79C819108D}"/>
                </a:ext>
              </a:extLst>
            </p:cNvPr>
            <p:cNvSpPr/>
            <p:nvPr/>
          </p:nvSpPr>
          <p:spPr>
            <a:xfrm>
              <a:off x="20881835" y="7606301"/>
              <a:ext cx="19896" cy="20345"/>
            </a:xfrm>
            <a:custGeom>
              <a:avLst/>
              <a:gdLst/>
              <a:ahLst/>
              <a:cxnLst>
                <a:cxn ang="0">
                  <a:pos x="wd2" y="hd2"/>
                </a:cxn>
                <a:cxn ang="5400000">
                  <a:pos x="wd2" y="hd2"/>
                </a:cxn>
                <a:cxn ang="10800000">
                  <a:pos x="wd2" y="hd2"/>
                </a:cxn>
                <a:cxn ang="16200000">
                  <a:pos x="wd2" y="hd2"/>
                </a:cxn>
              </a:cxnLst>
              <a:rect l="0" t="0" r="r" b="b"/>
              <a:pathLst>
                <a:path w="17287" h="21600" extrusionOk="0">
                  <a:moveTo>
                    <a:pt x="17287" y="0"/>
                  </a:moveTo>
                  <a:cubicBezTo>
                    <a:pt x="11887" y="0"/>
                    <a:pt x="-4313" y="7200"/>
                    <a:pt x="1087" y="21600"/>
                  </a:cubicBezTo>
                  <a:cubicBezTo>
                    <a:pt x="1087" y="21600"/>
                    <a:pt x="17287" y="0"/>
                    <a:pt x="17287"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 name="Shape 1076">
              <a:extLst>
                <a:ext uri="{FF2B5EF4-FFF2-40B4-BE49-F238E27FC236}">
                  <a16:creationId xmlns:a16="http://schemas.microsoft.com/office/drawing/2014/main" xmlns="" id="{BEFF1BB9-3FC2-4338-AFCF-DE5ED3B5F763}"/>
                </a:ext>
              </a:extLst>
            </p:cNvPr>
            <p:cNvSpPr/>
            <p:nvPr/>
          </p:nvSpPr>
          <p:spPr>
            <a:xfrm>
              <a:off x="20935627" y="7540747"/>
              <a:ext cx="13561" cy="7235"/>
            </a:xfrm>
            <a:custGeom>
              <a:avLst/>
              <a:gdLst/>
              <a:ahLst/>
              <a:cxnLst>
                <a:cxn ang="0">
                  <a:pos x="wd2" y="hd2"/>
                </a:cxn>
                <a:cxn ang="5400000">
                  <a:pos x="wd2" y="hd2"/>
                </a:cxn>
                <a:cxn ang="10800000">
                  <a:pos x="wd2" y="hd2"/>
                </a:cxn>
                <a:cxn ang="16200000">
                  <a:pos x="wd2" y="hd2"/>
                </a:cxn>
              </a:cxnLst>
              <a:rect l="0" t="0" r="r" b="b"/>
              <a:pathLst>
                <a:path w="21600" h="13824" extrusionOk="0">
                  <a:moveTo>
                    <a:pt x="21600" y="0"/>
                  </a:moveTo>
                  <a:cubicBezTo>
                    <a:pt x="10800" y="0"/>
                    <a:pt x="0" y="10800"/>
                    <a:pt x="0" y="10800"/>
                  </a:cubicBezTo>
                  <a:cubicBezTo>
                    <a:pt x="0" y="21600"/>
                    <a:pt x="21600" y="0"/>
                    <a:pt x="216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8" name="Shape 1077">
              <a:extLst>
                <a:ext uri="{FF2B5EF4-FFF2-40B4-BE49-F238E27FC236}">
                  <a16:creationId xmlns:a16="http://schemas.microsoft.com/office/drawing/2014/main" xmlns="" id="{DE8DFF6E-EAA1-405D-A376-70C5486F14B8}"/>
                </a:ext>
              </a:extLst>
            </p:cNvPr>
            <p:cNvSpPr/>
            <p:nvPr/>
          </p:nvSpPr>
          <p:spPr>
            <a:xfrm>
              <a:off x="20761070" y="7678635"/>
              <a:ext cx="9589" cy="6782"/>
            </a:xfrm>
            <a:custGeom>
              <a:avLst/>
              <a:gdLst/>
              <a:ahLst/>
              <a:cxnLst>
                <a:cxn ang="0">
                  <a:pos x="wd2" y="hd2"/>
                </a:cxn>
                <a:cxn ang="5400000">
                  <a:pos x="wd2" y="hd2"/>
                </a:cxn>
                <a:cxn ang="10800000">
                  <a:pos x="wd2" y="hd2"/>
                </a:cxn>
                <a:cxn ang="16200000">
                  <a:pos x="wd2" y="hd2"/>
                </a:cxn>
              </a:cxnLst>
              <a:rect l="0" t="0" r="r" b="b"/>
              <a:pathLst>
                <a:path w="15274" h="21600" extrusionOk="0">
                  <a:moveTo>
                    <a:pt x="15274" y="0"/>
                  </a:moveTo>
                  <a:cubicBezTo>
                    <a:pt x="4474" y="0"/>
                    <a:pt x="-6326" y="21600"/>
                    <a:pt x="4474" y="21600"/>
                  </a:cubicBezTo>
                  <a:cubicBezTo>
                    <a:pt x="15274" y="21600"/>
                    <a:pt x="15274" y="0"/>
                    <a:pt x="15274"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9" name="Shape 1078">
              <a:extLst>
                <a:ext uri="{FF2B5EF4-FFF2-40B4-BE49-F238E27FC236}">
                  <a16:creationId xmlns:a16="http://schemas.microsoft.com/office/drawing/2014/main" xmlns="" id="{4B59D0B3-8FDD-477C-A280-9FF330197D23}"/>
                </a:ext>
              </a:extLst>
            </p:cNvPr>
            <p:cNvSpPr/>
            <p:nvPr/>
          </p:nvSpPr>
          <p:spPr>
            <a:xfrm>
              <a:off x="20630548" y="7659558"/>
              <a:ext cx="60062" cy="104975"/>
            </a:xfrm>
            <a:custGeom>
              <a:avLst/>
              <a:gdLst/>
              <a:ahLst/>
              <a:cxnLst>
                <a:cxn ang="0">
                  <a:pos x="wd2" y="hd2"/>
                </a:cxn>
                <a:cxn ang="5400000">
                  <a:pos x="wd2" y="hd2"/>
                </a:cxn>
                <a:cxn ang="10800000">
                  <a:pos x="wd2" y="hd2"/>
                </a:cxn>
                <a:cxn ang="16200000">
                  <a:pos x="wd2" y="hd2"/>
                </a:cxn>
              </a:cxnLst>
              <a:rect l="0" t="0" r="r" b="b"/>
              <a:pathLst>
                <a:path w="16402" h="20471" extrusionOk="0">
                  <a:moveTo>
                    <a:pt x="14400" y="142"/>
                  </a:moveTo>
                  <a:cubicBezTo>
                    <a:pt x="9000" y="-1129"/>
                    <a:pt x="1800" y="6495"/>
                    <a:pt x="0" y="9036"/>
                  </a:cubicBezTo>
                  <a:cubicBezTo>
                    <a:pt x="0" y="11577"/>
                    <a:pt x="0" y="14118"/>
                    <a:pt x="1800" y="16659"/>
                  </a:cubicBezTo>
                  <a:cubicBezTo>
                    <a:pt x="1800" y="16659"/>
                    <a:pt x="5400" y="20471"/>
                    <a:pt x="5400" y="20471"/>
                  </a:cubicBezTo>
                  <a:cubicBezTo>
                    <a:pt x="7200" y="17930"/>
                    <a:pt x="21600" y="1412"/>
                    <a:pt x="14400" y="142"/>
                  </a:cubicBezTo>
                  <a:cubicBezTo>
                    <a:pt x="12600" y="142"/>
                    <a:pt x="16200" y="142"/>
                    <a:pt x="14400" y="14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0" name="Shape 1079">
              <a:extLst>
                <a:ext uri="{FF2B5EF4-FFF2-40B4-BE49-F238E27FC236}">
                  <a16:creationId xmlns:a16="http://schemas.microsoft.com/office/drawing/2014/main" xmlns="" id="{12C73BC9-CC05-4B6A-8AC8-737576D7ABB2}"/>
                </a:ext>
              </a:extLst>
            </p:cNvPr>
            <p:cNvSpPr/>
            <p:nvPr/>
          </p:nvSpPr>
          <p:spPr>
            <a:xfrm>
              <a:off x="20250777" y="7839127"/>
              <a:ext cx="76200" cy="60742"/>
            </a:xfrm>
            <a:custGeom>
              <a:avLst/>
              <a:gdLst/>
              <a:ahLst/>
              <a:cxnLst>
                <a:cxn ang="0">
                  <a:pos x="wd2" y="hd2"/>
                </a:cxn>
                <a:cxn ang="5400000">
                  <a:pos x="wd2" y="hd2"/>
                </a:cxn>
                <a:cxn ang="10800000">
                  <a:pos x="wd2" y="hd2"/>
                </a:cxn>
                <a:cxn ang="16200000">
                  <a:pos x="wd2" y="hd2"/>
                </a:cxn>
              </a:cxnLst>
              <a:rect l="0" t="0" r="r" b="b"/>
              <a:pathLst>
                <a:path w="17764" h="20015" extrusionOk="0">
                  <a:moveTo>
                    <a:pt x="17449" y="2160"/>
                  </a:moveTo>
                  <a:cubicBezTo>
                    <a:pt x="15906" y="2160"/>
                    <a:pt x="14363" y="0"/>
                    <a:pt x="11278" y="0"/>
                  </a:cubicBezTo>
                  <a:cubicBezTo>
                    <a:pt x="8192" y="0"/>
                    <a:pt x="6649" y="2160"/>
                    <a:pt x="3563" y="4320"/>
                  </a:cubicBezTo>
                  <a:cubicBezTo>
                    <a:pt x="478" y="8640"/>
                    <a:pt x="-2608" y="15120"/>
                    <a:pt x="3563" y="19440"/>
                  </a:cubicBezTo>
                  <a:cubicBezTo>
                    <a:pt x="6649" y="21600"/>
                    <a:pt x="12821" y="17280"/>
                    <a:pt x="14363" y="12960"/>
                  </a:cubicBezTo>
                  <a:cubicBezTo>
                    <a:pt x="14363" y="10800"/>
                    <a:pt x="18992" y="2160"/>
                    <a:pt x="17449" y="21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1" name="Shape 1080">
              <a:extLst>
                <a:ext uri="{FF2B5EF4-FFF2-40B4-BE49-F238E27FC236}">
                  <a16:creationId xmlns:a16="http://schemas.microsoft.com/office/drawing/2014/main" xmlns="" id="{D53868B1-8C6E-4EAE-8E42-AE00E83DAA6D}"/>
                </a:ext>
              </a:extLst>
            </p:cNvPr>
            <p:cNvSpPr/>
            <p:nvPr/>
          </p:nvSpPr>
          <p:spPr>
            <a:xfrm>
              <a:off x="20616988" y="7890433"/>
              <a:ext cx="118352" cy="181522"/>
            </a:xfrm>
            <a:custGeom>
              <a:avLst/>
              <a:gdLst/>
              <a:ahLst/>
              <a:cxnLst>
                <a:cxn ang="0">
                  <a:pos x="wd2" y="hd2"/>
                </a:cxn>
                <a:cxn ang="5400000">
                  <a:pos x="wd2" y="hd2"/>
                </a:cxn>
                <a:cxn ang="10800000">
                  <a:pos x="wd2" y="hd2"/>
                </a:cxn>
                <a:cxn ang="16200000">
                  <a:pos x="wd2" y="hd2"/>
                </a:cxn>
              </a:cxnLst>
              <a:rect l="0" t="0" r="r" b="b"/>
              <a:pathLst>
                <a:path w="19173" h="20898" extrusionOk="0">
                  <a:moveTo>
                    <a:pt x="12960" y="841"/>
                  </a:moveTo>
                  <a:cubicBezTo>
                    <a:pt x="10800" y="69"/>
                    <a:pt x="11880" y="3155"/>
                    <a:pt x="9720" y="841"/>
                  </a:cubicBezTo>
                  <a:cubicBezTo>
                    <a:pt x="8640" y="-702"/>
                    <a:pt x="4320" y="69"/>
                    <a:pt x="4320" y="1612"/>
                  </a:cubicBezTo>
                  <a:cubicBezTo>
                    <a:pt x="3240" y="3927"/>
                    <a:pt x="4320" y="5469"/>
                    <a:pt x="3240" y="7784"/>
                  </a:cubicBezTo>
                  <a:cubicBezTo>
                    <a:pt x="3240" y="8555"/>
                    <a:pt x="3240" y="9327"/>
                    <a:pt x="3240" y="9327"/>
                  </a:cubicBezTo>
                  <a:cubicBezTo>
                    <a:pt x="2160" y="10098"/>
                    <a:pt x="0" y="9327"/>
                    <a:pt x="0" y="9327"/>
                  </a:cubicBezTo>
                  <a:cubicBezTo>
                    <a:pt x="0" y="9327"/>
                    <a:pt x="2160" y="16269"/>
                    <a:pt x="3240" y="16269"/>
                  </a:cubicBezTo>
                  <a:cubicBezTo>
                    <a:pt x="3240" y="16269"/>
                    <a:pt x="4320" y="13955"/>
                    <a:pt x="5400" y="14727"/>
                  </a:cubicBezTo>
                  <a:cubicBezTo>
                    <a:pt x="5400" y="14727"/>
                    <a:pt x="7560" y="15498"/>
                    <a:pt x="7560" y="16269"/>
                  </a:cubicBezTo>
                  <a:cubicBezTo>
                    <a:pt x="7560" y="17041"/>
                    <a:pt x="4320" y="15498"/>
                    <a:pt x="4320" y="17041"/>
                  </a:cubicBezTo>
                  <a:cubicBezTo>
                    <a:pt x="4320" y="18584"/>
                    <a:pt x="6480" y="20127"/>
                    <a:pt x="8640" y="19355"/>
                  </a:cubicBezTo>
                  <a:cubicBezTo>
                    <a:pt x="9720" y="19355"/>
                    <a:pt x="10800" y="17812"/>
                    <a:pt x="11880" y="18584"/>
                  </a:cubicBezTo>
                  <a:cubicBezTo>
                    <a:pt x="11880" y="18584"/>
                    <a:pt x="16200" y="20898"/>
                    <a:pt x="16200" y="20898"/>
                  </a:cubicBezTo>
                  <a:cubicBezTo>
                    <a:pt x="17280" y="20127"/>
                    <a:pt x="14040" y="19355"/>
                    <a:pt x="15120" y="18584"/>
                  </a:cubicBezTo>
                  <a:cubicBezTo>
                    <a:pt x="14040" y="19355"/>
                    <a:pt x="21600" y="20898"/>
                    <a:pt x="18360" y="17812"/>
                  </a:cubicBezTo>
                  <a:cubicBezTo>
                    <a:pt x="16200" y="16269"/>
                    <a:pt x="11880" y="18584"/>
                    <a:pt x="10800" y="16269"/>
                  </a:cubicBezTo>
                  <a:cubicBezTo>
                    <a:pt x="9720" y="14727"/>
                    <a:pt x="9720" y="13955"/>
                    <a:pt x="9720" y="11641"/>
                  </a:cubicBezTo>
                  <a:cubicBezTo>
                    <a:pt x="9720" y="10098"/>
                    <a:pt x="11880" y="10098"/>
                    <a:pt x="12960" y="8555"/>
                  </a:cubicBezTo>
                  <a:cubicBezTo>
                    <a:pt x="15120" y="7012"/>
                    <a:pt x="15120" y="6241"/>
                    <a:pt x="14040" y="4698"/>
                  </a:cubicBezTo>
                  <a:cubicBezTo>
                    <a:pt x="14040" y="4698"/>
                    <a:pt x="14040" y="841"/>
                    <a:pt x="12960" y="841"/>
                  </a:cubicBezTo>
                  <a:cubicBezTo>
                    <a:pt x="11880" y="841"/>
                    <a:pt x="14040" y="841"/>
                    <a:pt x="12960" y="84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2" name="Shape 1081">
              <a:extLst>
                <a:ext uri="{FF2B5EF4-FFF2-40B4-BE49-F238E27FC236}">
                  <a16:creationId xmlns:a16="http://schemas.microsoft.com/office/drawing/2014/main" xmlns="" id="{29B2AFE9-B51D-4FDB-8F03-4DCA8894FFC2}"/>
                </a:ext>
              </a:extLst>
            </p:cNvPr>
            <p:cNvSpPr/>
            <p:nvPr/>
          </p:nvSpPr>
          <p:spPr>
            <a:xfrm>
              <a:off x="20729981" y="8048438"/>
              <a:ext cx="34986" cy="43703"/>
            </a:xfrm>
            <a:custGeom>
              <a:avLst/>
              <a:gdLst/>
              <a:ahLst/>
              <a:cxnLst>
                <a:cxn ang="0">
                  <a:pos x="wd2" y="hd2"/>
                </a:cxn>
                <a:cxn ang="5400000">
                  <a:pos x="wd2" y="hd2"/>
                </a:cxn>
                <a:cxn ang="10800000">
                  <a:pos x="wd2" y="hd2"/>
                </a:cxn>
                <a:cxn ang="16200000">
                  <a:pos x="wd2" y="hd2"/>
                </a:cxn>
              </a:cxnLst>
              <a:rect l="0" t="0" r="r" b="b"/>
              <a:pathLst>
                <a:path w="18578" h="18156" extrusionOk="0">
                  <a:moveTo>
                    <a:pt x="10800" y="1200"/>
                  </a:moveTo>
                  <a:cubicBezTo>
                    <a:pt x="10800" y="1200"/>
                    <a:pt x="7200" y="-1500"/>
                    <a:pt x="3600" y="1200"/>
                  </a:cubicBezTo>
                  <a:cubicBezTo>
                    <a:pt x="3600" y="3900"/>
                    <a:pt x="0" y="3900"/>
                    <a:pt x="0" y="6600"/>
                  </a:cubicBezTo>
                  <a:cubicBezTo>
                    <a:pt x="3600" y="9300"/>
                    <a:pt x="0" y="12000"/>
                    <a:pt x="7200" y="14700"/>
                  </a:cubicBezTo>
                  <a:cubicBezTo>
                    <a:pt x="7200" y="14700"/>
                    <a:pt x="21600" y="20100"/>
                    <a:pt x="18000" y="17400"/>
                  </a:cubicBezTo>
                  <a:cubicBezTo>
                    <a:pt x="18000" y="14700"/>
                    <a:pt x="18000" y="12000"/>
                    <a:pt x="14400" y="9300"/>
                  </a:cubicBezTo>
                  <a:cubicBezTo>
                    <a:pt x="7200" y="9300"/>
                    <a:pt x="7200" y="1200"/>
                    <a:pt x="10800" y="1200"/>
                  </a:cubicBezTo>
                  <a:cubicBezTo>
                    <a:pt x="7200" y="1200"/>
                    <a:pt x="14400" y="1200"/>
                    <a:pt x="10800" y="1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3" name="Shape 1082">
              <a:extLst>
                <a:ext uri="{FF2B5EF4-FFF2-40B4-BE49-F238E27FC236}">
                  <a16:creationId xmlns:a16="http://schemas.microsoft.com/office/drawing/2014/main" xmlns="" id="{1B6B1038-7BCC-4408-91F3-660250B6D4F7}"/>
                </a:ext>
              </a:extLst>
            </p:cNvPr>
            <p:cNvSpPr/>
            <p:nvPr/>
          </p:nvSpPr>
          <p:spPr>
            <a:xfrm>
              <a:off x="20768419" y="8090037"/>
              <a:ext cx="49497" cy="88160"/>
            </a:xfrm>
            <a:custGeom>
              <a:avLst/>
              <a:gdLst/>
              <a:ahLst/>
              <a:cxnLst>
                <a:cxn ang="0">
                  <a:pos x="wd2" y="hd2"/>
                </a:cxn>
                <a:cxn ang="5400000">
                  <a:pos x="wd2" y="hd2"/>
                </a:cxn>
                <a:cxn ang="10800000">
                  <a:pos x="wd2" y="hd2"/>
                </a:cxn>
                <a:cxn ang="16200000">
                  <a:pos x="wd2" y="hd2"/>
                </a:cxn>
              </a:cxnLst>
              <a:rect l="0" t="0" r="r" b="b"/>
              <a:pathLst>
                <a:path w="16313" h="21600" extrusionOk="0">
                  <a:moveTo>
                    <a:pt x="4909" y="0"/>
                  </a:moveTo>
                  <a:cubicBezTo>
                    <a:pt x="2749" y="0"/>
                    <a:pt x="4909" y="0"/>
                    <a:pt x="589" y="1662"/>
                  </a:cubicBezTo>
                  <a:cubicBezTo>
                    <a:pt x="-1571" y="3323"/>
                    <a:pt x="2749" y="4985"/>
                    <a:pt x="4909" y="6646"/>
                  </a:cubicBezTo>
                  <a:cubicBezTo>
                    <a:pt x="7069" y="9969"/>
                    <a:pt x="-3731" y="11631"/>
                    <a:pt x="4909" y="14954"/>
                  </a:cubicBezTo>
                  <a:cubicBezTo>
                    <a:pt x="7069" y="16615"/>
                    <a:pt x="2749" y="19938"/>
                    <a:pt x="7069" y="21600"/>
                  </a:cubicBezTo>
                  <a:cubicBezTo>
                    <a:pt x="9229" y="21600"/>
                    <a:pt x="9229" y="19938"/>
                    <a:pt x="7069" y="18277"/>
                  </a:cubicBezTo>
                  <a:cubicBezTo>
                    <a:pt x="2749" y="8308"/>
                    <a:pt x="15709" y="16615"/>
                    <a:pt x="15709" y="13292"/>
                  </a:cubicBezTo>
                  <a:cubicBezTo>
                    <a:pt x="15709" y="11631"/>
                    <a:pt x="11389" y="9969"/>
                    <a:pt x="13549" y="9969"/>
                  </a:cubicBezTo>
                  <a:cubicBezTo>
                    <a:pt x="13549" y="8308"/>
                    <a:pt x="17869" y="9969"/>
                    <a:pt x="15709" y="8308"/>
                  </a:cubicBezTo>
                  <a:cubicBezTo>
                    <a:pt x="13549" y="6646"/>
                    <a:pt x="9229" y="4985"/>
                    <a:pt x="11389" y="1662"/>
                  </a:cubicBezTo>
                  <a:cubicBezTo>
                    <a:pt x="11389" y="0"/>
                    <a:pt x="7069" y="0"/>
                    <a:pt x="4909"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4" name="Shape 1083">
              <a:extLst>
                <a:ext uri="{FF2B5EF4-FFF2-40B4-BE49-F238E27FC236}">
                  <a16:creationId xmlns:a16="http://schemas.microsoft.com/office/drawing/2014/main" xmlns="" id="{1C64093B-3294-4FE2-93D4-CDA13E79E402}"/>
                </a:ext>
              </a:extLst>
            </p:cNvPr>
            <p:cNvSpPr/>
            <p:nvPr/>
          </p:nvSpPr>
          <p:spPr>
            <a:xfrm>
              <a:off x="20637324" y="8061019"/>
              <a:ext cx="40678" cy="38645"/>
            </a:xfrm>
            <a:custGeom>
              <a:avLst/>
              <a:gdLst/>
              <a:ahLst/>
              <a:cxnLst>
                <a:cxn ang="0">
                  <a:pos x="wd2" y="hd2"/>
                </a:cxn>
                <a:cxn ang="5400000">
                  <a:pos x="wd2" y="hd2"/>
                </a:cxn>
                <a:cxn ang="10800000">
                  <a:pos x="wd2" y="hd2"/>
                </a:cxn>
                <a:cxn ang="16200000">
                  <a:pos x="wd2" y="hd2"/>
                </a:cxn>
              </a:cxnLst>
              <a:rect l="0" t="0" r="r" b="b"/>
              <a:pathLst>
                <a:path w="21600" h="16055" extrusionOk="0">
                  <a:moveTo>
                    <a:pt x="21600" y="9591"/>
                  </a:moveTo>
                  <a:cubicBezTo>
                    <a:pt x="18000" y="6891"/>
                    <a:pt x="10800" y="-3909"/>
                    <a:pt x="0" y="1491"/>
                  </a:cubicBezTo>
                  <a:cubicBezTo>
                    <a:pt x="0" y="1491"/>
                    <a:pt x="10800" y="9591"/>
                    <a:pt x="10800" y="12291"/>
                  </a:cubicBezTo>
                  <a:cubicBezTo>
                    <a:pt x="10800" y="17691"/>
                    <a:pt x="21600" y="17691"/>
                    <a:pt x="21600" y="9591"/>
                  </a:cubicBezTo>
                  <a:cubicBezTo>
                    <a:pt x="21600" y="9591"/>
                    <a:pt x="21600" y="12291"/>
                    <a:pt x="21600" y="959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5" name="Shape 1084">
              <a:extLst>
                <a:ext uri="{FF2B5EF4-FFF2-40B4-BE49-F238E27FC236}">
                  <a16:creationId xmlns:a16="http://schemas.microsoft.com/office/drawing/2014/main" xmlns="" id="{737E7BBA-9CF8-4081-BD4B-AF3CC45EC6DA}"/>
                </a:ext>
              </a:extLst>
            </p:cNvPr>
            <p:cNvSpPr/>
            <p:nvPr/>
          </p:nvSpPr>
          <p:spPr>
            <a:xfrm>
              <a:off x="20684783" y="8111135"/>
              <a:ext cx="44657" cy="54587"/>
            </a:xfrm>
            <a:custGeom>
              <a:avLst/>
              <a:gdLst/>
              <a:ahLst/>
              <a:cxnLst>
                <a:cxn ang="0">
                  <a:pos x="wd2" y="hd2"/>
                </a:cxn>
                <a:cxn ang="5400000">
                  <a:pos x="wd2" y="hd2"/>
                </a:cxn>
                <a:cxn ang="10800000">
                  <a:pos x="wd2" y="hd2"/>
                </a:cxn>
                <a:cxn ang="16200000">
                  <a:pos x="wd2" y="hd2"/>
                </a:cxn>
              </a:cxnLst>
              <a:rect l="0" t="0" r="r" b="b"/>
              <a:pathLst>
                <a:path w="16416" h="17387" extrusionOk="0">
                  <a:moveTo>
                    <a:pt x="7200" y="1920"/>
                  </a:moveTo>
                  <a:cubicBezTo>
                    <a:pt x="4800" y="-240"/>
                    <a:pt x="2400" y="-240"/>
                    <a:pt x="0" y="1920"/>
                  </a:cubicBezTo>
                  <a:cubicBezTo>
                    <a:pt x="0" y="4080"/>
                    <a:pt x="4800" y="4080"/>
                    <a:pt x="4800" y="6240"/>
                  </a:cubicBezTo>
                  <a:cubicBezTo>
                    <a:pt x="7200" y="8400"/>
                    <a:pt x="0" y="14880"/>
                    <a:pt x="2400" y="17040"/>
                  </a:cubicBezTo>
                  <a:cubicBezTo>
                    <a:pt x="2400" y="19200"/>
                    <a:pt x="12000" y="10560"/>
                    <a:pt x="14400" y="10560"/>
                  </a:cubicBezTo>
                  <a:cubicBezTo>
                    <a:pt x="21600" y="10560"/>
                    <a:pt x="7200" y="1920"/>
                    <a:pt x="7200" y="1920"/>
                  </a:cubicBezTo>
                  <a:cubicBezTo>
                    <a:pt x="2400" y="-2400"/>
                    <a:pt x="7200" y="1920"/>
                    <a:pt x="7200" y="192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6" name="Shape 1085">
              <a:extLst>
                <a:ext uri="{FF2B5EF4-FFF2-40B4-BE49-F238E27FC236}">
                  <a16:creationId xmlns:a16="http://schemas.microsoft.com/office/drawing/2014/main" xmlns="" id="{0EA90615-2D63-4D51-8494-CFADFF9C6769}"/>
                </a:ext>
              </a:extLst>
            </p:cNvPr>
            <p:cNvSpPr/>
            <p:nvPr/>
          </p:nvSpPr>
          <p:spPr>
            <a:xfrm>
              <a:off x="20705488" y="8147941"/>
              <a:ext cx="33404" cy="59867"/>
            </a:xfrm>
            <a:custGeom>
              <a:avLst/>
              <a:gdLst/>
              <a:ahLst/>
              <a:cxnLst>
                <a:cxn ang="0">
                  <a:pos x="wd2" y="hd2"/>
                </a:cxn>
                <a:cxn ang="5400000">
                  <a:pos x="wd2" y="hd2"/>
                </a:cxn>
                <a:cxn ang="10800000">
                  <a:pos x="wd2" y="hd2"/>
                </a:cxn>
                <a:cxn ang="16200000">
                  <a:pos x="wd2" y="hd2"/>
                </a:cxn>
              </a:cxnLst>
              <a:rect l="0" t="0" r="r" b="b"/>
              <a:pathLst>
                <a:path w="15964" h="17877" extrusionOk="0">
                  <a:moveTo>
                    <a:pt x="15099" y="873"/>
                  </a:moveTo>
                  <a:cubicBezTo>
                    <a:pt x="5842" y="873"/>
                    <a:pt x="8928" y="6764"/>
                    <a:pt x="5842" y="8727"/>
                  </a:cubicBezTo>
                  <a:cubicBezTo>
                    <a:pt x="-3415" y="12654"/>
                    <a:pt x="-329" y="12654"/>
                    <a:pt x="5842" y="16582"/>
                  </a:cubicBezTo>
                  <a:cubicBezTo>
                    <a:pt x="15099" y="20509"/>
                    <a:pt x="8928" y="14618"/>
                    <a:pt x="12014" y="10691"/>
                  </a:cubicBezTo>
                  <a:cubicBezTo>
                    <a:pt x="12014" y="10691"/>
                    <a:pt x="18185" y="-1091"/>
                    <a:pt x="15099" y="873"/>
                  </a:cubicBezTo>
                  <a:cubicBezTo>
                    <a:pt x="12014" y="873"/>
                    <a:pt x="15099" y="-1091"/>
                    <a:pt x="15099" y="87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7" name="Shape 1086">
              <a:extLst>
                <a:ext uri="{FF2B5EF4-FFF2-40B4-BE49-F238E27FC236}">
                  <a16:creationId xmlns:a16="http://schemas.microsoft.com/office/drawing/2014/main" xmlns="" id="{007A90A7-DD9F-4B77-BBD4-9AAF0D637875}"/>
                </a:ext>
              </a:extLst>
            </p:cNvPr>
            <p:cNvSpPr/>
            <p:nvPr/>
          </p:nvSpPr>
          <p:spPr>
            <a:xfrm>
              <a:off x="20736759" y="8143147"/>
              <a:ext cx="23353" cy="46353"/>
            </a:xfrm>
            <a:custGeom>
              <a:avLst/>
              <a:gdLst/>
              <a:ahLst/>
              <a:cxnLst>
                <a:cxn ang="0">
                  <a:pos x="wd2" y="hd2"/>
                </a:cxn>
                <a:cxn ang="5400000">
                  <a:pos x="wd2" y="hd2"/>
                </a:cxn>
                <a:cxn ang="10800000">
                  <a:pos x="wd2" y="hd2"/>
                </a:cxn>
                <a:cxn ang="16200000">
                  <a:pos x="wd2" y="hd2"/>
                </a:cxn>
              </a:cxnLst>
              <a:rect l="0" t="0" r="r" b="b"/>
              <a:pathLst>
                <a:path w="18600" h="19257" extrusionOk="0">
                  <a:moveTo>
                    <a:pt x="16200" y="357"/>
                  </a:moveTo>
                  <a:cubicBezTo>
                    <a:pt x="10800" y="357"/>
                    <a:pt x="0" y="16557"/>
                    <a:pt x="0" y="19257"/>
                  </a:cubicBezTo>
                  <a:cubicBezTo>
                    <a:pt x="0" y="19257"/>
                    <a:pt x="10800" y="13857"/>
                    <a:pt x="16200" y="11157"/>
                  </a:cubicBezTo>
                  <a:cubicBezTo>
                    <a:pt x="16200" y="11157"/>
                    <a:pt x="21600" y="-2343"/>
                    <a:pt x="16200" y="357"/>
                  </a:cubicBezTo>
                  <a:cubicBezTo>
                    <a:pt x="10800" y="357"/>
                    <a:pt x="16200" y="357"/>
                    <a:pt x="16200" y="35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8" name="Shape 1087">
              <a:extLst>
                <a:ext uri="{FF2B5EF4-FFF2-40B4-BE49-F238E27FC236}">
                  <a16:creationId xmlns:a16="http://schemas.microsoft.com/office/drawing/2014/main" xmlns="" id="{A317281F-B9D4-40BD-81AA-84258F42AEAD}"/>
                </a:ext>
              </a:extLst>
            </p:cNvPr>
            <p:cNvSpPr/>
            <p:nvPr/>
          </p:nvSpPr>
          <p:spPr>
            <a:xfrm>
              <a:off x="20754440" y="8176362"/>
              <a:ext cx="23652" cy="16142"/>
            </a:xfrm>
            <a:custGeom>
              <a:avLst/>
              <a:gdLst/>
              <a:ahLst/>
              <a:cxnLst>
                <a:cxn ang="0">
                  <a:pos x="wd2" y="hd2"/>
                </a:cxn>
                <a:cxn ang="5400000">
                  <a:pos x="wd2" y="hd2"/>
                </a:cxn>
                <a:cxn ang="10800000">
                  <a:pos x="wd2" y="hd2"/>
                </a:cxn>
                <a:cxn ang="16200000">
                  <a:pos x="wd2" y="hd2"/>
                </a:cxn>
              </a:cxnLst>
              <a:rect l="0" t="0" r="r" b="b"/>
              <a:pathLst>
                <a:path w="12559" h="14020" extrusionOk="0">
                  <a:moveTo>
                    <a:pt x="1412" y="1102"/>
                  </a:moveTo>
                  <a:cubicBezTo>
                    <a:pt x="-2188" y="11902"/>
                    <a:pt x="1412" y="17302"/>
                    <a:pt x="8612" y="11902"/>
                  </a:cubicBezTo>
                  <a:cubicBezTo>
                    <a:pt x="19412" y="11902"/>
                    <a:pt x="5012" y="-4298"/>
                    <a:pt x="1412" y="1102"/>
                  </a:cubicBezTo>
                  <a:cubicBezTo>
                    <a:pt x="1412" y="6502"/>
                    <a:pt x="5012" y="1102"/>
                    <a:pt x="1412" y="110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49" name="Shape 1088">
              <a:extLst>
                <a:ext uri="{FF2B5EF4-FFF2-40B4-BE49-F238E27FC236}">
                  <a16:creationId xmlns:a16="http://schemas.microsoft.com/office/drawing/2014/main" xmlns="" id="{0C7930DF-6549-4E79-B76D-56890E5FBFAA}"/>
                </a:ext>
              </a:extLst>
            </p:cNvPr>
            <p:cNvSpPr/>
            <p:nvPr/>
          </p:nvSpPr>
          <p:spPr>
            <a:xfrm>
              <a:off x="20756340" y="8189499"/>
              <a:ext cx="84980" cy="131205"/>
            </a:xfrm>
            <a:custGeom>
              <a:avLst/>
              <a:gdLst/>
              <a:ahLst/>
              <a:cxnLst>
                <a:cxn ang="0">
                  <a:pos x="wd2" y="hd2"/>
                </a:cxn>
                <a:cxn ang="5400000">
                  <a:pos x="wd2" y="hd2"/>
                </a:cxn>
                <a:cxn ang="10800000">
                  <a:pos x="wd2" y="hd2"/>
                </a:cxn>
                <a:cxn ang="16200000">
                  <a:pos x="wd2" y="hd2"/>
                </a:cxn>
              </a:cxnLst>
              <a:rect l="0" t="0" r="r" b="b"/>
              <a:pathLst>
                <a:path w="19811" h="20221" extrusionOk="0">
                  <a:moveTo>
                    <a:pt x="14025" y="0"/>
                  </a:moveTo>
                  <a:cubicBezTo>
                    <a:pt x="12482" y="0"/>
                    <a:pt x="12482" y="1029"/>
                    <a:pt x="12482" y="2057"/>
                  </a:cubicBezTo>
                  <a:cubicBezTo>
                    <a:pt x="12482" y="3086"/>
                    <a:pt x="12482" y="3086"/>
                    <a:pt x="9396" y="4114"/>
                  </a:cubicBezTo>
                  <a:cubicBezTo>
                    <a:pt x="7853" y="4114"/>
                    <a:pt x="4767" y="6171"/>
                    <a:pt x="3225" y="6171"/>
                  </a:cubicBezTo>
                  <a:cubicBezTo>
                    <a:pt x="139" y="9257"/>
                    <a:pt x="-1404" y="9257"/>
                    <a:pt x="1682" y="11314"/>
                  </a:cubicBezTo>
                  <a:cubicBezTo>
                    <a:pt x="3225" y="12343"/>
                    <a:pt x="1682" y="13371"/>
                    <a:pt x="1682" y="14400"/>
                  </a:cubicBezTo>
                  <a:cubicBezTo>
                    <a:pt x="139" y="16457"/>
                    <a:pt x="1682" y="17486"/>
                    <a:pt x="3225" y="18514"/>
                  </a:cubicBezTo>
                  <a:cubicBezTo>
                    <a:pt x="6310" y="19543"/>
                    <a:pt x="9396" y="19543"/>
                    <a:pt x="10939" y="19543"/>
                  </a:cubicBezTo>
                  <a:cubicBezTo>
                    <a:pt x="15567" y="21600"/>
                    <a:pt x="12482" y="18514"/>
                    <a:pt x="10939" y="16457"/>
                  </a:cubicBezTo>
                  <a:cubicBezTo>
                    <a:pt x="10939" y="16457"/>
                    <a:pt x="10939" y="12343"/>
                    <a:pt x="14025" y="12343"/>
                  </a:cubicBezTo>
                  <a:cubicBezTo>
                    <a:pt x="15567" y="12343"/>
                    <a:pt x="15567" y="17486"/>
                    <a:pt x="17110" y="17486"/>
                  </a:cubicBezTo>
                  <a:cubicBezTo>
                    <a:pt x="17110" y="17486"/>
                    <a:pt x="18653" y="14400"/>
                    <a:pt x="18653" y="14400"/>
                  </a:cubicBezTo>
                  <a:cubicBezTo>
                    <a:pt x="20196" y="12343"/>
                    <a:pt x="20196" y="11314"/>
                    <a:pt x="18653" y="10286"/>
                  </a:cubicBezTo>
                  <a:cubicBezTo>
                    <a:pt x="18653" y="7200"/>
                    <a:pt x="18653" y="1029"/>
                    <a:pt x="14025" y="0"/>
                  </a:cubicBezTo>
                  <a:cubicBezTo>
                    <a:pt x="12482" y="0"/>
                    <a:pt x="14025" y="1029"/>
                    <a:pt x="14025"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0" name="Shape 1089">
              <a:extLst>
                <a:ext uri="{FF2B5EF4-FFF2-40B4-BE49-F238E27FC236}">
                  <a16:creationId xmlns:a16="http://schemas.microsoft.com/office/drawing/2014/main" xmlns="" id="{349A859B-0EC0-48D2-B536-DD9C8EB40232}"/>
                </a:ext>
              </a:extLst>
            </p:cNvPr>
            <p:cNvSpPr/>
            <p:nvPr/>
          </p:nvSpPr>
          <p:spPr>
            <a:xfrm>
              <a:off x="20691563" y="8222315"/>
              <a:ext cx="63175" cy="62122"/>
            </a:xfrm>
            <a:custGeom>
              <a:avLst/>
              <a:gdLst/>
              <a:ahLst/>
              <a:cxnLst>
                <a:cxn ang="0">
                  <a:pos x="wd2" y="hd2"/>
                </a:cxn>
                <a:cxn ang="5400000">
                  <a:pos x="wd2" y="hd2"/>
                </a:cxn>
                <a:cxn ang="10800000">
                  <a:pos x="wd2" y="hd2"/>
                </a:cxn>
                <a:cxn ang="16200000">
                  <a:pos x="wd2" y="hd2"/>
                </a:cxn>
              </a:cxnLst>
              <a:rect l="0" t="0" r="r" b="b"/>
              <a:pathLst>
                <a:path w="17252" h="19787" extrusionOk="0">
                  <a:moveTo>
                    <a:pt x="14400" y="347"/>
                  </a:moveTo>
                  <a:cubicBezTo>
                    <a:pt x="10800" y="-1813"/>
                    <a:pt x="9000" y="6827"/>
                    <a:pt x="3600" y="6827"/>
                  </a:cubicBezTo>
                  <a:cubicBezTo>
                    <a:pt x="0" y="8987"/>
                    <a:pt x="0" y="17627"/>
                    <a:pt x="0" y="19787"/>
                  </a:cubicBezTo>
                  <a:cubicBezTo>
                    <a:pt x="1800" y="17627"/>
                    <a:pt x="1800" y="13307"/>
                    <a:pt x="3600" y="11147"/>
                  </a:cubicBezTo>
                  <a:cubicBezTo>
                    <a:pt x="3600" y="11147"/>
                    <a:pt x="7200" y="8987"/>
                    <a:pt x="7200" y="11147"/>
                  </a:cubicBezTo>
                  <a:cubicBezTo>
                    <a:pt x="7200" y="13307"/>
                    <a:pt x="10800" y="13307"/>
                    <a:pt x="10800" y="13307"/>
                  </a:cubicBezTo>
                  <a:cubicBezTo>
                    <a:pt x="12600" y="13307"/>
                    <a:pt x="12600" y="15467"/>
                    <a:pt x="14400" y="13307"/>
                  </a:cubicBezTo>
                  <a:cubicBezTo>
                    <a:pt x="14400" y="13307"/>
                    <a:pt x="14400" y="8987"/>
                    <a:pt x="14400" y="8987"/>
                  </a:cubicBezTo>
                  <a:cubicBezTo>
                    <a:pt x="16200" y="4667"/>
                    <a:pt x="19800" y="2507"/>
                    <a:pt x="14400" y="347"/>
                  </a:cubicBezTo>
                  <a:cubicBezTo>
                    <a:pt x="12600" y="347"/>
                    <a:pt x="21600" y="4667"/>
                    <a:pt x="14400" y="34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1" name="Shape 1090">
              <a:extLst>
                <a:ext uri="{FF2B5EF4-FFF2-40B4-BE49-F238E27FC236}">
                  <a16:creationId xmlns:a16="http://schemas.microsoft.com/office/drawing/2014/main" xmlns="" id="{FB137DD7-9741-48AF-9515-5C9B61724369}"/>
                </a:ext>
              </a:extLst>
            </p:cNvPr>
            <p:cNvSpPr/>
            <p:nvPr/>
          </p:nvSpPr>
          <p:spPr>
            <a:xfrm>
              <a:off x="20531112" y="8151069"/>
              <a:ext cx="75235" cy="79117"/>
            </a:xfrm>
            <a:custGeom>
              <a:avLst/>
              <a:gdLst/>
              <a:ahLst/>
              <a:cxnLst>
                <a:cxn ang="0">
                  <a:pos x="wd2" y="hd2"/>
                </a:cxn>
                <a:cxn ang="5400000">
                  <a:pos x="wd2" y="hd2"/>
                </a:cxn>
                <a:cxn ang="10800000">
                  <a:pos x="wd2" y="hd2"/>
                </a:cxn>
                <a:cxn ang="16200000">
                  <a:pos x="wd2" y="hd2"/>
                </a:cxn>
              </a:cxnLst>
              <a:rect l="0" t="0" r="r" b="b"/>
              <a:pathLst>
                <a:path w="20546" h="21600" extrusionOk="0">
                  <a:moveTo>
                    <a:pt x="19800" y="0"/>
                  </a:moveTo>
                  <a:cubicBezTo>
                    <a:pt x="16200" y="1800"/>
                    <a:pt x="12600" y="7200"/>
                    <a:pt x="10800" y="10800"/>
                  </a:cubicBezTo>
                  <a:cubicBezTo>
                    <a:pt x="9000" y="12600"/>
                    <a:pt x="0" y="18000"/>
                    <a:pt x="0" y="21600"/>
                  </a:cubicBezTo>
                  <a:cubicBezTo>
                    <a:pt x="0" y="21600"/>
                    <a:pt x="5400" y="19800"/>
                    <a:pt x="7200" y="18000"/>
                  </a:cubicBezTo>
                  <a:cubicBezTo>
                    <a:pt x="9000" y="18000"/>
                    <a:pt x="12600" y="14400"/>
                    <a:pt x="14400" y="12600"/>
                  </a:cubicBezTo>
                  <a:cubicBezTo>
                    <a:pt x="14400" y="9000"/>
                    <a:pt x="16200" y="7200"/>
                    <a:pt x="18000" y="5400"/>
                  </a:cubicBezTo>
                  <a:cubicBezTo>
                    <a:pt x="19800" y="5400"/>
                    <a:pt x="21600" y="0"/>
                    <a:pt x="198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2" name="Shape 1091">
              <a:extLst>
                <a:ext uri="{FF2B5EF4-FFF2-40B4-BE49-F238E27FC236}">
                  <a16:creationId xmlns:a16="http://schemas.microsoft.com/office/drawing/2014/main" xmlns="" id="{B9646E57-690E-4332-B490-A3D8C354DD51}"/>
                </a:ext>
              </a:extLst>
            </p:cNvPr>
            <p:cNvSpPr/>
            <p:nvPr/>
          </p:nvSpPr>
          <p:spPr>
            <a:xfrm>
              <a:off x="20763879" y="8051610"/>
              <a:ext cx="9590" cy="6782"/>
            </a:xfrm>
            <a:custGeom>
              <a:avLst/>
              <a:gdLst/>
              <a:ahLst/>
              <a:cxnLst>
                <a:cxn ang="0">
                  <a:pos x="wd2" y="hd2"/>
                </a:cxn>
                <a:cxn ang="5400000">
                  <a:pos x="wd2" y="hd2"/>
                </a:cxn>
                <a:cxn ang="10800000">
                  <a:pos x="wd2" y="hd2"/>
                </a:cxn>
                <a:cxn ang="16200000">
                  <a:pos x="wd2" y="hd2"/>
                </a:cxn>
              </a:cxnLst>
              <a:rect l="0" t="0" r="r" b="b"/>
              <a:pathLst>
                <a:path w="15274" h="21600" extrusionOk="0">
                  <a:moveTo>
                    <a:pt x="0" y="21600"/>
                  </a:moveTo>
                  <a:cubicBezTo>
                    <a:pt x="10800" y="21600"/>
                    <a:pt x="21600" y="0"/>
                    <a:pt x="10800" y="0"/>
                  </a:cubicBezTo>
                  <a:cubicBezTo>
                    <a:pt x="0" y="0"/>
                    <a:pt x="0" y="21600"/>
                    <a:pt x="0"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3" name="Shape 1092">
              <a:extLst>
                <a:ext uri="{FF2B5EF4-FFF2-40B4-BE49-F238E27FC236}">
                  <a16:creationId xmlns:a16="http://schemas.microsoft.com/office/drawing/2014/main" xmlns="" id="{2F05A65D-BB26-4C4D-B1A4-80367028B3DF}"/>
                </a:ext>
              </a:extLst>
            </p:cNvPr>
            <p:cNvSpPr/>
            <p:nvPr/>
          </p:nvSpPr>
          <p:spPr>
            <a:xfrm>
              <a:off x="19811189" y="8329530"/>
              <a:ext cx="358100" cy="376172"/>
            </a:xfrm>
            <a:custGeom>
              <a:avLst/>
              <a:gdLst/>
              <a:ahLst/>
              <a:cxnLst>
                <a:cxn ang="0">
                  <a:pos x="wd2" y="hd2"/>
                </a:cxn>
                <a:cxn ang="5400000">
                  <a:pos x="wd2" y="hd2"/>
                </a:cxn>
                <a:cxn ang="10800000">
                  <a:pos x="wd2" y="hd2"/>
                </a:cxn>
                <a:cxn ang="16200000">
                  <a:pos x="wd2" y="hd2"/>
                </a:cxn>
              </a:cxnLst>
              <a:rect l="0" t="0" r="r" b="b"/>
              <a:pathLst>
                <a:path w="20870" h="21021" extrusionOk="0">
                  <a:moveTo>
                    <a:pt x="4177" y="745"/>
                  </a:moveTo>
                  <a:cubicBezTo>
                    <a:pt x="3019" y="745"/>
                    <a:pt x="2248" y="745"/>
                    <a:pt x="1091" y="373"/>
                  </a:cubicBezTo>
                  <a:cubicBezTo>
                    <a:pt x="319" y="0"/>
                    <a:pt x="-452" y="-372"/>
                    <a:pt x="319" y="745"/>
                  </a:cubicBezTo>
                  <a:cubicBezTo>
                    <a:pt x="705" y="1490"/>
                    <a:pt x="1091" y="2607"/>
                    <a:pt x="1862" y="2980"/>
                  </a:cubicBezTo>
                  <a:cubicBezTo>
                    <a:pt x="2634" y="3352"/>
                    <a:pt x="3405" y="3725"/>
                    <a:pt x="3791" y="4469"/>
                  </a:cubicBezTo>
                  <a:cubicBezTo>
                    <a:pt x="4177" y="4842"/>
                    <a:pt x="4177" y="5587"/>
                    <a:pt x="4562" y="5959"/>
                  </a:cubicBezTo>
                  <a:cubicBezTo>
                    <a:pt x="5334" y="6331"/>
                    <a:pt x="5719" y="6331"/>
                    <a:pt x="6105" y="6704"/>
                  </a:cubicBezTo>
                  <a:cubicBezTo>
                    <a:pt x="6877" y="7449"/>
                    <a:pt x="6877" y="8566"/>
                    <a:pt x="7262" y="9311"/>
                  </a:cubicBezTo>
                  <a:cubicBezTo>
                    <a:pt x="7648" y="9683"/>
                    <a:pt x="8034" y="10056"/>
                    <a:pt x="8034" y="10056"/>
                  </a:cubicBezTo>
                  <a:cubicBezTo>
                    <a:pt x="8805" y="10800"/>
                    <a:pt x="9191" y="11173"/>
                    <a:pt x="9577" y="11918"/>
                  </a:cubicBezTo>
                  <a:cubicBezTo>
                    <a:pt x="10348" y="13035"/>
                    <a:pt x="10348" y="14152"/>
                    <a:pt x="11119" y="15269"/>
                  </a:cubicBezTo>
                  <a:cubicBezTo>
                    <a:pt x="12662" y="16387"/>
                    <a:pt x="13819" y="17876"/>
                    <a:pt x="15362" y="18994"/>
                  </a:cubicBezTo>
                  <a:cubicBezTo>
                    <a:pt x="16134" y="19738"/>
                    <a:pt x="16519" y="20111"/>
                    <a:pt x="17291" y="20856"/>
                  </a:cubicBezTo>
                  <a:cubicBezTo>
                    <a:pt x="17677" y="20856"/>
                    <a:pt x="19991" y="21228"/>
                    <a:pt x="20377" y="20856"/>
                  </a:cubicBezTo>
                  <a:cubicBezTo>
                    <a:pt x="20762" y="20483"/>
                    <a:pt x="19991" y="17504"/>
                    <a:pt x="20377" y="16759"/>
                  </a:cubicBezTo>
                  <a:cubicBezTo>
                    <a:pt x="20377" y="16387"/>
                    <a:pt x="21148" y="16387"/>
                    <a:pt x="20762" y="16014"/>
                  </a:cubicBezTo>
                  <a:cubicBezTo>
                    <a:pt x="20377" y="15642"/>
                    <a:pt x="19991" y="15269"/>
                    <a:pt x="19605" y="14897"/>
                  </a:cubicBezTo>
                  <a:cubicBezTo>
                    <a:pt x="19605" y="14897"/>
                    <a:pt x="19219" y="14525"/>
                    <a:pt x="18834" y="14525"/>
                  </a:cubicBezTo>
                  <a:cubicBezTo>
                    <a:pt x="18448" y="14525"/>
                    <a:pt x="18448" y="15269"/>
                    <a:pt x="18062" y="15269"/>
                  </a:cubicBezTo>
                  <a:cubicBezTo>
                    <a:pt x="18448" y="15269"/>
                    <a:pt x="18062" y="13780"/>
                    <a:pt x="18062" y="13780"/>
                  </a:cubicBezTo>
                  <a:cubicBezTo>
                    <a:pt x="17677" y="13407"/>
                    <a:pt x="17677" y="13407"/>
                    <a:pt x="17677" y="13035"/>
                  </a:cubicBezTo>
                  <a:cubicBezTo>
                    <a:pt x="17677" y="12662"/>
                    <a:pt x="16905" y="12290"/>
                    <a:pt x="16519" y="12290"/>
                  </a:cubicBezTo>
                  <a:cubicBezTo>
                    <a:pt x="16134" y="11918"/>
                    <a:pt x="15362" y="11545"/>
                    <a:pt x="15748" y="10800"/>
                  </a:cubicBezTo>
                  <a:cubicBezTo>
                    <a:pt x="15748" y="10800"/>
                    <a:pt x="15362" y="10428"/>
                    <a:pt x="15748" y="10428"/>
                  </a:cubicBezTo>
                  <a:cubicBezTo>
                    <a:pt x="15748" y="10056"/>
                    <a:pt x="16134" y="10428"/>
                    <a:pt x="16134" y="10056"/>
                  </a:cubicBezTo>
                  <a:cubicBezTo>
                    <a:pt x="16519" y="9311"/>
                    <a:pt x="14205" y="9311"/>
                    <a:pt x="14205" y="9683"/>
                  </a:cubicBezTo>
                  <a:cubicBezTo>
                    <a:pt x="14205" y="9311"/>
                    <a:pt x="15748" y="8938"/>
                    <a:pt x="14205" y="8938"/>
                  </a:cubicBezTo>
                  <a:cubicBezTo>
                    <a:pt x="13819" y="8938"/>
                    <a:pt x="13434" y="8566"/>
                    <a:pt x="13434" y="8566"/>
                  </a:cubicBezTo>
                  <a:cubicBezTo>
                    <a:pt x="13434" y="8194"/>
                    <a:pt x="13819" y="8194"/>
                    <a:pt x="13819" y="8194"/>
                  </a:cubicBezTo>
                  <a:cubicBezTo>
                    <a:pt x="13819" y="7821"/>
                    <a:pt x="13048" y="7821"/>
                    <a:pt x="13048" y="7821"/>
                  </a:cubicBezTo>
                  <a:cubicBezTo>
                    <a:pt x="13048" y="7821"/>
                    <a:pt x="13434" y="7449"/>
                    <a:pt x="12662" y="7449"/>
                  </a:cubicBezTo>
                  <a:cubicBezTo>
                    <a:pt x="12277" y="7076"/>
                    <a:pt x="11891" y="7076"/>
                    <a:pt x="11505" y="6704"/>
                  </a:cubicBezTo>
                  <a:cubicBezTo>
                    <a:pt x="10348" y="5214"/>
                    <a:pt x="11119" y="6704"/>
                    <a:pt x="11119" y="6704"/>
                  </a:cubicBezTo>
                  <a:cubicBezTo>
                    <a:pt x="10734" y="6704"/>
                    <a:pt x="9577" y="5587"/>
                    <a:pt x="9191" y="5587"/>
                  </a:cubicBezTo>
                  <a:cubicBezTo>
                    <a:pt x="8805" y="4842"/>
                    <a:pt x="8419" y="4097"/>
                    <a:pt x="7648" y="3725"/>
                  </a:cubicBezTo>
                  <a:cubicBezTo>
                    <a:pt x="6877" y="3352"/>
                    <a:pt x="6491" y="2980"/>
                    <a:pt x="5719" y="2235"/>
                  </a:cubicBezTo>
                  <a:cubicBezTo>
                    <a:pt x="5334" y="1862"/>
                    <a:pt x="4948" y="745"/>
                    <a:pt x="4177" y="74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4" name="Shape 1093">
              <a:extLst>
                <a:ext uri="{FF2B5EF4-FFF2-40B4-BE49-F238E27FC236}">
                  <a16:creationId xmlns:a16="http://schemas.microsoft.com/office/drawing/2014/main" xmlns="" id="{532C682A-E220-4CD2-B4E3-AC1E99F414DA}"/>
                </a:ext>
              </a:extLst>
            </p:cNvPr>
            <p:cNvSpPr/>
            <p:nvPr/>
          </p:nvSpPr>
          <p:spPr>
            <a:xfrm>
              <a:off x="19874383" y="8463015"/>
              <a:ext cx="23069" cy="28207"/>
            </a:xfrm>
            <a:custGeom>
              <a:avLst/>
              <a:gdLst/>
              <a:ahLst/>
              <a:cxnLst>
                <a:cxn ang="0">
                  <a:pos x="wd2" y="hd2"/>
                </a:cxn>
                <a:cxn ang="5400000">
                  <a:pos x="wd2" y="hd2"/>
                </a:cxn>
                <a:cxn ang="10800000">
                  <a:pos x="wd2" y="hd2"/>
                </a:cxn>
                <a:cxn ang="16200000">
                  <a:pos x="wd2" y="hd2"/>
                </a:cxn>
              </a:cxnLst>
              <a:rect l="0" t="0" r="r" b="b"/>
              <a:pathLst>
                <a:path w="14699" h="17968" extrusionOk="0">
                  <a:moveTo>
                    <a:pt x="13829" y="17280"/>
                  </a:moveTo>
                  <a:cubicBezTo>
                    <a:pt x="18149" y="12960"/>
                    <a:pt x="5189" y="0"/>
                    <a:pt x="869" y="0"/>
                  </a:cubicBezTo>
                  <a:cubicBezTo>
                    <a:pt x="-3451" y="4320"/>
                    <a:pt x="9509" y="21600"/>
                    <a:pt x="13829" y="172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5" name="Shape 1094">
              <a:extLst>
                <a:ext uri="{FF2B5EF4-FFF2-40B4-BE49-F238E27FC236}">
                  <a16:creationId xmlns:a16="http://schemas.microsoft.com/office/drawing/2014/main" xmlns="" id="{36D15CD6-AC64-4AB1-80C4-D810ED2A55BE}"/>
                </a:ext>
              </a:extLst>
            </p:cNvPr>
            <p:cNvSpPr/>
            <p:nvPr/>
          </p:nvSpPr>
          <p:spPr>
            <a:xfrm>
              <a:off x="19921481" y="8542131"/>
              <a:ext cx="21531" cy="28207"/>
            </a:xfrm>
            <a:custGeom>
              <a:avLst/>
              <a:gdLst/>
              <a:ahLst/>
              <a:cxnLst>
                <a:cxn ang="0">
                  <a:pos x="wd2" y="hd2"/>
                </a:cxn>
                <a:cxn ang="5400000">
                  <a:pos x="wd2" y="hd2"/>
                </a:cxn>
                <a:cxn ang="10800000">
                  <a:pos x="wd2" y="hd2"/>
                </a:cxn>
                <a:cxn ang="16200000">
                  <a:pos x="wd2" y="hd2"/>
                </a:cxn>
              </a:cxnLst>
              <a:rect l="0" t="0" r="r" b="b"/>
              <a:pathLst>
                <a:path w="14699" h="17968" extrusionOk="0">
                  <a:moveTo>
                    <a:pt x="13829" y="17280"/>
                  </a:moveTo>
                  <a:cubicBezTo>
                    <a:pt x="18149" y="12960"/>
                    <a:pt x="5189" y="0"/>
                    <a:pt x="869" y="0"/>
                  </a:cubicBezTo>
                  <a:cubicBezTo>
                    <a:pt x="-3451" y="4320"/>
                    <a:pt x="9509" y="21600"/>
                    <a:pt x="13829" y="172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6" name="Shape 1095">
              <a:extLst>
                <a:ext uri="{FF2B5EF4-FFF2-40B4-BE49-F238E27FC236}">
                  <a16:creationId xmlns:a16="http://schemas.microsoft.com/office/drawing/2014/main" xmlns="" id="{059BB38D-E71D-495E-8756-3D79EB44E61B}"/>
                </a:ext>
              </a:extLst>
            </p:cNvPr>
            <p:cNvSpPr/>
            <p:nvPr/>
          </p:nvSpPr>
          <p:spPr>
            <a:xfrm>
              <a:off x="20140155" y="8566594"/>
              <a:ext cx="47458" cy="43349"/>
            </a:xfrm>
            <a:custGeom>
              <a:avLst/>
              <a:gdLst/>
              <a:ahLst/>
              <a:cxnLst>
                <a:cxn ang="0">
                  <a:pos x="wd2" y="hd2"/>
                </a:cxn>
                <a:cxn ang="5400000">
                  <a:pos x="wd2" y="hd2"/>
                </a:cxn>
                <a:cxn ang="10800000">
                  <a:pos x="wd2" y="hd2"/>
                </a:cxn>
                <a:cxn ang="16200000">
                  <a:pos x="wd2" y="hd2"/>
                </a:cxn>
              </a:cxnLst>
              <a:rect l="0" t="0" r="r" b="b"/>
              <a:pathLst>
                <a:path w="21600" h="19725" extrusionOk="0">
                  <a:moveTo>
                    <a:pt x="21600" y="19725"/>
                  </a:moveTo>
                  <a:cubicBezTo>
                    <a:pt x="21600" y="13554"/>
                    <a:pt x="15429" y="13554"/>
                    <a:pt x="15429" y="7382"/>
                  </a:cubicBezTo>
                  <a:cubicBezTo>
                    <a:pt x="15429" y="1211"/>
                    <a:pt x="6171" y="-1875"/>
                    <a:pt x="0" y="1211"/>
                  </a:cubicBezTo>
                  <a:cubicBezTo>
                    <a:pt x="0" y="4296"/>
                    <a:pt x="0" y="7382"/>
                    <a:pt x="3086" y="7382"/>
                  </a:cubicBezTo>
                  <a:cubicBezTo>
                    <a:pt x="9257" y="7382"/>
                    <a:pt x="6171" y="10468"/>
                    <a:pt x="9257" y="13554"/>
                  </a:cubicBezTo>
                  <a:cubicBezTo>
                    <a:pt x="9257" y="16639"/>
                    <a:pt x="21600" y="19725"/>
                    <a:pt x="21600" y="1972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7" name="Shape 1096">
              <a:extLst>
                <a:ext uri="{FF2B5EF4-FFF2-40B4-BE49-F238E27FC236}">
                  <a16:creationId xmlns:a16="http://schemas.microsoft.com/office/drawing/2014/main" xmlns="" id="{DD399B4F-CE94-43C6-978A-C515A2EBFE98}"/>
                </a:ext>
              </a:extLst>
            </p:cNvPr>
            <p:cNvSpPr/>
            <p:nvPr/>
          </p:nvSpPr>
          <p:spPr>
            <a:xfrm>
              <a:off x="20217838" y="8596380"/>
              <a:ext cx="18646" cy="21413"/>
            </a:xfrm>
            <a:custGeom>
              <a:avLst/>
              <a:gdLst/>
              <a:ahLst/>
              <a:cxnLst>
                <a:cxn ang="0">
                  <a:pos x="wd2" y="hd2"/>
                </a:cxn>
                <a:cxn ang="5400000">
                  <a:pos x="wd2" y="hd2"/>
                </a:cxn>
                <a:cxn ang="10800000">
                  <a:pos x="wd2" y="hd2"/>
                </a:cxn>
                <a:cxn ang="16200000">
                  <a:pos x="wd2" y="hd2"/>
                </a:cxn>
              </a:cxnLst>
              <a:rect l="0" t="0" r="r" b="b"/>
              <a:pathLst>
                <a:path w="16200" h="18600" extrusionOk="0">
                  <a:moveTo>
                    <a:pt x="8100" y="16200"/>
                  </a:moveTo>
                  <a:cubicBezTo>
                    <a:pt x="-2700" y="21600"/>
                    <a:pt x="-2700" y="5400"/>
                    <a:pt x="8100" y="0"/>
                  </a:cubicBezTo>
                  <a:cubicBezTo>
                    <a:pt x="18900" y="0"/>
                    <a:pt x="18900" y="16200"/>
                    <a:pt x="8100" y="16200"/>
                  </a:cubicBezTo>
                  <a:cubicBezTo>
                    <a:pt x="2700" y="21600"/>
                    <a:pt x="13500" y="16200"/>
                    <a:pt x="8100" y="16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8" name="Shape 1097">
              <a:extLst>
                <a:ext uri="{FF2B5EF4-FFF2-40B4-BE49-F238E27FC236}">
                  <a16:creationId xmlns:a16="http://schemas.microsoft.com/office/drawing/2014/main" xmlns="" id="{ECFC99AA-17F9-4C47-8C1F-44C870A51509}"/>
                </a:ext>
              </a:extLst>
            </p:cNvPr>
            <p:cNvSpPr/>
            <p:nvPr/>
          </p:nvSpPr>
          <p:spPr>
            <a:xfrm>
              <a:off x="20146934" y="8709404"/>
              <a:ext cx="300259" cy="92093"/>
            </a:xfrm>
            <a:custGeom>
              <a:avLst/>
              <a:gdLst/>
              <a:ahLst/>
              <a:cxnLst>
                <a:cxn ang="0">
                  <a:pos x="wd2" y="hd2"/>
                </a:cxn>
                <a:cxn ang="5400000">
                  <a:pos x="wd2" y="hd2"/>
                </a:cxn>
                <a:cxn ang="10800000">
                  <a:pos x="wd2" y="hd2"/>
                </a:cxn>
                <a:cxn ang="16200000">
                  <a:pos x="wd2" y="hd2"/>
                </a:cxn>
              </a:cxnLst>
              <a:rect l="0" t="0" r="r" b="b"/>
              <a:pathLst>
                <a:path w="21258" h="20000" extrusionOk="0">
                  <a:moveTo>
                    <a:pt x="4226" y="0"/>
                  </a:moveTo>
                  <a:cubicBezTo>
                    <a:pt x="3287" y="1440"/>
                    <a:pt x="2817" y="0"/>
                    <a:pt x="1409" y="0"/>
                  </a:cubicBezTo>
                  <a:cubicBezTo>
                    <a:pt x="1409" y="0"/>
                    <a:pt x="0" y="4320"/>
                    <a:pt x="0" y="5760"/>
                  </a:cubicBezTo>
                  <a:cubicBezTo>
                    <a:pt x="0" y="7200"/>
                    <a:pt x="1878" y="5760"/>
                    <a:pt x="2348" y="8640"/>
                  </a:cubicBezTo>
                  <a:cubicBezTo>
                    <a:pt x="2817" y="11520"/>
                    <a:pt x="4226" y="11520"/>
                    <a:pt x="5165" y="12960"/>
                  </a:cubicBezTo>
                  <a:cubicBezTo>
                    <a:pt x="6104" y="12960"/>
                    <a:pt x="6574" y="12960"/>
                    <a:pt x="7043" y="12960"/>
                  </a:cubicBezTo>
                  <a:cubicBezTo>
                    <a:pt x="8452" y="12960"/>
                    <a:pt x="9861" y="14400"/>
                    <a:pt x="11270" y="15840"/>
                  </a:cubicBezTo>
                  <a:cubicBezTo>
                    <a:pt x="13617" y="17280"/>
                    <a:pt x="16435" y="15840"/>
                    <a:pt x="18783" y="18720"/>
                  </a:cubicBezTo>
                  <a:cubicBezTo>
                    <a:pt x="19252" y="18720"/>
                    <a:pt x="20661" y="21600"/>
                    <a:pt x="21130" y="18720"/>
                  </a:cubicBezTo>
                  <a:cubicBezTo>
                    <a:pt x="21600" y="18720"/>
                    <a:pt x="20661" y="12960"/>
                    <a:pt x="20191" y="12960"/>
                  </a:cubicBezTo>
                  <a:cubicBezTo>
                    <a:pt x="19722" y="11520"/>
                    <a:pt x="19722" y="12960"/>
                    <a:pt x="19252" y="12960"/>
                  </a:cubicBezTo>
                  <a:cubicBezTo>
                    <a:pt x="18313" y="14400"/>
                    <a:pt x="17843" y="12960"/>
                    <a:pt x="17374" y="12960"/>
                  </a:cubicBezTo>
                  <a:cubicBezTo>
                    <a:pt x="16904" y="11520"/>
                    <a:pt x="16904" y="10080"/>
                    <a:pt x="16435" y="8640"/>
                  </a:cubicBezTo>
                  <a:cubicBezTo>
                    <a:pt x="16435" y="7200"/>
                    <a:pt x="15496" y="7200"/>
                    <a:pt x="15026" y="5760"/>
                  </a:cubicBezTo>
                  <a:cubicBezTo>
                    <a:pt x="14557" y="5760"/>
                    <a:pt x="13148" y="4320"/>
                    <a:pt x="12678" y="4320"/>
                  </a:cubicBezTo>
                  <a:cubicBezTo>
                    <a:pt x="12209" y="4320"/>
                    <a:pt x="11739" y="5760"/>
                    <a:pt x="11739" y="5760"/>
                  </a:cubicBezTo>
                  <a:cubicBezTo>
                    <a:pt x="11270" y="7200"/>
                    <a:pt x="10800" y="7200"/>
                    <a:pt x="9861" y="7200"/>
                  </a:cubicBezTo>
                  <a:cubicBezTo>
                    <a:pt x="8922" y="7200"/>
                    <a:pt x="7983" y="5760"/>
                    <a:pt x="7043" y="4320"/>
                  </a:cubicBezTo>
                  <a:cubicBezTo>
                    <a:pt x="6574" y="2880"/>
                    <a:pt x="5635" y="2880"/>
                    <a:pt x="5165" y="2880"/>
                  </a:cubicBezTo>
                  <a:cubicBezTo>
                    <a:pt x="5165" y="2880"/>
                    <a:pt x="4696" y="0"/>
                    <a:pt x="4226" y="0"/>
                  </a:cubicBezTo>
                  <a:cubicBezTo>
                    <a:pt x="3757" y="1440"/>
                    <a:pt x="4696" y="0"/>
                    <a:pt x="4226"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59" name="Shape 1098">
              <a:extLst>
                <a:ext uri="{FF2B5EF4-FFF2-40B4-BE49-F238E27FC236}">
                  <a16:creationId xmlns:a16="http://schemas.microsoft.com/office/drawing/2014/main" xmlns="" id="{90D7227E-E335-46C2-B3E2-847A2362D2D1}"/>
                </a:ext>
              </a:extLst>
            </p:cNvPr>
            <p:cNvSpPr/>
            <p:nvPr/>
          </p:nvSpPr>
          <p:spPr>
            <a:xfrm>
              <a:off x="20387591" y="8739199"/>
              <a:ext cx="37307" cy="15412"/>
            </a:xfrm>
            <a:custGeom>
              <a:avLst/>
              <a:gdLst/>
              <a:ahLst/>
              <a:cxnLst>
                <a:cxn ang="0">
                  <a:pos x="wd2" y="hd2"/>
                </a:cxn>
                <a:cxn ang="5400000">
                  <a:pos x="wd2" y="hd2"/>
                </a:cxn>
                <a:cxn ang="10800000">
                  <a:pos x="wd2" y="hd2"/>
                </a:cxn>
                <a:cxn ang="16200000">
                  <a:pos x="wd2" y="hd2"/>
                </a:cxn>
              </a:cxnLst>
              <a:rect l="0" t="0" r="r" b="b"/>
              <a:pathLst>
                <a:path w="15503" h="16362" extrusionOk="0">
                  <a:moveTo>
                    <a:pt x="2003" y="16362"/>
                  </a:moveTo>
                  <a:cubicBezTo>
                    <a:pt x="-6097" y="9162"/>
                    <a:pt x="12803" y="-5238"/>
                    <a:pt x="15503" y="1962"/>
                  </a:cubicBezTo>
                  <a:cubicBezTo>
                    <a:pt x="15503" y="9162"/>
                    <a:pt x="4703" y="16362"/>
                    <a:pt x="2003" y="16362"/>
                  </a:cubicBezTo>
                  <a:cubicBezTo>
                    <a:pt x="-697" y="16362"/>
                    <a:pt x="4703" y="16362"/>
                    <a:pt x="2003" y="1636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0" name="Shape 1099">
              <a:extLst>
                <a:ext uri="{FF2B5EF4-FFF2-40B4-BE49-F238E27FC236}">
                  <a16:creationId xmlns:a16="http://schemas.microsoft.com/office/drawing/2014/main" xmlns="" id="{AB312786-8DD8-4B77-A58C-C608A003771D}"/>
                </a:ext>
              </a:extLst>
            </p:cNvPr>
            <p:cNvSpPr/>
            <p:nvPr/>
          </p:nvSpPr>
          <p:spPr>
            <a:xfrm>
              <a:off x="20450168" y="8781736"/>
              <a:ext cx="28244" cy="27127"/>
            </a:xfrm>
            <a:custGeom>
              <a:avLst/>
              <a:gdLst/>
              <a:ahLst/>
              <a:cxnLst>
                <a:cxn ang="0">
                  <a:pos x="wd2" y="hd2"/>
                </a:cxn>
                <a:cxn ang="5400000">
                  <a:pos x="wd2" y="hd2"/>
                </a:cxn>
                <a:cxn ang="10800000">
                  <a:pos x="wd2" y="hd2"/>
                </a:cxn>
                <a:cxn ang="16200000">
                  <a:pos x="wd2" y="hd2"/>
                </a:cxn>
              </a:cxnLst>
              <a:rect l="0" t="0" r="r" b="b"/>
              <a:pathLst>
                <a:path w="14997" h="21600" extrusionOk="0">
                  <a:moveTo>
                    <a:pt x="8181" y="0"/>
                  </a:moveTo>
                  <a:cubicBezTo>
                    <a:pt x="4581" y="0"/>
                    <a:pt x="-2619" y="0"/>
                    <a:pt x="981" y="5400"/>
                  </a:cubicBezTo>
                  <a:cubicBezTo>
                    <a:pt x="981" y="5400"/>
                    <a:pt x="8181" y="21600"/>
                    <a:pt x="8181" y="21600"/>
                  </a:cubicBezTo>
                  <a:cubicBezTo>
                    <a:pt x="15381" y="21600"/>
                    <a:pt x="18981" y="0"/>
                    <a:pt x="8181"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1" name="Shape 1100">
              <a:extLst>
                <a:ext uri="{FF2B5EF4-FFF2-40B4-BE49-F238E27FC236}">
                  <a16:creationId xmlns:a16="http://schemas.microsoft.com/office/drawing/2014/main" xmlns="" id="{7C413DBB-B52F-4AB5-944D-BD3421CC7053}"/>
                </a:ext>
              </a:extLst>
            </p:cNvPr>
            <p:cNvSpPr/>
            <p:nvPr/>
          </p:nvSpPr>
          <p:spPr>
            <a:xfrm>
              <a:off x="20490471" y="8788517"/>
              <a:ext cx="23568" cy="16577"/>
            </a:xfrm>
            <a:custGeom>
              <a:avLst/>
              <a:gdLst/>
              <a:ahLst/>
              <a:cxnLst>
                <a:cxn ang="0">
                  <a:pos x="wd2" y="hd2"/>
                </a:cxn>
                <a:cxn ang="5400000">
                  <a:pos x="wd2" y="hd2"/>
                </a:cxn>
                <a:cxn ang="10800000">
                  <a:pos x="wd2" y="hd2"/>
                </a:cxn>
                <a:cxn ang="16200000">
                  <a:pos x="wd2" y="hd2"/>
                </a:cxn>
              </a:cxnLst>
              <a:rect l="0" t="0" r="r" b="b"/>
              <a:pathLst>
                <a:path w="16090" h="17600" extrusionOk="0">
                  <a:moveTo>
                    <a:pt x="14170" y="7200"/>
                  </a:moveTo>
                  <a:cubicBezTo>
                    <a:pt x="14170" y="7200"/>
                    <a:pt x="9850" y="0"/>
                    <a:pt x="5530" y="0"/>
                  </a:cubicBezTo>
                  <a:cubicBezTo>
                    <a:pt x="5530" y="7200"/>
                    <a:pt x="-3110" y="14400"/>
                    <a:pt x="1210" y="14400"/>
                  </a:cubicBezTo>
                  <a:cubicBezTo>
                    <a:pt x="1210" y="14400"/>
                    <a:pt x="5530" y="21600"/>
                    <a:pt x="5530" y="14400"/>
                  </a:cubicBezTo>
                  <a:cubicBezTo>
                    <a:pt x="9850" y="14400"/>
                    <a:pt x="18490" y="14400"/>
                    <a:pt x="14170" y="7200"/>
                  </a:cubicBezTo>
                  <a:cubicBezTo>
                    <a:pt x="14170" y="7200"/>
                    <a:pt x="18490" y="14400"/>
                    <a:pt x="14170" y="7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2" name="Shape 1101">
              <a:extLst>
                <a:ext uri="{FF2B5EF4-FFF2-40B4-BE49-F238E27FC236}">
                  <a16:creationId xmlns:a16="http://schemas.microsoft.com/office/drawing/2014/main" xmlns="" id="{08EE8801-5992-4058-9D44-B3E6A4E297E5}"/>
                </a:ext>
              </a:extLst>
            </p:cNvPr>
            <p:cNvSpPr/>
            <p:nvPr/>
          </p:nvSpPr>
          <p:spPr>
            <a:xfrm>
              <a:off x="20516504" y="8790213"/>
              <a:ext cx="36846" cy="25431"/>
            </a:xfrm>
            <a:custGeom>
              <a:avLst/>
              <a:gdLst/>
              <a:ahLst/>
              <a:cxnLst>
                <a:cxn ang="0">
                  <a:pos x="wd2" y="hd2"/>
                </a:cxn>
                <a:cxn ang="5400000">
                  <a:pos x="wd2" y="hd2"/>
                </a:cxn>
                <a:cxn ang="10800000">
                  <a:pos x="wd2" y="hd2"/>
                </a:cxn>
                <a:cxn ang="16200000">
                  <a:pos x="wd2" y="hd2"/>
                </a:cxn>
              </a:cxnLst>
              <a:rect l="0" t="0" r="r" b="b"/>
              <a:pathLst>
                <a:path w="16770" h="20250" extrusionOk="0">
                  <a:moveTo>
                    <a:pt x="3563" y="4050"/>
                  </a:moveTo>
                  <a:cubicBezTo>
                    <a:pt x="478" y="9450"/>
                    <a:pt x="-2608" y="20250"/>
                    <a:pt x="3563" y="20250"/>
                  </a:cubicBezTo>
                  <a:cubicBezTo>
                    <a:pt x="9735" y="20250"/>
                    <a:pt x="12821" y="20250"/>
                    <a:pt x="15906" y="14850"/>
                  </a:cubicBezTo>
                  <a:cubicBezTo>
                    <a:pt x="18992" y="14850"/>
                    <a:pt x="12821" y="9450"/>
                    <a:pt x="12821" y="4050"/>
                  </a:cubicBezTo>
                  <a:cubicBezTo>
                    <a:pt x="9735" y="-1350"/>
                    <a:pt x="6649" y="-1350"/>
                    <a:pt x="3563" y="405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3" name="Shape 1102">
              <a:extLst>
                <a:ext uri="{FF2B5EF4-FFF2-40B4-BE49-F238E27FC236}">
                  <a16:creationId xmlns:a16="http://schemas.microsoft.com/office/drawing/2014/main" xmlns="" id="{62F4C414-74C0-465D-83B8-222D0C739FF7}"/>
                </a:ext>
              </a:extLst>
            </p:cNvPr>
            <p:cNvSpPr/>
            <p:nvPr/>
          </p:nvSpPr>
          <p:spPr>
            <a:xfrm>
              <a:off x="20544670" y="8781736"/>
              <a:ext cx="52542" cy="29937"/>
            </a:xfrm>
            <a:custGeom>
              <a:avLst/>
              <a:gdLst/>
              <a:ahLst/>
              <a:cxnLst>
                <a:cxn ang="0">
                  <a:pos x="wd2" y="hd2"/>
                </a:cxn>
                <a:cxn ang="5400000">
                  <a:pos x="wd2" y="hd2"/>
                </a:cxn>
                <a:cxn ang="10800000">
                  <a:pos x="wd2" y="hd2"/>
                </a:cxn>
                <a:cxn ang="16200000">
                  <a:pos x="wd2" y="hd2"/>
                </a:cxn>
              </a:cxnLst>
              <a:rect l="0" t="0" r="r" b="b"/>
              <a:pathLst>
                <a:path w="20925" h="19069" extrusionOk="0">
                  <a:moveTo>
                    <a:pt x="2700" y="0"/>
                  </a:moveTo>
                  <a:cubicBezTo>
                    <a:pt x="0" y="0"/>
                    <a:pt x="0" y="0"/>
                    <a:pt x="0" y="4320"/>
                  </a:cubicBezTo>
                  <a:cubicBezTo>
                    <a:pt x="0" y="4320"/>
                    <a:pt x="5400" y="4320"/>
                    <a:pt x="5400" y="8640"/>
                  </a:cubicBezTo>
                  <a:cubicBezTo>
                    <a:pt x="5400" y="8640"/>
                    <a:pt x="5400" y="12960"/>
                    <a:pt x="5400" y="12960"/>
                  </a:cubicBezTo>
                  <a:cubicBezTo>
                    <a:pt x="5400" y="17280"/>
                    <a:pt x="16200" y="21600"/>
                    <a:pt x="18900" y="17280"/>
                  </a:cubicBezTo>
                  <a:cubicBezTo>
                    <a:pt x="21600" y="12960"/>
                    <a:pt x="21600" y="8640"/>
                    <a:pt x="18900" y="4320"/>
                  </a:cubicBezTo>
                  <a:cubicBezTo>
                    <a:pt x="13500" y="4320"/>
                    <a:pt x="8100" y="4320"/>
                    <a:pt x="27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4" name="Shape 1103">
              <a:extLst>
                <a:ext uri="{FF2B5EF4-FFF2-40B4-BE49-F238E27FC236}">
                  <a16:creationId xmlns:a16="http://schemas.microsoft.com/office/drawing/2014/main" xmlns="" id="{71B9691A-A371-49D4-BB77-A90B5F92389A}"/>
                </a:ext>
              </a:extLst>
            </p:cNvPr>
            <p:cNvSpPr/>
            <p:nvPr/>
          </p:nvSpPr>
          <p:spPr>
            <a:xfrm>
              <a:off x="20616988" y="8788517"/>
              <a:ext cx="81355" cy="19592"/>
            </a:xfrm>
            <a:custGeom>
              <a:avLst/>
              <a:gdLst/>
              <a:ahLst/>
              <a:cxnLst>
                <a:cxn ang="0">
                  <a:pos x="wd2" y="hd2"/>
                </a:cxn>
                <a:cxn ang="5400000">
                  <a:pos x="wd2" y="hd2"/>
                </a:cxn>
                <a:cxn ang="10800000">
                  <a:pos x="wd2" y="hd2"/>
                </a:cxn>
                <a:cxn ang="16200000">
                  <a:pos x="wd2" y="hd2"/>
                </a:cxn>
              </a:cxnLst>
              <a:rect l="0" t="0" r="r" b="b"/>
              <a:pathLst>
                <a:path w="21600" h="15600" extrusionOk="0">
                  <a:moveTo>
                    <a:pt x="3600" y="0"/>
                  </a:moveTo>
                  <a:cubicBezTo>
                    <a:pt x="3600" y="0"/>
                    <a:pt x="0" y="5400"/>
                    <a:pt x="0" y="10800"/>
                  </a:cubicBezTo>
                  <a:cubicBezTo>
                    <a:pt x="0" y="10800"/>
                    <a:pt x="19800" y="21600"/>
                    <a:pt x="21600" y="10800"/>
                  </a:cubicBezTo>
                  <a:cubicBezTo>
                    <a:pt x="21600" y="5400"/>
                    <a:pt x="16200" y="10800"/>
                    <a:pt x="16200" y="10800"/>
                  </a:cubicBezTo>
                  <a:cubicBezTo>
                    <a:pt x="12600" y="10800"/>
                    <a:pt x="7200" y="5400"/>
                    <a:pt x="3600" y="0"/>
                  </a:cubicBezTo>
                  <a:cubicBezTo>
                    <a:pt x="3600" y="0"/>
                    <a:pt x="5400" y="0"/>
                    <a:pt x="36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5" name="Shape 1104">
              <a:extLst>
                <a:ext uri="{FF2B5EF4-FFF2-40B4-BE49-F238E27FC236}">
                  <a16:creationId xmlns:a16="http://schemas.microsoft.com/office/drawing/2014/main" xmlns="" id="{9C8FBF3D-00D2-431F-A48F-828AFF7AB978}"/>
                </a:ext>
              </a:extLst>
            </p:cNvPr>
            <p:cNvSpPr/>
            <p:nvPr/>
          </p:nvSpPr>
          <p:spPr>
            <a:xfrm>
              <a:off x="20592129" y="8826946"/>
              <a:ext cx="56269" cy="29893"/>
            </a:xfrm>
            <a:custGeom>
              <a:avLst/>
              <a:gdLst/>
              <a:ahLst/>
              <a:cxnLst>
                <a:cxn ang="0">
                  <a:pos x="wd2" y="hd2"/>
                </a:cxn>
                <a:cxn ang="5400000">
                  <a:pos x="wd2" y="hd2"/>
                </a:cxn>
                <a:cxn ang="10800000">
                  <a:pos x="wd2" y="hd2"/>
                </a:cxn>
                <a:cxn ang="16200000">
                  <a:pos x="wd2" y="hd2"/>
                </a:cxn>
              </a:cxnLst>
              <a:rect l="0" t="0" r="r" b="b"/>
              <a:pathLst>
                <a:path w="16807" h="15869" extrusionOk="0">
                  <a:moveTo>
                    <a:pt x="0" y="0"/>
                  </a:moveTo>
                  <a:cubicBezTo>
                    <a:pt x="1964" y="0"/>
                    <a:pt x="13745" y="21600"/>
                    <a:pt x="15709" y="14400"/>
                  </a:cubicBezTo>
                  <a:cubicBezTo>
                    <a:pt x="21600" y="3600"/>
                    <a:pt x="1964" y="0"/>
                    <a:pt x="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6" name="Shape 1105">
              <a:extLst>
                <a:ext uri="{FF2B5EF4-FFF2-40B4-BE49-F238E27FC236}">
                  <a16:creationId xmlns:a16="http://schemas.microsoft.com/office/drawing/2014/main" xmlns="" id="{F5A411F3-AFFE-4703-B413-9B4A3F1A0C8A}"/>
                </a:ext>
              </a:extLst>
            </p:cNvPr>
            <p:cNvSpPr/>
            <p:nvPr/>
          </p:nvSpPr>
          <p:spPr>
            <a:xfrm>
              <a:off x="20830691" y="8614464"/>
              <a:ext cx="26451" cy="23360"/>
            </a:xfrm>
            <a:custGeom>
              <a:avLst/>
              <a:gdLst/>
              <a:ahLst/>
              <a:cxnLst>
                <a:cxn ang="0">
                  <a:pos x="wd2" y="hd2"/>
                </a:cxn>
                <a:cxn ang="5400000">
                  <a:pos x="wd2" y="hd2"/>
                </a:cxn>
                <a:cxn ang="10800000">
                  <a:pos x="wd2" y="hd2"/>
                </a:cxn>
                <a:cxn ang="16200000">
                  <a:pos x="wd2" y="hd2"/>
                </a:cxn>
              </a:cxnLst>
              <a:rect l="0" t="0" r="r" b="b"/>
              <a:pathLst>
                <a:path w="14046" h="18600" extrusionOk="0">
                  <a:moveTo>
                    <a:pt x="6521" y="16200"/>
                  </a:moveTo>
                  <a:cubicBezTo>
                    <a:pt x="-4279" y="21600"/>
                    <a:pt x="-679" y="0"/>
                    <a:pt x="10121" y="0"/>
                  </a:cubicBezTo>
                  <a:cubicBezTo>
                    <a:pt x="17321" y="0"/>
                    <a:pt x="13721" y="16200"/>
                    <a:pt x="6521" y="16200"/>
                  </a:cubicBezTo>
                  <a:cubicBezTo>
                    <a:pt x="2921" y="21600"/>
                    <a:pt x="13721" y="16200"/>
                    <a:pt x="6521" y="16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7" name="Shape 1106">
              <a:extLst>
                <a:ext uri="{FF2B5EF4-FFF2-40B4-BE49-F238E27FC236}">
                  <a16:creationId xmlns:a16="http://schemas.microsoft.com/office/drawing/2014/main" xmlns="" id="{D53B0AED-76BA-4D7B-8A3C-5B6D78C768B7}"/>
                </a:ext>
              </a:extLst>
            </p:cNvPr>
            <p:cNvSpPr/>
            <p:nvPr/>
          </p:nvSpPr>
          <p:spPr>
            <a:xfrm>
              <a:off x="20894315" y="8609944"/>
              <a:ext cx="95551" cy="31647"/>
            </a:xfrm>
            <a:custGeom>
              <a:avLst/>
              <a:gdLst/>
              <a:ahLst/>
              <a:cxnLst>
                <a:cxn ang="0">
                  <a:pos x="wd2" y="hd2"/>
                </a:cxn>
                <a:cxn ang="5400000">
                  <a:pos x="wd2" y="hd2"/>
                </a:cxn>
                <a:cxn ang="10800000">
                  <a:pos x="wd2" y="hd2"/>
                </a:cxn>
                <a:cxn ang="16200000">
                  <a:pos x="wd2" y="hd2"/>
                </a:cxn>
              </a:cxnLst>
              <a:rect l="0" t="0" r="r" b="b"/>
              <a:pathLst>
                <a:path w="20756" h="21600" extrusionOk="0">
                  <a:moveTo>
                    <a:pt x="2036" y="12960"/>
                  </a:moveTo>
                  <a:cubicBezTo>
                    <a:pt x="596" y="12960"/>
                    <a:pt x="-844" y="8640"/>
                    <a:pt x="596" y="4320"/>
                  </a:cubicBezTo>
                  <a:cubicBezTo>
                    <a:pt x="2036" y="0"/>
                    <a:pt x="3476" y="0"/>
                    <a:pt x="6356" y="0"/>
                  </a:cubicBezTo>
                  <a:cubicBezTo>
                    <a:pt x="10676" y="0"/>
                    <a:pt x="13556" y="0"/>
                    <a:pt x="17876" y="8640"/>
                  </a:cubicBezTo>
                  <a:cubicBezTo>
                    <a:pt x="19316" y="12960"/>
                    <a:pt x="20756" y="17280"/>
                    <a:pt x="20756" y="21600"/>
                  </a:cubicBezTo>
                  <a:cubicBezTo>
                    <a:pt x="19316" y="21600"/>
                    <a:pt x="14996" y="12960"/>
                    <a:pt x="14996" y="12960"/>
                  </a:cubicBezTo>
                  <a:cubicBezTo>
                    <a:pt x="10676" y="8640"/>
                    <a:pt x="6356" y="12960"/>
                    <a:pt x="2036" y="12960"/>
                  </a:cubicBezTo>
                  <a:cubicBezTo>
                    <a:pt x="596" y="12960"/>
                    <a:pt x="3476" y="12960"/>
                    <a:pt x="2036" y="129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8" name="Shape 1107">
              <a:extLst>
                <a:ext uri="{FF2B5EF4-FFF2-40B4-BE49-F238E27FC236}">
                  <a16:creationId xmlns:a16="http://schemas.microsoft.com/office/drawing/2014/main" xmlns="" id="{5F1A7E04-850E-4EBC-A4C9-D5BF87EC7EBC}"/>
                </a:ext>
              </a:extLst>
            </p:cNvPr>
            <p:cNvSpPr/>
            <p:nvPr/>
          </p:nvSpPr>
          <p:spPr>
            <a:xfrm>
              <a:off x="20587627" y="8461819"/>
              <a:ext cx="210151" cy="234021"/>
            </a:xfrm>
            <a:custGeom>
              <a:avLst/>
              <a:gdLst/>
              <a:ahLst/>
              <a:cxnLst>
                <a:cxn ang="0">
                  <a:pos x="wd2" y="hd2"/>
                </a:cxn>
                <a:cxn ang="5400000">
                  <a:pos x="wd2" y="hd2"/>
                </a:cxn>
                <a:cxn ang="10800000">
                  <a:pos x="wd2" y="hd2"/>
                </a:cxn>
                <a:cxn ang="16200000">
                  <a:pos x="wd2" y="hd2"/>
                </a:cxn>
              </a:cxnLst>
              <a:rect l="0" t="0" r="r" b="b"/>
              <a:pathLst>
                <a:path w="21368" h="21096" extrusionOk="0">
                  <a:moveTo>
                    <a:pt x="8543" y="18696"/>
                  </a:moveTo>
                  <a:cubicBezTo>
                    <a:pt x="8543" y="18096"/>
                    <a:pt x="9218" y="18096"/>
                    <a:pt x="9218" y="17496"/>
                  </a:cubicBezTo>
                  <a:cubicBezTo>
                    <a:pt x="9218" y="16896"/>
                    <a:pt x="7868" y="16296"/>
                    <a:pt x="7193" y="16296"/>
                  </a:cubicBezTo>
                  <a:cubicBezTo>
                    <a:pt x="6518" y="15096"/>
                    <a:pt x="7868" y="14496"/>
                    <a:pt x="7868" y="13296"/>
                  </a:cubicBezTo>
                  <a:cubicBezTo>
                    <a:pt x="7868" y="12696"/>
                    <a:pt x="5168" y="12696"/>
                    <a:pt x="5168" y="13296"/>
                  </a:cubicBezTo>
                  <a:cubicBezTo>
                    <a:pt x="4493" y="14496"/>
                    <a:pt x="5168" y="15696"/>
                    <a:pt x="5168" y="16896"/>
                  </a:cubicBezTo>
                  <a:cubicBezTo>
                    <a:pt x="4493" y="16896"/>
                    <a:pt x="5168" y="17496"/>
                    <a:pt x="5168" y="17496"/>
                  </a:cubicBezTo>
                  <a:cubicBezTo>
                    <a:pt x="5168" y="18696"/>
                    <a:pt x="4493" y="19296"/>
                    <a:pt x="4493" y="19896"/>
                  </a:cubicBezTo>
                  <a:cubicBezTo>
                    <a:pt x="3818" y="21096"/>
                    <a:pt x="4493" y="21096"/>
                    <a:pt x="2468" y="21096"/>
                  </a:cubicBezTo>
                  <a:cubicBezTo>
                    <a:pt x="443" y="21096"/>
                    <a:pt x="2468" y="18696"/>
                    <a:pt x="2468" y="18096"/>
                  </a:cubicBezTo>
                  <a:cubicBezTo>
                    <a:pt x="3143" y="17496"/>
                    <a:pt x="2468" y="15696"/>
                    <a:pt x="1118" y="15096"/>
                  </a:cubicBezTo>
                  <a:cubicBezTo>
                    <a:pt x="-232" y="14496"/>
                    <a:pt x="-232" y="13296"/>
                    <a:pt x="443" y="12096"/>
                  </a:cubicBezTo>
                  <a:cubicBezTo>
                    <a:pt x="1118" y="10896"/>
                    <a:pt x="1118" y="9096"/>
                    <a:pt x="1793" y="7896"/>
                  </a:cubicBezTo>
                  <a:cubicBezTo>
                    <a:pt x="3143" y="6096"/>
                    <a:pt x="2468" y="2496"/>
                    <a:pt x="5843" y="2496"/>
                  </a:cubicBezTo>
                  <a:cubicBezTo>
                    <a:pt x="6518" y="2496"/>
                    <a:pt x="5843" y="696"/>
                    <a:pt x="7193" y="696"/>
                  </a:cubicBezTo>
                  <a:cubicBezTo>
                    <a:pt x="9218" y="1296"/>
                    <a:pt x="10568" y="1896"/>
                    <a:pt x="11918" y="1896"/>
                  </a:cubicBezTo>
                  <a:cubicBezTo>
                    <a:pt x="13268" y="1896"/>
                    <a:pt x="15293" y="2496"/>
                    <a:pt x="16643" y="1896"/>
                  </a:cubicBezTo>
                  <a:cubicBezTo>
                    <a:pt x="17318" y="1896"/>
                    <a:pt x="21368" y="-504"/>
                    <a:pt x="21368" y="96"/>
                  </a:cubicBezTo>
                  <a:cubicBezTo>
                    <a:pt x="21368" y="696"/>
                    <a:pt x="19343" y="2496"/>
                    <a:pt x="19343" y="3096"/>
                  </a:cubicBezTo>
                  <a:cubicBezTo>
                    <a:pt x="17993" y="3696"/>
                    <a:pt x="16643" y="3696"/>
                    <a:pt x="15293" y="3696"/>
                  </a:cubicBezTo>
                  <a:cubicBezTo>
                    <a:pt x="11918" y="3096"/>
                    <a:pt x="9218" y="3696"/>
                    <a:pt x="6518" y="3696"/>
                  </a:cubicBezTo>
                  <a:cubicBezTo>
                    <a:pt x="4493" y="3096"/>
                    <a:pt x="3818" y="3696"/>
                    <a:pt x="3818" y="5496"/>
                  </a:cubicBezTo>
                  <a:cubicBezTo>
                    <a:pt x="3818" y="7296"/>
                    <a:pt x="5843" y="7296"/>
                    <a:pt x="6518" y="8496"/>
                  </a:cubicBezTo>
                  <a:cubicBezTo>
                    <a:pt x="7193" y="9696"/>
                    <a:pt x="7868" y="8496"/>
                    <a:pt x="8543" y="7896"/>
                  </a:cubicBezTo>
                  <a:cubicBezTo>
                    <a:pt x="8543" y="7296"/>
                    <a:pt x="13268" y="6696"/>
                    <a:pt x="13268" y="7296"/>
                  </a:cubicBezTo>
                  <a:cubicBezTo>
                    <a:pt x="13943" y="7296"/>
                    <a:pt x="11918" y="9096"/>
                    <a:pt x="11243" y="9096"/>
                  </a:cubicBezTo>
                  <a:cubicBezTo>
                    <a:pt x="9893" y="10296"/>
                    <a:pt x="9893" y="10296"/>
                    <a:pt x="8543" y="9696"/>
                  </a:cubicBezTo>
                  <a:cubicBezTo>
                    <a:pt x="8543" y="9696"/>
                    <a:pt x="9218" y="11496"/>
                    <a:pt x="9218" y="11496"/>
                  </a:cubicBezTo>
                  <a:cubicBezTo>
                    <a:pt x="9893" y="12096"/>
                    <a:pt x="11918" y="13296"/>
                    <a:pt x="11918" y="14496"/>
                  </a:cubicBezTo>
                  <a:cubicBezTo>
                    <a:pt x="11918" y="15096"/>
                    <a:pt x="11918" y="15696"/>
                    <a:pt x="12593" y="16296"/>
                  </a:cubicBezTo>
                  <a:cubicBezTo>
                    <a:pt x="12593" y="16296"/>
                    <a:pt x="13943" y="17496"/>
                    <a:pt x="14618" y="17496"/>
                  </a:cubicBezTo>
                  <a:cubicBezTo>
                    <a:pt x="13268" y="18096"/>
                    <a:pt x="9893" y="19296"/>
                    <a:pt x="8543" y="18696"/>
                  </a:cubicBezTo>
                  <a:cubicBezTo>
                    <a:pt x="8543" y="18096"/>
                    <a:pt x="9218" y="19296"/>
                    <a:pt x="8543" y="1869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69" name="Shape 1108">
              <a:extLst>
                <a:ext uri="{FF2B5EF4-FFF2-40B4-BE49-F238E27FC236}">
                  <a16:creationId xmlns:a16="http://schemas.microsoft.com/office/drawing/2014/main" xmlns="" id="{0080EBE0-2F39-4D39-BA81-78F501D3796A}"/>
                </a:ext>
              </a:extLst>
            </p:cNvPr>
            <p:cNvSpPr/>
            <p:nvPr/>
          </p:nvSpPr>
          <p:spPr>
            <a:xfrm>
              <a:off x="20870090" y="8442668"/>
              <a:ext cx="47251" cy="99460"/>
            </a:xfrm>
            <a:custGeom>
              <a:avLst/>
              <a:gdLst/>
              <a:ahLst/>
              <a:cxnLst>
                <a:cxn ang="0">
                  <a:pos x="wd2" y="hd2"/>
                </a:cxn>
                <a:cxn ang="5400000">
                  <a:pos x="wd2" y="hd2"/>
                </a:cxn>
                <a:cxn ang="10800000">
                  <a:pos x="wd2" y="hd2"/>
                </a:cxn>
                <a:cxn ang="16200000">
                  <a:pos x="wd2" y="hd2"/>
                </a:cxn>
              </a:cxnLst>
              <a:rect l="0" t="0" r="r" b="b"/>
              <a:pathLst>
                <a:path w="19636" h="21600" extrusionOk="0">
                  <a:moveTo>
                    <a:pt x="8100" y="2880"/>
                  </a:moveTo>
                  <a:cubicBezTo>
                    <a:pt x="8100" y="1440"/>
                    <a:pt x="8100" y="1440"/>
                    <a:pt x="8100" y="0"/>
                  </a:cubicBezTo>
                  <a:cubicBezTo>
                    <a:pt x="5400" y="0"/>
                    <a:pt x="0" y="4320"/>
                    <a:pt x="0" y="5760"/>
                  </a:cubicBezTo>
                  <a:cubicBezTo>
                    <a:pt x="0" y="7200"/>
                    <a:pt x="2700" y="8640"/>
                    <a:pt x="2700" y="11520"/>
                  </a:cubicBezTo>
                  <a:cubicBezTo>
                    <a:pt x="2700" y="12960"/>
                    <a:pt x="2700" y="15840"/>
                    <a:pt x="5400" y="17280"/>
                  </a:cubicBezTo>
                  <a:cubicBezTo>
                    <a:pt x="5400" y="17280"/>
                    <a:pt x="13500" y="21600"/>
                    <a:pt x="13500" y="21600"/>
                  </a:cubicBezTo>
                  <a:cubicBezTo>
                    <a:pt x="13500" y="21600"/>
                    <a:pt x="10800" y="18720"/>
                    <a:pt x="10800" y="18720"/>
                  </a:cubicBezTo>
                  <a:cubicBezTo>
                    <a:pt x="8100" y="17280"/>
                    <a:pt x="8100" y="14400"/>
                    <a:pt x="8100" y="12960"/>
                  </a:cubicBezTo>
                  <a:cubicBezTo>
                    <a:pt x="8100" y="11520"/>
                    <a:pt x="18900" y="12960"/>
                    <a:pt x="18900" y="12960"/>
                  </a:cubicBezTo>
                  <a:cubicBezTo>
                    <a:pt x="21600" y="12960"/>
                    <a:pt x="16200" y="11520"/>
                    <a:pt x="13500" y="10080"/>
                  </a:cubicBezTo>
                  <a:cubicBezTo>
                    <a:pt x="13500" y="10080"/>
                    <a:pt x="16200" y="8640"/>
                    <a:pt x="16200" y="7200"/>
                  </a:cubicBezTo>
                  <a:cubicBezTo>
                    <a:pt x="18900" y="1440"/>
                    <a:pt x="8100" y="8640"/>
                    <a:pt x="5400" y="8640"/>
                  </a:cubicBezTo>
                  <a:cubicBezTo>
                    <a:pt x="5400" y="8640"/>
                    <a:pt x="10800" y="4320"/>
                    <a:pt x="8100" y="2880"/>
                  </a:cubicBezTo>
                  <a:cubicBezTo>
                    <a:pt x="8100" y="1440"/>
                    <a:pt x="10800" y="4320"/>
                    <a:pt x="8100" y="28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0" name="Shape 1109">
              <a:extLst>
                <a:ext uri="{FF2B5EF4-FFF2-40B4-BE49-F238E27FC236}">
                  <a16:creationId xmlns:a16="http://schemas.microsoft.com/office/drawing/2014/main" xmlns="" id="{559D7A85-EB68-4F4B-BAE1-6236D4E904A0}"/>
                </a:ext>
              </a:extLst>
            </p:cNvPr>
            <p:cNvSpPr/>
            <p:nvPr/>
          </p:nvSpPr>
          <p:spPr>
            <a:xfrm>
              <a:off x="20900742" y="8429106"/>
              <a:ext cx="11020" cy="13564"/>
            </a:xfrm>
            <a:custGeom>
              <a:avLst/>
              <a:gdLst/>
              <a:ahLst/>
              <a:cxnLst>
                <a:cxn ang="0">
                  <a:pos x="wd2" y="hd2"/>
                </a:cxn>
                <a:cxn ang="5400000">
                  <a:pos x="wd2" y="hd2"/>
                </a:cxn>
                <a:cxn ang="10800000">
                  <a:pos x="wd2" y="hd2"/>
                </a:cxn>
                <a:cxn ang="16200000">
                  <a:pos x="wd2" y="hd2"/>
                </a:cxn>
              </a:cxnLst>
              <a:rect l="0" t="0" r="r" b="b"/>
              <a:pathLst>
                <a:path w="13165" h="21600" extrusionOk="0">
                  <a:moveTo>
                    <a:pt x="2982" y="21600"/>
                  </a:moveTo>
                  <a:cubicBezTo>
                    <a:pt x="-4218" y="21600"/>
                    <a:pt x="2982" y="0"/>
                    <a:pt x="10182" y="0"/>
                  </a:cubicBezTo>
                  <a:cubicBezTo>
                    <a:pt x="17382" y="0"/>
                    <a:pt x="10182" y="21600"/>
                    <a:pt x="2982"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1" name="Shape 1110">
              <a:extLst>
                <a:ext uri="{FF2B5EF4-FFF2-40B4-BE49-F238E27FC236}">
                  <a16:creationId xmlns:a16="http://schemas.microsoft.com/office/drawing/2014/main" xmlns="" id="{DBE771AD-4F6A-41FB-B8AB-09CE57CC4E0E}"/>
                </a:ext>
              </a:extLst>
            </p:cNvPr>
            <p:cNvSpPr/>
            <p:nvPr/>
          </p:nvSpPr>
          <p:spPr>
            <a:xfrm>
              <a:off x="20969527" y="8516698"/>
              <a:ext cx="31639" cy="8102"/>
            </a:xfrm>
            <a:custGeom>
              <a:avLst/>
              <a:gdLst/>
              <a:ahLst/>
              <a:cxnLst>
                <a:cxn ang="0">
                  <a:pos x="wd2" y="hd2"/>
                </a:cxn>
                <a:cxn ang="5400000">
                  <a:pos x="wd2" y="hd2"/>
                </a:cxn>
                <a:cxn ang="10800000">
                  <a:pos x="wd2" y="hd2"/>
                </a:cxn>
                <a:cxn ang="16200000">
                  <a:pos x="wd2" y="hd2"/>
                </a:cxn>
              </a:cxnLst>
              <a:rect l="0" t="0" r="r" b="b"/>
              <a:pathLst>
                <a:path w="21600" h="12900" extrusionOk="0">
                  <a:moveTo>
                    <a:pt x="21600" y="8100"/>
                  </a:moveTo>
                  <a:cubicBezTo>
                    <a:pt x="21600" y="-2700"/>
                    <a:pt x="0" y="-2700"/>
                    <a:pt x="0" y="8100"/>
                  </a:cubicBezTo>
                  <a:cubicBezTo>
                    <a:pt x="0" y="8100"/>
                    <a:pt x="21600" y="18900"/>
                    <a:pt x="21600" y="81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2" name="Shape 1111">
              <a:extLst>
                <a:ext uri="{FF2B5EF4-FFF2-40B4-BE49-F238E27FC236}">
                  <a16:creationId xmlns:a16="http://schemas.microsoft.com/office/drawing/2014/main" xmlns="" id="{E1BADF0A-C3F7-49E0-8A5D-37D2694CB61B}"/>
                </a:ext>
              </a:extLst>
            </p:cNvPr>
            <p:cNvSpPr/>
            <p:nvPr/>
          </p:nvSpPr>
          <p:spPr>
            <a:xfrm>
              <a:off x="20981066" y="8526717"/>
              <a:ext cx="115353" cy="65896"/>
            </a:xfrm>
            <a:custGeom>
              <a:avLst/>
              <a:gdLst/>
              <a:ahLst/>
              <a:cxnLst>
                <a:cxn ang="0">
                  <a:pos x="wd2" y="hd2"/>
                </a:cxn>
                <a:cxn ang="5400000">
                  <a:pos x="wd2" y="hd2"/>
                </a:cxn>
                <a:cxn ang="10800000">
                  <a:pos x="wd2" y="hd2"/>
                </a:cxn>
                <a:cxn ang="16200000">
                  <a:pos x="wd2" y="hd2"/>
                </a:cxn>
              </a:cxnLst>
              <a:rect l="0" t="0" r="r" b="b"/>
              <a:pathLst>
                <a:path w="20046" h="19081" extrusionOk="0">
                  <a:moveTo>
                    <a:pt x="10541" y="536"/>
                  </a:moveTo>
                  <a:cubicBezTo>
                    <a:pt x="9405" y="-1428"/>
                    <a:pt x="4857" y="2499"/>
                    <a:pt x="3720" y="4463"/>
                  </a:cubicBezTo>
                  <a:cubicBezTo>
                    <a:pt x="2584" y="4463"/>
                    <a:pt x="3720" y="4463"/>
                    <a:pt x="2584" y="6427"/>
                  </a:cubicBezTo>
                  <a:cubicBezTo>
                    <a:pt x="2584" y="8390"/>
                    <a:pt x="1447" y="4463"/>
                    <a:pt x="310" y="4463"/>
                  </a:cubicBezTo>
                  <a:cubicBezTo>
                    <a:pt x="-827" y="4463"/>
                    <a:pt x="1447" y="10354"/>
                    <a:pt x="2584" y="10354"/>
                  </a:cubicBezTo>
                  <a:cubicBezTo>
                    <a:pt x="2584" y="12317"/>
                    <a:pt x="4857" y="12317"/>
                    <a:pt x="5994" y="12317"/>
                  </a:cubicBezTo>
                  <a:cubicBezTo>
                    <a:pt x="8268" y="12317"/>
                    <a:pt x="8268" y="16245"/>
                    <a:pt x="9405" y="18208"/>
                  </a:cubicBezTo>
                  <a:cubicBezTo>
                    <a:pt x="10541" y="20172"/>
                    <a:pt x="13952" y="18208"/>
                    <a:pt x="15089" y="18208"/>
                  </a:cubicBezTo>
                  <a:cubicBezTo>
                    <a:pt x="19636" y="18208"/>
                    <a:pt x="20773" y="14281"/>
                    <a:pt x="19636" y="8390"/>
                  </a:cubicBezTo>
                  <a:cubicBezTo>
                    <a:pt x="19636" y="4463"/>
                    <a:pt x="18499" y="2499"/>
                    <a:pt x="16226" y="2499"/>
                  </a:cubicBezTo>
                  <a:cubicBezTo>
                    <a:pt x="15089" y="2499"/>
                    <a:pt x="12815" y="536"/>
                    <a:pt x="10541" y="536"/>
                  </a:cubicBezTo>
                  <a:cubicBezTo>
                    <a:pt x="10541" y="536"/>
                    <a:pt x="11678" y="536"/>
                    <a:pt x="10541" y="53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3" name="Shape 1112">
              <a:extLst>
                <a:ext uri="{FF2B5EF4-FFF2-40B4-BE49-F238E27FC236}">
                  <a16:creationId xmlns:a16="http://schemas.microsoft.com/office/drawing/2014/main" xmlns="" id="{20336BD5-3DD5-42F0-AA7F-243209B9DF56}"/>
                </a:ext>
              </a:extLst>
            </p:cNvPr>
            <p:cNvSpPr/>
            <p:nvPr/>
          </p:nvSpPr>
          <p:spPr>
            <a:xfrm>
              <a:off x="21566133" y="8658064"/>
              <a:ext cx="132342" cy="65303"/>
            </a:xfrm>
            <a:custGeom>
              <a:avLst/>
              <a:gdLst/>
              <a:ahLst/>
              <a:cxnLst>
                <a:cxn ang="0">
                  <a:pos x="wd2" y="hd2"/>
                </a:cxn>
                <a:cxn ang="5400000">
                  <a:pos x="wd2" y="hd2"/>
                </a:cxn>
                <a:cxn ang="10800000">
                  <a:pos x="wd2" y="hd2"/>
                </a:cxn>
                <a:cxn ang="16200000">
                  <a:pos x="wd2" y="hd2"/>
                </a:cxn>
              </a:cxnLst>
              <a:rect l="0" t="0" r="r" b="b"/>
              <a:pathLst>
                <a:path w="20737" h="17829" extrusionOk="0">
                  <a:moveTo>
                    <a:pt x="0" y="11754"/>
                  </a:moveTo>
                  <a:cubicBezTo>
                    <a:pt x="1029" y="9954"/>
                    <a:pt x="5143" y="11754"/>
                    <a:pt x="6171" y="11754"/>
                  </a:cubicBezTo>
                  <a:cubicBezTo>
                    <a:pt x="7200" y="11754"/>
                    <a:pt x="8229" y="8154"/>
                    <a:pt x="9257" y="9954"/>
                  </a:cubicBezTo>
                  <a:cubicBezTo>
                    <a:pt x="10286" y="11754"/>
                    <a:pt x="12343" y="11754"/>
                    <a:pt x="13371" y="9954"/>
                  </a:cubicBezTo>
                  <a:cubicBezTo>
                    <a:pt x="13371" y="8154"/>
                    <a:pt x="14400" y="6354"/>
                    <a:pt x="14400" y="6354"/>
                  </a:cubicBezTo>
                  <a:cubicBezTo>
                    <a:pt x="15429" y="6354"/>
                    <a:pt x="17486" y="6354"/>
                    <a:pt x="17486" y="2754"/>
                  </a:cubicBezTo>
                  <a:cubicBezTo>
                    <a:pt x="17486" y="-2646"/>
                    <a:pt x="21600" y="954"/>
                    <a:pt x="20571" y="4554"/>
                  </a:cubicBezTo>
                  <a:cubicBezTo>
                    <a:pt x="19543" y="6354"/>
                    <a:pt x="18514" y="9954"/>
                    <a:pt x="18514" y="9954"/>
                  </a:cubicBezTo>
                  <a:cubicBezTo>
                    <a:pt x="15429" y="11754"/>
                    <a:pt x="14400" y="15354"/>
                    <a:pt x="11314" y="17154"/>
                  </a:cubicBezTo>
                  <a:cubicBezTo>
                    <a:pt x="9257" y="18954"/>
                    <a:pt x="0" y="17154"/>
                    <a:pt x="0" y="11754"/>
                  </a:cubicBezTo>
                  <a:cubicBezTo>
                    <a:pt x="0" y="9954"/>
                    <a:pt x="0" y="15354"/>
                    <a:pt x="0" y="1175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4" name="Shape 1113">
              <a:extLst>
                <a:ext uri="{FF2B5EF4-FFF2-40B4-BE49-F238E27FC236}">
                  <a16:creationId xmlns:a16="http://schemas.microsoft.com/office/drawing/2014/main" xmlns="" id="{B3FE43ED-9B2B-401C-884E-2691089CBE75}"/>
                </a:ext>
              </a:extLst>
            </p:cNvPr>
            <p:cNvSpPr/>
            <p:nvPr/>
          </p:nvSpPr>
          <p:spPr>
            <a:xfrm>
              <a:off x="21769646" y="8689058"/>
              <a:ext cx="48899" cy="56285"/>
            </a:xfrm>
            <a:custGeom>
              <a:avLst/>
              <a:gdLst/>
              <a:ahLst/>
              <a:cxnLst>
                <a:cxn ang="0">
                  <a:pos x="wd2" y="hd2"/>
                </a:cxn>
                <a:cxn ang="5400000">
                  <a:pos x="wd2" y="hd2"/>
                </a:cxn>
                <a:cxn ang="10800000">
                  <a:pos x="wd2" y="hd2"/>
                </a:cxn>
                <a:cxn ang="16200000">
                  <a:pos x="wd2" y="hd2"/>
                </a:cxn>
              </a:cxnLst>
              <a:rect l="0" t="0" r="r" b="b"/>
              <a:pathLst>
                <a:path w="17976" h="16807" extrusionOk="0">
                  <a:moveTo>
                    <a:pt x="693" y="0"/>
                  </a:moveTo>
                  <a:cubicBezTo>
                    <a:pt x="-1707" y="1964"/>
                    <a:pt x="10293" y="21600"/>
                    <a:pt x="17493" y="15709"/>
                  </a:cubicBezTo>
                  <a:cubicBezTo>
                    <a:pt x="19893" y="11782"/>
                    <a:pt x="12693" y="7855"/>
                    <a:pt x="10293" y="7855"/>
                  </a:cubicBezTo>
                  <a:cubicBezTo>
                    <a:pt x="7893" y="5891"/>
                    <a:pt x="693" y="0"/>
                    <a:pt x="693" y="0"/>
                  </a:cubicBezTo>
                  <a:cubicBezTo>
                    <a:pt x="-1707" y="1964"/>
                    <a:pt x="3093" y="0"/>
                    <a:pt x="693"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5" name="Shape 1114">
              <a:extLst>
                <a:ext uri="{FF2B5EF4-FFF2-40B4-BE49-F238E27FC236}">
                  <a16:creationId xmlns:a16="http://schemas.microsoft.com/office/drawing/2014/main" xmlns="" id="{1A87C91E-6669-41CE-A1D9-42AE827EB506}"/>
                </a:ext>
              </a:extLst>
            </p:cNvPr>
            <p:cNvSpPr/>
            <p:nvPr/>
          </p:nvSpPr>
          <p:spPr>
            <a:xfrm>
              <a:off x="21942432" y="8829930"/>
              <a:ext cx="32735" cy="22626"/>
            </a:xfrm>
            <a:custGeom>
              <a:avLst/>
              <a:gdLst/>
              <a:ahLst/>
              <a:cxnLst>
                <a:cxn ang="0">
                  <a:pos x="wd2" y="hd2"/>
                </a:cxn>
                <a:cxn ang="5400000">
                  <a:pos x="wd2" y="hd2"/>
                </a:cxn>
                <a:cxn ang="10800000">
                  <a:pos x="wd2" y="hd2"/>
                </a:cxn>
                <a:cxn ang="16200000">
                  <a:pos x="wd2" y="hd2"/>
                </a:cxn>
              </a:cxnLst>
              <a:rect l="0" t="0" r="r" b="b"/>
              <a:pathLst>
                <a:path w="18405" h="12717" extrusionOk="0">
                  <a:moveTo>
                    <a:pt x="18405" y="10182"/>
                  </a:moveTo>
                  <a:cubicBezTo>
                    <a:pt x="18405" y="2982"/>
                    <a:pt x="-3195" y="-4218"/>
                    <a:pt x="405" y="2982"/>
                  </a:cubicBezTo>
                  <a:cubicBezTo>
                    <a:pt x="405" y="6582"/>
                    <a:pt x="18405" y="13782"/>
                    <a:pt x="18405" y="10182"/>
                  </a:cubicBezTo>
                  <a:cubicBezTo>
                    <a:pt x="18405" y="6582"/>
                    <a:pt x="18405" y="17382"/>
                    <a:pt x="18405" y="1018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6" name="Shape 1115">
              <a:extLst>
                <a:ext uri="{FF2B5EF4-FFF2-40B4-BE49-F238E27FC236}">
                  <a16:creationId xmlns:a16="http://schemas.microsoft.com/office/drawing/2014/main" xmlns="" id="{52626095-E5D2-4A73-8A5D-82A8B4128A0D}"/>
                </a:ext>
              </a:extLst>
            </p:cNvPr>
            <p:cNvSpPr/>
            <p:nvPr/>
          </p:nvSpPr>
          <p:spPr>
            <a:xfrm>
              <a:off x="21896071" y="8767283"/>
              <a:ext cx="55664" cy="34798"/>
            </a:xfrm>
            <a:custGeom>
              <a:avLst/>
              <a:gdLst/>
              <a:ahLst/>
              <a:cxnLst>
                <a:cxn ang="0">
                  <a:pos x="wd2" y="hd2"/>
                </a:cxn>
                <a:cxn ang="5400000">
                  <a:pos x="wd2" y="hd2"/>
                </a:cxn>
                <a:cxn ang="10800000">
                  <a:pos x="wd2" y="hd2"/>
                </a:cxn>
                <a:cxn ang="16200000">
                  <a:pos x="wd2" y="hd2"/>
                </a:cxn>
              </a:cxnLst>
              <a:rect l="0" t="0" r="r" b="b"/>
              <a:pathLst>
                <a:path w="19705" h="18473" extrusionOk="0">
                  <a:moveTo>
                    <a:pt x="19200" y="18473"/>
                  </a:moveTo>
                  <a:cubicBezTo>
                    <a:pt x="14400" y="14873"/>
                    <a:pt x="7200" y="-3127"/>
                    <a:pt x="0" y="473"/>
                  </a:cubicBezTo>
                  <a:cubicBezTo>
                    <a:pt x="0" y="4073"/>
                    <a:pt x="7200" y="7673"/>
                    <a:pt x="7200" y="11273"/>
                  </a:cubicBezTo>
                  <a:cubicBezTo>
                    <a:pt x="12000" y="11273"/>
                    <a:pt x="14400" y="14873"/>
                    <a:pt x="19200" y="18473"/>
                  </a:cubicBezTo>
                  <a:cubicBezTo>
                    <a:pt x="21600" y="18473"/>
                    <a:pt x="14400" y="14873"/>
                    <a:pt x="19200" y="1847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7" name="Shape 1116">
              <a:extLst>
                <a:ext uri="{FF2B5EF4-FFF2-40B4-BE49-F238E27FC236}">
                  <a16:creationId xmlns:a16="http://schemas.microsoft.com/office/drawing/2014/main" xmlns="" id="{7BD02BDA-9FAE-41AD-AB87-AF20C3190F0A}"/>
                </a:ext>
              </a:extLst>
            </p:cNvPr>
            <p:cNvSpPr/>
            <p:nvPr/>
          </p:nvSpPr>
          <p:spPr>
            <a:xfrm>
              <a:off x="21837315" y="8734267"/>
              <a:ext cx="27119" cy="28207"/>
            </a:xfrm>
            <a:custGeom>
              <a:avLst/>
              <a:gdLst/>
              <a:ahLst/>
              <a:cxnLst>
                <a:cxn ang="0">
                  <a:pos x="wd2" y="hd2"/>
                </a:cxn>
                <a:cxn ang="5400000">
                  <a:pos x="wd2" y="hd2"/>
                </a:cxn>
                <a:cxn ang="10800000">
                  <a:pos x="wd2" y="hd2"/>
                </a:cxn>
                <a:cxn ang="16200000">
                  <a:pos x="wd2" y="hd2"/>
                </a:cxn>
              </a:cxnLst>
              <a:rect l="0" t="0" r="r" b="b"/>
              <a:pathLst>
                <a:path w="21600" h="17968" extrusionOk="0">
                  <a:moveTo>
                    <a:pt x="21600" y="17280"/>
                  </a:moveTo>
                  <a:cubicBezTo>
                    <a:pt x="21600" y="8640"/>
                    <a:pt x="0" y="0"/>
                    <a:pt x="0" y="0"/>
                  </a:cubicBezTo>
                  <a:cubicBezTo>
                    <a:pt x="0" y="4320"/>
                    <a:pt x="21600" y="21600"/>
                    <a:pt x="21600" y="172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8" name="Shape 1117">
              <a:extLst>
                <a:ext uri="{FF2B5EF4-FFF2-40B4-BE49-F238E27FC236}">
                  <a16:creationId xmlns:a16="http://schemas.microsoft.com/office/drawing/2014/main" xmlns="" id="{23563918-B29D-4342-925C-27510696E8CD}"/>
                </a:ext>
              </a:extLst>
            </p:cNvPr>
            <p:cNvSpPr/>
            <p:nvPr/>
          </p:nvSpPr>
          <p:spPr>
            <a:xfrm>
              <a:off x="22092366" y="9199921"/>
              <a:ext cx="88954" cy="72914"/>
            </a:xfrm>
            <a:custGeom>
              <a:avLst/>
              <a:gdLst/>
              <a:ahLst/>
              <a:cxnLst>
                <a:cxn ang="0">
                  <a:pos x="wd2" y="hd2"/>
                </a:cxn>
                <a:cxn ang="5400000">
                  <a:pos x="wd2" y="hd2"/>
                </a:cxn>
                <a:cxn ang="10800000">
                  <a:pos x="wd2" y="hd2"/>
                </a:cxn>
                <a:cxn ang="16200000">
                  <a:pos x="wd2" y="hd2"/>
                </a:cxn>
              </a:cxnLst>
              <a:rect l="0" t="0" r="r" b="b"/>
              <a:pathLst>
                <a:path w="18090" h="19907" extrusionOk="0">
                  <a:moveTo>
                    <a:pt x="18016" y="19800"/>
                  </a:moveTo>
                  <a:cubicBezTo>
                    <a:pt x="19366" y="21600"/>
                    <a:pt x="1816" y="0"/>
                    <a:pt x="466" y="0"/>
                  </a:cubicBezTo>
                  <a:cubicBezTo>
                    <a:pt x="-2234" y="0"/>
                    <a:pt x="7216" y="16200"/>
                    <a:pt x="18016" y="19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79" name="Shape 1118">
              <a:extLst>
                <a:ext uri="{FF2B5EF4-FFF2-40B4-BE49-F238E27FC236}">
                  <a16:creationId xmlns:a16="http://schemas.microsoft.com/office/drawing/2014/main" xmlns="" id="{CAF37043-4847-427B-A390-D2F60307C51A}"/>
                </a:ext>
              </a:extLst>
            </p:cNvPr>
            <p:cNvSpPr/>
            <p:nvPr/>
          </p:nvSpPr>
          <p:spPr>
            <a:xfrm>
              <a:off x="22366123" y="9704003"/>
              <a:ext cx="74577" cy="926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9636" y="18514"/>
                    <a:pt x="21600" y="16971"/>
                    <a:pt x="17673" y="15429"/>
                  </a:cubicBezTo>
                  <a:cubicBezTo>
                    <a:pt x="15709" y="12343"/>
                    <a:pt x="17673" y="12343"/>
                    <a:pt x="17673" y="10800"/>
                  </a:cubicBezTo>
                  <a:cubicBezTo>
                    <a:pt x="15709" y="7714"/>
                    <a:pt x="0" y="1543"/>
                    <a:pt x="0" y="0"/>
                  </a:cubicBezTo>
                  <a:cubicBezTo>
                    <a:pt x="0" y="1543"/>
                    <a:pt x="5891" y="4629"/>
                    <a:pt x="5891" y="6171"/>
                  </a:cubicBezTo>
                  <a:cubicBezTo>
                    <a:pt x="7855" y="9257"/>
                    <a:pt x="7855" y="10800"/>
                    <a:pt x="9818" y="12343"/>
                  </a:cubicBezTo>
                  <a:cubicBezTo>
                    <a:pt x="11782" y="13886"/>
                    <a:pt x="17673" y="15429"/>
                    <a:pt x="15709" y="16971"/>
                  </a:cubicBezTo>
                  <a:cubicBezTo>
                    <a:pt x="15709" y="20057"/>
                    <a:pt x="17673" y="20057"/>
                    <a:pt x="21600"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0" name="Shape 1119">
              <a:extLst>
                <a:ext uri="{FF2B5EF4-FFF2-40B4-BE49-F238E27FC236}">
                  <a16:creationId xmlns:a16="http://schemas.microsoft.com/office/drawing/2014/main" xmlns="" id="{138F9ABE-8257-4020-B5AC-5C6DFF3C33FF}"/>
                </a:ext>
              </a:extLst>
            </p:cNvPr>
            <p:cNvSpPr/>
            <p:nvPr/>
          </p:nvSpPr>
          <p:spPr>
            <a:xfrm>
              <a:off x="22406512" y="9789900"/>
              <a:ext cx="151702" cy="191123"/>
            </a:xfrm>
            <a:custGeom>
              <a:avLst/>
              <a:gdLst/>
              <a:ahLst/>
              <a:cxnLst>
                <a:cxn ang="0">
                  <a:pos x="wd2" y="hd2"/>
                </a:cxn>
                <a:cxn ang="5400000">
                  <a:pos x="wd2" y="hd2"/>
                </a:cxn>
                <a:cxn ang="10800000">
                  <a:pos x="wd2" y="hd2"/>
                </a:cxn>
                <a:cxn ang="16200000">
                  <a:pos x="wd2" y="hd2"/>
                </a:cxn>
              </a:cxnLst>
              <a:rect l="0" t="0" r="r" b="b"/>
              <a:pathLst>
                <a:path w="19079" h="20520" extrusionOk="0">
                  <a:moveTo>
                    <a:pt x="4125" y="1440"/>
                  </a:moveTo>
                  <a:cubicBezTo>
                    <a:pt x="3294" y="1440"/>
                    <a:pt x="3294" y="6480"/>
                    <a:pt x="3294" y="7920"/>
                  </a:cubicBezTo>
                  <a:cubicBezTo>
                    <a:pt x="2464" y="9360"/>
                    <a:pt x="-2521" y="11520"/>
                    <a:pt x="1633" y="12960"/>
                  </a:cubicBezTo>
                  <a:cubicBezTo>
                    <a:pt x="4125" y="13680"/>
                    <a:pt x="6617" y="15120"/>
                    <a:pt x="4956" y="18000"/>
                  </a:cubicBezTo>
                  <a:cubicBezTo>
                    <a:pt x="2464" y="21600"/>
                    <a:pt x="6617" y="20880"/>
                    <a:pt x="9110" y="18720"/>
                  </a:cubicBezTo>
                  <a:cubicBezTo>
                    <a:pt x="9941" y="18000"/>
                    <a:pt x="10771" y="16560"/>
                    <a:pt x="11602" y="15840"/>
                  </a:cubicBezTo>
                  <a:cubicBezTo>
                    <a:pt x="13264" y="13680"/>
                    <a:pt x="12433" y="13680"/>
                    <a:pt x="12433" y="11520"/>
                  </a:cubicBezTo>
                  <a:cubicBezTo>
                    <a:pt x="13264" y="10080"/>
                    <a:pt x="14925" y="10080"/>
                    <a:pt x="15756" y="10080"/>
                  </a:cubicBezTo>
                  <a:cubicBezTo>
                    <a:pt x="16587" y="10800"/>
                    <a:pt x="18248" y="7920"/>
                    <a:pt x="19079" y="7200"/>
                  </a:cubicBezTo>
                  <a:cubicBezTo>
                    <a:pt x="19079" y="6480"/>
                    <a:pt x="19079" y="4320"/>
                    <a:pt x="18248" y="4320"/>
                  </a:cubicBezTo>
                  <a:cubicBezTo>
                    <a:pt x="16587" y="4320"/>
                    <a:pt x="14925" y="5760"/>
                    <a:pt x="14094" y="5760"/>
                  </a:cubicBezTo>
                  <a:cubicBezTo>
                    <a:pt x="12433" y="5760"/>
                    <a:pt x="9941" y="5040"/>
                    <a:pt x="9110" y="3600"/>
                  </a:cubicBezTo>
                  <a:cubicBezTo>
                    <a:pt x="8279" y="2880"/>
                    <a:pt x="8279" y="0"/>
                    <a:pt x="6617" y="0"/>
                  </a:cubicBezTo>
                  <a:cubicBezTo>
                    <a:pt x="6617" y="0"/>
                    <a:pt x="6617" y="2160"/>
                    <a:pt x="6617" y="2160"/>
                  </a:cubicBezTo>
                  <a:cubicBezTo>
                    <a:pt x="5787" y="2160"/>
                    <a:pt x="4956" y="720"/>
                    <a:pt x="4125" y="1440"/>
                  </a:cubicBezTo>
                  <a:cubicBezTo>
                    <a:pt x="3294" y="1440"/>
                    <a:pt x="4956" y="720"/>
                    <a:pt x="4125" y="144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1" name="Shape 1120">
              <a:extLst>
                <a:ext uri="{FF2B5EF4-FFF2-40B4-BE49-F238E27FC236}">
                  <a16:creationId xmlns:a16="http://schemas.microsoft.com/office/drawing/2014/main" xmlns="" id="{57EB87F0-BD02-4CEA-8D7A-6C3346FD1C6D}"/>
                </a:ext>
              </a:extLst>
            </p:cNvPr>
            <p:cNvSpPr/>
            <p:nvPr/>
          </p:nvSpPr>
          <p:spPr>
            <a:xfrm>
              <a:off x="22164381" y="9942423"/>
              <a:ext cx="251185" cy="242688"/>
            </a:xfrm>
            <a:custGeom>
              <a:avLst/>
              <a:gdLst/>
              <a:ahLst/>
              <a:cxnLst>
                <a:cxn ang="0">
                  <a:pos x="wd2" y="hd2"/>
                </a:cxn>
                <a:cxn ang="5400000">
                  <a:pos x="wd2" y="hd2"/>
                </a:cxn>
                <a:cxn ang="10800000">
                  <a:pos x="wd2" y="hd2"/>
                </a:cxn>
                <a:cxn ang="16200000">
                  <a:pos x="wd2" y="hd2"/>
                </a:cxn>
              </a:cxnLst>
              <a:rect l="0" t="0" r="r" b="b"/>
              <a:pathLst>
                <a:path w="20877" h="20706" extrusionOk="0">
                  <a:moveTo>
                    <a:pt x="17953" y="1797"/>
                  </a:moveTo>
                  <a:cubicBezTo>
                    <a:pt x="17953" y="1797"/>
                    <a:pt x="17399" y="-477"/>
                    <a:pt x="16291" y="91"/>
                  </a:cubicBezTo>
                  <a:cubicBezTo>
                    <a:pt x="14630" y="1228"/>
                    <a:pt x="15184" y="2365"/>
                    <a:pt x="14076" y="4070"/>
                  </a:cubicBezTo>
                  <a:cubicBezTo>
                    <a:pt x="13522" y="4639"/>
                    <a:pt x="12968" y="6344"/>
                    <a:pt x="11861" y="6912"/>
                  </a:cubicBezTo>
                  <a:cubicBezTo>
                    <a:pt x="10753" y="8618"/>
                    <a:pt x="9645" y="9186"/>
                    <a:pt x="7984" y="9755"/>
                  </a:cubicBezTo>
                  <a:cubicBezTo>
                    <a:pt x="6876" y="10323"/>
                    <a:pt x="6322" y="11460"/>
                    <a:pt x="4661" y="12028"/>
                  </a:cubicBezTo>
                  <a:cubicBezTo>
                    <a:pt x="3553" y="12597"/>
                    <a:pt x="3553" y="14870"/>
                    <a:pt x="1891" y="14870"/>
                  </a:cubicBezTo>
                  <a:cubicBezTo>
                    <a:pt x="-324" y="15439"/>
                    <a:pt x="1891" y="17144"/>
                    <a:pt x="784" y="18281"/>
                  </a:cubicBezTo>
                  <a:cubicBezTo>
                    <a:pt x="230" y="18281"/>
                    <a:pt x="-324" y="18281"/>
                    <a:pt x="230" y="18849"/>
                  </a:cubicBezTo>
                  <a:cubicBezTo>
                    <a:pt x="230" y="19418"/>
                    <a:pt x="230" y="19418"/>
                    <a:pt x="1338" y="19418"/>
                  </a:cubicBezTo>
                  <a:cubicBezTo>
                    <a:pt x="2445" y="19418"/>
                    <a:pt x="4107" y="20555"/>
                    <a:pt x="5214" y="20555"/>
                  </a:cubicBezTo>
                  <a:cubicBezTo>
                    <a:pt x="7430" y="21123"/>
                    <a:pt x="8538" y="19986"/>
                    <a:pt x="10199" y="18849"/>
                  </a:cubicBezTo>
                  <a:cubicBezTo>
                    <a:pt x="11307" y="17712"/>
                    <a:pt x="11861" y="16576"/>
                    <a:pt x="11861" y="14870"/>
                  </a:cubicBezTo>
                  <a:cubicBezTo>
                    <a:pt x="12414" y="13165"/>
                    <a:pt x="12968" y="13165"/>
                    <a:pt x="14630" y="12028"/>
                  </a:cubicBezTo>
                  <a:cubicBezTo>
                    <a:pt x="15184" y="12028"/>
                    <a:pt x="15184" y="11460"/>
                    <a:pt x="15738" y="11460"/>
                  </a:cubicBezTo>
                  <a:cubicBezTo>
                    <a:pt x="16291" y="11460"/>
                    <a:pt x="16845" y="11460"/>
                    <a:pt x="17953" y="11460"/>
                  </a:cubicBezTo>
                  <a:cubicBezTo>
                    <a:pt x="18507" y="10891"/>
                    <a:pt x="17953" y="10323"/>
                    <a:pt x="17399" y="10323"/>
                  </a:cubicBezTo>
                  <a:cubicBezTo>
                    <a:pt x="16845" y="9755"/>
                    <a:pt x="16845" y="9755"/>
                    <a:pt x="17399" y="9186"/>
                  </a:cubicBezTo>
                  <a:cubicBezTo>
                    <a:pt x="18507" y="7481"/>
                    <a:pt x="19614" y="6344"/>
                    <a:pt x="20722" y="4639"/>
                  </a:cubicBezTo>
                  <a:cubicBezTo>
                    <a:pt x="20722" y="4070"/>
                    <a:pt x="20722" y="3502"/>
                    <a:pt x="20722" y="2934"/>
                  </a:cubicBezTo>
                  <a:cubicBezTo>
                    <a:pt x="20722" y="2365"/>
                    <a:pt x="20722" y="2365"/>
                    <a:pt x="20722" y="1797"/>
                  </a:cubicBezTo>
                  <a:cubicBezTo>
                    <a:pt x="21276" y="1228"/>
                    <a:pt x="20168" y="1797"/>
                    <a:pt x="20168" y="1797"/>
                  </a:cubicBezTo>
                  <a:cubicBezTo>
                    <a:pt x="20168" y="1228"/>
                    <a:pt x="20168" y="1228"/>
                    <a:pt x="20168" y="660"/>
                  </a:cubicBezTo>
                  <a:cubicBezTo>
                    <a:pt x="19614" y="1228"/>
                    <a:pt x="19061" y="2365"/>
                    <a:pt x="17953" y="179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2" name="Shape 1121">
              <a:extLst>
                <a:ext uri="{FF2B5EF4-FFF2-40B4-BE49-F238E27FC236}">
                  <a16:creationId xmlns:a16="http://schemas.microsoft.com/office/drawing/2014/main" xmlns="" id="{051C7C8D-6901-4B23-AACD-8A8353725156}"/>
                </a:ext>
              </a:extLst>
            </p:cNvPr>
            <p:cNvSpPr/>
            <p:nvPr/>
          </p:nvSpPr>
          <p:spPr>
            <a:xfrm>
              <a:off x="22201153" y="10190002"/>
              <a:ext cx="13561" cy="1356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0800"/>
                    <a:pt x="10800" y="10800"/>
                    <a:pt x="10800" y="0"/>
                  </a:cubicBezTo>
                  <a:cubicBezTo>
                    <a:pt x="0" y="10800"/>
                    <a:pt x="0" y="10800"/>
                    <a:pt x="0" y="21600"/>
                  </a:cubicBezTo>
                  <a:cubicBezTo>
                    <a:pt x="10800" y="21600"/>
                    <a:pt x="21600" y="21600"/>
                    <a:pt x="21600"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3" name="Shape 1122">
              <a:extLst>
                <a:ext uri="{FF2B5EF4-FFF2-40B4-BE49-F238E27FC236}">
                  <a16:creationId xmlns:a16="http://schemas.microsoft.com/office/drawing/2014/main" xmlns="" id="{924CE427-7E31-4872-833B-DA9B4C77D687}"/>
                </a:ext>
              </a:extLst>
            </p:cNvPr>
            <p:cNvSpPr/>
            <p:nvPr/>
          </p:nvSpPr>
          <p:spPr>
            <a:xfrm>
              <a:off x="21439579" y="9949522"/>
              <a:ext cx="120960" cy="113896"/>
            </a:xfrm>
            <a:custGeom>
              <a:avLst/>
              <a:gdLst/>
              <a:ahLst/>
              <a:cxnLst>
                <a:cxn ang="0">
                  <a:pos x="wd2" y="hd2"/>
                </a:cxn>
                <a:cxn ang="5400000">
                  <a:pos x="wd2" y="hd2"/>
                </a:cxn>
                <a:cxn ang="10800000">
                  <a:pos x="wd2" y="hd2"/>
                </a:cxn>
                <a:cxn ang="16200000">
                  <a:pos x="wd2" y="hd2"/>
                </a:cxn>
              </a:cxnLst>
              <a:rect l="0" t="0" r="r" b="b"/>
              <a:pathLst>
                <a:path w="20645" h="20534" extrusionOk="0">
                  <a:moveTo>
                    <a:pt x="0" y="1334"/>
                  </a:moveTo>
                  <a:cubicBezTo>
                    <a:pt x="0" y="2534"/>
                    <a:pt x="2274" y="6134"/>
                    <a:pt x="2274" y="7334"/>
                  </a:cubicBezTo>
                  <a:cubicBezTo>
                    <a:pt x="3411" y="8534"/>
                    <a:pt x="4547" y="9734"/>
                    <a:pt x="4547" y="10934"/>
                  </a:cubicBezTo>
                  <a:cubicBezTo>
                    <a:pt x="4547" y="12134"/>
                    <a:pt x="3411" y="12134"/>
                    <a:pt x="3411" y="13334"/>
                  </a:cubicBezTo>
                  <a:cubicBezTo>
                    <a:pt x="4547" y="16934"/>
                    <a:pt x="7958" y="19334"/>
                    <a:pt x="10232" y="20534"/>
                  </a:cubicBezTo>
                  <a:cubicBezTo>
                    <a:pt x="12505" y="20534"/>
                    <a:pt x="12505" y="18134"/>
                    <a:pt x="13642" y="16934"/>
                  </a:cubicBezTo>
                  <a:cubicBezTo>
                    <a:pt x="13642" y="16934"/>
                    <a:pt x="14779" y="19334"/>
                    <a:pt x="14779" y="19334"/>
                  </a:cubicBezTo>
                  <a:cubicBezTo>
                    <a:pt x="14779" y="18134"/>
                    <a:pt x="14779" y="15734"/>
                    <a:pt x="15916" y="15734"/>
                  </a:cubicBezTo>
                  <a:cubicBezTo>
                    <a:pt x="17053" y="14534"/>
                    <a:pt x="17053" y="16934"/>
                    <a:pt x="18189" y="16934"/>
                  </a:cubicBezTo>
                  <a:cubicBezTo>
                    <a:pt x="17053" y="16934"/>
                    <a:pt x="20463" y="8534"/>
                    <a:pt x="20463" y="7334"/>
                  </a:cubicBezTo>
                  <a:cubicBezTo>
                    <a:pt x="20463" y="6134"/>
                    <a:pt x="21600" y="-1066"/>
                    <a:pt x="18189" y="134"/>
                  </a:cubicBezTo>
                  <a:cubicBezTo>
                    <a:pt x="14779" y="1334"/>
                    <a:pt x="11368" y="3734"/>
                    <a:pt x="7958" y="2534"/>
                  </a:cubicBezTo>
                  <a:cubicBezTo>
                    <a:pt x="6821" y="2534"/>
                    <a:pt x="1137" y="-1066"/>
                    <a:pt x="0" y="1334"/>
                  </a:cubicBezTo>
                  <a:cubicBezTo>
                    <a:pt x="0" y="2534"/>
                    <a:pt x="1137" y="-1066"/>
                    <a:pt x="0" y="133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4" name="Shape 1123">
              <a:extLst>
                <a:ext uri="{FF2B5EF4-FFF2-40B4-BE49-F238E27FC236}">
                  <a16:creationId xmlns:a16="http://schemas.microsoft.com/office/drawing/2014/main" xmlns="" id="{041B6F10-A353-41C9-9622-2AEF50F6D253}"/>
                </a:ext>
              </a:extLst>
            </p:cNvPr>
            <p:cNvSpPr/>
            <p:nvPr/>
          </p:nvSpPr>
          <p:spPr>
            <a:xfrm>
              <a:off x="21544410" y="9909705"/>
              <a:ext cx="14944" cy="28207"/>
            </a:xfrm>
            <a:custGeom>
              <a:avLst/>
              <a:gdLst/>
              <a:ahLst/>
              <a:cxnLst>
                <a:cxn ang="0">
                  <a:pos x="wd2" y="hd2"/>
                </a:cxn>
                <a:cxn ang="5400000">
                  <a:pos x="wd2" y="hd2"/>
                </a:cxn>
                <a:cxn ang="10800000">
                  <a:pos x="wd2" y="hd2"/>
                </a:cxn>
                <a:cxn ang="16200000">
                  <a:pos x="wd2" y="hd2"/>
                </a:cxn>
              </a:cxnLst>
              <a:rect l="0" t="0" r="r" b="b"/>
              <a:pathLst>
                <a:path w="15869" h="17968" extrusionOk="0">
                  <a:moveTo>
                    <a:pt x="15869" y="17280"/>
                  </a:moveTo>
                  <a:cubicBezTo>
                    <a:pt x="15869" y="21600"/>
                    <a:pt x="-5731" y="4320"/>
                    <a:pt x="1469" y="0"/>
                  </a:cubicBezTo>
                  <a:cubicBezTo>
                    <a:pt x="8669" y="0"/>
                    <a:pt x="15869" y="4320"/>
                    <a:pt x="15869" y="172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5" name="Shape 1124">
              <a:extLst>
                <a:ext uri="{FF2B5EF4-FFF2-40B4-BE49-F238E27FC236}">
                  <a16:creationId xmlns:a16="http://schemas.microsoft.com/office/drawing/2014/main" xmlns="" id="{45D9D210-F244-48A7-AD1D-FB5C8CBC92F9}"/>
                </a:ext>
              </a:extLst>
            </p:cNvPr>
            <p:cNvSpPr/>
            <p:nvPr/>
          </p:nvSpPr>
          <p:spPr>
            <a:xfrm>
              <a:off x="21407377" y="9909705"/>
              <a:ext cx="10170" cy="13565"/>
            </a:xfrm>
            <a:prstGeom prst="ellipse">
              <a:avLst/>
            </a:pr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6" name="Shape 1125">
              <a:extLst>
                <a:ext uri="{FF2B5EF4-FFF2-40B4-BE49-F238E27FC236}">
                  <a16:creationId xmlns:a16="http://schemas.microsoft.com/office/drawing/2014/main" xmlns="" id="{EEB75786-AD91-457E-95DF-F4A8C8708A6A}"/>
                </a:ext>
              </a:extLst>
            </p:cNvPr>
            <p:cNvSpPr/>
            <p:nvPr/>
          </p:nvSpPr>
          <p:spPr>
            <a:xfrm>
              <a:off x="19340162" y="8189499"/>
              <a:ext cx="65011" cy="119806"/>
            </a:xfrm>
            <a:custGeom>
              <a:avLst/>
              <a:gdLst/>
              <a:ahLst/>
              <a:cxnLst>
                <a:cxn ang="0">
                  <a:pos x="wd2" y="hd2"/>
                </a:cxn>
                <a:cxn ang="5400000">
                  <a:pos x="wd2" y="hd2"/>
                </a:cxn>
                <a:cxn ang="10800000">
                  <a:pos x="wd2" y="hd2"/>
                </a:cxn>
                <a:cxn ang="16200000">
                  <a:pos x="wd2" y="hd2"/>
                </a:cxn>
              </a:cxnLst>
              <a:rect l="0" t="0" r="r" b="b"/>
              <a:pathLst>
                <a:path w="19418" h="21600" extrusionOk="0">
                  <a:moveTo>
                    <a:pt x="3927" y="0"/>
                  </a:moveTo>
                  <a:cubicBezTo>
                    <a:pt x="3927" y="0"/>
                    <a:pt x="3927" y="0"/>
                    <a:pt x="1964" y="0"/>
                  </a:cubicBezTo>
                  <a:cubicBezTo>
                    <a:pt x="1964" y="0"/>
                    <a:pt x="1964" y="3600"/>
                    <a:pt x="1964" y="3600"/>
                  </a:cubicBezTo>
                  <a:cubicBezTo>
                    <a:pt x="1964" y="6000"/>
                    <a:pt x="0" y="7200"/>
                    <a:pt x="0" y="9600"/>
                  </a:cubicBezTo>
                  <a:cubicBezTo>
                    <a:pt x="0" y="13200"/>
                    <a:pt x="0" y="21600"/>
                    <a:pt x="7855" y="21600"/>
                  </a:cubicBezTo>
                  <a:cubicBezTo>
                    <a:pt x="11782" y="21600"/>
                    <a:pt x="17673" y="20400"/>
                    <a:pt x="17673" y="18000"/>
                  </a:cubicBezTo>
                  <a:cubicBezTo>
                    <a:pt x="21600" y="15600"/>
                    <a:pt x="17673" y="12000"/>
                    <a:pt x="17673" y="9600"/>
                  </a:cubicBezTo>
                  <a:cubicBezTo>
                    <a:pt x="13745" y="7200"/>
                    <a:pt x="9818" y="0"/>
                    <a:pt x="3927" y="0"/>
                  </a:cubicBezTo>
                  <a:cubicBezTo>
                    <a:pt x="1964" y="0"/>
                    <a:pt x="5891" y="0"/>
                    <a:pt x="3927"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7" name="Shape 1126">
              <a:extLst>
                <a:ext uri="{FF2B5EF4-FFF2-40B4-BE49-F238E27FC236}">
                  <a16:creationId xmlns:a16="http://schemas.microsoft.com/office/drawing/2014/main" xmlns="" id="{4B238833-4AC7-425A-9AC1-BB799B1A3113}"/>
                </a:ext>
              </a:extLst>
            </p:cNvPr>
            <p:cNvSpPr/>
            <p:nvPr/>
          </p:nvSpPr>
          <p:spPr>
            <a:xfrm>
              <a:off x="18119835" y="8908324"/>
              <a:ext cx="239546" cy="460083"/>
            </a:xfrm>
            <a:custGeom>
              <a:avLst/>
              <a:gdLst/>
              <a:ahLst/>
              <a:cxnLst>
                <a:cxn ang="0">
                  <a:pos x="wd2" y="hd2"/>
                </a:cxn>
                <a:cxn ang="5400000">
                  <a:pos x="wd2" y="hd2"/>
                </a:cxn>
                <a:cxn ang="10800000">
                  <a:pos x="wd2" y="hd2"/>
                </a:cxn>
                <a:cxn ang="16200000">
                  <a:pos x="wd2" y="hd2"/>
                </a:cxn>
              </a:cxnLst>
              <a:rect l="0" t="0" r="r" b="b"/>
              <a:pathLst>
                <a:path w="21600" h="21446" extrusionOk="0">
                  <a:moveTo>
                    <a:pt x="18600" y="617"/>
                  </a:moveTo>
                  <a:cubicBezTo>
                    <a:pt x="18600" y="617"/>
                    <a:pt x="18000" y="0"/>
                    <a:pt x="17400" y="0"/>
                  </a:cubicBezTo>
                  <a:cubicBezTo>
                    <a:pt x="17400" y="309"/>
                    <a:pt x="16800" y="617"/>
                    <a:pt x="16800" y="926"/>
                  </a:cubicBezTo>
                  <a:cubicBezTo>
                    <a:pt x="16200" y="1543"/>
                    <a:pt x="16200" y="1851"/>
                    <a:pt x="15600" y="2469"/>
                  </a:cubicBezTo>
                  <a:cubicBezTo>
                    <a:pt x="15000" y="2777"/>
                    <a:pt x="14400" y="2469"/>
                    <a:pt x="13800" y="2469"/>
                  </a:cubicBezTo>
                  <a:cubicBezTo>
                    <a:pt x="13800" y="2469"/>
                    <a:pt x="14400" y="2777"/>
                    <a:pt x="13800" y="3086"/>
                  </a:cubicBezTo>
                  <a:cubicBezTo>
                    <a:pt x="13800" y="3394"/>
                    <a:pt x="13200" y="3394"/>
                    <a:pt x="13200" y="3703"/>
                  </a:cubicBezTo>
                  <a:cubicBezTo>
                    <a:pt x="13200" y="3703"/>
                    <a:pt x="13800" y="4011"/>
                    <a:pt x="13800" y="4011"/>
                  </a:cubicBezTo>
                  <a:cubicBezTo>
                    <a:pt x="13800" y="4320"/>
                    <a:pt x="13200" y="4011"/>
                    <a:pt x="12600" y="4320"/>
                  </a:cubicBezTo>
                  <a:cubicBezTo>
                    <a:pt x="12000" y="4320"/>
                    <a:pt x="12000" y="4629"/>
                    <a:pt x="11400" y="4937"/>
                  </a:cubicBezTo>
                  <a:cubicBezTo>
                    <a:pt x="10800" y="5246"/>
                    <a:pt x="10200" y="5246"/>
                    <a:pt x="9000" y="5554"/>
                  </a:cubicBezTo>
                  <a:cubicBezTo>
                    <a:pt x="8400" y="5554"/>
                    <a:pt x="9600" y="5863"/>
                    <a:pt x="9000" y="5863"/>
                  </a:cubicBezTo>
                  <a:cubicBezTo>
                    <a:pt x="9000" y="6171"/>
                    <a:pt x="7800" y="5554"/>
                    <a:pt x="7800" y="5863"/>
                  </a:cubicBezTo>
                  <a:cubicBezTo>
                    <a:pt x="6600" y="6171"/>
                    <a:pt x="6000" y="6171"/>
                    <a:pt x="4800" y="6480"/>
                  </a:cubicBezTo>
                  <a:cubicBezTo>
                    <a:pt x="4200" y="6480"/>
                    <a:pt x="3600" y="6171"/>
                    <a:pt x="3600" y="6480"/>
                  </a:cubicBezTo>
                  <a:cubicBezTo>
                    <a:pt x="3000" y="7097"/>
                    <a:pt x="3000" y="7714"/>
                    <a:pt x="2400" y="8331"/>
                  </a:cubicBezTo>
                  <a:cubicBezTo>
                    <a:pt x="1800" y="9874"/>
                    <a:pt x="4800" y="12034"/>
                    <a:pt x="2400" y="13577"/>
                  </a:cubicBezTo>
                  <a:cubicBezTo>
                    <a:pt x="1800" y="14194"/>
                    <a:pt x="600" y="14811"/>
                    <a:pt x="0" y="15737"/>
                  </a:cubicBezTo>
                  <a:cubicBezTo>
                    <a:pt x="0" y="16046"/>
                    <a:pt x="0" y="16663"/>
                    <a:pt x="0" y="16971"/>
                  </a:cubicBezTo>
                  <a:cubicBezTo>
                    <a:pt x="600" y="17280"/>
                    <a:pt x="1800" y="17589"/>
                    <a:pt x="1200" y="18206"/>
                  </a:cubicBezTo>
                  <a:cubicBezTo>
                    <a:pt x="600" y="19131"/>
                    <a:pt x="1200" y="20366"/>
                    <a:pt x="3000" y="20983"/>
                  </a:cubicBezTo>
                  <a:cubicBezTo>
                    <a:pt x="4800" y="21600"/>
                    <a:pt x="6600" y="21600"/>
                    <a:pt x="9600" y="20983"/>
                  </a:cubicBezTo>
                  <a:cubicBezTo>
                    <a:pt x="12600" y="20366"/>
                    <a:pt x="13200" y="16971"/>
                    <a:pt x="14400" y="15429"/>
                  </a:cubicBezTo>
                  <a:cubicBezTo>
                    <a:pt x="15600" y="13269"/>
                    <a:pt x="17400" y="11417"/>
                    <a:pt x="18600" y="9257"/>
                  </a:cubicBezTo>
                  <a:cubicBezTo>
                    <a:pt x="18600" y="8640"/>
                    <a:pt x="18600" y="7714"/>
                    <a:pt x="19200" y="7097"/>
                  </a:cubicBezTo>
                  <a:cubicBezTo>
                    <a:pt x="19800" y="6789"/>
                    <a:pt x="18600" y="4320"/>
                    <a:pt x="20400" y="5863"/>
                  </a:cubicBezTo>
                  <a:cubicBezTo>
                    <a:pt x="21000" y="6171"/>
                    <a:pt x="21000" y="5554"/>
                    <a:pt x="21600" y="5246"/>
                  </a:cubicBezTo>
                  <a:cubicBezTo>
                    <a:pt x="21600" y="4629"/>
                    <a:pt x="21000" y="4011"/>
                    <a:pt x="21000" y="3394"/>
                  </a:cubicBezTo>
                  <a:cubicBezTo>
                    <a:pt x="20400" y="2777"/>
                    <a:pt x="19800" y="1234"/>
                    <a:pt x="18600" y="617"/>
                  </a:cubicBezTo>
                  <a:cubicBezTo>
                    <a:pt x="18000" y="309"/>
                    <a:pt x="19200" y="617"/>
                    <a:pt x="18600" y="61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8" name="Shape 1127">
              <a:extLst>
                <a:ext uri="{FF2B5EF4-FFF2-40B4-BE49-F238E27FC236}">
                  <a16:creationId xmlns:a16="http://schemas.microsoft.com/office/drawing/2014/main" xmlns="" id="{B2AB3D0B-07E2-47FE-A5B4-83D2F3AF6D3D}"/>
                </a:ext>
              </a:extLst>
            </p:cNvPr>
            <p:cNvSpPr/>
            <p:nvPr/>
          </p:nvSpPr>
          <p:spPr>
            <a:xfrm>
              <a:off x="18655686" y="5660046"/>
              <a:ext cx="60010" cy="48835"/>
            </a:xfrm>
            <a:custGeom>
              <a:avLst/>
              <a:gdLst/>
              <a:ahLst/>
              <a:cxnLst>
                <a:cxn ang="0">
                  <a:pos x="wd2" y="hd2"/>
                </a:cxn>
                <a:cxn ang="5400000">
                  <a:pos x="wd2" y="hd2"/>
                </a:cxn>
                <a:cxn ang="10800000">
                  <a:pos x="wd2" y="hd2"/>
                </a:cxn>
                <a:cxn ang="16200000">
                  <a:pos x="wd2" y="hd2"/>
                </a:cxn>
              </a:cxnLst>
              <a:rect l="0" t="0" r="r" b="b"/>
              <a:pathLst>
                <a:path w="17925" h="19443" extrusionOk="0">
                  <a:moveTo>
                    <a:pt x="16245" y="18900"/>
                  </a:moveTo>
                  <a:cubicBezTo>
                    <a:pt x="20172" y="21600"/>
                    <a:pt x="16245" y="13500"/>
                    <a:pt x="14281" y="10800"/>
                  </a:cubicBezTo>
                  <a:cubicBezTo>
                    <a:pt x="12317" y="8100"/>
                    <a:pt x="6427" y="2700"/>
                    <a:pt x="4463" y="0"/>
                  </a:cubicBezTo>
                  <a:cubicBezTo>
                    <a:pt x="2499" y="0"/>
                    <a:pt x="536" y="2700"/>
                    <a:pt x="536" y="5400"/>
                  </a:cubicBezTo>
                  <a:cubicBezTo>
                    <a:pt x="-1428" y="8100"/>
                    <a:pt x="2499" y="10800"/>
                    <a:pt x="4463" y="13500"/>
                  </a:cubicBezTo>
                  <a:cubicBezTo>
                    <a:pt x="8390" y="16200"/>
                    <a:pt x="12317" y="18900"/>
                    <a:pt x="16245" y="18900"/>
                  </a:cubicBezTo>
                  <a:cubicBezTo>
                    <a:pt x="18208" y="18900"/>
                    <a:pt x="12317" y="18900"/>
                    <a:pt x="16245" y="189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89" name="Shape 1128">
              <a:extLst>
                <a:ext uri="{FF2B5EF4-FFF2-40B4-BE49-F238E27FC236}">
                  <a16:creationId xmlns:a16="http://schemas.microsoft.com/office/drawing/2014/main" xmlns="" id="{E24F87EE-565A-4866-807B-011A38F77CE6}"/>
                </a:ext>
              </a:extLst>
            </p:cNvPr>
            <p:cNvSpPr/>
            <p:nvPr/>
          </p:nvSpPr>
          <p:spPr>
            <a:xfrm>
              <a:off x="18305141" y="5722586"/>
              <a:ext cx="68663" cy="43703"/>
            </a:xfrm>
            <a:custGeom>
              <a:avLst/>
              <a:gdLst/>
              <a:ahLst/>
              <a:cxnLst>
                <a:cxn ang="0">
                  <a:pos x="wd2" y="hd2"/>
                </a:cxn>
                <a:cxn ang="5400000">
                  <a:pos x="wd2" y="hd2"/>
                </a:cxn>
                <a:cxn ang="10800000">
                  <a:pos x="wd2" y="hd2"/>
                </a:cxn>
                <a:cxn ang="16200000">
                  <a:pos x="wd2" y="hd2"/>
                </a:cxn>
              </a:cxnLst>
              <a:rect l="0" t="0" r="r" b="b"/>
              <a:pathLst>
                <a:path w="20509" h="14400" extrusionOk="0">
                  <a:moveTo>
                    <a:pt x="19636" y="5760"/>
                  </a:moveTo>
                  <a:cubicBezTo>
                    <a:pt x="19636" y="10080"/>
                    <a:pt x="13745" y="12240"/>
                    <a:pt x="11782" y="14400"/>
                  </a:cubicBezTo>
                  <a:cubicBezTo>
                    <a:pt x="7855" y="14400"/>
                    <a:pt x="0" y="12240"/>
                    <a:pt x="0" y="5760"/>
                  </a:cubicBezTo>
                  <a:cubicBezTo>
                    <a:pt x="1964" y="-7200"/>
                    <a:pt x="21600" y="5760"/>
                    <a:pt x="19636" y="5760"/>
                  </a:cubicBezTo>
                  <a:cubicBezTo>
                    <a:pt x="19636" y="7920"/>
                    <a:pt x="21600" y="3600"/>
                    <a:pt x="19636" y="57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0" name="Shape 1129">
              <a:extLst>
                <a:ext uri="{FF2B5EF4-FFF2-40B4-BE49-F238E27FC236}">
                  <a16:creationId xmlns:a16="http://schemas.microsoft.com/office/drawing/2014/main" xmlns="" id="{A1B50B60-0801-4AD1-BC4B-6434CDD0897A}"/>
                </a:ext>
              </a:extLst>
            </p:cNvPr>
            <p:cNvSpPr/>
            <p:nvPr/>
          </p:nvSpPr>
          <p:spPr>
            <a:xfrm>
              <a:off x="19033092" y="5476384"/>
              <a:ext cx="53966" cy="32214"/>
            </a:xfrm>
            <a:custGeom>
              <a:avLst/>
              <a:gdLst/>
              <a:ahLst/>
              <a:cxnLst>
                <a:cxn ang="0">
                  <a:pos x="wd2" y="hd2"/>
                </a:cxn>
                <a:cxn ang="5400000">
                  <a:pos x="wd2" y="hd2"/>
                </a:cxn>
                <a:cxn ang="10800000">
                  <a:pos x="wd2" y="hd2"/>
                </a:cxn>
                <a:cxn ang="16200000">
                  <a:pos x="wd2" y="hd2"/>
                </a:cxn>
              </a:cxnLst>
              <a:rect l="0" t="0" r="r" b="b"/>
              <a:pathLst>
                <a:path w="19838" h="20520" extrusionOk="0">
                  <a:moveTo>
                    <a:pt x="19838" y="11880"/>
                  </a:moveTo>
                  <a:cubicBezTo>
                    <a:pt x="15038" y="16200"/>
                    <a:pt x="12638" y="16200"/>
                    <a:pt x="7838" y="20520"/>
                  </a:cubicBezTo>
                  <a:cubicBezTo>
                    <a:pt x="3038" y="20520"/>
                    <a:pt x="-1762" y="11880"/>
                    <a:pt x="638" y="3240"/>
                  </a:cubicBezTo>
                  <a:cubicBezTo>
                    <a:pt x="638" y="-1080"/>
                    <a:pt x="10238" y="-1080"/>
                    <a:pt x="12638" y="3240"/>
                  </a:cubicBezTo>
                  <a:cubicBezTo>
                    <a:pt x="15038" y="3240"/>
                    <a:pt x="17438" y="11880"/>
                    <a:pt x="19838" y="118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1" name="Shape 1130">
              <a:extLst>
                <a:ext uri="{FF2B5EF4-FFF2-40B4-BE49-F238E27FC236}">
                  <a16:creationId xmlns:a16="http://schemas.microsoft.com/office/drawing/2014/main" xmlns="" id="{AEDB7491-6A59-462D-9F74-AD9339F457A7}"/>
                </a:ext>
              </a:extLst>
            </p:cNvPr>
            <p:cNvSpPr/>
            <p:nvPr/>
          </p:nvSpPr>
          <p:spPr>
            <a:xfrm>
              <a:off x="20357816" y="5410718"/>
              <a:ext cx="55067" cy="30066"/>
            </a:xfrm>
            <a:custGeom>
              <a:avLst/>
              <a:gdLst/>
              <a:ahLst/>
              <a:cxnLst>
                <a:cxn ang="0">
                  <a:pos x="wd2" y="hd2"/>
                </a:cxn>
                <a:cxn ang="5400000">
                  <a:pos x="wd2" y="hd2"/>
                </a:cxn>
                <a:cxn ang="10800000">
                  <a:pos x="wd2" y="hd2"/>
                </a:cxn>
                <a:cxn ang="16200000">
                  <a:pos x="wd2" y="hd2"/>
                </a:cxn>
              </a:cxnLst>
              <a:rect l="0" t="0" r="r" b="b"/>
              <a:pathLst>
                <a:path w="18149" h="20520" extrusionOk="0">
                  <a:moveTo>
                    <a:pt x="11235" y="20520"/>
                  </a:moveTo>
                  <a:cubicBezTo>
                    <a:pt x="6915" y="20520"/>
                    <a:pt x="2595" y="16200"/>
                    <a:pt x="435" y="16200"/>
                  </a:cubicBezTo>
                  <a:cubicBezTo>
                    <a:pt x="-1725" y="11880"/>
                    <a:pt x="4755" y="3240"/>
                    <a:pt x="6915" y="3240"/>
                  </a:cubicBezTo>
                  <a:cubicBezTo>
                    <a:pt x="9075" y="-1080"/>
                    <a:pt x="15555" y="-1080"/>
                    <a:pt x="17715" y="3240"/>
                  </a:cubicBezTo>
                  <a:cubicBezTo>
                    <a:pt x="19875" y="7560"/>
                    <a:pt x="13395" y="20520"/>
                    <a:pt x="11235" y="20520"/>
                  </a:cubicBezTo>
                  <a:cubicBezTo>
                    <a:pt x="6915" y="20520"/>
                    <a:pt x="11235" y="20520"/>
                    <a:pt x="11235" y="2052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2" name="Shape 1131">
              <a:extLst>
                <a:ext uri="{FF2B5EF4-FFF2-40B4-BE49-F238E27FC236}">
                  <a16:creationId xmlns:a16="http://schemas.microsoft.com/office/drawing/2014/main" xmlns="" id="{88F13CBB-C7E9-4D8A-B660-7A74FB95625F}"/>
                </a:ext>
              </a:extLst>
            </p:cNvPr>
            <p:cNvSpPr/>
            <p:nvPr/>
          </p:nvSpPr>
          <p:spPr>
            <a:xfrm>
              <a:off x="19683662" y="4931616"/>
              <a:ext cx="40677" cy="10173"/>
            </a:xfrm>
            <a:prstGeom prst="ellipse">
              <a:avLst/>
            </a:pr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93" name="Shape 1132">
              <a:extLst>
                <a:ext uri="{FF2B5EF4-FFF2-40B4-BE49-F238E27FC236}">
                  <a16:creationId xmlns:a16="http://schemas.microsoft.com/office/drawing/2014/main" xmlns="" id="{30E8104C-DD71-4CD2-A8AA-FF38BD343C0F}"/>
                </a:ext>
              </a:extLst>
            </p:cNvPr>
            <p:cNvSpPr/>
            <p:nvPr/>
          </p:nvSpPr>
          <p:spPr>
            <a:xfrm>
              <a:off x="19322315" y="5507510"/>
              <a:ext cx="25146" cy="21434"/>
            </a:xfrm>
            <a:custGeom>
              <a:avLst/>
              <a:gdLst/>
              <a:ahLst/>
              <a:cxnLst>
                <a:cxn ang="0">
                  <a:pos x="wd2" y="hd2"/>
                </a:cxn>
                <a:cxn ang="5400000">
                  <a:pos x="wd2" y="hd2"/>
                </a:cxn>
                <a:cxn ang="10800000">
                  <a:pos x="wd2" y="hd2"/>
                </a:cxn>
                <a:cxn ang="16200000">
                  <a:pos x="wd2" y="hd2"/>
                </a:cxn>
              </a:cxnLst>
              <a:rect l="0" t="0" r="r" b="b"/>
              <a:pathLst>
                <a:path w="14138" h="17067" extrusionOk="0">
                  <a:moveTo>
                    <a:pt x="12788" y="17067"/>
                  </a:moveTo>
                  <a:cubicBezTo>
                    <a:pt x="9188" y="17067"/>
                    <a:pt x="-5212" y="11667"/>
                    <a:pt x="1988" y="867"/>
                  </a:cubicBezTo>
                  <a:cubicBezTo>
                    <a:pt x="12788" y="-4533"/>
                    <a:pt x="16388" y="17067"/>
                    <a:pt x="12788" y="1706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4" name="Shape 1133">
              <a:extLst>
                <a:ext uri="{FF2B5EF4-FFF2-40B4-BE49-F238E27FC236}">
                  <a16:creationId xmlns:a16="http://schemas.microsoft.com/office/drawing/2014/main" xmlns="" id="{DE7ACAB0-DB11-46EE-ADC0-72479A6482B1}"/>
                </a:ext>
              </a:extLst>
            </p:cNvPr>
            <p:cNvSpPr/>
            <p:nvPr/>
          </p:nvSpPr>
          <p:spPr>
            <a:xfrm>
              <a:off x="17011868" y="6987092"/>
              <a:ext cx="30970" cy="62404"/>
            </a:xfrm>
            <a:custGeom>
              <a:avLst/>
              <a:gdLst/>
              <a:ahLst/>
              <a:cxnLst>
                <a:cxn ang="0">
                  <a:pos x="wd2" y="hd2"/>
                </a:cxn>
                <a:cxn ang="5400000">
                  <a:pos x="wd2" y="hd2"/>
                </a:cxn>
                <a:cxn ang="10800000">
                  <a:pos x="wd2" y="hd2"/>
                </a:cxn>
                <a:cxn ang="16200000">
                  <a:pos x="wd2" y="hd2"/>
                </a:cxn>
              </a:cxnLst>
              <a:rect l="0" t="0" r="r" b="b"/>
              <a:pathLst>
                <a:path w="17412" h="18635" extrusionOk="0">
                  <a:moveTo>
                    <a:pt x="15812" y="567"/>
                  </a:moveTo>
                  <a:cubicBezTo>
                    <a:pt x="15812" y="4494"/>
                    <a:pt x="19412" y="8421"/>
                    <a:pt x="15812" y="12348"/>
                  </a:cubicBezTo>
                  <a:cubicBezTo>
                    <a:pt x="12212" y="14312"/>
                    <a:pt x="15812" y="20203"/>
                    <a:pt x="8612" y="18239"/>
                  </a:cubicBezTo>
                  <a:cubicBezTo>
                    <a:pt x="1412" y="14312"/>
                    <a:pt x="-2188" y="10385"/>
                    <a:pt x="1412" y="6458"/>
                  </a:cubicBezTo>
                  <a:cubicBezTo>
                    <a:pt x="1412" y="4494"/>
                    <a:pt x="15812" y="-1397"/>
                    <a:pt x="15812" y="567"/>
                  </a:cubicBezTo>
                  <a:cubicBezTo>
                    <a:pt x="15812" y="2530"/>
                    <a:pt x="15812" y="-1397"/>
                    <a:pt x="15812" y="56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5" name="Shape 1134">
              <a:extLst>
                <a:ext uri="{FF2B5EF4-FFF2-40B4-BE49-F238E27FC236}">
                  <a16:creationId xmlns:a16="http://schemas.microsoft.com/office/drawing/2014/main" xmlns="" id="{368F196B-5BC5-47A1-BFA6-963F8A368FF2}"/>
                </a:ext>
              </a:extLst>
            </p:cNvPr>
            <p:cNvSpPr/>
            <p:nvPr/>
          </p:nvSpPr>
          <p:spPr>
            <a:xfrm>
              <a:off x="16994418" y="7056671"/>
              <a:ext cx="53861" cy="86874"/>
            </a:xfrm>
            <a:custGeom>
              <a:avLst/>
              <a:gdLst/>
              <a:ahLst/>
              <a:cxnLst>
                <a:cxn ang="0">
                  <a:pos x="wd2" y="hd2"/>
                </a:cxn>
                <a:cxn ang="5400000">
                  <a:pos x="wd2" y="hd2"/>
                </a:cxn>
                <a:cxn ang="10800000">
                  <a:pos x="wd2" y="hd2"/>
                </a:cxn>
                <a:cxn ang="16200000">
                  <a:pos x="wd2" y="hd2"/>
                </a:cxn>
              </a:cxnLst>
              <a:rect l="0" t="0" r="r" b="b"/>
              <a:pathLst>
                <a:path w="19800" h="18866" extrusionOk="0">
                  <a:moveTo>
                    <a:pt x="16800" y="2430"/>
                  </a:moveTo>
                  <a:cubicBezTo>
                    <a:pt x="14400" y="2430"/>
                    <a:pt x="16800" y="-1890"/>
                    <a:pt x="12000" y="990"/>
                  </a:cubicBezTo>
                  <a:cubicBezTo>
                    <a:pt x="4800" y="3870"/>
                    <a:pt x="7200" y="3870"/>
                    <a:pt x="0" y="990"/>
                  </a:cubicBezTo>
                  <a:cubicBezTo>
                    <a:pt x="0" y="990"/>
                    <a:pt x="2400" y="9630"/>
                    <a:pt x="2400" y="9630"/>
                  </a:cubicBezTo>
                  <a:cubicBezTo>
                    <a:pt x="4800" y="12510"/>
                    <a:pt x="4800" y="13950"/>
                    <a:pt x="4800" y="16830"/>
                  </a:cubicBezTo>
                  <a:cubicBezTo>
                    <a:pt x="4800" y="18270"/>
                    <a:pt x="4800" y="19710"/>
                    <a:pt x="9600" y="18270"/>
                  </a:cubicBezTo>
                  <a:cubicBezTo>
                    <a:pt x="14400" y="16830"/>
                    <a:pt x="19200" y="16830"/>
                    <a:pt x="19200" y="12510"/>
                  </a:cubicBezTo>
                  <a:cubicBezTo>
                    <a:pt x="19200" y="11070"/>
                    <a:pt x="21600" y="2430"/>
                    <a:pt x="16800" y="243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6" name="Shape 1135">
              <a:extLst>
                <a:ext uri="{FF2B5EF4-FFF2-40B4-BE49-F238E27FC236}">
                  <a16:creationId xmlns:a16="http://schemas.microsoft.com/office/drawing/2014/main" xmlns="" id="{47D0C4CE-59D8-4A21-9A52-A61C4500E1C7}"/>
                </a:ext>
              </a:extLst>
            </p:cNvPr>
            <p:cNvSpPr/>
            <p:nvPr/>
          </p:nvSpPr>
          <p:spPr>
            <a:xfrm>
              <a:off x="17132272" y="7171414"/>
              <a:ext cx="100930" cy="54411"/>
            </a:xfrm>
            <a:custGeom>
              <a:avLst/>
              <a:gdLst/>
              <a:ahLst/>
              <a:cxnLst>
                <a:cxn ang="0">
                  <a:pos x="wd2" y="hd2"/>
                </a:cxn>
                <a:cxn ang="5400000">
                  <a:pos x="wd2" y="hd2"/>
                </a:cxn>
                <a:cxn ang="10800000">
                  <a:pos x="wd2" y="hd2"/>
                </a:cxn>
                <a:cxn ang="16200000">
                  <a:pos x="wd2" y="hd2"/>
                </a:cxn>
              </a:cxnLst>
              <a:rect l="0" t="0" r="r" b="b"/>
              <a:pathLst>
                <a:path w="20526" h="17928" extrusionOk="0">
                  <a:moveTo>
                    <a:pt x="6750" y="960"/>
                  </a:moveTo>
                  <a:cubicBezTo>
                    <a:pt x="5400" y="960"/>
                    <a:pt x="1350" y="960"/>
                    <a:pt x="0" y="3120"/>
                  </a:cubicBezTo>
                  <a:cubicBezTo>
                    <a:pt x="0" y="5280"/>
                    <a:pt x="2700" y="7440"/>
                    <a:pt x="4050" y="9600"/>
                  </a:cubicBezTo>
                  <a:cubicBezTo>
                    <a:pt x="6750" y="9600"/>
                    <a:pt x="9450" y="11760"/>
                    <a:pt x="10800" y="13920"/>
                  </a:cubicBezTo>
                  <a:cubicBezTo>
                    <a:pt x="13500" y="16080"/>
                    <a:pt x="16200" y="20400"/>
                    <a:pt x="18900" y="16080"/>
                  </a:cubicBezTo>
                  <a:cubicBezTo>
                    <a:pt x="21600" y="13920"/>
                    <a:pt x="16200" y="11760"/>
                    <a:pt x="17550" y="7440"/>
                  </a:cubicBezTo>
                  <a:cubicBezTo>
                    <a:pt x="17550" y="7440"/>
                    <a:pt x="21600" y="3120"/>
                    <a:pt x="20250" y="960"/>
                  </a:cubicBezTo>
                  <a:cubicBezTo>
                    <a:pt x="20250" y="-1200"/>
                    <a:pt x="14850" y="960"/>
                    <a:pt x="14850" y="960"/>
                  </a:cubicBezTo>
                  <a:cubicBezTo>
                    <a:pt x="12150" y="3120"/>
                    <a:pt x="9450" y="960"/>
                    <a:pt x="6750" y="9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7" name="Shape 1136">
              <a:extLst>
                <a:ext uri="{FF2B5EF4-FFF2-40B4-BE49-F238E27FC236}">
                  <a16:creationId xmlns:a16="http://schemas.microsoft.com/office/drawing/2014/main" xmlns="" id="{7F36B95E-0AC9-44C7-9A39-786C868E9088}"/>
                </a:ext>
              </a:extLst>
            </p:cNvPr>
            <p:cNvSpPr/>
            <p:nvPr/>
          </p:nvSpPr>
          <p:spPr>
            <a:xfrm>
              <a:off x="17772336" y="7265274"/>
              <a:ext cx="71614" cy="40951"/>
            </a:xfrm>
            <a:custGeom>
              <a:avLst/>
              <a:gdLst/>
              <a:ahLst/>
              <a:cxnLst>
                <a:cxn ang="0">
                  <a:pos x="wd2" y="hd2"/>
                </a:cxn>
                <a:cxn ang="5400000">
                  <a:pos x="wd2" y="hd2"/>
                </a:cxn>
                <a:cxn ang="10800000">
                  <a:pos x="wd2" y="hd2"/>
                </a:cxn>
                <a:cxn ang="16200000">
                  <a:pos x="wd2" y="hd2"/>
                </a:cxn>
              </a:cxnLst>
              <a:rect l="0" t="0" r="r" b="b"/>
              <a:pathLst>
                <a:path w="18013" h="18634" extrusionOk="0">
                  <a:moveTo>
                    <a:pt x="17533" y="891"/>
                  </a:moveTo>
                  <a:cubicBezTo>
                    <a:pt x="17533" y="891"/>
                    <a:pt x="14210" y="3976"/>
                    <a:pt x="14210" y="3976"/>
                  </a:cubicBezTo>
                  <a:cubicBezTo>
                    <a:pt x="12549" y="7062"/>
                    <a:pt x="14210" y="13234"/>
                    <a:pt x="14210" y="13234"/>
                  </a:cubicBezTo>
                  <a:cubicBezTo>
                    <a:pt x="12549" y="13234"/>
                    <a:pt x="9226" y="13234"/>
                    <a:pt x="7564" y="16319"/>
                  </a:cubicBezTo>
                  <a:cubicBezTo>
                    <a:pt x="4241" y="19405"/>
                    <a:pt x="2580" y="19405"/>
                    <a:pt x="918" y="16319"/>
                  </a:cubicBezTo>
                  <a:cubicBezTo>
                    <a:pt x="-2405" y="10148"/>
                    <a:pt x="4241" y="7062"/>
                    <a:pt x="5903" y="7062"/>
                  </a:cubicBezTo>
                  <a:cubicBezTo>
                    <a:pt x="9226" y="7062"/>
                    <a:pt x="14210" y="3976"/>
                    <a:pt x="17533" y="891"/>
                  </a:cubicBezTo>
                  <a:cubicBezTo>
                    <a:pt x="19195" y="-2195"/>
                    <a:pt x="15872" y="3976"/>
                    <a:pt x="17533" y="89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8" name="Shape 1137">
              <a:extLst>
                <a:ext uri="{FF2B5EF4-FFF2-40B4-BE49-F238E27FC236}">
                  <a16:creationId xmlns:a16="http://schemas.microsoft.com/office/drawing/2014/main" xmlns="" id="{E29B7E45-6B4E-4083-B7E4-C284133E6E27}"/>
                </a:ext>
              </a:extLst>
            </p:cNvPr>
            <p:cNvSpPr/>
            <p:nvPr/>
          </p:nvSpPr>
          <p:spPr>
            <a:xfrm>
              <a:off x="17484013" y="7270998"/>
              <a:ext cx="93452" cy="23360"/>
            </a:xfrm>
            <a:custGeom>
              <a:avLst/>
              <a:gdLst/>
              <a:ahLst/>
              <a:cxnLst>
                <a:cxn ang="0">
                  <a:pos x="wd2" y="hd2"/>
                </a:cxn>
                <a:cxn ang="5400000">
                  <a:pos x="wd2" y="hd2"/>
                </a:cxn>
                <a:cxn ang="10800000">
                  <a:pos x="wd2" y="hd2"/>
                </a:cxn>
                <a:cxn ang="16200000">
                  <a:pos x="wd2" y="hd2"/>
                </a:cxn>
              </a:cxnLst>
              <a:rect l="0" t="0" r="r" b="b"/>
              <a:pathLst>
                <a:path w="20300" h="18600" extrusionOk="0">
                  <a:moveTo>
                    <a:pt x="10220" y="18600"/>
                  </a:moveTo>
                  <a:cubicBezTo>
                    <a:pt x="8780" y="18600"/>
                    <a:pt x="-1300" y="7800"/>
                    <a:pt x="140" y="2400"/>
                  </a:cubicBezTo>
                  <a:cubicBezTo>
                    <a:pt x="140" y="-3000"/>
                    <a:pt x="8780" y="2400"/>
                    <a:pt x="8780" y="2400"/>
                  </a:cubicBezTo>
                  <a:cubicBezTo>
                    <a:pt x="13100" y="7800"/>
                    <a:pt x="15980" y="7800"/>
                    <a:pt x="20300" y="7800"/>
                  </a:cubicBezTo>
                  <a:cubicBezTo>
                    <a:pt x="20300" y="7800"/>
                    <a:pt x="17420" y="13200"/>
                    <a:pt x="17420" y="13200"/>
                  </a:cubicBezTo>
                  <a:cubicBezTo>
                    <a:pt x="15980" y="18600"/>
                    <a:pt x="13100" y="18600"/>
                    <a:pt x="10220" y="18600"/>
                  </a:cubicBezTo>
                  <a:cubicBezTo>
                    <a:pt x="7340" y="18600"/>
                    <a:pt x="11660" y="18600"/>
                    <a:pt x="10220" y="18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99" name="Shape 1138">
              <a:extLst>
                <a:ext uri="{FF2B5EF4-FFF2-40B4-BE49-F238E27FC236}">
                  <a16:creationId xmlns:a16="http://schemas.microsoft.com/office/drawing/2014/main" xmlns="" id="{E87265FC-5CD3-4B1D-A5C3-A4CA120DDD74}"/>
                </a:ext>
              </a:extLst>
            </p:cNvPr>
            <p:cNvSpPr/>
            <p:nvPr/>
          </p:nvSpPr>
          <p:spPr>
            <a:xfrm>
              <a:off x="17434340" y="6294482"/>
              <a:ext cx="43692" cy="29231"/>
            </a:xfrm>
            <a:custGeom>
              <a:avLst/>
              <a:gdLst/>
              <a:ahLst/>
              <a:cxnLst>
                <a:cxn ang="0">
                  <a:pos x="wd2" y="hd2"/>
                </a:cxn>
                <a:cxn ang="5400000">
                  <a:pos x="wd2" y="hd2"/>
                </a:cxn>
                <a:cxn ang="10800000">
                  <a:pos x="wd2" y="hd2"/>
                </a:cxn>
                <a:cxn ang="16200000">
                  <a:pos x="wd2" y="hd2"/>
                </a:cxn>
              </a:cxnLst>
              <a:rect l="0" t="0" r="r" b="b"/>
              <a:pathLst>
                <a:path w="19886" h="13301" extrusionOk="0">
                  <a:moveTo>
                    <a:pt x="1372" y="10629"/>
                  </a:moveTo>
                  <a:cubicBezTo>
                    <a:pt x="1372" y="7543"/>
                    <a:pt x="-1714" y="1372"/>
                    <a:pt x="1372" y="1372"/>
                  </a:cubicBezTo>
                  <a:cubicBezTo>
                    <a:pt x="4457" y="1372"/>
                    <a:pt x="19886" y="-1714"/>
                    <a:pt x="19886" y="1372"/>
                  </a:cubicBezTo>
                  <a:cubicBezTo>
                    <a:pt x="19886" y="4457"/>
                    <a:pt x="4457" y="16800"/>
                    <a:pt x="1372" y="10629"/>
                  </a:cubicBezTo>
                  <a:cubicBezTo>
                    <a:pt x="1372" y="1372"/>
                    <a:pt x="4457" y="19886"/>
                    <a:pt x="1372" y="1062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0" name="Shape 1139">
              <a:extLst>
                <a:ext uri="{FF2B5EF4-FFF2-40B4-BE49-F238E27FC236}">
                  <a16:creationId xmlns:a16="http://schemas.microsoft.com/office/drawing/2014/main" xmlns="" id="{E679C0E7-244A-42D7-B5E4-13639240E221}"/>
                </a:ext>
              </a:extLst>
            </p:cNvPr>
            <p:cNvSpPr/>
            <p:nvPr/>
          </p:nvSpPr>
          <p:spPr>
            <a:xfrm>
              <a:off x="17437354" y="6275980"/>
              <a:ext cx="29927" cy="11387"/>
            </a:xfrm>
            <a:custGeom>
              <a:avLst/>
              <a:gdLst/>
              <a:ahLst/>
              <a:cxnLst>
                <a:cxn ang="0">
                  <a:pos x="wd2" y="hd2"/>
                </a:cxn>
                <a:cxn ang="5400000">
                  <a:pos x="wd2" y="hd2"/>
                </a:cxn>
                <a:cxn ang="10800000">
                  <a:pos x="wd2" y="hd2"/>
                </a:cxn>
                <a:cxn ang="16200000">
                  <a:pos x="wd2" y="hd2"/>
                </a:cxn>
              </a:cxnLst>
              <a:rect l="0" t="0" r="r" b="b"/>
              <a:pathLst>
                <a:path w="19069" h="13600" extrusionOk="0">
                  <a:moveTo>
                    <a:pt x="12960" y="10400"/>
                  </a:moveTo>
                  <a:cubicBezTo>
                    <a:pt x="8640" y="10400"/>
                    <a:pt x="0" y="3200"/>
                    <a:pt x="0" y="3200"/>
                  </a:cubicBezTo>
                  <a:cubicBezTo>
                    <a:pt x="0" y="3200"/>
                    <a:pt x="17280" y="-4000"/>
                    <a:pt x="17280" y="3200"/>
                  </a:cubicBezTo>
                  <a:cubicBezTo>
                    <a:pt x="21600" y="10400"/>
                    <a:pt x="17280" y="17600"/>
                    <a:pt x="12960" y="10400"/>
                  </a:cubicBezTo>
                  <a:cubicBezTo>
                    <a:pt x="4320" y="10400"/>
                    <a:pt x="21600" y="17600"/>
                    <a:pt x="12960" y="10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1" name="Shape 1140">
              <a:extLst>
                <a:ext uri="{FF2B5EF4-FFF2-40B4-BE49-F238E27FC236}">
                  <a16:creationId xmlns:a16="http://schemas.microsoft.com/office/drawing/2014/main" xmlns="" id="{B5729D07-6C11-48C7-BBB0-0E0C897429E5}"/>
                </a:ext>
              </a:extLst>
            </p:cNvPr>
            <p:cNvSpPr/>
            <p:nvPr/>
          </p:nvSpPr>
          <p:spPr>
            <a:xfrm>
              <a:off x="17313332" y="6329057"/>
              <a:ext cx="24588" cy="48242"/>
            </a:xfrm>
            <a:custGeom>
              <a:avLst/>
              <a:gdLst/>
              <a:ahLst/>
              <a:cxnLst>
                <a:cxn ang="0">
                  <a:pos x="wd2" y="hd2"/>
                </a:cxn>
                <a:cxn ang="5400000">
                  <a:pos x="wd2" y="hd2"/>
                </a:cxn>
                <a:cxn ang="10800000">
                  <a:pos x="wd2" y="hd2"/>
                </a:cxn>
                <a:cxn ang="16200000">
                  <a:pos x="wd2" y="hd2"/>
                </a:cxn>
              </a:cxnLst>
              <a:rect l="0" t="0" r="r" b="b"/>
              <a:pathLst>
                <a:path w="13824" h="15896" extrusionOk="0">
                  <a:moveTo>
                    <a:pt x="13824" y="624"/>
                  </a:moveTo>
                  <a:cubicBezTo>
                    <a:pt x="13824" y="-3696"/>
                    <a:pt x="-7776" y="17904"/>
                    <a:pt x="3024" y="15744"/>
                  </a:cubicBezTo>
                  <a:cubicBezTo>
                    <a:pt x="6624" y="15744"/>
                    <a:pt x="13824" y="2784"/>
                    <a:pt x="13824" y="624"/>
                  </a:cubicBezTo>
                  <a:cubicBezTo>
                    <a:pt x="13824" y="-1536"/>
                    <a:pt x="13824" y="2784"/>
                    <a:pt x="13824" y="62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2" name="Shape 1141">
              <a:extLst>
                <a:ext uri="{FF2B5EF4-FFF2-40B4-BE49-F238E27FC236}">
                  <a16:creationId xmlns:a16="http://schemas.microsoft.com/office/drawing/2014/main" xmlns="" id="{3F1728BC-A825-455F-86C2-7B03257BC00E}"/>
                </a:ext>
              </a:extLst>
            </p:cNvPr>
            <p:cNvSpPr/>
            <p:nvPr/>
          </p:nvSpPr>
          <p:spPr>
            <a:xfrm>
              <a:off x="17363191" y="6204816"/>
              <a:ext cx="20493" cy="22303"/>
            </a:xfrm>
            <a:custGeom>
              <a:avLst/>
              <a:gdLst/>
              <a:ahLst/>
              <a:cxnLst>
                <a:cxn ang="0">
                  <a:pos x="wd2" y="hd2"/>
                </a:cxn>
                <a:cxn ang="5400000">
                  <a:pos x="wd2" y="hd2"/>
                </a:cxn>
                <a:cxn ang="10800000">
                  <a:pos x="wd2" y="hd2"/>
                </a:cxn>
                <a:cxn ang="16200000">
                  <a:pos x="wd2" y="hd2"/>
                </a:cxn>
              </a:cxnLst>
              <a:rect l="0" t="0" r="r" b="b"/>
              <a:pathLst>
                <a:path w="16322" h="17759" extrusionOk="0">
                  <a:moveTo>
                    <a:pt x="12272" y="16200"/>
                  </a:moveTo>
                  <a:cubicBezTo>
                    <a:pt x="6872" y="16200"/>
                    <a:pt x="-3928" y="10800"/>
                    <a:pt x="1472" y="5400"/>
                  </a:cubicBezTo>
                  <a:cubicBezTo>
                    <a:pt x="6872" y="5400"/>
                    <a:pt x="12272" y="0"/>
                    <a:pt x="12272" y="0"/>
                  </a:cubicBezTo>
                  <a:cubicBezTo>
                    <a:pt x="17672" y="0"/>
                    <a:pt x="17672" y="10800"/>
                    <a:pt x="12272" y="16200"/>
                  </a:cubicBezTo>
                  <a:cubicBezTo>
                    <a:pt x="6872" y="21600"/>
                    <a:pt x="17672" y="10800"/>
                    <a:pt x="12272" y="16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3" name="Shape 1142">
              <a:extLst>
                <a:ext uri="{FF2B5EF4-FFF2-40B4-BE49-F238E27FC236}">
                  <a16:creationId xmlns:a16="http://schemas.microsoft.com/office/drawing/2014/main" xmlns="" id="{0C96AEDE-DB00-49D6-B342-47F5870D9589}"/>
                </a:ext>
              </a:extLst>
            </p:cNvPr>
            <p:cNvSpPr/>
            <p:nvPr/>
          </p:nvSpPr>
          <p:spPr>
            <a:xfrm>
              <a:off x="17093852" y="6419305"/>
              <a:ext cx="38418" cy="52246"/>
            </a:xfrm>
            <a:custGeom>
              <a:avLst/>
              <a:gdLst/>
              <a:ahLst/>
              <a:cxnLst>
                <a:cxn ang="0">
                  <a:pos x="wd2" y="hd2"/>
                </a:cxn>
                <a:cxn ang="5400000">
                  <a:pos x="wd2" y="hd2"/>
                </a:cxn>
                <a:cxn ang="10800000">
                  <a:pos x="wd2" y="hd2"/>
                </a:cxn>
                <a:cxn ang="16200000">
                  <a:pos x="wd2" y="hd2"/>
                </a:cxn>
              </a:cxnLst>
              <a:rect l="0" t="0" r="r" b="b"/>
              <a:pathLst>
                <a:path w="21600" h="18490" extrusionOk="0">
                  <a:moveTo>
                    <a:pt x="21600" y="1690"/>
                  </a:moveTo>
                  <a:cubicBezTo>
                    <a:pt x="21600" y="-710"/>
                    <a:pt x="21600" y="6490"/>
                    <a:pt x="21600" y="6490"/>
                  </a:cubicBezTo>
                  <a:cubicBezTo>
                    <a:pt x="21600" y="11290"/>
                    <a:pt x="21600" y="16090"/>
                    <a:pt x="18000" y="18490"/>
                  </a:cubicBezTo>
                  <a:cubicBezTo>
                    <a:pt x="18000" y="18490"/>
                    <a:pt x="0" y="8890"/>
                    <a:pt x="0" y="4090"/>
                  </a:cubicBezTo>
                  <a:cubicBezTo>
                    <a:pt x="0" y="4090"/>
                    <a:pt x="7200" y="1690"/>
                    <a:pt x="10800" y="4090"/>
                  </a:cubicBezTo>
                  <a:cubicBezTo>
                    <a:pt x="14400" y="6490"/>
                    <a:pt x="18000" y="6490"/>
                    <a:pt x="21600" y="1690"/>
                  </a:cubicBezTo>
                  <a:cubicBezTo>
                    <a:pt x="21600" y="-3110"/>
                    <a:pt x="21600" y="4090"/>
                    <a:pt x="21600" y="169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4" name="Shape 1143">
              <a:extLst>
                <a:ext uri="{FF2B5EF4-FFF2-40B4-BE49-F238E27FC236}">
                  <a16:creationId xmlns:a16="http://schemas.microsoft.com/office/drawing/2014/main" xmlns="" id="{F1002F85-F714-4777-8265-8352AD3105C5}"/>
                </a:ext>
              </a:extLst>
            </p:cNvPr>
            <p:cNvSpPr/>
            <p:nvPr/>
          </p:nvSpPr>
          <p:spPr>
            <a:xfrm>
              <a:off x="17052286" y="6440980"/>
              <a:ext cx="37931" cy="32528"/>
            </a:xfrm>
            <a:custGeom>
              <a:avLst/>
              <a:gdLst/>
              <a:ahLst/>
              <a:cxnLst>
                <a:cxn ang="0">
                  <a:pos x="wd2" y="hd2"/>
                </a:cxn>
                <a:cxn ang="5400000">
                  <a:pos x="wd2" y="hd2"/>
                </a:cxn>
                <a:cxn ang="10800000">
                  <a:pos x="wd2" y="hd2"/>
                </a:cxn>
                <a:cxn ang="16200000">
                  <a:pos x="wd2" y="hd2"/>
                </a:cxn>
              </a:cxnLst>
              <a:rect l="0" t="0" r="r" b="b"/>
              <a:pathLst>
                <a:path w="15106" h="12951" extrusionOk="0">
                  <a:moveTo>
                    <a:pt x="13855" y="12171"/>
                  </a:moveTo>
                  <a:cubicBezTo>
                    <a:pt x="11155" y="14871"/>
                    <a:pt x="-2345" y="6771"/>
                    <a:pt x="355" y="4071"/>
                  </a:cubicBezTo>
                  <a:cubicBezTo>
                    <a:pt x="5755" y="-6729"/>
                    <a:pt x="19255" y="6771"/>
                    <a:pt x="13855" y="12171"/>
                  </a:cubicBezTo>
                  <a:cubicBezTo>
                    <a:pt x="11155" y="14871"/>
                    <a:pt x="16555" y="9471"/>
                    <a:pt x="13855" y="1217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5" name="Shape 1144">
              <a:extLst>
                <a:ext uri="{FF2B5EF4-FFF2-40B4-BE49-F238E27FC236}">
                  <a16:creationId xmlns:a16="http://schemas.microsoft.com/office/drawing/2014/main" xmlns="" id="{5899CCAE-10C7-42B8-B02A-47F243E10796}"/>
                </a:ext>
              </a:extLst>
            </p:cNvPr>
            <p:cNvSpPr/>
            <p:nvPr/>
          </p:nvSpPr>
          <p:spPr>
            <a:xfrm>
              <a:off x="16809110" y="7108999"/>
              <a:ext cx="27932" cy="19938"/>
            </a:xfrm>
            <a:custGeom>
              <a:avLst/>
              <a:gdLst/>
              <a:ahLst/>
              <a:cxnLst>
                <a:cxn ang="0">
                  <a:pos x="wd2" y="hd2"/>
                </a:cxn>
                <a:cxn ang="5400000">
                  <a:pos x="wd2" y="hd2"/>
                </a:cxn>
                <a:cxn ang="10800000">
                  <a:pos x="wd2" y="hd2"/>
                </a:cxn>
                <a:cxn ang="16200000">
                  <a:pos x="wd2" y="hd2"/>
                </a:cxn>
              </a:cxnLst>
              <a:rect l="0" t="0" r="r" b="b"/>
              <a:pathLst>
                <a:path w="19069" h="17318" extrusionOk="0">
                  <a:moveTo>
                    <a:pt x="17280" y="10800"/>
                  </a:moveTo>
                  <a:cubicBezTo>
                    <a:pt x="21600" y="5400"/>
                    <a:pt x="17280" y="21600"/>
                    <a:pt x="12960" y="16200"/>
                  </a:cubicBezTo>
                  <a:cubicBezTo>
                    <a:pt x="12960" y="16200"/>
                    <a:pt x="0" y="10800"/>
                    <a:pt x="0" y="10800"/>
                  </a:cubicBezTo>
                  <a:cubicBezTo>
                    <a:pt x="0" y="10800"/>
                    <a:pt x="12960" y="0"/>
                    <a:pt x="17280" y="0"/>
                  </a:cubicBezTo>
                  <a:cubicBezTo>
                    <a:pt x="17280" y="0"/>
                    <a:pt x="12960" y="10800"/>
                    <a:pt x="17280" y="10800"/>
                  </a:cubicBezTo>
                  <a:cubicBezTo>
                    <a:pt x="21600" y="5400"/>
                    <a:pt x="12960" y="10800"/>
                    <a:pt x="17280" y="10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6" name="Shape 1145">
              <a:extLst>
                <a:ext uri="{FF2B5EF4-FFF2-40B4-BE49-F238E27FC236}">
                  <a16:creationId xmlns:a16="http://schemas.microsoft.com/office/drawing/2014/main" xmlns="" id="{78B9B609-0AAA-40E8-AFE1-807B677A3D4B}"/>
                </a:ext>
              </a:extLst>
            </p:cNvPr>
            <p:cNvSpPr/>
            <p:nvPr/>
          </p:nvSpPr>
          <p:spPr>
            <a:xfrm>
              <a:off x="16489570" y="6302319"/>
              <a:ext cx="31028" cy="34169"/>
            </a:xfrm>
            <a:custGeom>
              <a:avLst/>
              <a:gdLst/>
              <a:ahLst/>
              <a:cxnLst>
                <a:cxn ang="0">
                  <a:pos x="wd2" y="hd2"/>
                </a:cxn>
                <a:cxn ang="5400000">
                  <a:pos x="wd2" y="hd2"/>
                </a:cxn>
                <a:cxn ang="10800000">
                  <a:pos x="wd2" y="hd2"/>
                </a:cxn>
                <a:cxn ang="16200000">
                  <a:pos x="wd2" y="hd2"/>
                </a:cxn>
              </a:cxnLst>
              <a:rect l="0" t="0" r="r" b="b"/>
              <a:pathLst>
                <a:path w="16476" h="18139" extrusionOk="0">
                  <a:moveTo>
                    <a:pt x="14876" y="1039"/>
                  </a:moveTo>
                  <a:cubicBezTo>
                    <a:pt x="18476" y="4639"/>
                    <a:pt x="11276" y="8239"/>
                    <a:pt x="11276" y="15439"/>
                  </a:cubicBezTo>
                  <a:cubicBezTo>
                    <a:pt x="7676" y="19039"/>
                    <a:pt x="4076" y="19039"/>
                    <a:pt x="476" y="15439"/>
                  </a:cubicBezTo>
                  <a:cubicBezTo>
                    <a:pt x="-3124" y="11839"/>
                    <a:pt x="14876" y="-2561"/>
                    <a:pt x="14876" y="1039"/>
                  </a:cubicBezTo>
                  <a:cubicBezTo>
                    <a:pt x="18476" y="4639"/>
                    <a:pt x="14876" y="-2561"/>
                    <a:pt x="14876" y="103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7" name="Shape 1146">
              <a:extLst>
                <a:ext uri="{FF2B5EF4-FFF2-40B4-BE49-F238E27FC236}">
                  <a16:creationId xmlns:a16="http://schemas.microsoft.com/office/drawing/2014/main" xmlns="" id="{FCA3EBCC-6C02-4B81-A547-A5604CB6B296}"/>
                </a:ext>
              </a:extLst>
            </p:cNvPr>
            <p:cNvSpPr/>
            <p:nvPr/>
          </p:nvSpPr>
          <p:spPr>
            <a:xfrm>
              <a:off x="16504029" y="6350362"/>
              <a:ext cx="20340" cy="14947"/>
            </a:xfrm>
            <a:custGeom>
              <a:avLst/>
              <a:gdLst/>
              <a:ahLst/>
              <a:cxnLst>
                <a:cxn ang="0">
                  <a:pos x="wd2" y="hd2"/>
                </a:cxn>
                <a:cxn ang="5400000">
                  <a:pos x="wd2" y="hd2"/>
                </a:cxn>
                <a:cxn ang="10800000">
                  <a:pos x="wd2" y="hd2"/>
                </a:cxn>
                <a:cxn ang="16200000">
                  <a:pos x="wd2" y="hd2"/>
                </a:cxn>
              </a:cxnLst>
              <a:rect l="0" t="0" r="r" b="b"/>
              <a:pathLst>
                <a:path w="21600" h="15869" extrusionOk="0">
                  <a:moveTo>
                    <a:pt x="21600" y="1469"/>
                  </a:moveTo>
                  <a:cubicBezTo>
                    <a:pt x="14400" y="1469"/>
                    <a:pt x="0" y="1469"/>
                    <a:pt x="0" y="8669"/>
                  </a:cubicBezTo>
                  <a:cubicBezTo>
                    <a:pt x="0" y="15869"/>
                    <a:pt x="14400" y="15869"/>
                    <a:pt x="14400" y="15869"/>
                  </a:cubicBezTo>
                  <a:cubicBezTo>
                    <a:pt x="21600" y="15869"/>
                    <a:pt x="21600" y="-5731"/>
                    <a:pt x="21600" y="1469"/>
                  </a:cubicBezTo>
                  <a:cubicBezTo>
                    <a:pt x="14400" y="1469"/>
                    <a:pt x="21600" y="1469"/>
                    <a:pt x="21600" y="146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8" name="Shape 1147">
              <a:extLst>
                <a:ext uri="{FF2B5EF4-FFF2-40B4-BE49-F238E27FC236}">
                  <a16:creationId xmlns:a16="http://schemas.microsoft.com/office/drawing/2014/main" xmlns="" id="{09EEA2E4-2F13-4F85-8720-008F2746E310}"/>
                </a:ext>
              </a:extLst>
            </p:cNvPr>
            <p:cNvSpPr/>
            <p:nvPr/>
          </p:nvSpPr>
          <p:spPr>
            <a:xfrm>
              <a:off x="16527676" y="6365310"/>
              <a:ext cx="7991" cy="6782"/>
            </a:xfrm>
            <a:custGeom>
              <a:avLst/>
              <a:gdLst/>
              <a:ahLst/>
              <a:cxnLst>
                <a:cxn ang="0">
                  <a:pos x="wd2" y="hd2"/>
                </a:cxn>
                <a:cxn ang="5400000">
                  <a:pos x="wd2" y="hd2"/>
                </a:cxn>
                <a:cxn ang="10800000">
                  <a:pos x="wd2" y="hd2"/>
                </a:cxn>
                <a:cxn ang="16200000">
                  <a:pos x="wd2" y="hd2"/>
                </a:cxn>
              </a:cxnLst>
              <a:rect l="0" t="0" r="r" b="b"/>
              <a:pathLst>
                <a:path w="15274" h="21600" extrusionOk="0">
                  <a:moveTo>
                    <a:pt x="15274" y="0"/>
                  </a:moveTo>
                  <a:cubicBezTo>
                    <a:pt x="4474" y="0"/>
                    <a:pt x="-6326" y="21600"/>
                    <a:pt x="4474" y="21600"/>
                  </a:cubicBezTo>
                  <a:cubicBezTo>
                    <a:pt x="15274" y="21600"/>
                    <a:pt x="15274" y="0"/>
                    <a:pt x="15274"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09" name="Shape 1148">
              <a:extLst>
                <a:ext uri="{FF2B5EF4-FFF2-40B4-BE49-F238E27FC236}">
                  <a16:creationId xmlns:a16="http://schemas.microsoft.com/office/drawing/2014/main" xmlns="" id="{19238344-712B-4557-B1F2-A28F17528A9D}"/>
                </a:ext>
              </a:extLst>
            </p:cNvPr>
            <p:cNvSpPr/>
            <p:nvPr/>
          </p:nvSpPr>
          <p:spPr>
            <a:xfrm>
              <a:off x="16524366" y="6383394"/>
              <a:ext cx="6780" cy="135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0800"/>
                    <a:pt x="0" y="21600"/>
                    <a:pt x="0" y="21600"/>
                  </a:cubicBezTo>
                  <a:cubicBezTo>
                    <a:pt x="21600" y="21600"/>
                    <a:pt x="21600" y="0"/>
                    <a:pt x="216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0" name="Shape 1149">
              <a:extLst>
                <a:ext uri="{FF2B5EF4-FFF2-40B4-BE49-F238E27FC236}">
                  <a16:creationId xmlns:a16="http://schemas.microsoft.com/office/drawing/2014/main" xmlns="" id="{7253E235-F014-4E52-9A46-1FA3AD811F48}"/>
                </a:ext>
              </a:extLst>
            </p:cNvPr>
            <p:cNvSpPr/>
            <p:nvPr/>
          </p:nvSpPr>
          <p:spPr>
            <a:xfrm>
              <a:off x="16527676" y="6396955"/>
              <a:ext cx="7991" cy="6782"/>
            </a:xfrm>
            <a:custGeom>
              <a:avLst/>
              <a:gdLst/>
              <a:ahLst/>
              <a:cxnLst>
                <a:cxn ang="0">
                  <a:pos x="wd2" y="hd2"/>
                </a:cxn>
                <a:cxn ang="5400000">
                  <a:pos x="wd2" y="hd2"/>
                </a:cxn>
                <a:cxn ang="10800000">
                  <a:pos x="wd2" y="hd2"/>
                </a:cxn>
                <a:cxn ang="16200000">
                  <a:pos x="wd2" y="hd2"/>
                </a:cxn>
              </a:cxnLst>
              <a:rect l="0" t="0" r="r" b="b"/>
              <a:pathLst>
                <a:path w="15274" h="21600" extrusionOk="0">
                  <a:moveTo>
                    <a:pt x="15274" y="0"/>
                  </a:moveTo>
                  <a:cubicBezTo>
                    <a:pt x="4474" y="0"/>
                    <a:pt x="-6326" y="21600"/>
                    <a:pt x="4474" y="21600"/>
                  </a:cubicBezTo>
                  <a:cubicBezTo>
                    <a:pt x="15274" y="21600"/>
                    <a:pt x="15274" y="0"/>
                    <a:pt x="15274"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1" name="Shape 1150">
              <a:extLst>
                <a:ext uri="{FF2B5EF4-FFF2-40B4-BE49-F238E27FC236}">
                  <a16:creationId xmlns:a16="http://schemas.microsoft.com/office/drawing/2014/main" xmlns="" id="{EF7DED83-A45F-4E6B-AD63-6D7FC4914F65}"/>
                </a:ext>
              </a:extLst>
            </p:cNvPr>
            <p:cNvSpPr/>
            <p:nvPr/>
          </p:nvSpPr>
          <p:spPr>
            <a:xfrm>
              <a:off x="16576343" y="6496414"/>
              <a:ext cx="3014" cy="13564"/>
            </a:xfrm>
            <a:custGeom>
              <a:avLst/>
              <a:gdLst/>
              <a:ahLst/>
              <a:cxnLst>
                <a:cxn ang="0">
                  <a:pos x="wd2" y="hd2"/>
                </a:cxn>
                <a:cxn ang="5400000">
                  <a:pos x="wd2" y="hd2"/>
                </a:cxn>
                <a:cxn ang="10800000">
                  <a:pos x="wd2" y="hd2"/>
                </a:cxn>
                <a:cxn ang="16200000">
                  <a:pos x="wd2" y="hd2"/>
                </a:cxn>
              </a:cxnLst>
              <a:rect l="0" t="0" r="r" b="b"/>
              <a:pathLst>
                <a:path w="9600" h="21600" extrusionOk="0">
                  <a:moveTo>
                    <a:pt x="0" y="0"/>
                  </a:moveTo>
                  <a:cubicBezTo>
                    <a:pt x="0" y="10800"/>
                    <a:pt x="0" y="21600"/>
                    <a:pt x="0" y="21600"/>
                  </a:cubicBezTo>
                  <a:cubicBezTo>
                    <a:pt x="0" y="21600"/>
                    <a:pt x="21600" y="0"/>
                    <a:pt x="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2" name="Shape 1151">
              <a:extLst>
                <a:ext uri="{FF2B5EF4-FFF2-40B4-BE49-F238E27FC236}">
                  <a16:creationId xmlns:a16="http://schemas.microsoft.com/office/drawing/2014/main" xmlns="" id="{14716556-3CC0-43F1-85EF-B724485CD9F6}"/>
                </a:ext>
              </a:extLst>
            </p:cNvPr>
            <p:cNvSpPr/>
            <p:nvPr/>
          </p:nvSpPr>
          <p:spPr>
            <a:xfrm>
              <a:off x="16678106" y="6203729"/>
              <a:ext cx="11234" cy="21434"/>
            </a:xfrm>
            <a:custGeom>
              <a:avLst/>
              <a:gdLst/>
              <a:ahLst/>
              <a:cxnLst>
                <a:cxn ang="0">
                  <a:pos x="wd2" y="hd2"/>
                </a:cxn>
                <a:cxn ang="5400000">
                  <a:pos x="wd2" y="hd2"/>
                </a:cxn>
                <a:cxn ang="10800000">
                  <a:pos x="wd2" y="hd2"/>
                </a:cxn>
                <a:cxn ang="16200000">
                  <a:pos x="wd2" y="hd2"/>
                </a:cxn>
              </a:cxnLst>
              <a:rect l="0" t="0" r="r" b="b"/>
              <a:pathLst>
                <a:path w="17894" h="17067" extrusionOk="0">
                  <a:moveTo>
                    <a:pt x="7094" y="17067"/>
                  </a:moveTo>
                  <a:cubicBezTo>
                    <a:pt x="-3706" y="11667"/>
                    <a:pt x="-3706" y="867"/>
                    <a:pt x="17894" y="867"/>
                  </a:cubicBezTo>
                  <a:cubicBezTo>
                    <a:pt x="17894" y="-4533"/>
                    <a:pt x="17894" y="17067"/>
                    <a:pt x="7094" y="17067"/>
                  </a:cubicBezTo>
                  <a:cubicBezTo>
                    <a:pt x="-3706" y="11667"/>
                    <a:pt x="7094" y="17067"/>
                    <a:pt x="7094" y="1706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3" name="Shape 1152">
              <a:extLst>
                <a:ext uri="{FF2B5EF4-FFF2-40B4-BE49-F238E27FC236}">
                  <a16:creationId xmlns:a16="http://schemas.microsoft.com/office/drawing/2014/main" xmlns="" id="{4809BB6A-AB4A-4AC4-A710-49A0087A52F0}"/>
                </a:ext>
              </a:extLst>
            </p:cNvPr>
            <p:cNvSpPr/>
            <p:nvPr/>
          </p:nvSpPr>
          <p:spPr>
            <a:xfrm>
              <a:off x="14284838" y="10432232"/>
              <a:ext cx="72505" cy="32038"/>
            </a:xfrm>
            <a:custGeom>
              <a:avLst/>
              <a:gdLst/>
              <a:ahLst/>
              <a:cxnLst>
                <a:cxn ang="0">
                  <a:pos x="wd2" y="hd2"/>
                </a:cxn>
                <a:cxn ang="5400000">
                  <a:pos x="wd2" y="hd2"/>
                </a:cxn>
                <a:cxn ang="10800000">
                  <a:pos x="wd2" y="hd2"/>
                </a:cxn>
                <a:cxn ang="16200000">
                  <a:pos x="wd2" y="hd2"/>
                </a:cxn>
              </a:cxnLst>
              <a:rect l="0" t="0" r="r" b="b"/>
              <a:pathLst>
                <a:path w="19800" h="17008" extrusionOk="0">
                  <a:moveTo>
                    <a:pt x="18000" y="8208"/>
                  </a:moveTo>
                  <a:cubicBezTo>
                    <a:pt x="16200" y="8208"/>
                    <a:pt x="16200" y="4608"/>
                    <a:pt x="14400" y="4608"/>
                  </a:cubicBezTo>
                  <a:cubicBezTo>
                    <a:pt x="12600" y="4608"/>
                    <a:pt x="10800" y="4608"/>
                    <a:pt x="9000" y="4608"/>
                  </a:cubicBezTo>
                  <a:cubicBezTo>
                    <a:pt x="7200" y="4608"/>
                    <a:pt x="7200" y="-2592"/>
                    <a:pt x="5400" y="1008"/>
                  </a:cubicBezTo>
                  <a:cubicBezTo>
                    <a:pt x="5400" y="1008"/>
                    <a:pt x="0" y="8208"/>
                    <a:pt x="0" y="8208"/>
                  </a:cubicBezTo>
                  <a:cubicBezTo>
                    <a:pt x="0" y="8208"/>
                    <a:pt x="3600" y="15408"/>
                    <a:pt x="3600" y="15408"/>
                  </a:cubicBezTo>
                  <a:cubicBezTo>
                    <a:pt x="5400" y="19008"/>
                    <a:pt x="9000" y="15408"/>
                    <a:pt x="10800" y="15408"/>
                  </a:cubicBezTo>
                  <a:cubicBezTo>
                    <a:pt x="12600" y="15408"/>
                    <a:pt x="19800" y="11808"/>
                    <a:pt x="19800" y="8208"/>
                  </a:cubicBezTo>
                  <a:cubicBezTo>
                    <a:pt x="18000" y="8208"/>
                    <a:pt x="18000" y="8208"/>
                    <a:pt x="18000" y="8208"/>
                  </a:cubicBezTo>
                  <a:cubicBezTo>
                    <a:pt x="16200" y="8208"/>
                    <a:pt x="21600" y="4608"/>
                    <a:pt x="18000" y="820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4" name="Shape 1153">
              <a:extLst>
                <a:ext uri="{FF2B5EF4-FFF2-40B4-BE49-F238E27FC236}">
                  <a16:creationId xmlns:a16="http://schemas.microsoft.com/office/drawing/2014/main" xmlns="" id="{D58C4161-7673-496D-B323-46DCA90D2936}"/>
                </a:ext>
              </a:extLst>
            </p:cNvPr>
            <p:cNvSpPr/>
            <p:nvPr/>
          </p:nvSpPr>
          <p:spPr>
            <a:xfrm>
              <a:off x="14278057" y="10472970"/>
              <a:ext cx="49306" cy="31987"/>
            </a:xfrm>
            <a:custGeom>
              <a:avLst/>
              <a:gdLst/>
              <a:ahLst/>
              <a:cxnLst>
                <a:cxn ang="0">
                  <a:pos x="wd2" y="hd2"/>
                </a:cxn>
                <a:cxn ang="5400000">
                  <a:pos x="wd2" y="hd2"/>
                </a:cxn>
                <a:cxn ang="10800000">
                  <a:pos x="wd2" y="hd2"/>
                </a:cxn>
                <a:cxn ang="16200000">
                  <a:pos x="wd2" y="hd2"/>
                </a:cxn>
              </a:cxnLst>
              <a:rect l="0" t="0" r="r" b="b"/>
              <a:pathLst>
                <a:path w="18125" h="16981" extrusionOk="0">
                  <a:moveTo>
                    <a:pt x="16800" y="8181"/>
                  </a:moveTo>
                  <a:cubicBezTo>
                    <a:pt x="16800" y="4581"/>
                    <a:pt x="0" y="-2619"/>
                    <a:pt x="0" y="981"/>
                  </a:cubicBezTo>
                  <a:cubicBezTo>
                    <a:pt x="0" y="981"/>
                    <a:pt x="4800" y="4581"/>
                    <a:pt x="4800" y="4581"/>
                  </a:cubicBezTo>
                  <a:cubicBezTo>
                    <a:pt x="7200" y="8181"/>
                    <a:pt x="2400" y="11781"/>
                    <a:pt x="2400" y="15381"/>
                  </a:cubicBezTo>
                  <a:cubicBezTo>
                    <a:pt x="2400" y="18981"/>
                    <a:pt x="7200" y="15381"/>
                    <a:pt x="7200" y="15381"/>
                  </a:cubicBezTo>
                  <a:cubicBezTo>
                    <a:pt x="9600" y="11781"/>
                    <a:pt x="7200" y="15381"/>
                    <a:pt x="9600" y="15381"/>
                  </a:cubicBezTo>
                  <a:cubicBezTo>
                    <a:pt x="12000" y="18981"/>
                    <a:pt x="21600" y="11781"/>
                    <a:pt x="16800" y="8181"/>
                  </a:cubicBezTo>
                  <a:cubicBezTo>
                    <a:pt x="14400" y="4581"/>
                    <a:pt x="19200" y="8181"/>
                    <a:pt x="16800" y="818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5" name="Shape 1154">
              <a:extLst>
                <a:ext uri="{FF2B5EF4-FFF2-40B4-BE49-F238E27FC236}">
                  <a16:creationId xmlns:a16="http://schemas.microsoft.com/office/drawing/2014/main" xmlns="" id="{46306A18-3FC9-4096-A876-4D6A7F01567B}"/>
                </a:ext>
              </a:extLst>
            </p:cNvPr>
            <p:cNvSpPr/>
            <p:nvPr/>
          </p:nvSpPr>
          <p:spPr>
            <a:xfrm>
              <a:off x="14271280" y="10416047"/>
              <a:ext cx="44544" cy="24406"/>
            </a:xfrm>
            <a:custGeom>
              <a:avLst/>
              <a:gdLst/>
              <a:ahLst/>
              <a:cxnLst>
                <a:cxn ang="0">
                  <a:pos x="wd2" y="hd2"/>
                </a:cxn>
                <a:cxn ang="5400000">
                  <a:pos x="wd2" y="hd2"/>
                </a:cxn>
                <a:cxn ang="10800000">
                  <a:pos x="wd2" y="hd2"/>
                </a:cxn>
                <a:cxn ang="16200000">
                  <a:pos x="wd2" y="hd2"/>
                </a:cxn>
              </a:cxnLst>
              <a:rect l="0" t="0" r="r" b="b"/>
              <a:pathLst>
                <a:path w="18511" h="16657" extrusionOk="0">
                  <a:moveTo>
                    <a:pt x="16200" y="0"/>
                  </a:moveTo>
                  <a:cubicBezTo>
                    <a:pt x="13500" y="0"/>
                    <a:pt x="10800" y="4320"/>
                    <a:pt x="8100" y="4320"/>
                  </a:cubicBezTo>
                  <a:cubicBezTo>
                    <a:pt x="5400" y="0"/>
                    <a:pt x="0" y="4320"/>
                    <a:pt x="0" y="4320"/>
                  </a:cubicBezTo>
                  <a:cubicBezTo>
                    <a:pt x="2700" y="0"/>
                    <a:pt x="0" y="17280"/>
                    <a:pt x="0" y="12960"/>
                  </a:cubicBezTo>
                  <a:cubicBezTo>
                    <a:pt x="2700" y="21600"/>
                    <a:pt x="10800" y="12960"/>
                    <a:pt x="13500" y="8640"/>
                  </a:cubicBezTo>
                  <a:cubicBezTo>
                    <a:pt x="16200" y="8640"/>
                    <a:pt x="21600" y="0"/>
                    <a:pt x="16200" y="0"/>
                  </a:cubicBezTo>
                  <a:cubicBezTo>
                    <a:pt x="13500" y="0"/>
                    <a:pt x="21600" y="0"/>
                    <a:pt x="162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6" name="Shape 1155">
              <a:extLst>
                <a:ext uri="{FF2B5EF4-FFF2-40B4-BE49-F238E27FC236}">
                  <a16:creationId xmlns:a16="http://schemas.microsoft.com/office/drawing/2014/main" xmlns="" id="{F30694D7-DE8E-4EF9-A1D9-BDF4DF446988}"/>
                </a:ext>
              </a:extLst>
            </p:cNvPr>
            <p:cNvSpPr/>
            <p:nvPr/>
          </p:nvSpPr>
          <p:spPr>
            <a:xfrm>
              <a:off x="14250181" y="10446329"/>
              <a:ext cx="42196" cy="23076"/>
            </a:xfrm>
            <a:custGeom>
              <a:avLst/>
              <a:gdLst/>
              <a:ahLst/>
              <a:cxnLst>
                <a:cxn ang="0">
                  <a:pos x="wd2" y="hd2"/>
                </a:cxn>
                <a:cxn ang="5400000">
                  <a:pos x="wd2" y="hd2"/>
                </a:cxn>
                <a:cxn ang="10800000">
                  <a:pos x="wd2" y="hd2"/>
                </a:cxn>
                <a:cxn ang="16200000">
                  <a:pos x="wd2" y="hd2"/>
                </a:cxn>
              </a:cxnLst>
              <a:rect l="0" t="0" r="r" b="b"/>
              <a:pathLst>
                <a:path w="16805" h="14699" extrusionOk="0">
                  <a:moveTo>
                    <a:pt x="16502" y="13829"/>
                  </a:moveTo>
                  <a:cubicBezTo>
                    <a:pt x="13802" y="9509"/>
                    <a:pt x="-2398" y="-3451"/>
                    <a:pt x="302" y="869"/>
                  </a:cubicBezTo>
                  <a:cubicBezTo>
                    <a:pt x="3002" y="5189"/>
                    <a:pt x="19202" y="18149"/>
                    <a:pt x="16502" y="1382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7" name="Shape 1156">
              <a:extLst>
                <a:ext uri="{FF2B5EF4-FFF2-40B4-BE49-F238E27FC236}">
                  <a16:creationId xmlns:a16="http://schemas.microsoft.com/office/drawing/2014/main" xmlns="" id="{BEEACB89-BBCA-4EC3-BB6C-3DC33743CB84}"/>
                </a:ext>
              </a:extLst>
            </p:cNvPr>
            <p:cNvSpPr/>
            <p:nvPr/>
          </p:nvSpPr>
          <p:spPr>
            <a:xfrm>
              <a:off x="14230601" y="10398028"/>
              <a:ext cx="14943" cy="14046"/>
            </a:xfrm>
            <a:custGeom>
              <a:avLst/>
              <a:gdLst/>
              <a:ahLst/>
              <a:cxnLst>
                <a:cxn ang="0">
                  <a:pos x="wd2" y="hd2"/>
                </a:cxn>
                <a:cxn ang="5400000">
                  <a:pos x="wd2" y="hd2"/>
                </a:cxn>
                <a:cxn ang="10800000">
                  <a:pos x="wd2" y="hd2"/>
                </a:cxn>
                <a:cxn ang="16200000">
                  <a:pos x="wd2" y="hd2"/>
                </a:cxn>
              </a:cxnLst>
              <a:rect l="0" t="0" r="r" b="b"/>
              <a:pathLst>
                <a:path w="15869" h="14912" extrusionOk="0">
                  <a:moveTo>
                    <a:pt x="14400" y="11929"/>
                  </a:moveTo>
                  <a:cubicBezTo>
                    <a:pt x="14400" y="19129"/>
                    <a:pt x="7200" y="11929"/>
                    <a:pt x="0" y="4729"/>
                  </a:cubicBezTo>
                  <a:cubicBezTo>
                    <a:pt x="0" y="-2471"/>
                    <a:pt x="21600" y="-2471"/>
                    <a:pt x="14400" y="11929"/>
                  </a:cubicBezTo>
                  <a:cubicBezTo>
                    <a:pt x="14400" y="19129"/>
                    <a:pt x="14400" y="4729"/>
                    <a:pt x="14400" y="1192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8" name="Shape 1157">
              <a:extLst>
                <a:ext uri="{FF2B5EF4-FFF2-40B4-BE49-F238E27FC236}">
                  <a16:creationId xmlns:a16="http://schemas.microsoft.com/office/drawing/2014/main" xmlns="" id="{235D43C5-9521-485E-876F-1B1F771AF2BB}"/>
                </a:ext>
              </a:extLst>
            </p:cNvPr>
            <p:cNvSpPr/>
            <p:nvPr/>
          </p:nvSpPr>
          <p:spPr>
            <a:xfrm>
              <a:off x="14230601" y="10341451"/>
              <a:ext cx="40678" cy="43498"/>
            </a:xfrm>
            <a:custGeom>
              <a:avLst/>
              <a:gdLst/>
              <a:ahLst/>
              <a:cxnLst>
                <a:cxn ang="0">
                  <a:pos x="wd2" y="hd2"/>
                </a:cxn>
                <a:cxn ang="5400000">
                  <a:pos x="wd2" y="hd2"/>
                </a:cxn>
                <a:cxn ang="10800000">
                  <a:pos x="wd2" y="hd2"/>
                </a:cxn>
                <a:cxn ang="16200000">
                  <a:pos x="wd2" y="hd2"/>
                </a:cxn>
              </a:cxnLst>
              <a:rect l="0" t="0" r="r" b="b"/>
              <a:pathLst>
                <a:path w="18514" h="19792" extrusionOk="0">
                  <a:moveTo>
                    <a:pt x="15429" y="6171"/>
                  </a:moveTo>
                  <a:cubicBezTo>
                    <a:pt x="15429" y="3086"/>
                    <a:pt x="12343" y="3086"/>
                    <a:pt x="12343" y="0"/>
                  </a:cubicBezTo>
                  <a:cubicBezTo>
                    <a:pt x="9257" y="0"/>
                    <a:pt x="3086" y="0"/>
                    <a:pt x="6171" y="3086"/>
                  </a:cubicBezTo>
                  <a:cubicBezTo>
                    <a:pt x="12343" y="9257"/>
                    <a:pt x="3086" y="6171"/>
                    <a:pt x="0" y="3086"/>
                  </a:cubicBezTo>
                  <a:cubicBezTo>
                    <a:pt x="3086" y="9257"/>
                    <a:pt x="6171" y="9257"/>
                    <a:pt x="6171" y="12343"/>
                  </a:cubicBezTo>
                  <a:cubicBezTo>
                    <a:pt x="9257" y="18514"/>
                    <a:pt x="3086" y="15429"/>
                    <a:pt x="0" y="18514"/>
                  </a:cubicBezTo>
                  <a:cubicBezTo>
                    <a:pt x="0" y="21600"/>
                    <a:pt x="12343" y="18514"/>
                    <a:pt x="9257" y="15429"/>
                  </a:cubicBezTo>
                  <a:cubicBezTo>
                    <a:pt x="9257" y="15429"/>
                    <a:pt x="12343" y="9257"/>
                    <a:pt x="12343" y="6171"/>
                  </a:cubicBezTo>
                  <a:cubicBezTo>
                    <a:pt x="12343" y="6171"/>
                    <a:pt x="12343" y="9257"/>
                    <a:pt x="12343" y="12343"/>
                  </a:cubicBezTo>
                  <a:cubicBezTo>
                    <a:pt x="12343" y="9257"/>
                    <a:pt x="18514" y="6171"/>
                    <a:pt x="18514" y="6171"/>
                  </a:cubicBezTo>
                  <a:cubicBezTo>
                    <a:pt x="18514" y="6171"/>
                    <a:pt x="18514" y="6171"/>
                    <a:pt x="15429" y="6171"/>
                  </a:cubicBezTo>
                  <a:cubicBezTo>
                    <a:pt x="15429" y="3086"/>
                    <a:pt x="21600" y="6171"/>
                    <a:pt x="15429" y="617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19" name="Shape 1158">
              <a:extLst>
                <a:ext uri="{FF2B5EF4-FFF2-40B4-BE49-F238E27FC236}">
                  <a16:creationId xmlns:a16="http://schemas.microsoft.com/office/drawing/2014/main" xmlns="" id="{95079F4E-329B-498C-BBBF-8722CDDDFCE2}"/>
                </a:ext>
              </a:extLst>
            </p:cNvPr>
            <p:cNvSpPr/>
            <p:nvPr/>
          </p:nvSpPr>
          <p:spPr>
            <a:xfrm>
              <a:off x="14223821" y="10266041"/>
              <a:ext cx="33899" cy="48697"/>
            </a:xfrm>
            <a:custGeom>
              <a:avLst/>
              <a:gdLst/>
              <a:ahLst/>
              <a:cxnLst>
                <a:cxn ang="0">
                  <a:pos x="wd2" y="hd2"/>
                </a:cxn>
                <a:cxn ang="5400000">
                  <a:pos x="wd2" y="hd2"/>
                </a:cxn>
                <a:cxn ang="10800000">
                  <a:pos x="wd2" y="hd2"/>
                </a:cxn>
                <a:cxn ang="16200000">
                  <a:pos x="wd2" y="hd2"/>
                </a:cxn>
              </a:cxnLst>
              <a:rect l="0" t="0" r="r" b="b"/>
              <a:pathLst>
                <a:path w="21600" h="14541" extrusionOk="0">
                  <a:moveTo>
                    <a:pt x="21600" y="10614"/>
                  </a:moveTo>
                  <a:cubicBezTo>
                    <a:pt x="21600" y="8651"/>
                    <a:pt x="17280" y="-3131"/>
                    <a:pt x="8640" y="796"/>
                  </a:cubicBezTo>
                  <a:cubicBezTo>
                    <a:pt x="8640" y="2760"/>
                    <a:pt x="12960" y="8651"/>
                    <a:pt x="4320" y="8651"/>
                  </a:cubicBezTo>
                  <a:cubicBezTo>
                    <a:pt x="0" y="8651"/>
                    <a:pt x="0" y="10614"/>
                    <a:pt x="0" y="14542"/>
                  </a:cubicBezTo>
                  <a:cubicBezTo>
                    <a:pt x="4320" y="14542"/>
                    <a:pt x="8640" y="10614"/>
                    <a:pt x="8640" y="10614"/>
                  </a:cubicBezTo>
                  <a:cubicBezTo>
                    <a:pt x="4320" y="10614"/>
                    <a:pt x="21600" y="18469"/>
                    <a:pt x="21600" y="10614"/>
                  </a:cubicBezTo>
                  <a:cubicBezTo>
                    <a:pt x="21600" y="8651"/>
                    <a:pt x="21600" y="12578"/>
                    <a:pt x="21600" y="1061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0" name="Shape 1159">
              <a:extLst>
                <a:ext uri="{FF2B5EF4-FFF2-40B4-BE49-F238E27FC236}">
                  <a16:creationId xmlns:a16="http://schemas.microsoft.com/office/drawing/2014/main" xmlns="" id="{3BB9130F-41A5-4417-95B6-644A6BA06CDA}"/>
                </a:ext>
              </a:extLst>
            </p:cNvPr>
            <p:cNvSpPr/>
            <p:nvPr/>
          </p:nvSpPr>
          <p:spPr>
            <a:xfrm>
              <a:off x="14221975" y="10324716"/>
              <a:ext cx="15408" cy="30297"/>
            </a:xfrm>
            <a:custGeom>
              <a:avLst/>
              <a:gdLst/>
              <a:ahLst/>
              <a:cxnLst>
                <a:cxn ang="0">
                  <a:pos x="wd2" y="hd2"/>
                </a:cxn>
                <a:cxn ang="5400000">
                  <a:pos x="wd2" y="hd2"/>
                </a:cxn>
                <a:cxn ang="10800000">
                  <a:pos x="wd2" y="hd2"/>
                </a:cxn>
                <a:cxn ang="16200000">
                  <a:pos x="wd2" y="hd2"/>
                </a:cxn>
              </a:cxnLst>
              <a:rect l="0" t="0" r="r" b="b"/>
              <a:pathLst>
                <a:path w="16362" h="16084" extrusionOk="0">
                  <a:moveTo>
                    <a:pt x="16362" y="1684"/>
                  </a:moveTo>
                  <a:cubicBezTo>
                    <a:pt x="9162" y="-5516"/>
                    <a:pt x="-5238" y="12484"/>
                    <a:pt x="1962" y="16084"/>
                  </a:cubicBezTo>
                  <a:cubicBezTo>
                    <a:pt x="-5238" y="12484"/>
                    <a:pt x="16362" y="5284"/>
                    <a:pt x="16362" y="1684"/>
                  </a:cubicBezTo>
                  <a:cubicBezTo>
                    <a:pt x="9162" y="-1916"/>
                    <a:pt x="16362" y="1684"/>
                    <a:pt x="16362" y="168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1" name="Shape 1160">
              <a:extLst>
                <a:ext uri="{FF2B5EF4-FFF2-40B4-BE49-F238E27FC236}">
                  <a16:creationId xmlns:a16="http://schemas.microsoft.com/office/drawing/2014/main" xmlns="" id="{CF37E628-765E-420A-870E-85717EF1CAD4}"/>
                </a:ext>
              </a:extLst>
            </p:cNvPr>
            <p:cNvSpPr/>
            <p:nvPr/>
          </p:nvSpPr>
          <p:spPr>
            <a:xfrm>
              <a:off x="14217043" y="10228429"/>
              <a:ext cx="33899" cy="47470"/>
            </a:xfrm>
            <a:custGeom>
              <a:avLst/>
              <a:gdLst/>
              <a:ahLst/>
              <a:cxnLst>
                <a:cxn ang="0">
                  <a:pos x="wd2" y="hd2"/>
                </a:cxn>
                <a:cxn ang="5400000">
                  <a:pos x="wd2" y="hd2"/>
                </a:cxn>
                <a:cxn ang="10800000">
                  <a:pos x="wd2" y="hd2"/>
                </a:cxn>
                <a:cxn ang="16200000">
                  <a:pos x="wd2" y="hd2"/>
                </a:cxn>
              </a:cxnLst>
              <a:rect l="0" t="0" r="r" b="b"/>
              <a:pathLst>
                <a:path w="21600" h="21600" extrusionOk="0">
                  <a:moveTo>
                    <a:pt x="17280" y="6171"/>
                  </a:moveTo>
                  <a:cubicBezTo>
                    <a:pt x="12960" y="9257"/>
                    <a:pt x="12960" y="0"/>
                    <a:pt x="12960" y="0"/>
                  </a:cubicBezTo>
                  <a:cubicBezTo>
                    <a:pt x="12960" y="0"/>
                    <a:pt x="12960" y="9257"/>
                    <a:pt x="8640" y="9257"/>
                  </a:cubicBezTo>
                  <a:cubicBezTo>
                    <a:pt x="8640" y="9257"/>
                    <a:pt x="8640" y="6171"/>
                    <a:pt x="4320" y="6171"/>
                  </a:cubicBezTo>
                  <a:cubicBezTo>
                    <a:pt x="8640" y="6171"/>
                    <a:pt x="0" y="15429"/>
                    <a:pt x="0" y="15429"/>
                  </a:cubicBezTo>
                  <a:cubicBezTo>
                    <a:pt x="0" y="12343"/>
                    <a:pt x="17280" y="15429"/>
                    <a:pt x="8640" y="21600"/>
                  </a:cubicBezTo>
                  <a:cubicBezTo>
                    <a:pt x="12960" y="18514"/>
                    <a:pt x="21600" y="18514"/>
                    <a:pt x="21600" y="15429"/>
                  </a:cubicBezTo>
                  <a:cubicBezTo>
                    <a:pt x="21600" y="12343"/>
                    <a:pt x="17280" y="3086"/>
                    <a:pt x="17280" y="6171"/>
                  </a:cubicBezTo>
                  <a:cubicBezTo>
                    <a:pt x="12960" y="9257"/>
                    <a:pt x="17280" y="3086"/>
                    <a:pt x="17280" y="617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2" name="Shape 1161">
              <a:extLst>
                <a:ext uri="{FF2B5EF4-FFF2-40B4-BE49-F238E27FC236}">
                  <a16:creationId xmlns:a16="http://schemas.microsoft.com/office/drawing/2014/main" xmlns="" id="{30B1DCE3-DCFE-4947-9A06-F15BC936B234}"/>
                </a:ext>
              </a:extLst>
            </p:cNvPr>
            <p:cNvSpPr/>
            <p:nvPr/>
          </p:nvSpPr>
          <p:spPr>
            <a:xfrm>
              <a:off x="14250942" y="10097322"/>
              <a:ext cx="25114" cy="27145"/>
            </a:xfrm>
            <a:custGeom>
              <a:avLst/>
              <a:gdLst/>
              <a:ahLst/>
              <a:cxnLst>
                <a:cxn ang="0">
                  <a:pos x="wd2" y="hd2"/>
                </a:cxn>
                <a:cxn ang="5400000">
                  <a:pos x="wd2" y="hd2"/>
                </a:cxn>
                <a:cxn ang="10800000">
                  <a:pos x="wd2" y="hd2"/>
                </a:cxn>
                <a:cxn ang="16200000">
                  <a:pos x="wd2" y="hd2"/>
                </a:cxn>
              </a:cxnLst>
              <a:rect l="0" t="0" r="r" b="b"/>
              <a:pathLst>
                <a:path w="16002" h="18527" extrusionOk="0">
                  <a:moveTo>
                    <a:pt x="12960" y="17280"/>
                  </a:moveTo>
                  <a:cubicBezTo>
                    <a:pt x="21600" y="8640"/>
                    <a:pt x="8640" y="8640"/>
                    <a:pt x="12960" y="0"/>
                  </a:cubicBezTo>
                  <a:cubicBezTo>
                    <a:pt x="12960" y="0"/>
                    <a:pt x="4320" y="0"/>
                    <a:pt x="0" y="0"/>
                  </a:cubicBezTo>
                  <a:cubicBezTo>
                    <a:pt x="0" y="0"/>
                    <a:pt x="8640" y="4320"/>
                    <a:pt x="8640" y="4320"/>
                  </a:cubicBezTo>
                  <a:cubicBezTo>
                    <a:pt x="8640" y="8640"/>
                    <a:pt x="12960" y="17280"/>
                    <a:pt x="12960" y="17280"/>
                  </a:cubicBezTo>
                  <a:cubicBezTo>
                    <a:pt x="17280" y="12960"/>
                    <a:pt x="8640" y="21600"/>
                    <a:pt x="12960" y="172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3" name="Shape 1162">
              <a:extLst>
                <a:ext uri="{FF2B5EF4-FFF2-40B4-BE49-F238E27FC236}">
                  <a16:creationId xmlns:a16="http://schemas.microsoft.com/office/drawing/2014/main" xmlns="" id="{961E5F80-6958-4A2C-AF24-EECDAB50F458}"/>
                </a:ext>
              </a:extLst>
            </p:cNvPr>
            <p:cNvSpPr/>
            <p:nvPr/>
          </p:nvSpPr>
          <p:spPr>
            <a:xfrm>
              <a:off x="14257721" y="9981505"/>
              <a:ext cx="31546" cy="66092"/>
            </a:xfrm>
            <a:custGeom>
              <a:avLst/>
              <a:gdLst/>
              <a:ahLst/>
              <a:cxnLst>
                <a:cxn ang="0">
                  <a:pos x="wd2" y="hd2"/>
                </a:cxn>
                <a:cxn ang="5400000">
                  <a:pos x="wd2" y="hd2"/>
                </a:cxn>
                <a:cxn ang="10800000">
                  <a:pos x="wd2" y="hd2"/>
                </a:cxn>
                <a:cxn ang="16200000">
                  <a:pos x="wd2" y="hd2"/>
                </a:cxn>
              </a:cxnLst>
              <a:rect l="0" t="0" r="r" b="b"/>
              <a:pathLst>
                <a:path w="16751" h="19736" extrusionOk="0">
                  <a:moveTo>
                    <a:pt x="10800" y="18446"/>
                  </a:moveTo>
                  <a:cubicBezTo>
                    <a:pt x="3600" y="20410"/>
                    <a:pt x="0" y="20410"/>
                    <a:pt x="0" y="16483"/>
                  </a:cubicBezTo>
                  <a:cubicBezTo>
                    <a:pt x="3600" y="12555"/>
                    <a:pt x="3600" y="6665"/>
                    <a:pt x="3600" y="2737"/>
                  </a:cubicBezTo>
                  <a:cubicBezTo>
                    <a:pt x="3600" y="-1190"/>
                    <a:pt x="18000" y="-1190"/>
                    <a:pt x="14400" y="4701"/>
                  </a:cubicBezTo>
                  <a:cubicBezTo>
                    <a:pt x="14400" y="8628"/>
                    <a:pt x="21600" y="14519"/>
                    <a:pt x="10800" y="18446"/>
                  </a:cubicBezTo>
                  <a:cubicBezTo>
                    <a:pt x="7200" y="18446"/>
                    <a:pt x="14400" y="16483"/>
                    <a:pt x="10800" y="1844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4" name="Shape 1163">
              <a:extLst>
                <a:ext uri="{FF2B5EF4-FFF2-40B4-BE49-F238E27FC236}">
                  <a16:creationId xmlns:a16="http://schemas.microsoft.com/office/drawing/2014/main" xmlns="" id="{EF314237-0ADC-4AF6-8577-3D9486FAF234}"/>
                </a:ext>
              </a:extLst>
            </p:cNvPr>
            <p:cNvSpPr/>
            <p:nvPr/>
          </p:nvSpPr>
          <p:spPr>
            <a:xfrm>
              <a:off x="14395656" y="8101751"/>
              <a:ext cx="18836" cy="18073"/>
            </a:xfrm>
            <a:custGeom>
              <a:avLst/>
              <a:gdLst/>
              <a:ahLst/>
              <a:cxnLst>
                <a:cxn ang="0">
                  <a:pos x="wd2" y="hd2"/>
                </a:cxn>
                <a:cxn ang="5400000">
                  <a:pos x="wd2" y="hd2"/>
                </a:cxn>
                <a:cxn ang="10800000">
                  <a:pos x="wd2" y="hd2"/>
                </a:cxn>
                <a:cxn ang="16200000">
                  <a:pos x="wd2" y="hd2"/>
                </a:cxn>
              </a:cxnLst>
              <a:rect l="0" t="0" r="r" b="b"/>
              <a:pathLst>
                <a:path w="12860" h="14390" extrusionOk="0">
                  <a:moveTo>
                    <a:pt x="9817" y="12272"/>
                  </a:moveTo>
                  <a:cubicBezTo>
                    <a:pt x="5497" y="17672"/>
                    <a:pt x="-3143" y="12272"/>
                    <a:pt x="1177" y="1472"/>
                  </a:cubicBezTo>
                  <a:cubicBezTo>
                    <a:pt x="1177" y="-3928"/>
                    <a:pt x="18457" y="6872"/>
                    <a:pt x="9817" y="12272"/>
                  </a:cubicBezTo>
                  <a:cubicBezTo>
                    <a:pt x="5497" y="17672"/>
                    <a:pt x="18457" y="6872"/>
                    <a:pt x="9817" y="1227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5" name="Shape 1164">
              <a:extLst>
                <a:ext uri="{FF2B5EF4-FFF2-40B4-BE49-F238E27FC236}">
                  <a16:creationId xmlns:a16="http://schemas.microsoft.com/office/drawing/2014/main" xmlns="" id="{65D5B539-9B20-4894-916E-B909BDA32CA3}"/>
                </a:ext>
              </a:extLst>
            </p:cNvPr>
            <p:cNvSpPr/>
            <p:nvPr/>
          </p:nvSpPr>
          <p:spPr>
            <a:xfrm>
              <a:off x="14679352" y="8146865"/>
              <a:ext cx="25591" cy="30148"/>
            </a:xfrm>
            <a:custGeom>
              <a:avLst/>
              <a:gdLst/>
              <a:ahLst/>
              <a:cxnLst>
                <a:cxn ang="0">
                  <a:pos x="wd2" y="hd2"/>
                </a:cxn>
                <a:cxn ang="5400000">
                  <a:pos x="wd2" y="hd2"/>
                </a:cxn>
                <a:cxn ang="10800000">
                  <a:pos x="wd2" y="hd2"/>
                </a:cxn>
                <a:cxn ang="16200000">
                  <a:pos x="wd2" y="hd2"/>
                </a:cxn>
              </a:cxnLst>
              <a:rect l="0" t="0" r="r" b="b"/>
              <a:pathLst>
                <a:path w="14388" h="12525" extrusionOk="0">
                  <a:moveTo>
                    <a:pt x="1600" y="9612"/>
                  </a:moveTo>
                  <a:cubicBezTo>
                    <a:pt x="-2000" y="6912"/>
                    <a:pt x="5200" y="6912"/>
                    <a:pt x="5200" y="6912"/>
                  </a:cubicBezTo>
                  <a:cubicBezTo>
                    <a:pt x="8800" y="6912"/>
                    <a:pt x="8800" y="-3888"/>
                    <a:pt x="12400" y="1512"/>
                  </a:cubicBezTo>
                  <a:cubicBezTo>
                    <a:pt x="19600" y="6912"/>
                    <a:pt x="5200" y="17712"/>
                    <a:pt x="1600" y="9612"/>
                  </a:cubicBezTo>
                  <a:cubicBezTo>
                    <a:pt x="-2000" y="6912"/>
                    <a:pt x="1600" y="12312"/>
                    <a:pt x="1600" y="961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6" name="Shape 1165">
              <a:extLst>
                <a:ext uri="{FF2B5EF4-FFF2-40B4-BE49-F238E27FC236}">
                  <a16:creationId xmlns:a16="http://schemas.microsoft.com/office/drawing/2014/main" xmlns="" id="{F3A38986-BAA2-4B1D-A1A6-C6455B5D133C}"/>
                </a:ext>
              </a:extLst>
            </p:cNvPr>
            <p:cNvSpPr/>
            <p:nvPr/>
          </p:nvSpPr>
          <p:spPr>
            <a:xfrm>
              <a:off x="15043512" y="8498571"/>
              <a:ext cx="81426" cy="79440"/>
            </a:xfrm>
            <a:custGeom>
              <a:avLst/>
              <a:gdLst/>
              <a:ahLst/>
              <a:cxnLst>
                <a:cxn ang="0">
                  <a:pos x="wd2" y="hd2"/>
                </a:cxn>
                <a:cxn ang="5400000">
                  <a:pos x="wd2" y="hd2"/>
                </a:cxn>
                <a:cxn ang="10800000">
                  <a:pos x="wd2" y="hd2"/>
                </a:cxn>
                <a:cxn ang="16200000">
                  <a:pos x="wd2" y="hd2"/>
                </a:cxn>
              </a:cxnLst>
              <a:rect l="0" t="0" r="r" b="b"/>
              <a:pathLst>
                <a:path w="18982" h="19976" extrusionOk="0">
                  <a:moveTo>
                    <a:pt x="17610" y="6231"/>
                  </a:moveTo>
                  <a:cubicBezTo>
                    <a:pt x="17610" y="4570"/>
                    <a:pt x="16067" y="4570"/>
                    <a:pt x="14525" y="4570"/>
                  </a:cubicBezTo>
                  <a:cubicBezTo>
                    <a:pt x="11439" y="2908"/>
                    <a:pt x="11439" y="1247"/>
                    <a:pt x="8353" y="1247"/>
                  </a:cubicBezTo>
                  <a:cubicBezTo>
                    <a:pt x="6810" y="-415"/>
                    <a:pt x="3725" y="-415"/>
                    <a:pt x="2182" y="1247"/>
                  </a:cubicBezTo>
                  <a:cubicBezTo>
                    <a:pt x="2182" y="1247"/>
                    <a:pt x="2182" y="2908"/>
                    <a:pt x="639" y="2908"/>
                  </a:cubicBezTo>
                  <a:cubicBezTo>
                    <a:pt x="-904" y="6231"/>
                    <a:pt x="639" y="4570"/>
                    <a:pt x="2182" y="6231"/>
                  </a:cubicBezTo>
                  <a:cubicBezTo>
                    <a:pt x="2182" y="6231"/>
                    <a:pt x="639" y="11216"/>
                    <a:pt x="639" y="11216"/>
                  </a:cubicBezTo>
                  <a:cubicBezTo>
                    <a:pt x="639" y="14539"/>
                    <a:pt x="639" y="14539"/>
                    <a:pt x="2182" y="16200"/>
                  </a:cubicBezTo>
                  <a:cubicBezTo>
                    <a:pt x="3725" y="17862"/>
                    <a:pt x="3725" y="16200"/>
                    <a:pt x="5267" y="16200"/>
                  </a:cubicBezTo>
                  <a:cubicBezTo>
                    <a:pt x="8353" y="16200"/>
                    <a:pt x="6810" y="19523"/>
                    <a:pt x="9896" y="19523"/>
                  </a:cubicBezTo>
                  <a:cubicBezTo>
                    <a:pt x="12982" y="21185"/>
                    <a:pt x="11439" y="17862"/>
                    <a:pt x="14525" y="16200"/>
                  </a:cubicBezTo>
                  <a:cubicBezTo>
                    <a:pt x="17610" y="12877"/>
                    <a:pt x="20696" y="11216"/>
                    <a:pt x="17610" y="6231"/>
                  </a:cubicBezTo>
                  <a:cubicBezTo>
                    <a:pt x="17610" y="2908"/>
                    <a:pt x="20696" y="12877"/>
                    <a:pt x="17610" y="623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7" name="Shape 1166">
              <a:extLst>
                <a:ext uri="{FF2B5EF4-FFF2-40B4-BE49-F238E27FC236}">
                  <a16:creationId xmlns:a16="http://schemas.microsoft.com/office/drawing/2014/main" xmlns="" id="{64E85BEC-ABF2-4A75-9A88-FCEA1E3A3F0E}"/>
                </a:ext>
              </a:extLst>
            </p:cNvPr>
            <p:cNvSpPr/>
            <p:nvPr/>
          </p:nvSpPr>
          <p:spPr>
            <a:xfrm>
              <a:off x="14502500" y="7884336"/>
              <a:ext cx="54829" cy="22244"/>
            </a:xfrm>
            <a:custGeom>
              <a:avLst/>
              <a:gdLst/>
              <a:ahLst/>
              <a:cxnLst>
                <a:cxn ang="0">
                  <a:pos x="wd2" y="hd2"/>
                </a:cxn>
                <a:cxn ang="5400000">
                  <a:pos x="wd2" y="hd2"/>
                </a:cxn>
                <a:cxn ang="10800000">
                  <a:pos x="wd2" y="hd2"/>
                </a:cxn>
                <a:cxn ang="16200000">
                  <a:pos x="wd2" y="hd2"/>
                </a:cxn>
              </a:cxnLst>
              <a:rect l="0" t="0" r="r" b="b"/>
              <a:pathLst>
                <a:path w="18071" h="17712" extrusionOk="0">
                  <a:moveTo>
                    <a:pt x="17715" y="10800"/>
                  </a:moveTo>
                  <a:cubicBezTo>
                    <a:pt x="13395" y="5400"/>
                    <a:pt x="11235" y="0"/>
                    <a:pt x="6915" y="0"/>
                  </a:cubicBezTo>
                  <a:cubicBezTo>
                    <a:pt x="4755" y="0"/>
                    <a:pt x="-1725" y="5400"/>
                    <a:pt x="435" y="16200"/>
                  </a:cubicBezTo>
                  <a:cubicBezTo>
                    <a:pt x="2595" y="21600"/>
                    <a:pt x="17715" y="10800"/>
                    <a:pt x="17715" y="10800"/>
                  </a:cubicBezTo>
                  <a:cubicBezTo>
                    <a:pt x="11235" y="5400"/>
                    <a:pt x="19875" y="16200"/>
                    <a:pt x="17715" y="10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8" name="Shape 1167">
              <a:extLst>
                <a:ext uri="{FF2B5EF4-FFF2-40B4-BE49-F238E27FC236}">
                  <a16:creationId xmlns:a16="http://schemas.microsoft.com/office/drawing/2014/main" xmlns="" id="{A46848C8-2BCA-40D1-BB70-873A96F21664}"/>
                </a:ext>
              </a:extLst>
            </p:cNvPr>
            <p:cNvSpPr/>
            <p:nvPr/>
          </p:nvSpPr>
          <p:spPr>
            <a:xfrm>
              <a:off x="14124387" y="7884061"/>
              <a:ext cx="70810" cy="27402"/>
            </a:xfrm>
            <a:custGeom>
              <a:avLst/>
              <a:gdLst/>
              <a:ahLst/>
              <a:cxnLst>
                <a:cxn ang="0">
                  <a:pos x="wd2" y="hd2"/>
                </a:cxn>
                <a:cxn ang="5400000">
                  <a:pos x="wd2" y="hd2"/>
                </a:cxn>
                <a:cxn ang="10800000">
                  <a:pos x="wd2" y="hd2"/>
                </a:cxn>
                <a:cxn ang="16200000">
                  <a:pos x="wd2" y="hd2"/>
                </a:cxn>
              </a:cxnLst>
              <a:rect l="0" t="0" r="r" b="b"/>
              <a:pathLst>
                <a:path w="20509" h="17455" extrusionOk="0">
                  <a:moveTo>
                    <a:pt x="19636" y="13135"/>
                  </a:moveTo>
                  <a:cubicBezTo>
                    <a:pt x="19636" y="175"/>
                    <a:pt x="3927" y="-4145"/>
                    <a:pt x="0" y="4495"/>
                  </a:cubicBezTo>
                  <a:cubicBezTo>
                    <a:pt x="0" y="4495"/>
                    <a:pt x="7855" y="17455"/>
                    <a:pt x="9818" y="17455"/>
                  </a:cubicBezTo>
                  <a:cubicBezTo>
                    <a:pt x="11782" y="17455"/>
                    <a:pt x="21600" y="13135"/>
                    <a:pt x="19636" y="13135"/>
                  </a:cubicBezTo>
                  <a:cubicBezTo>
                    <a:pt x="19636" y="8815"/>
                    <a:pt x="21600" y="17455"/>
                    <a:pt x="19636" y="1313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29" name="Shape 1168">
              <a:extLst>
                <a:ext uri="{FF2B5EF4-FFF2-40B4-BE49-F238E27FC236}">
                  <a16:creationId xmlns:a16="http://schemas.microsoft.com/office/drawing/2014/main" xmlns="" id="{24647AF4-45E3-4733-B035-323DAB0D4D50}"/>
                </a:ext>
              </a:extLst>
            </p:cNvPr>
            <p:cNvSpPr/>
            <p:nvPr/>
          </p:nvSpPr>
          <p:spPr>
            <a:xfrm>
              <a:off x="13921001" y="7726104"/>
              <a:ext cx="343501" cy="116108"/>
            </a:xfrm>
            <a:custGeom>
              <a:avLst/>
              <a:gdLst/>
              <a:ahLst/>
              <a:cxnLst>
                <a:cxn ang="0">
                  <a:pos x="wd2" y="hd2"/>
                </a:cxn>
                <a:cxn ang="5400000">
                  <a:pos x="wd2" y="hd2"/>
                </a:cxn>
                <a:cxn ang="10800000">
                  <a:pos x="wd2" y="hd2"/>
                </a:cxn>
                <a:cxn ang="16200000">
                  <a:pos x="wd2" y="hd2"/>
                </a:cxn>
              </a:cxnLst>
              <a:rect l="0" t="0" r="r" b="b"/>
              <a:pathLst>
                <a:path w="21600" h="20933" extrusionOk="0">
                  <a:moveTo>
                    <a:pt x="21600" y="19200"/>
                  </a:moveTo>
                  <a:cubicBezTo>
                    <a:pt x="21600" y="20400"/>
                    <a:pt x="17446" y="20400"/>
                    <a:pt x="17031" y="20400"/>
                  </a:cubicBezTo>
                  <a:cubicBezTo>
                    <a:pt x="16200" y="20400"/>
                    <a:pt x="15369" y="21600"/>
                    <a:pt x="14538" y="20400"/>
                  </a:cubicBezTo>
                  <a:cubicBezTo>
                    <a:pt x="14123" y="19200"/>
                    <a:pt x="17031" y="18000"/>
                    <a:pt x="15369" y="16800"/>
                  </a:cubicBezTo>
                  <a:cubicBezTo>
                    <a:pt x="14538" y="15600"/>
                    <a:pt x="13708" y="15600"/>
                    <a:pt x="13292" y="13200"/>
                  </a:cubicBezTo>
                  <a:cubicBezTo>
                    <a:pt x="12462" y="10800"/>
                    <a:pt x="12877" y="9600"/>
                    <a:pt x="11631" y="9600"/>
                  </a:cubicBezTo>
                  <a:cubicBezTo>
                    <a:pt x="9969" y="10800"/>
                    <a:pt x="9554" y="7200"/>
                    <a:pt x="8308" y="6000"/>
                  </a:cubicBezTo>
                  <a:cubicBezTo>
                    <a:pt x="7892" y="6000"/>
                    <a:pt x="6231" y="7200"/>
                    <a:pt x="5815" y="6000"/>
                  </a:cubicBezTo>
                  <a:cubicBezTo>
                    <a:pt x="5815" y="4800"/>
                    <a:pt x="6646" y="4800"/>
                    <a:pt x="6646" y="3600"/>
                  </a:cubicBezTo>
                  <a:cubicBezTo>
                    <a:pt x="6646" y="2400"/>
                    <a:pt x="3738" y="3600"/>
                    <a:pt x="3323" y="3600"/>
                  </a:cubicBezTo>
                  <a:cubicBezTo>
                    <a:pt x="3323" y="4800"/>
                    <a:pt x="0" y="8400"/>
                    <a:pt x="0" y="7200"/>
                  </a:cubicBezTo>
                  <a:cubicBezTo>
                    <a:pt x="0" y="4800"/>
                    <a:pt x="1662" y="2400"/>
                    <a:pt x="2492" y="2400"/>
                  </a:cubicBezTo>
                  <a:cubicBezTo>
                    <a:pt x="3738" y="0"/>
                    <a:pt x="4985" y="0"/>
                    <a:pt x="6646" y="0"/>
                  </a:cubicBezTo>
                  <a:cubicBezTo>
                    <a:pt x="7477" y="0"/>
                    <a:pt x="9138" y="0"/>
                    <a:pt x="9969" y="1200"/>
                  </a:cubicBezTo>
                  <a:cubicBezTo>
                    <a:pt x="10800" y="2400"/>
                    <a:pt x="11631" y="4800"/>
                    <a:pt x="12877" y="4800"/>
                  </a:cubicBezTo>
                  <a:cubicBezTo>
                    <a:pt x="12877" y="4800"/>
                    <a:pt x="12877" y="3600"/>
                    <a:pt x="13292" y="4800"/>
                  </a:cubicBezTo>
                  <a:cubicBezTo>
                    <a:pt x="13708" y="6000"/>
                    <a:pt x="13708" y="6000"/>
                    <a:pt x="14123" y="6000"/>
                  </a:cubicBezTo>
                  <a:cubicBezTo>
                    <a:pt x="14538" y="7200"/>
                    <a:pt x="15369" y="8400"/>
                    <a:pt x="15785" y="9600"/>
                  </a:cubicBezTo>
                  <a:cubicBezTo>
                    <a:pt x="16615" y="10800"/>
                    <a:pt x="18277" y="10800"/>
                    <a:pt x="18692" y="13200"/>
                  </a:cubicBezTo>
                  <a:cubicBezTo>
                    <a:pt x="19523" y="15600"/>
                    <a:pt x="21600" y="15600"/>
                    <a:pt x="21600" y="19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0" name="Shape 1169">
              <a:extLst>
                <a:ext uri="{FF2B5EF4-FFF2-40B4-BE49-F238E27FC236}">
                  <a16:creationId xmlns:a16="http://schemas.microsoft.com/office/drawing/2014/main" xmlns="" id="{E9B0105E-763A-41CA-99DB-AFB06D23FF37}"/>
                </a:ext>
              </a:extLst>
            </p:cNvPr>
            <p:cNvSpPr/>
            <p:nvPr/>
          </p:nvSpPr>
          <p:spPr>
            <a:xfrm>
              <a:off x="14129472" y="7653770"/>
              <a:ext cx="14277" cy="24866"/>
            </a:xfrm>
            <a:custGeom>
              <a:avLst/>
              <a:gdLst/>
              <a:ahLst/>
              <a:cxnLst>
                <a:cxn ang="0">
                  <a:pos x="wd2" y="hd2"/>
                </a:cxn>
                <a:cxn ang="5400000">
                  <a:pos x="wd2" y="hd2"/>
                </a:cxn>
                <a:cxn ang="10800000">
                  <a:pos x="wd2" y="hd2"/>
                </a:cxn>
                <a:cxn ang="16200000">
                  <a:pos x="wd2" y="hd2"/>
                </a:cxn>
              </a:cxnLst>
              <a:rect l="0" t="0" r="r" b="b"/>
              <a:pathLst>
                <a:path w="11371" h="21600" extrusionOk="0">
                  <a:moveTo>
                    <a:pt x="6750" y="21600"/>
                  </a:moveTo>
                  <a:cubicBezTo>
                    <a:pt x="-4050" y="21600"/>
                    <a:pt x="1350" y="5400"/>
                    <a:pt x="1350" y="0"/>
                  </a:cubicBezTo>
                  <a:cubicBezTo>
                    <a:pt x="6750" y="0"/>
                    <a:pt x="17550" y="21600"/>
                    <a:pt x="6750" y="21600"/>
                  </a:cubicBezTo>
                  <a:cubicBezTo>
                    <a:pt x="1350" y="21600"/>
                    <a:pt x="17550" y="21600"/>
                    <a:pt x="6750"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1" name="Shape 1170">
              <a:extLst>
                <a:ext uri="{FF2B5EF4-FFF2-40B4-BE49-F238E27FC236}">
                  <a16:creationId xmlns:a16="http://schemas.microsoft.com/office/drawing/2014/main" xmlns="" id="{B447905D-0FD6-43E9-BFD1-78391F491C77}"/>
                </a:ext>
              </a:extLst>
            </p:cNvPr>
            <p:cNvSpPr/>
            <p:nvPr/>
          </p:nvSpPr>
          <p:spPr>
            <a:xfrm>
              <a:off x="14291619" y="7793352"/>
              <a:ext cx="13560" cy="8102"/>
            </a:xfrm>
            <a:custGeom>
              <a:avLst/>
              <a:gdLst/>
              <a:ahLst/>
              <a:cxnLst>
                <a:cxn ang="0">
                  <a:pos x="wd2" y="hd2"/>
                </a:cxn>
                <a:cxn ang="5400000">
                  <a:pos x="wd2" y="hd2"/>
                </a:cxn>
                <a:cxn ang="10800000">
                  <a:pos x="wd2" y="hd2"/>
                </a:cxn>
                <a:cxn ang="16200000">
                  <a:pos x="wd2" y="hd2"/>
                </a:cxn>
              </a:cxnLst>
              <a:rect l="0" t="0" r="r" b="b"/>
              <a:pathLst>
                <a:path w="21600" h="12900" extrusionOk="0">
                  <a:moveTo>
                    <a:pt x="21600" y="8100"/>
                  </a:moveTo>
                  <a:cubicBezTo>
                    <a:pt x="21600" y="-2700"/>
                    <a:pt x="0" y="-2700"/>
                    <a:pt x="0" y="8100"/>
                  </a:cubicBezTo>
                  <a:cubicBezTo>
                    <a:pt x="0" y="8100"/>
                    <a:pt x="21600" y="18900"/>
                    <a:pt x="21600" y="81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2" name="Shape 1171">
              <a:extLst>
                <a:ext uri="{FF2B5EF4-FFF2-40B4-BE49-F238E27FC236}">
                  <a16:creationId xmlns:a16="http://schemas.microsoft.com/office/drawing/2014/main" xmlns="" id="{EC401505-4106-4E6D-9A3D-21189DB9E621}"/>
                </a:ext>
              </a:extLst>
            </p:cNvPr>
            <p:cNvSpPr/>
            <p:nvPr/>
          </p:nvSpPr>
          <p:spPr>
            <a:xfrm>
              <a:off x="14689354" y="6824142"/>
              <a:ext cx="38418" cy="52644"/>
            </a:xfrm>
            <a:custGeom>
              <a:avLst/>
              <a:gdLst/>
              <a:ahLst/>
              <a:cxnLst>
                <a:cxn ang="0">
                  <a:pos x="wd2" y="hd2"/>
                </a:cxn>
                <a:cxn ang="5400000">
                  <a:pos x="wd2" y="hd2"/>
                </a:cxn>
                <a:cxn ang="10800000">
                  <a:pos x="wd2" y="hd2"/>
                </a:cxn>
                <a:cxn ang="16200000">
                  <a:pos x="wd2" y="hd2"/>
                </a:cxn>
              </a:cxnLst>
              <a:rect l="0" t="0" r="r" b="b"/>
              <a:pathLst>
                <a:path w="21600" h="16768" extrusionOk="0">
                  <a:moveTo>
                    <a:pt x="10800" y="14413"/>
                  </a:moveTo>
                  <a:cubicBezTo>
                    <a:pt x="7200" y="18733"/>
                    <a:pt x="0" y="16573"/>
                    <a:pt x="0" y="12253"/>
                  </a:cubicBezTo>
                  <a:cubicBezTo>
                    <a:pt x="3600" y="10093"/>
                    <a:pt x="10800" y="3613"/>
                    <a:pt x="14400" y="1453"/>
                  </a:cubicBezTo>
                  <a:cubicBezTo>
                    <a:pt x="21600" y="-2867"/>
                    <a:pt x="21600" y="3613"/>
                    <a:pt x="21600" y="5773"/>
                  </a:cubicBezTo>
                  <a:cubicBezTo>
                    <a:pt x="21600" y="10093"/>
                    <a:pt x="10800" y="10093"/>
                    <a:pt x="10800" y="14413"/>
                  </a:cubicBezTo>
                  <a:cubicBezTo>
                    <a:pt x="7200" y="18733"/>
                    <a:pt x="10800" y="14413"/>
                    <a:pt x="10800" y="1441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3" name="Shape 1172">
              <a:extLst>
                <a:ext uri="{FF2B5EF4-FFF2-40B4-BE49-F238E27FC236}">
                  <a16:creationId xmlns:a16="http://schemas.microsoft.com/office/drawing/2014/main" xmlns="" id="{1EDDBFE5-78B4-49C2-B547-5F032640957A}"/>
                </a:ext>
              </a:extLst>
            </p:cNvPr>
            <p:cNvSpPr/>
            <p:nvPr/>
          </p:nvSpPr>
          <p:spPr>
            <a:xfrm>
              <a:off x="14719168" y="6854741"/>
              <a:ext cx="26726" cy="21434"/>
            </a:xfrm>
            <a:custGeom>
              <a:avLst/>
              <a:gdLst/>
              <a:ahLst/>
              <a:cxnLst>
                <a:cxn ang="0">
                  <a:pos x="wd2" y="hd2"/>
                </a:cxn>
                <a:cxn ang="5400000">
                  <a:pos x="wd2" y="hd2"/>
                </a:cxn>
                <a:cxn ang="10800000">
                  <a:pos x="wd2" y="hd2"/>
                </a:cxn>
                <a:cxn ang="16200000">
                  <a:pos x="wd2" y="hd2"/>
                </a:cxn>
              </a:cxnLst>
              <a:rect l="0" t="0" r="r" b="b"/>
              <a:pathLst>
                <a:path w="12164" h="17067" extrusionOk="0">
                  <a:moveTo>
                    <a:pt x="3916" y="17067"/>
                  </a:moveTo>
                  <a:cubicBezTo>
                    <a:pt x="-5341" y="17067"/>
                    <a:pt x="3916" y="-4533"/>
                    <a:pt x="10088" y="867"/>
                  </a:cubicBezTo>
                  <a:cubicBezTo>
                    <a:pt x="16259" y="867"/>
                    <a:pt x="7002" y="17067"/>
                    <a:pt x="3916" y="17067"/>
                  </a:cubicBezTo>
                  <a:cubicBezTo>
                    <a:pt x="830" y="17067"/>
                    <a:pt x="7002" y="17067"/>
                    <a:pt x="3916" y="1706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4" name="Shape 1173">
              <a:extLst>
                <a:ext uri="{FF2B5EF4-FFF2-40B4-BE49-F238E27FC236}">
                  <a16:creationId xmlns:a16="http://schemas.microsoft.com/office/drawing/2014/main" xmlns="" id="{E9B13424-47E8-482C-8515-2DDF33D35508}"/>
                </a:ext>
              </a:extLst>
            </p:cNvPr>
            <p:cNvSpPr/>
            <p:nvPr/>
          </p:nvSpPr>
          <p:spPr>
            <a:xfrm>
              <a:off x="14591292" y="6821921"/>
              <a:ext cx="84502" cy="43703"/>
            </a:xfrm>
            <a:custGeom>
              <a:avLst/>
              <a:gdLst/>
              <a:ahLst/>
              <a:cxnLst>
                <a:cxn ang="0">
                  <a:pos x="wd2" y="hd2"/>
                </a:cxn>
                <a:cxn ang="5400000">
                  <a:pos x="wd2" y="hd2"/>
                </a:cxn>
                <a:cxn ang="10800000">
                  <a:pos x="wd2" y="hd2"/>
                </a:cxn>
                <a:cxn ang="16200000">
                  <a:pos x="wd2" y="hd2"/>
                </a:cxn>
              </a:cxnLst>
              <a:rect l="0" t="0" r="r" b="b"/>
              <a:pathLst>
                <a:path w="18356" h="19886" extrusionOk="0">
                  <a:moveTo>
                    <a:pt x="12596" y="18514"/>
                  </a:moveTo>
                  <a:cubicBezTo>
                    <a:pt x="11156" y="18514"/>
                    <a:pt x="11156" y="18514"/>
                    <a:pt x="11156" y="15429"/>
                  </a:cubicBezTo>
                  <a:cubicBezTo>
                    <a:pt x="11156" y="15429"/>
                    <a:pt x="8276" y="18514"/>
                    <a:pt x="6836" y="15429"/>
                  </a:cubicBezTo>
                  <a:cubicBezTo>
                    <a:pt x="6836" y="12343"/>
                    <a:pt x="-3244" y="3086"/>
                    <a:pt x="1076" y="0"/>
                  </a:cubicBezTo>
                  <a:cubicBezTo>
                    <a:pt x="2516" y="0"/>
                    <a:pt x="3956" y="6171"/>
                    <a:pt x="5396" y="6171"/>
                  </a:cubicBezTo>
                  <a:cubicBezTo>
                    <a:pt x="6836" y="9257"/>
                    <a:pt x="6836" y="6171"/>
                    <a:pt x="8276" y="9257"/>
                  </a:cubicBezTo>
                  <a:cubicBezTo>
                    <a:pt x="9716" y="12343"/>
                    <a:pt x="15476" y="6171"/>
                    <a:pt x="18356" y="9257"/>
                  </a:cubicBezTo>
                  <a:cubicBezTo>
                    <a:pt x="16916" y="9257"/>
                    <a:pt x="14036" y="18514"/>
                    <a:pt x="12596" y="18514"/>
                  </a:cubicBezTo>
                  <a:cubicBezTo>
                    <a:pt x="9716" y="21600"/>
                    <a:pt x="14036" y="18514"/>
                    <a:pt x="12596" y="1851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5" name="Shape 1174">
              <a:extLst>
                <a:ext uri="{FF2B5EF4-FFF2-40B4-BE49-F238E27FC236}">
                  <a16:creationId xmlns:a16="http://schemas.microsoft.com/office/drawing/2014/main" xmlns="" id="{CED57B0A-26F6-4DB7-9D85-EC5C3161A8DF}"/>
                </a:ext>
              </a:extLst>
            </p:cNvPr>
            <p:cNvSpPr/>
            <p:nvPr/>
          </p:nvSpPr>
          <p:spPr>
            <a:xfrm>
              <a:off x="14596702" y="6700270"/>
              <a:ext cx="86897" cy="33081"/>
            </a:xfrm>
            <a:custGeom>
              <a:avLst/>
              <a:gdLst/>
              <a:ahLst/>
              <a:cxnLst>
                <a:cxn ang="0">
                  <a:pos x="wd2" y="hd2"/>
                </a:cxn>
                <a:cxn ang="5400000">
                  <a:pos x="wd2" y="hd2"/>
                </a:cxn>
                <a:cxn ang="10800000">
                  <a:pos x="wd2" y="hd2"/>
                </a:cxn>
                <a:cxn ang="16200000">
                  <a:pos x="wd2" y="hd2"/>
                </a:cxn>
              </a:cxnLst>
              <a:rect l="0" t="0" r="r" b="b"/>
              <a:pathLst>
                <a:path w="18056" h="13743" extrusionOk="0">
                  <a:moveTo>
                    <a:pt x="17550" y="12272"/>
                  </a:moveTo>
                  <a:cubicBezTo>
                    <a:pt x="14850" y="17672"/>
                    <a:pt x="1350" y="6872"/>
                    <a:pt x="0" y="1472"/>
                  </a:cubicBezTo>
                  <a:cubicBezTo>
                    <a:pt x="0" y="-3928"/>
                    <a:pt x="21600" y="6872"/>
                    <a:pt x="17550" y="12272"/>
                  </a:cubicBezTo>
                  <a:cubicBezTo>
                    <a:pt x="16200" y="14972"/>
                    <a:pt x="18900" y="9572"/>
                    <a:pt x="17550" y="1227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6" name="Shape 1175">
              <a:extLst>
                <a:ext uri="{FF2B5EF4-FFF2-40B4-BE49-F238E27FC236}">
                  <a16:creationId xmlns:a16="http://schemas.microsoft.com/office/drawing/2014/main" xmlns="" id="{3DF1DC15-FBE9-43B1-80B9-A974E4B8ACDE}"/>
                </a:ext>
              </a:extLst>
            </p:cNvPr>
            <p:cNvSpPr/>
            <p:nvPr/>
          </p:nvSpPr>
          <p:spPr>
            <a:xfrm>
              <a:off x="14761671" y="6623001"/>
              <a:ext cx="212429" cy="200421"/>
            </a:xfrm>
            <a:custGeom>
              <a:avLst/>
              <a:gdLst/>
              <a:ahLst/>
              <a:cxnLst>
                <a:cxn ang="0">
                  <a:pos x="wd2" y="hd2"/>
                </a:cxn>
                <a:cxn ang="5400000">
                  <a:pos x="wd2" y="hd2"/>
                </a:cxn>
                <a:cxn ang="10800000">
                  <a:pos x="wd2" y="hd2"/>
                </a:cxn>
                <a:cxn ang="16200000">
                  <a:pos x="wd2" y="hd2"/>
                </a:cxn>
              </a:cxnLst>
              <a:rect l="0" t="0" r="r" b="b"/>
              <a:pathLst>
                <a:path w="21600" h="21045" extrusionOk="0">
                  <a:moveTo>
                    <a:pt x="12825" y="697"/>
                  </a:moveTo>
                  <a:cubicBezTo>
                    <a:pt x="13500" y="0"/>
                    <a:pt x="11475" y="0"/>
                    <a:pt x="11475" y="0"/>
                  </a:cubicBezTo>
                  <a:cubicBezTo>
                    <a:pt x="10800" y="0"/>
                    <a:pt x="10125" y="697"/>
                    <a:pt x="9450" y="1394"/>
                  </a:cubicBezTo>
                  <a:cubicBezTo>
                    <a:pt x="8775" y="2090"/>
                    <a:pt x="8100" y="2787"/>
                    <a:pt x="7425" y="3484"/>
                  </a:cubicBezTo>
                  <a:cubicBezTo>
                    <a:pt x="7425" y="4181"/>
                    <a:pt x="6750" y="4877"/>
                    <a:pt x="6075" y="4877"/>
                  </a:cubicBezTo>
                  <a:cubicBezTo>
                    <a:pt x="6075" y="6271"/>
                    <a:pt x="5400" y="7665"/>
                    <a:pt x="4725" y="9058"/>
                  </a:cubicBezTo>
                  <a:cubicBezTo>
                    <a:pt x="4725" y="10452"/>
                    <a:pt x="4050" y="11148"/>
                    <a:pt x="3375" y="11845"/>
                  </a:cubicBezTo>
                  <a:cubicBezTo>
                    <a:pt x="2700" y="12542"/>
                    <a:pt x="1350" y="13239"/>
                    <a:pt x="1350" y="13239"/>
                  </a:cubicBezTo>
                  <a:cubicBezTo>
                    <a:pt x="1350" y="13935"/>
                    <a:pt x="2700" y="13935"/>
                    <a:pt x="2700" y="14632"/>
                  </a:cubicBezTo>
                  <a:cubicBezTo>
                    <a:pt x="2700" y="15329"/>
                    <a:pt x="0" y="16723"/>
                    <a:pt x="0" y="17419"/>
                  </a:cubicBezTo>
                  <a:cubicBezTo>
                    <a:pt x="0" y="18813"/>
                    <a:pt x="2025" y="18116"/>
                    <a:pt x="2700" y="17419"/>
                  </a:cubicBezTo>
                  <a:cubicBezTo>
                    <a:pt x="4050" y="17419"/>
                    <a:pt x="5400" y="18116"/>
                    <a:pt x="6750" y="18116"/>
                  </a:cubicBezTo>
                  <a:cubicBezTo>
                    <a:pt x="8775" y="18813"/>
                    <a:pt x="10800" y="18116"/>
                    <a:pt x="12825" y="18813"/>
                  </a:cubicBezTo>
                  <a:cubicBezTo>
                    <a:pt x="12825" y="18813"/>
                    <a:pt x="14850" y="17419"/>
                    <a:pt x="14850" y="18116"/>
                  </a:cubicBezTo>
                  <a:cubicBezTo>
                    <a:pt x="14850" y="18813"/>
                    <a:pt x="12825" y="20903"/>
                    <a:pt x="12825" y="20903"/>
                  </a:cubicBezTo>
                  <a:cubicBezTo>
                    <a:pt x="13500" y="21600"/>
                    <a:pt x="14850" y="19510"/>
                    <a:pt x="14850" y="19510"/>
                  </a:cubicBezTo>
                  <a:cubicBezTo>
                    <a:pt x="16200" y="18813"/>
                    <a:pt x="17550" y="18813"/>
                    <a:pt x="18225" y="18116"/>
                  </a:cubicBezTo>
                  <a:cubicBezTo>
                    <a:pt x="18225" y="17419"/>
                    <a:pt x="21600" y="13935"/>
                    <a:pt x="21600" y="13935"/>
                  </a:cubicBezTo>
                  <a:cubicBezTo>
                    <a:pt x="20925" y="13239"/>
                    <a:pt x="20250" y="13935"/>
                    <a:pt x="19575" y="13935"/>
                  </a:cubicBezTo>
                  <a:cubicBezTo>
                    <a:pt x="19575" y="13935"/>
                    <a:pt x="17550" y="12542"/>
                    <a:pt x="17550" y="12542"/>
                  </a:cubicBezTo>
                  <a:cubicBezTo>
                    <a:pt x="17550" y="11845"/>
                    <a:pt x="20250" y="11148"/>
                    <a:pt x="19575" y="10452"/>
                  </a:cubicBezTo>
                  <a:cubicBezTo>
                    <a:pt x="19575" y="9755"/>
                    <a:pt x="18225" y="10452"/>
                    <a:pt x="17550" y="10452"/>
                  </a:cubicBezTo>
                  <a:cubicBezTo>
                    <a:pt x="16875" y="10452"/>
                    <a:pt x="16875" y="9058"/>
                    <a:pt x="16200" y="9058"/>
                  </a:cubicBezTo>
                  <a:cubicBezTo>
                    <a:pt x="16200" y="9058"/>
                    <a:pt x="14175" y="11148"/>
                    <a:pt x="14175" y="11148"/>
                  </a:cubicBezTo>
                  <a:cubicBezTo>
                    <a:pt x="13500" y="9755"/>
                    <a:pt x="13500" y="9755"/>
                    <a:pt x="12150" y="9058"/>
                  </a:cubicBezTo>
                  <a:cubicBezTo>
                    <a:pt x="10800" y="8361"/>
                    <a:pt x="12825" y="8361"/>
                    <a:pt x="12825" y="7665"/>
                  </a:cubicBezTo>
                  <a:cubicBezTo>
                    <a:pt x="12825" y="7665"/>
                    <a:pt x="11475" y="6271"/>
                    <a:pt x="10800" y="6271"/>
                  </a:cubicBezTo>
                  <a:cubicBezTo>
                    <a:pt x="10800" y="6968"/>
                    <a:pt x="9450" y="9058"/>
                    <a:pt x="9450" y="8361"/>
                  </a:cubicBezTo>
                  <a:cubicBezTo>
                    <a:pt x="8100" y="7665"/>
                    <a:pt x="10125" y="4877"/>
                    <a:pt x="10800" y="4877"/>
                  </a:cubicBezTo>
                  <a:cubicBezTo>
                    <a:pt x="11475" y="4181"/>
                    <a:pt x="11475" y="3484"/>
                    <a:pt x="12150" y="2787"/>
                  </a:cubicBezTo>
                  <a:cubicBezTo>
                    <a:pt x="12150" y="2090"/>
                    <a:pt x="12150" y="1394"/>
                    <a:pt x="12150" y="1394"/>
                  </a:cubicBezTo>
                  <a:cubicBezTo>
                    <a:pt x="12150" y="1394"/>
                    <a:pt x="12825" y="697"/>
                    <a:pt x="12825" y="697"/>
                  </a:cubicBezTo>
                  <a:cubicBezTo>
                    <a:pt x="13500" y="0"/>
                    <a:pt x="12825" y="697"/>
                    <a:pt x="12825" y="69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7" name="Shape 1176">
              <a:extLst>
                <a:ext uri="{FF2B5EF4-FFF2-40B4-BE49-F238E27FC236}">
                  <a16:creationId xmlns:a16="http://schemas.microsoft.com/office/drawing/2014/main" xmlns="" id="{A4D2A375-81CB-4A26-BC5B-FCEDDB9F813E}"/>
                </a:ext>
              </a:extLst>
            </p:cNvPr>
            <p:cNvSpPr/>
            <p:nvPr/>
          </p:nvSpPr>
          <p:spPr>
            <a:xfrm>
              <a:off x="14939309" y="6773572"/>
              <a:ext cx="48349" cy="61912"/>
            </a:xfrm>
            <a:custGeom>
              <a:avLst/>
              <a:gdLst/>
              <a:ahLst/>
              <a:cxnLst>
                <a:cxn ang="0">
                  <a:pos x="wd2" y="hd2"/>
                </a:cxn>
                <a:cxn ang="5400000">
                  <a:pos x="wd2" y="hd2"/>
                </a:cxn>
                <a:cxn ang="10800000">
                  <a:pos x="wd2" y="hd2"/>
                </a:cxn>
                <a:cxn ang="16200000">
                  <a:pos x="wd2" y="hd2"/>
                </a:cxn>
              </a:cxnLst>
              <a:rect l="0" t="0" r="r" b="b"/>
              <a:pathLst>
                <a:path w="19255" h="20400" extrusionOk="0">
                  <a:moveTo>
                    <a:pt x="13855" y="960"/>
                  </a:moveTo>
                  <a:cubicBezTo>
                    <a:pt x="11155" y="3120"/>
                    <a:pt x="-2345" y="11760"/>
                    <a:pt x="355" y="18240"/>
                  </a:cubicBezTo>
                  <a:cubicBezTo>
                    <a:pt x="355" y="18240"/>
                    <a:pt x="5755" y="11760"/>
                    <a:pt x="8455" y="13920"/>
                  </a:cubicBezTo>
                  <a:cubicBezTo>
                    <a:pt x="8455" y="13920"/>
                    <a:pt x="5755" y="20400"/>
                    <a:pt x="5755" y="20400"/>
                  </a:cubicBezTo>
                  <a:cubicBezTo>
                    <a:pt x="8455" y="20400"/>
                    <a:pt x="13855" y="18240"/>
                    <a:pt x="13855" y="16080"/>
                  </a:cubicBezTo>
                  <a:cubicBezTo>
                    <a:pt x="13855" y="13920"/>
                    <a:pt x="16555" y="11760"/>
                    <a:pt x="19255" y="7440"/>
                  </a:cubicBezTo>
                  <a:cubicBezTo>
                    <a:pt x="19255" y="3120"/>
                    <a:pt x="13855" y="7440"/>
                    <a:pt x="11155" y="7440"/>
                  </a:cubicBezTo>
                  <a:cubicBezTo>
                    <a:pt x="13855" y="7440"/>
                    <a:pt x="13855" y="-1200"/>
                    <a:pt x="13855" y="960"/>
                  </a:cubicBezTo>
                  <a:cubicBezTo>
                    <a:pt x="11155" y="960"/>
                    <a:pt x="16555" y="-1200"/>
                    <a:pt x="13855" y="9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8" name="Shape 1177">
              <a:extLst>
                <a:ext uri="{FF2B5EF4-FFF2-40B4-BE49-F238E27FC236}">
                  <a16:creationId xmlns:a16="http://schemas.microsoft.com/office/drawing/2014/main" xmlns="" id="{75CCD3FC-9F1D-4CEC-9F5E-63D6A53F7573}"/>
                </a:ext>
              </a:extLst>
            </p:cNvPr>
            <p:cNvSpPr/>
            <p:nvPr/>
          </p:nvSpPr>
          <p:spPr>
            <a:xfrm>
              <a:off x="14562804" y="6137597"/>
              <a:ext cx="20339" cy="25013"/>
            </a:xfrm>
            <a:custGeom>
              <a:avLst/>
              <a:gdLst/>
              <a:ahLst/>
              <a:cxnLst>
                <a:cxn ang="0">
                  <a:pos x="wd2" y="hd2"/>
                </a:cxn>
                <a:cxn ang="5400000">
                  <a:pos x="wd2" y="hd2"/>
                </a:cxn>
                <a:cxn ang="10800000">
                  <a:pos x="wd2" y="hd2"/>
                </a:cxn>
                <a:cxn ang="16200000">
                  <a:pos x="wd2" y="hd2"/>
                </a:cxn>
              </a:cxnLst>
              <a:rect l="0" t="0" r="r" b="b"/>
              <a:pathLst>
                <a:path w="21600" h="14060" extrusionOk="0">
                  <a:moveTo>
                    <a:pt x="21600" y="11525"/>
                  </a:moveTo>
                  <a:cubicBezTo>
                    <a:pt x="21600" y="7925"/>
                    <a:pt x="7200" y="-2875"/>
                    <a:pt x="7200" y="725"/>
                  </a:cubicBezTo>
                  <a:cubicBezTo>
                    <a:pt x="7200" y="725"/>
                    <a:pt x="7200" y="725"/>
                    <a:pt x="7200" y="4325"/>
                  </a:cubicBezTo>
                  <a:cubicBezTo>
                    <a:pt x="7200" y="4325"/>
                    <a:pt x="0" y="4325"/>
                    <a:pt x="0" y="4325"/>
                  </a:cubicBezTo>
                  <a:cubicBezTo>
                    <a:pt x="0" y="4325"/>
                    <a:pt x="21600" y="18725"/>
                    <a:pt x="21600" y="11525"/>
                  </a:cubicBezTo>
                  <a:cubicBezTo>
                    <a:pt x="21600" y="7925"/>
                    <a:pt x="21600" y="18725"/>
                    <a:pt x="21600" y="1152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39" name="Shape 1178">
              <a:extLst>
                <a:ext uri="{FF2B5EF4-FFF2-40B4-BE49-F238E27FC236}">
                  <a16:creationId xmlns:a16="http://schemas.microsoft.com/office/drawing/2014/main" xmlns="" id="{4BFB2705-1BF8-404A-844A-AADBCD3F3881}"/>
                </a:ext>
              </a:extLst>
            </p:cNvPr>
            <p:cNvSpPr/>
            <p:nvPr/>
          </p:nvSpPr>
          <p:spPr>
            <a:xfrm>
              <a:off x="14463371" y="6202919"/>
              <a:ext cx="15408" cy="11489"/>
            </a:xfrm>
            <a:custGeom>
              <a:avLst/>
              <a:gdLst/>
              <a:ahLst/>
              <a:cxnLst>
                <a:cxn ang="0">
                  <a:pos x="wd2" y="hd2"/>
                </a:cxn>
                <a:cxn ang="5400000">
                  <a:pos x="wd2" y="hd2"/>
                </a:cxn>
                <a:cxn ang="10800000">
                  <a:pos x="wd2" y="hd2"/>
                </a:cxn>
                <a:cxn ang="16200000">
                  <a:pos x="wd2" y="hd2"/>
                </a:cxn>
              </a:cxnLst>
              <a:rect l="0" t="0" r="r" b="b"/>
              <a:pathLst>
                <a:path w="16362" h="12198" extrusionOk="0">
                  <a:moveTo>
                    <a:pt x="14400" y="2016"/>
                  </a:moveTo>
                  <a:cubicBezTo>
                    <a:pt x="14400" y="-5184"/>
                    <a:pt x="0" y="9216"/>
                    <a:pt x="0" y="9216"/>
                  </a:cubicBezTo>
                  <a:cubicBezTo>
                    <a:pt x="7200" y="16416"/>
                    <a:pt x="21600" y="9216"/>
                    <a:pt x="14400" y="201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0" name="Shape 1179">
              <a:extLst>
                <a:ext uri="{FF2B5EF4-FFF2-40B4-BE49-F238E27FC236}">
                  <a16:creationId xmlns:a16="http://schemas.microsoft.com/office/drawing/2014/main" xmlns="" id="{6B5BE71E-D2F7-415B-8CEC-C80F546BD127}"/>
                </a:ext>
              </a:extLst>
            </p:cNvPr>
            <p:cNvSpPr/>
            <p:nvPr/>
          </p:nvSpPr>
          <p:spPr>
            <a:xfrm>
              <a:off x="14012701" y="6553393"/>
              <a:ext cx="39373" cy="19004"/>
            </a:xfrm>
            <a:custGeom>
              <a:avLst/>
              <a:gdLst/>
              <a:ahLst/>
              <a:cxnLst>
                <a:cxn ang="0">
                  <a:pos x="wd2" y="hd2"/>
                </a:cxn>
                <a:cxn ang="5400000">
                  <a:pos x="wd2" y="hd2"/>
                </a:cxn>
                <a:cxn ang="10800000">
                  <a:pos x="wd2" y="hd2"/>
                </a:cxn>
                <a:cxn ang="16200000">
                  <a:pos x="wd2" y="hd2"/>
                </a:cxn>
              </a:cxnLst>
              <a:rect l="0" t="0" r="r" b="b"/>
              <a:pathLst>
                <a:path w="18816" h="15132" extrusionOk="0">
                  <a:moveTo>
                    <a:pt x="18816" y="14030"/>
                  </a:moveTo>
                  <a:cubicBezTo>
                    <a:pt x="18816" y="-2170"/>
                    <a:pt x="6473" y="-2170"/>
                    <a:pt x="302" y="3230"/>
                  </a:cubicBezTo>
                  <a:cubicBezTo>
                    <a:pt x="-2784" y="3230"/>
                    <a:pt x="18816" y="19430"/>
                    <a:pt x="18816" y="14030"/>
                  </a:cubicBezTo>
                  <a:cubicBezTo>
                    <a:pt x="18816" y="-2170"/>
                    <a:pt x="18816" y="19430"/>
                    <a:pt x="18816" y="1403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1" name="Shape 1180">
              <a:extLst>
                <a:ext uri="{FF2B5EF4-FFF2-40B4-BE49-F238E27FC236}">
                  <a16:creationId xmlns:a16="http://schemas.microsoft.com/office/drawing/2014/main" xmlns="" id="{DD291F8B-5980-4810-A6AA-9C244889EDCB}"/>
                </a:ext>
              </a:extLst>
            </p:cNvPr>
            <p:cNvSpPr/>
            <p:nvPr/>
          </p:nvSpPr>
          <p:spPr>
            <a:xfrm>
              <a:off x="14079190" y="6399076"/>
              <a:ext cx="34509" cy="26964"/>
            </a:xfrm>
            <a:custGeom>
              <a:avLst/>
              <a:gdLst/>
              <a:ahLst/>
              <a:cxnLst>
                <a:cxn ang="0">
                  <a:pos x="wd2" y="hd2"/>
                </a:cxn>
                <a:cxn ang="5400000">
                  <a:pos x="wd2" y="hd2"/>
                </a:cxn>
                <a:cxn ang="10800000">
                  <a:pos x="wd2" y="hd2"/>
                </a:cxn>
                <a:cxn ang="16200000">
                  <a:pos x="wd2" y="hd2"/>
                </a:cxn>
              </a:cxnLst>
              <a:rect l="0" t="0" r="r" b="b"/>
              <a:pathLst>
                <a:path w="18325" h="14314" extrusionOk="0">
                  <a:moveTo>
                    <a:pt x="10800" y="13275"/>
                  </a:moveTo>
                  <a:cubicBezTo>
                    <a:pt x="7200" y="9675"/>
                    <a:pt x="3600" y="9675"/>
                    <a:pt x="0" y="6075"/>
                  </a:cubicBezTo>
                  <a:cubicBezTo>
                    <a:pt x="3600" y="6075"/>
                    <a:pt x="10800" y="-4725"/>
                    <a:pt x="14400" y="2475"/>
                  </a:cubicBezTo>
                  <a:cubicBezTo>
                    <a:pt x="21600" y="6075"/>
                    <a:pt x="18000" y="16875"/>
                    <a:pt x="10800" y="13275"/>
                  </a:cubicBezTo>
                  <a:cubicBezTo>
                    <a:pt x="7200" y="9675"/>
                    <a:pt x="14400" y="16875"/>
                    <a:pt x="10800" y="1327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2" name="Shape 1181">
              <a:extLst>
                <a:ext uri="{FF2B5EF4-FFF2-40B4-BE49-F238E27FC236}">
                  <a16:creationId xmlns:a16="http://schemas.microsoft.com/office/drawing/2014/main" xmlns="" id="{9CA02DCD-7145-413C-9B1C-B4B29D86A506}"/>
                </a:ext>
              </a:extLst>
            </p:cNvPr>
            <p:cNvSpPr/>
            <p:nvPr/>
          </p:nvSpPr>
          <p:spPr>
            <a:xfrm>
              <a:off x="14066910" y="6111472"/>
              <a:ext cx="26451" cy="35238"/>
            </a:xfrm>
            <a:custGeom>
              <a:avLst/>
              <a:gdLst/>
              <a:ahLst/>
              <a:cxnLst>
                <a:cxn ang="0">
                  <a:pos x="wd2" y="hd2"/>
                </a:cxn>
                <a:cxn ang="5400000">
                  <a:pos x="wd2" y="hd2"/>
                </a:cxn>
                <a:cxn ang="10800000">
                  <a:pos x="wd2" y="hd2"/>
                </a:cxn>
                <a:cxn ang="16200000">
                  <a:pos x="wd2" y="hd2"/>
                </a:cxn>
              </a:cxnLst>
              <a:rect l="0" t="0" r="r" b="b"/>
              <a:pathLst>
                <a:path w="14046" h="16034" extrusionOk="0">
                  <a:moveTo>
                    <a:pt x="6521" y="15731"/>
                  </a:moveTo>
                  <a:cubicBezTo>
                    <a:pt x="-4279" y="18817"/>
                    <a:pt x="-679" y="-2783"/>
                    <a:pt x="10121" y="303"/>
                  </a:cubicBezTo>
                  <a:cubicBezTo>
                    <a:pt x="17321" y="303"/>
                    <a:pt x="13721" y="15731"/>
                    <a:pt x="6521" y="15731"/>
                  </a:cubicBezTo>
                  <a:cubicBezTo>
                    <a:pt x="2921" y="15731"/>
                    <a:pt x="17321" y="15731"/>
                    <a:pt x="6521" y="1573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3" name="Shape 1182">
              <a:extLst>
                <a:ext uri="{FF2B5EF4-FFF2-40B4-BE49-F238E27FC236}">
                  <a16:creationId xmlns:a16="http://schemas.microsoft.com/office/drawing/2014/main" xmlns="" id="{9D610052-5391-49ED-B728-1669D5BAED26}"/>
                </a:ext>
              </a:extLst>
            </p:cNvPr>
            <p:cNvSpPr/>
            <p:nvPr/>
          </p:nvSpPr>
          <p:spPr>
            <a:xfrm>
              <a:off x="13950697" y="6078231"/>
              <a:ext cx="56762" cy="40688"/>
            </a:xfrm>
            <a:custGeom>
              <a:avLst/>
              <a:gdLst/>
              <a:ahLst/>
              <a:cxnLst>
                <a:cxn ang="0">
                  <a:pos x="wd2" y="hd2"/>
                </a:cxn>
                <a:cxn ang="5400000">
                  <a:pos x="wd2" y="hd2"/>
                </a:cxn>
                <a:cxn ang="10800000">
                  <a:pos x="wd2" y="hd2"/>
                </a:cxn>
                <a:cxn ang="16200000">
                  <a:pos x="wd2" y="hd2"/>
                </a:cxn>
              </a:cxnLst>
              <a:rect l="0" t="0" r="r" b="b"/>
              <a:pathLst>
                <a:path w="15501" h="21600" extrusionOk="0">
                  <a:moveTo>
                    <a:pt x="5879" y="21600"/>
                  </a:moveTo>
                  <a:cubicBezTo>
                    <a:pt x="2279" y="21600"/>
                    <a:pt x="-1321" y="18000"/>
                    <a:pt x="479" y="10800"/>
                  </a:cubicBezTo>
                  <a:cubicBezTo>
                    <a:pt x="2279" y="3600"/>
                    <a:pt x="7679" y="3600"/>
                    <a:pt x="13079" y="0"/>
                  </a:cubicBezTo>
                  <a:cubicBezTo>
                    <a:pt x="20279" y="0"/>
                    <a:pt x="9479" y="21600"/>
                    <a:pt x="5879"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4" name="Shape 1183">
              <a:extLst>
                <a:ext uri="{FF2B5EF4-FFF2-40B4-BE49-F238E27FC236}">
                  <a16:creationId xmlns:a16="http://schemas.microsoft.com/office/drawing/2014/main" xmlns="" id="{02EB9C6A-A4C9-4284-B922-C6857C5B0309}"/>
                </a:ext>
              </a:extLst>
            </p:cNvPr>
            <p:cNvSpPr/>
            <p:nvPr/>
          </p:nvSpPr>
          <p:spPr>
            <a:xfrm>
              <a:off x="14125379" y="6053365"/>
              <a:ext cx="32908" cy="18085"/>
            </a:xfrm>
            <a:custGeom>
              <a:avLst/>
              <a:gdLst/>
              <a:ahLst/>
              <a:cxnLst>
                <a:cxn ang="0">
                  <a:pos x="wd2" y="hd2"/>
                </a:cxn>
                <a:cxn ang="5400000">
                  <a:pos x="wd2" y="hd2"/>
                </a:cxn>
                <a:cxn ang="10800000">
                  <a:pos x="wd2" y="hd2"/>
                </a:cxn>
                <a:cxn ang="16200000">
                  <a:pos x="wd2" y="hd2"/>
                </a:cxn>
              </a:cxnLst>
              <a:rect l="0" t="0" r="r" b="b"/>
              <a:pathLst>
                <a:path w="15726" h="21600" extrusionOk="0">
                  <a:moveTo>
                    <a:pt x="9555" y="21600"/>
                  </a:moveTo>
                  <a:cubicBezTo>
                    <a:pt x="6469" y="21600"/>
                    <a:pt x="-5874" y="0"/>
                    <a:pt x="3383" y="0"/>
                  </a:cubicBezTo>
                  <a:cubicBezTo>
                    <a:pt x="6469" y="0"/>
                    <a:pt x="12640" y="0"/>
                    <a:pt x="15726" y="7200"/>
                  </a:cubicBezTo>
                  <a:cubicBezTo>
                    <a:pt x="15726" y="7200"/>
                    <a:pt x="12640" y="21600"/>
                    <a:pt x="9555" y="21600"/>
                  </a:cubicBezTo>
                  <a:cubicBezTo>
                    <a:pt x="6469" y="21600"/>
                    <a:pt x="15726" y="21600"/>
                    <a:pt x="9555"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5" name="Shape 1184">
              <a:extLst>
                <a:ext uri="{FF2B5EF4-FFF2-40B4-BE49-F238E27FC236}">
                  <a16:creationId xmlns:a16="http://schemas.microsoft.com/office/drawing/2014/main" xmlns="" id="{F343130E-AE31-458B-B3CD-750D9E6DF23D}"/>
                </a:ext>
              </a:extLst>
            </p:cNvPr>
            <p:cNvSpPr/>
            <p:nvPr/>
          </p:nvSpPr>
          <p:spPr>
            <a:xfrm>
              <a:off x="13842435" y="5924944"/>
              <a:ext cx="216418" cy="147746"/>
            </a:xfrm>
            <a:custGeom>
              <a:avLst/>
              <a:gdLst/>
              <a:ahLst/>
              <a:cxnLst>
                <a:cxn ang="0">
                  <a:pos x="wd2" y="hd2"/>
                </a:cxn>
                <a:cxn ang="5400000">
                  <a:pos x="wd2" y="hd2"/>
                </a:cxn>
                <a:cxn ang="10800000">
                  <a:pos x="wd2" y="hd2"/>
                </a:cxn>
                <a:cxn ang="16200000">
                  <a:pos x="wd2" y="hd2"/>
                </a:cxn>
              </a:cxnLst>
              <a:rect l="0" t="0" r="r" b="b"/>
              <a:pathLst>
                <a:path w="20685" h="20168" extrusionOk="0">
                  <a:moveTo>
                    <a:pt x="18779" y="18225"/>
                  </a:moveTo>
                  <a:cubicBezTo>
                    <a:pt x="18144" y="17325"/>
                    <a:pt x="16238" y="16425"/>
                    <a:pt x="14967" y="15525"/>
                  </a:cubicBezTo>
                  <a:cubicBezTo>
                    <a:pt x="14332" y="15525"/>
                    <a:pt x="14967" y="14625"/>
                    <a:pt x="14332" y="13725"/>
                  </a:cubicBezTo>
                  <a:cubicBezTo>
                    <a:pt x="14332" y="13725"/>
                    <a:pt x="13061" y="14625"/>
                    <a:pt x="13061" y="14625"/>
                  </a:cubicBezTo>
                  <a:cubicBezTo>
                    <a:pt x="11791" y="14625"/>
                    <a:pt x="11791" y="12825"/>
                    <a:pt x="10520" y="13725"/>
                  </a:cubicBezTo>
                  <a:cubicBezTo>
                    <a:pt x="10520" y="14625"/>
                    <a:pt x="9885" y="15525"/>
                    <a:pt x="9250" y="16425"/>
                  </a:cubicBezTo>
                  <a:cubicBezTo>
                    <a:pt x="7979" y="17325"/>
                    <a:pt x="7344" y="19125"/>
                    <a:pt x="6073" y="20025"/>
                  </a:cubicBezTo>
                  <a:cubicBezTo>
                    <a:pt x="4167" y="20925"/>
                    <a:pt x="5438" y="17325"/>
                    <a:pt x="4167" y="16425"/>
                  </a:cubicBezTo>
                  <a:cubicBezTo>
                    <a:pt x="4167" y="15525"/>
                    <a:pt x="991" y="16425"/>
                    <a:pt x="356" y="16425"/>
                  </a:cubicBezTo>
                  <a:cubicBezTo>
                    <a:pt x="-915" y="16425"/>
                    <a:pt x="1626" y="13725"/>
                    <a:pt x="1626" y="13725"/>
                  </a:cubicBezTo>
                  <a:cubicBezTo>
                    <a:pt x="2897" y="11925"/>
                    <a:pt x="2261" y="10125"/>
                    <a:pt x="2261" y="8325"/>
                  </a:cubicBezTo>
                  <a:cubicBezTo>
                    <a:pt x="2261" y="6525"/>
                    <a:pt x="2261" y="3825"/>
                    <a:pt x="2897" y="2025"/>
                  </a:cubicBezTo>
                  <a:cubicBezTo>
                    <a:pt x="3532" y="-675"/>
                    <a:pt x="5438" y="-675"/>
                    <a:pt x="6073" y="2025"/>
                  </a:cubicBezTo>
                  <a:cubicBezTo>
                    <a:pt x="6073" y="2925"/>
                    <a:pt x="6073" y="4725"/>
                    <a:pt x="6709" y="3825"/>
                  </a:cubicBezTo>
                  <a:cubicBezTo>
                    <a:pt x="7344" y="3825"/>
                    <a:pt x="7344" y="2925"/>
                    <a:pt x="7979" y="2925"/>
                  </a:cubicBezTo>
                  <a:cubicBezTo>
                    <a:pt x="8614" y="3825"/>
                    <a:pt x="9250" y="4725"/>
                    <a:pt x="9885" y="4725"/>
                  </a:cubicBezTo>
                  <a:cubicBezTo>
                    <a:pt x="10520" y="5625"/>
                    <a:pt x="11156" y="5625"/>
                    <a:pt x="11791" y="5625"/>
                  </a:cubicBezTo>
                  <a:cubicBezTo>
                    <a:pt x="12426" y="6525"/>
                    <a:pt x="13697" y="7425"/>
                    <a:pt x="14967" y="8325"/>
                  </a:cubicBezTo>
                  <a:cubicBezTo>
                    <a:pt x="16873" y="9225"/>
                    <a:pt x="16873" y="10125"/>
                    <a:pt x="16873" y="12825"/>
                  </a:cubicBezTo>
                  <a:cubicBezTo>
                    <a:pt x="16873" y="13725"/>
                    <a:pt x="18144" y="13725"/>
                    <a:pt x="18144" y="12825"/>
                  </a:cubicBezTo>
                  <a:cubicBezTo>
                    <a:pt x="19414" y="12825"/>
                    <a:pt x="19414" y="13725"/>
                    <a:pt x="20050" y="14625"/>
                  </a:cubicBezTo>
                  <a:cubicBezTo>
                    <a:pt x="20685" y="14625"/>
                    <a:pt x="20685" y="14625"/>
                    <a:pt x="20685" y="15525"/>
                  </a:cubicBezTo>
                  <a:cubicBezTo>
                    <a:pt x="20050" y="16425"/>
                    <a:pt x="20050" y="18225"/>
                    <a:pt x="18779" y="18225"/>
                  </a:cubicBezTo>
                  <a:cubicBezTo>
                    <a:pt x="18144" y="17325"/>
                    <a:pt x="20050" y="18225"/>
                    <a:pt x="18779" y="1822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6" name="Shape 1185">
              <a:extLst>
                <a:ext uri="{FF2B5EF4-FFF2-40B4-BE49-F238E27FC236}">
                  <a16:creationId xmlns:a16="http://schemas.microsoft.com/office/drawing/2014/main" xmlns="" id="{80763908-D7FE-4178-96DB-96ED17BEBCB0}"/>
                </a:ext>
              </a:extLst>
            </p:cNvPr>
            <p:cNvSpPr/>
            <p:nvPr/>
          </p:nvSpPr>
          <p:spPr>
            <a:xfrm>
              <a:off x="13926176" y="5906435"/>
              <a:ext cx="30131" cy="28024"/>
            </a:xfrm>
            <a:custGeom>
              <a:avLst/>
              <a:gdLst/>
              <a:ahLst/>
              <a:cxnLst>
                <a:cxn ang="0">
                  <a:pos x="wd2" y="hd2"/>
                </a:cxn>
                <a:cxn ang="5400000">
                  <a:pos x="wd2" y="hd2"/>
                </a:cxn>
                <a:cxn ang="10800000">
                  <a:pos x="wd2" y="hd2"/>
                </a:cxn>
                <a:cxn ang="16200000">
                  <a:pos x="wd2" y="hd2"/>
                </a:cxn>
              </a:cxnLst>
              <a:rect l="0" t="0" r="r" b="b"/>
              <a:pathLst>
                <a:path w="14399" h="17851" extrusionOk="0">
                  <a:moveTo>
                    <a:pt x="12956" y="17280"/>
                  </a:moveTo>
                  <a:cubicBezTo>
                    <a:pt x="6784" y="21600"/>
                    <a:pt x="-2473" y="0"/>
                    <a:pt x="613" y="0"/>
                  </a:cubicBezTo>
                  <a:cubicBezTo>
                    <a:pt x="3698" y="4320"/>
                    <a:pt x="19127" y="12960"/>
                    <a:pt x="12956" y="172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7" name="Shape 1186">
              <a:extLst>
                <a:ext uri="{FF2B5EF4-FFF2-40B4-BE49-F238E27FC236}">
                  <a16:creationId xmlns:a16="http://schemas.microsoft.com/office/drawing/2014/main" xmlns="" id="{E5A9BBC8-B432-40F7-A2FC-446E28ED7C82}"/>
                </a:ext>
              </a:extLst>
            </p:cNvPr>
            <p:cNvSpPr/>
            <p:nvPr/>
          </p:nvSpPr>
          <p:spPr>
            <a:xfrm>
              <a:off x="13907441" y="5918634"/>
              <a:ext cx="19896" cy="23075"/>
            </a:xfrm>
            <a:custGeom>
              <a:avLst/>
              <a:gdLst/>
              <a:ahLst/>
              <a:cxnLst>
                <a:cxn ang="0">
                  <a:pos x="wd2" y="hd2"/>
                </a:cxn>
                <a:cxn ang="5400000">
                  <a:pos x="wd2" y="hd2"/>
                </a:cxn>
                <a:cxn ang="10800000">
                  <a:pos x="wd2" y="hd2"/>
                </a:cxn>
                <a:cxn ang="16200000">
                  <a:pos x="wd2" y="hd2"/>
                </a:cxn>
              </a:cxnLst>
              <a:rect l="0" t="0" r="r" b="b"/>
              <a:pathLst>
                <a:path w="17287" h="14699" extrusionOk="0">
                  <a:moveTo>
                    <a:pt x="16200" y="13829"/>
                  </a:moveTo>
                  <a:cubicBezTo>
                    <a:pt x="5400" y="18149"/>
                    <a:pt x="0" y="5189"/>
                    <a:pt x="0" y="869"/>
                  </a:cubicBezTo>
                  <a:cubicBezTo>
                    <a:pt x="5400" y="-3451"/>
                    <a:pt x="21600" y="9509"/>
                    <a:pt x="16200" y="1382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8" name="Shape 1187">
              <a:extLst>
                <a:ext uri="{FF2B5EF4-FFF2-40B4-BE49-F238E27FC236}">
                  <a16:creationId xmlns:a16="http://schemas.microsoft.com/office/drawing/2014/main" xmlns="" id="{E6B4CA5A-70E5-49B0-B0C2-E60DE3725C11}"/>
                </a:ext>
              </a:extLst>
            </p:cNvPr>
            <p:cNvSpPr/>
            <p:nvPr/>
          </p:nvSpPr>
          <p:spPr>
            <a:xfrm>
              <a:off x="13850190" y="5791516"/>
              <a:ext cx="16573" cy="31833"/>
            </a:xfrm>
            <a:custGeom>
              <a:avLst/>
              <a:gdLst/>
              <a:ahLst/>
              <a:cxnLst>
                <a:cxn ang="0">
                  <a:pos x="wd2" y="hd2"/>
                </a:cxn>
                <a:cxn ang="5400000">
                  <a:pos x="wd2" y="hd2"/>
                </a:cxn>
                <a:cxn ang="10800000">
                  <a:pos x="wd2" y="hd2"/>
                </a:cxn>
                <a:cxn ang="16200000">
                  <a:pos x="wd2" y="hd2"/>
                </a:cxn>
              </a:cxnLst>
              <a:rect l="0" t="0" r="r" b="b"/>
              <a:pathLst>
                <a:path w="17600" h="16899" extrusionOk="0">
                  <a:moveTo>
                    <a:pt x="17600" y="15408"/>
                  </a:moveTo>
                  <a:cubicBezTo>
                    <a:pt x="17600" y="11808"/>
                    <a:pt x="17600" y="8208"/>
                    <a:pt x="17600" y="4608"/>
                  </a:cubicBezTo>
                  <a:cubicBezTo>
                    <a:pt x="17600" y="4608"/>
                    <a:pt x="3200" y="-2592"/>
                    <a:pt x="3200" y="1008"/>
                  </a:cubicBezTo>
                  <a:cubicBezTo>
                    <a:pt x="3200" y="4608"/>
                    <a:pt x="-4000" y="11808"/>
                    <a:pt x="3200" y="11808"/>
                  </a:cubicBezTo>
                  <a:cubicBezTo>
                    <a:pt x="3200" y="15408"/>
                    <a:pt x="10400" y="19008"/>
                    <a:pt x="17600" y="15408"/>
                  </a:cubicBezTo>
                  <a:cubicBezTo>
                    <a:pt x="17600" y="11808"/>
                    <a:pt x="10400" y="19008"/>
                    <a:pt x="17600" y="1540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49" name="Shape 1188">
              <a:extLst>
                <a:ext uri="{FF2B5EF4-FFF2-40B4-BE49-F238E27FC236}">
                  <a16:creationId xmlns:a16="http://schemas.microsoft.com/office/drawing/2014/main" xmlns="" id="{D5BE285B-3999-43A7-8409-24E0FE471125}"/>
                </a:ext>
              </a:extLst>
            </p:cNvPr>
            <p:cNvSpPr/>
            <p:nvPr/>
          </p:nvSpPr>
          <p:spPr>
            <a:xfrm>
              <a:off x="13746990" y="5449744"/>
              <a:ext cx="948848" cy="686847"/>
            </a:xfrm>
            <a:custGeom>
              <a:avLst/>
              <a:gdLst/>
              <a:ahLst/>
              <a:cxnLst>
                <a:cxn ang="0">
                  <a:pos x="wd2" y="hd2"/>
                </a:cxn>
                <a:cxn ang="5400000">
                  <a:pos x="wd2" y="hd2"/>
                </a:cxn>
                <a:cxn ang="10800000">
                  <a:pos x="wd2" y="hd2"/>
                </a:cxn>
                <a:cxn ang="16200000">
                  <a:pos x="wd2" y="hd2"/>
                </a:cxn>
              </a:cxnLst>
              <a:rect l="0" t="0" r="r" b="b"/>
              <a:pathLst>
                <a:path w="21491" h="21240" extrusionOk="0">
                  <a:moveTo>
                    <a:pt x="11550" y="16797"/>
                  </a:moveTo>
                  <a:cubicBezTo>
                    <a:pt x="11400" y="17414"/>
                    <a:pt x="11100" y="16797"/>
                    <a:pt x="10650" y="17003"/>
                  </a:cubicBezTo>
                  <a:cubicBezTo>
                    <a:pt x="10500" y="17003"/>
                    <a:pt x="10350" y="17209"/>
                    <a:pt x="10200" y="17414"/>
                  </a:cubicBezTo>
                  <a:cubicBezTo>
                    <a:pt x="9900" y="17620"/>
                    <a:pt x="9750" y="17414"/>
                    <a:pt x="9450" y="17414"/>
                  </a:cubicBezTo>
                  <a:cubicBezTo>
                    <a:pt x="9000" y="17209"/>
                    <a:pt x="8400" y="16797"/>
                    <a:pt x="9000" y="16180"/>
                  </a:cubicBezTo>
                  <a:cubicBezTo>
                    <a:pt x="9300" y="15769"/>
                    <a:pt x="9300" y="15357"/>
                    <a:pt x="9750" y="15357"/>
                  </a:cubicBezTo>
                  <a:cubicBezTo>
                    <a:pt x="10200" y="15563"/>
                    <a:pt x="10650" y="15769"/>
                    <a:pt x="11250" y="15563"/>
                  </a:cubicBezTo>
                  <a:cubicBezTo>
                    <a:pt x="11550" y="15563"/>
                    <a:pt x="11850" y="15357"/>
                    <a:pt x="12150" y="15357"/>
                  </a:cubicBezTo>
                  <a:cubicBezTo>
                    <a:pt x="12300" y="15357"/>
                    <a:pt x="12150" y="15152"/>
                    <a:pt x="12150" y="14946"/>
                  </a:cubicBezTo>
                  <a:cubicBezTo>
                    <a:pt x="11700" y="14534"/>
                    <a:pt x="11550" y="14329"/>
                    <a:pt x="12000" y="13917"/>
                  </a:cubicBezTo>
                  <a:cubicBezTo>
                    <a:pt x="12300" y="13300"/>
                    <a:pt x="12600" y="13300"/>
                    <a:pt x="13050" y="13300"/>
                  </a:cubicBezTo>
                  <a:cubicBezTo>
                    <a:pt x="13200" y="13300"/>
                    <a:pt x="13500" y="13300"/>
                    <a:pt x="13650" y="13506"/>
                  </a:cubicBezTo>
                  <a:cubicBezTo>
                    <a:pt x="13950" y="13712"/>
                    <a:pt x="13950" y="13917"/>
                    <a:pt x="13950" y="14329"/>
                  </a:cubicBezTo>
                  <a:cubicBezTo>
                    <a:pt x="14100" y="14740"/>
                    <a:pt x="14250" y="14123"/>
                    <a:pt x="14400" y="14123"/>
                  </a:cubicBezTo>
                  <a:cubicBezTo>
                    <a:pt x="14400" y="13917"/>
                    <a:pt x="14850" y="14123"/>
                    <a:pt x="14850" y="14123"/>
                  </a:cubicBezTo>
                  <a:cubicBezTo>
                    <a:pt x="15000" y="14123"/>
                    <a:pt x="15450" y="14123"/>
                    <a:pt x="15450" y="13712"/>
                  </a:cubicBezTo>
                  <a:cubicBezTo>
                    <a:pt x="15450" y="13506"/>
                    <a:pt x="15000" y="13300"/>
                    <a:pt x="14850" y="13300"/>
                  </a:cubicBezTo>
                  <a:cubicBezTo>
                    <a:pt x="14550" y="13094"/>
                    <a:pt x="14400" y="12889"/>
                    <a:pt x="14250" y="12683"/>
                  </a:cubicBezTo>
                  <a:cubicBezTo>
                    <a:pt x="14100" y="12683"/>
                    <a:pt x="13950" y="13094"/>
                    <a:pt x="13950" y="13300"/>
                  </a:cubicBezTo>
                  <a:cubicBezTo>
                    <a:pt x="13800" y="13506"/>
                    <a:pt x="13200" y="13300"/>
                    <a:pt x="13050" y="13300"/>
                  </a:cubicBezTo>
                  <a:cubicBezTo>
                    <a:pt x="12150" y="13094"/>
                    <a:pt x="13350" y="12683"/>
                    <a:pt x="13200" y="12272"/>
                  </a:cubicBezTo>
                  <a:cubicBezTo>
                    <a:pt x="13050" y="11654"/>
                    <a:pt x="12900" y="10832"/>
                    <a:pt x="12600" y="10420"/>
                  </a:cubicBezTo>
                  <a:cubicBezTo>
                    <a:pt x="12450" y="10420"/>
                    <a:pt x="12150" y="10626"/>
                    <a:pt x="12150" y="10420"/>
                  </a:cubicBezTo>
                  <a:cubicBezTo>
                    <a:pt x="12150" y="10214"/>
                    <a:pt x="12150" y="9803"/>
                    <a:pt x="12000" y="9597"/>
                  </a:cubicBezTo>
                  <a:cubicBezTo>
                    <a:pt x="11850" y="9392"/>
                    <a:pt x="11700" y="10626"/>
                    <a:pt x="11850" y="10626"/>
                  </a:cubicBezTo>
                  <a:cubicBezTo>
                    <a:pt x="11700" y="10626"/>
                    <a:pt x="11250" y="9186"/>
                    <a:pt x="11250" y="9186"/>
                  </a:cubicBezTo>
                  <a:cubicBezTo>
                    <a:pt x="10950" y="9186"/>
                    <a:pt x="10800" y="9392"/>
                    <a:pt x="10650" y="9597"/>
                  </a:cubicBezTo>
                  <a:cubicBezTo>
                    <a:pt x="10500" y="9597"/>
                    <a:pt x="10050" y="10009"/>
                    <a:pt x="10050" y="9803"/>
                  </a:cubicBezTo>
                  <a:cubicBezTo>
                    <a:pt x="10050" y="9186"/>
                    <a:pt x="9900" y="9186"/>
                    <a:pt x="10350" y="9186"/>
                  </a:cubicBezTo>
                  <a:cubicBezTo>
                    <a:pt x="10500" y="9186"/>
                    <a:pt x="10650" y="8980"/>
                    <a:pt x="10650" y="8774"/>
                  </a:cubicBezTo>
                  <a:cubicBezTo>
                    <a:pt x="10800" y="8569"/>
                    <a:pt x="10350" y="8569"/>
                    <a:pt x="10350" y="8569"/>
                  </a:cubicBezTo>
                  <a:cubicBezTo>
                    <a:pt x="10200" y="8363"/>
                    <a:pt x="9600" y="7952"/>
                    <a:pt x="9600" y="7952"/>
                  </a:cubicBezTo>
                  <a:cubicBezTo>
                    <a:pt x="9600" y="7334"/>
                    <a:pt x="9450" y="7746"/>
                    <a:pt x="9300" y="7746"/>
                  </a:cubicBezTo>
                  <a:cubicBezTo>
                    <a:pt x="9150" y="7746"/>
                    <a:pt x="9300" y="6717"/>
                    <a:pt x="9000" y="6923"/>
                  </a:cubicBezTo>
                  <a:cubicBezTo>
                    <a:pt x="8850" y="6923"/>
                    <a:pt x="8850" y="7129"/>
                    <a:pt x="8550" y="6717"/>
                  </a:cubicBezTo>
                  <a:cubicBezTo>
                    <a:pt x="8400" y="6717"/>
                    <a:pt x="8250" y="6306"/>
                    <a:pt x="8100" y="6306"/>
                  </a:cubicBezTo>
                  <a:cubicBezTo>
                    <a:pt x="8100" y="6306"/>
                    <a:pt x="8250" y="6512"/>
                    <a:pt x="8250" y="6512"/>
                  </a:cubicBezTo>
                  <a:cubicBezTo>
                    <a:pt x="8250" y="6512"/>
                    <a:pt x="7800" y="6512"/>
                    <a:pt x="7800" y="6717"/>
                  </a:cubicBezTo>
                  <a:cubicBezTo>
                    <a:pt x="7950" y="6923"/>
                    <a:pt x="8250" y="6717"/>
                    <a:pt x="8400" y="7129"/>
                  </a:cubicBezTo>
                  <a:cubicBezTo>
                    <a:pt x="8400" y="7540"/>
                    <a:pt x="8100" y="7540"/>
                    <a:pt x="7950" y="7540"/>
                  </a:cubicBezTo>
                  <a:cubicBezTo>
                    <a:pt x="7650" y="7746"/>
                    <a:pt x="6900" y="6923"/>
                    <a:pt x="6600" y="7334"/>
                  </a:cubicBezTo>
                  <a:cubicBezTo>
                    <a:pt x="6450" y="7334"/>
                    <a:pt x="6750" y="7540"/>
                    <a:pt x="6900" y="7746"/>
                  </a:cubicBezTo>
                  <a:cubicBezTo>
                    <a:pt x="6900" y="7952"/>
                    <a:pt x="7050" y="7746"/>
                    <a:pt x="7200" y="7746"/>
                  </a:cubicBezTo>
                  <a:cubicBezTo>
                    <a:pt x="7350" y="7746"/>
                    <a:pt x="7800" y="7540"/>
                    <a:pt x="7800" y="7746"/>
                  </a:cubicBezTo>
                  <a:cubicBezTo>
                    <a:pt x="7800" y="7952"/>
                    <a:pt x="7650" y="8157"/>
                    <a:pt x="7500" y="8363"/>
                  </a:cubicBezTo>
                  <a:cubicBezTo>
                    <a:pt x="7500" y="8363"/>
                    <a:pt x="5850" y="6923"/>
                    <a:pt x="5550" y="7129"/>
                  </a:cubicBezTo>
                  <a:cubicBezTo>
                    <a:pt x="5700" y="7129"/>
                    <a:pt x="5850" y="7334"/>
                    <a:pt x="6000" y="7334"/>
                  </a:cubicBezTo>
                  <a:cubicBezTo>
                    <a:pt x="6300" y="7746"/>
                    <a:pt x="5550" y="7540"/>
                    <a:pt x="5550" y="7540"/>
                  </a:cubicBezTo>
                  <a:cubicBezTo>
                    <a:pt x="5100" y="7129"/>
                    <a:pt x="4500" y="7540"/>
                    <a:pt x="4050" y="7334"/>
                  </a:cubicBezTo>
                  <a:cubicBezTo>
                    <a:pt x="3450" y="7129"/>
                    <a:pt x="3000" y="7334"/>
                    <a:pt x="2550" y="6717"/>
                  </a:cubicBezTo>
                  <a:cubicBezTo>
                    <a:pt x="2100" y="6306"/>
                    <a:pt x="1800" y="6923"/>
                    <a:pt x="1350" y="6717"/>
                  </a:cubicBezTo>
                  <a:cubicBezTo>
                    <a:pt x="1200" y="6512"/>
                    <a:pt x="900" y="6512"/>
                    <a:pt x="750" y="6306"/>
                  </a:cubicBezTo>
                  <a:cubicBezTo>
                    <a:pt x="750" y="6100"/>
                    <a:pt x="300" y="5483"/>
                    <a:pt x="600" y="5483"/>
                  </a:cubicBezTo>
                  <a:cubicBezTo>
                    <a:pt x="1050" y="5483"/>
                    <a:pt x="1650" y="6100"/>
                    <a:pt x="2100" y="5689"/>
                  </a:cubicBezTo>
                  <a:cubicBezTo>
                    <a:pt x="2250" y="5483"/>
                    <a:pt x="1950" y="5277"/>
                    <a:pt x="1950" y="5277"/>
                  </a:cubicBezTo>
                  <a:cubicBezTo>
                    <a:pt x="1650" y="5072"/>
                    <a:pt x="1350" y="5072"/>
                    <a:pt x="1200" y="5072"/>
                  </a:cubicBezTo>
                  <a:cubicBezTo>
                    <a:pt x="750" y="5072"/>
                    <a:pt x="0" y="5072"/>
                    <a:pt x="0" y="4454"/>
                  </a:cubicBezTo>
                  <a:cubicBezTo>
                    <a:pt x="0" y="3632"/>
                    <a:pt x="0" y="3014"/>
                    <a:pt x="300" y="2192"/>
                  </a:cubicBezTo>
                  <a:cubicBezTo>
                    <a:pt x="450" y="1574"/>
                    <a:pt x="900" y="1163"/>
                    <a:pt x="1350" y="752"/>
                  </a:cubicBezTo>
                  <a:cubicBezTo>
                    <a:pt x="1650" y="340"/>
                    <a:pt x="1950" y="340"/>
                    <a:pt x="2400" y="134"/>
                  </a:cubicBezTo>
                  <a:cubicBezTo>
                    <a:pt x="2700" y="134"/>
                    <a:pt x="3600" y="-277"/>
                    <a:pt x="3750" y="340"/>
                  </a:cubicBezTo>
                  <a:cubicBezTo>
                    <a:pt x="3750" y="134"/>
                    <a:pt x="3000" y="1163"/>
                    <a:pt x="2850" y="1163"/>
                  </a:cubicBezTo>
                  <a:cubicBezTo>
                    <a:pt x="2550" y="1574"/>
                    <a:pt x="2250" y="1986"/>
                    <a:pt x="2550" y="2397"/>
                  </a:cubicBezTo>
                  <a:cubicBezTo>
                    <a:pt x="2850" y="2809"/>
                    <a:pt x="2550" y="3014"/>
                    <a:pt x="2700" y="3426"/>
                  </a:cubicBezTo>
                  <a:cubicBezTo>
                    <a:pt x="2700" y="3837"/>
                    <a:pt x="3000" y="4043"/>
                    <a:pt x="3150" y="4249"/>
                  </a:cubicBezTo>
                  <a:cubicBezTo>
                    <a:pt x="3300" y="4454"/>
                    <a:pt x="3600" y="4660"/>
                    <a:pt x="3750" y="4866"/>
                  </a:cubicBezTo>
                  <a:cubicBezTo>
                    <a:pt x="3900" y="5072"/>
                    <a:pt x="3300" y="5072"/>
                    <a:pt x="3300" y="5277"/>
                  </a:cubicBezTo>
                  <a:cubicBezTo>
                    <a:pt x="3300" y="5072"/>
                    <a:pt x="3900" y="5689"/>
                    <a:pt x="3900" y="5689"/>
                  </a:cubicBezTo>
                  <a:cubicBezTo>
                    <a:pt x="4050" y="5483"/>
                    <a:pt x="3900" y="5072"/>
                    <a:pt x="3900" y="4866"/>
                  </a:cubicBezTo>
                  <a:cubicBezTo>
                    <a:pt x="3900" y="4866"/>
                    <a:pt x="4200" y="4660"/>
                    <a:pt x="4050" y="4454"/>
                  </a:cubicBezTo>
                  <a:cubicBezTo>
                    <a:pt x="3900" y="4249"/>
                    <a:pt x="3300" y="4043"/>
                    <a:pt x="3150" y="3837"/>
                  </a:cubicBezTo>
                  <a:cubicBezTo>
                    <a:pt x="3000" y="3837"/>
                    <a:pt x="2850" y="3632"/>
                    <a:pt x="3000" y="3632"/>
                  </a:cubicBezTo>
                  <a:cubicBezTo>
                    <a:pt x="3300" y="3632"/>
                    <a:pt x="3300" y="3426"/>
                    <a:pt x="3450" y="3220"/>
                  </a:cubicBezTo>
                  <a:cubicBezTo>
                    <a:pt x="3750" y="3014"/>
                    <a:pt x="4200" y="3426"/>
                    <a:pt x="4350" y="3632"/>
                  </a:cubicBezTo>
                  <a:cubicBezTo>
                    <a:pt x="4200" y="3426"/>
                    <a:pt x="4050" y="3220"/>
                    <a:pt x="4050" y="3014"/>
                  </a:cubicBezTo>
                  <a:cubicBezTo>
                    <a:pt x="4050" y="2603"/>
                    <a:pt x="3300" y="2809"/>
                    <a:pt x="3300" y="2397"/>
                  </a:cubicBezTo>
                  <a:cubicBezTo>
                    <a:pt x="3000" y="1163"/>
                    <a:pt x="4350" y="2192"/>
                    <a:pt x="4350" y="2192"/>
                  </a:cubicBezTo>
                  <a:cubicBezTo>
                    <a:pt x="4350" y="1986"/>
                    <a:pt x="3450" y="1574"/>
                    <a:pt x="3450" y="1574"/>
                  </a:cubicBezTo>
                  <a:cubicBezTo>
                    <a:pt x="3450" y="1369"/>
                    <a:pt x="4200" y="1574"/>
                    <a:pt x="4200" y="1574"/>
                  </a:cubicBezTo>
                  <a:cubicBezTo>
                    <a:pt x="4200" y="1369"/>
                    <a:pt x="3750" y="1163"/>
                    <a:pt x="3750" y="1163"/>
                  </a:cubicBezTo>
                  <a:cubicBezTo>
                    <a:pt x="3600" y="957"/>
                    <a:pt x="3750" y="957"/>
                    <a:pt x="3900" y="957"/>
                  </a:cubicBezTo>
                  <a:cubicBezTo>
                    <a:pt x="4050" y="1163"/>
                    <a:pt x="4050" y="957"/>
                    <a:pt x="4200" y="957"/>
                  </a:cubicBezTo>
                  <a:cubicBezTo>
                    <a:pt x="4500" y="752"/>
                    <a:pt x="4500" y="957"/>
                    <a:pt x="4800" y="957"/>
                  </a:cubicBezTo>
                  <a:cubicBezTo>
                    <a:pt x="4350" y="752"/>
                    <a:pt x="4950" y="340"/>
                    <a:pt x="5100" y="340"/>
                  </a:cubicBezTo>
                  <a:cubicBezTo>
                    <a:pt x="5400" y="134"/>
                    <a:pt x="6300" y="134"/>
                    <a:pt x="6450" y="546"/>
                  </a:cubicBezTo>
                  <a:cubicBezTo>
                    <a:pt x="6600" y="752"/>
                    <a:pt x="6600" y="957"/>
                    <a:pt x="6600" y="1163"/>
                  </a:cubicBezTo>
                  <a:cubicBezTo>
                    <a:pt x="6750" y="1369"/>
                    <a:pt x="6900" y="1574"/>
                    <a:pt x="7050" y="1780"/>
                  </a:cubicBezTo>
                  <a:cubicBezTo>
                    <a:pt x="7200" y="2192"/>
                    <a:pt x="6450" y="3014"/>
                    <a:pt x="6450" y="3014"/>
                  </a:cubicBezTo>
                  <a:cubicBezTo>
                    <a:pt x="6600" y="3220"/>
                    <a:pt x="6900" y="2603"/>
                    <a:pt x="7050" y="2603"/>
                  </a:cubicBezTo>
                  <a:cubicBezTo>
                    <a:pt x="7050" y="2603"/>
                    <a:pt x="6750" y="3837"/>
                    <a:pt x="6900" y="3632"/>
                  </a:cubicBezTo>
                  <a:cubicBezTo>
                    <a:pt x="7050" y="3632"/>
                    <a:pt x="7050" y="3220"/>
                    <a:pt x="7200" y="3220"/>
                  </a:cubicBezTo>
                  <a:cubicBezTo>
                    <a:pt x="7500" y="3220"/>
                    <a:pt x="7500" y="3426"/>
                    <a:pt x="7800" y="3014"/>
                  </a:cubicBezTo>
                  <a:cubicBezTo>
                    <a:pt x="7950" y="2809"/>
                    <a:pt x="7950" y="3014"/>
                    <a:pt x="8100" y="3220"/>
                  </a:cubicBezTo>
                  <a:cubicBezTo>
                    <a:pt x="8250" y="3426"/>
                    <a:pt x="8100" y="3426"/>
                    <a:pt x="8100" y="3632"/>
                  </a:cubicBezTo>
                  <a:cubicBezTo>
                    <a:pt x="8100" y="3837"/>
                    <a:pt x="8850" y="4043"/>
                    <a:pt x="9000" y="4043"/>
                  </a:cubicBezTo>
                  <a:cubicBezTo>
                    <a:pt x="9000" y="4043"/>
                    <a:pt x="8250" y="3014"/>
                    <a:pt x="8100" y="2809"/>
                  </a:cubicBezTo>
                  <a:cubicBezTo>
                    <a:pt x="8100" y="2809"/>
                    <a:pt x="9450" y="3426"/>
                    <a:pt x="9450" y="3220"/>
                  </a:cubicBezTo>
                  <a:cubicBezTo>
                    <a:pt x="9450" y="3220"/>
                    <a:pt x="8550" y="3014"/>
                    <a:pt x="8550" y="2603"/>
                  </a:cubicBezTo>
                  <a:cubicBezTo>
                    <a:pt x="8550" y="2397"/>
                    <a:pt x="9000" y="2192"/>
                    <a:pt x="9150" y="2192"/>
                  </a:cubicBezTo>
                  <a:cubicBezTo>
                    <a:pt x="9450" y="1986"/>
                    <a:pt x="9600" y="2192"/>
                    <a:pt x="9900" y="2397"/>
                  </a:cubicBezTo>
                  <a:cubicBezTo>
                    <a:pt x="10350" y="2603"/>
                    <a:pt x="10950" y="2397"/>
                    <a:pt x="11100" y="3220"/>
                  </a:cubicBezTo>
                  <a:cubicBezTo>
                    <a:pt x="11100" y="3220"/>
                    <a:pt x="10050" y="3220"/>
                    <a:pt x="10200" y="3837"/>
                  </a:cubicBezTo>
                  <a:cubicBezTo>
                    <a:pt x="10200" y="3632"/>
                    <a:pt x="10650" y="3426"/>
                    <a:pt x="10650" y="3426"/>
                  </a:cubicBezTo>
                  <a:cubicBezTo>
                    <a:pt x="10950" y="3426"/>
                    <a:pt x="10500" y="3837"/>
                    <a:pt x="10500" y="4043"/>
                  </a:cubicBezTo>
                  <a:cubicBezTo>
                    <a:pt x="10500" y="4043"/>
                    <a:pt x="10950" y="3632"/>
                    <a:pt x="10950" y="3632"/>
                  </a:cubicBezTo>
                  <a:cubicBezTo>
                    <a:pt x="10950" y="3426"/>
                    <a:pt x="11550" y="3426"/>
                    <a:pt x="11700" y="3632"/>
                  </a:cubicBezTo>
                  <a:cubicBezTo>
                    <a:pt x="12300" y="3632"/>
                    <a:pt x="10950" y="4249"/>
                    <a:pt x="11100" y="4454"/>
                  </a:cubicBezTo>
                  <a:cubicBezTo>
                    <a:pt x="11100" y="4454"/>
                    <a:pt x="11400" y="4043"/>
                    <a:pt x="11400" y="4249"/>
                  </a:cubicBezTo>
                  <a:cubicBezTo>
                    <a:pt x="11400" y="4454"/>
                    <a:pt x="11100" y="4866"/>
                    <a:pt x="11250" y="5072"/>
                  </a:cubicBezTo>
                  <a:cubicBezTo>
                    <a:pt x="11100" y="4866"/>
                    <a:pt x="11700" y="4043"/>
                    <a:pt x="11850" y="4249"/>
                  </a:cubicBezTo>
                  <a:cubicBezTo>
                    <a:pt x="11850" y="4660"/>
                    <a:pt x="11700" y="5072"/>
                    <a:pt x="11850" y="5277"/>
                  </a:cubicBezTo>
                  <a:cubicBezTo>
                    <a:pt x="11850" y="5277"/>
                    <a:pt x="11850" y="4454"/>
                    <a:pt x="12150" y="4454"/>
                  </a:cubicBezTo>
                  <a:cubicBezTo>
                    <a:pt x="12450" y="4660"/>
                    <a:pt x="12000" y="5277"/>
                    <a:pt x="12150" y="5483"/>
                  </a:cubicBezTo>
                  <a:cubicBezTo>
                    <a:pt x="12150" y="5483"/>
                    <a:pt x="12300" y="4866"/>
                    <a:pt x="12450" y="4866"/>
                  </a:cubicBezTo>
                  <a:cubicBezTo>
                    <a:pt x="12450" y="4866"/>
                    <a:pt x="12300" y="5483"/>
                    <a:pt x="12450" y="5483"/>
                  </a:cubicBezTo>
                  <a:cubicBezTo>
                    <a:pt x="12300" y="5483"/>
                    <a:pt x="12750" y="4660"/>
                    <a:pt x="12900" y="4454"/>
                  </a:cubicBezTo>
                  <a:cubicBezTo>
                    <a:pt x="13050" y="4249"/>
                    <a:pt x="13500" y="4454"/>
                    <a:pt x="13650" y="4660"/>
                  </a:cubicBezTo>
                  <a:cubicBezTo>
                    <a:pt x="13950" y="4866"/>
                    <a:pt x="14100" y="5277"/>
                    <a:pt x="13650" y="5277"/>
                  </a:cubicBezTo>
                  <a:cubicBezTo>
                    <a:pt x="13500" y="5277"/>
                    <a:pt x="12900" y="5277"/>
                    <a:pt x="12900" y="5894"/>
                  </a:cubicBezTo>
                  <a:cubicBezTo>
                    <a:pt x="12900" y="5689"/>
                    <a:pt x="13800" y="5277"/>
                    <a:pt x="13800" y="5483"/>
                  </a:cubicBezTo>
                  <a:cubicBezTo>
                    <a:pt x="13800" y="5483"/>
                    <a:pt x="13200" y="5894"/>
                    <a:pt x="13200" y="6100"/>
                  </a:cubicBezTo>
                  <a:cubicBezTo>
                    <a:pt x="13200" y="5894"/>
                    <a:pt x="13800" y="5894"/>
                    <a:pt x="13800" y="5894"/>
                  </a:cubicBezTo>
                  <a:cubicBezTo>
                    <a:pt x="13950" y="5689"/>
                    <a:pt x="14250" y="5072"/>
                    <a:pt x="14400" y="5277"/>
                  </a:cubicBezTo>
                  <a:cubicBezTo>
                    <a:pt x="14550" y="5689"/>
                    <a:pt x="14400" y="6100"/>
                    <a:pt x="14100" y="6100"/>
                  </a:cubicBezTo>
                  <a:cubicBezTo>
                    <a:pt x="13950" y="6306"/>
                    <a:pt x="13800" y="6512"/>
                    <a:pt x="13650" y="6717"/>
                  </a:cubicBezTo>
                  <a:cubicBezTo>
                    <a:pt x="13650" y="6717"/>
                    <a:pt x="13950" y="6306"/>
                    <a:pt x="14100" y="6306"/>
                  </a:cubicBezTo>
                  <a:cubicBezTo>
                    <a:pt x="14100" y="6306"/>
                    <a:pt x="13950" y="7129"/>
                    <a:pt x="13950" y="7129"/>
                  </a:cubicBezTo>
                  <a:cubicBezTo>
                    <a:pt x="13800" y="6717"/>
                    <a:pt x="14850" y="5277"/>
                    <a:pt x="15000" y="5689"/>
                  </a:cubicBezTo>
                  <a:cubicBezTo>
                    <a:pt x="15150" y="5894"/>
                    <a:pt x="14850" y="6100"/>
                    <a:pt x="14700" y="6100"/>
                  </a:cubicBezTo>
                  <a:cubicBezTo>
                    <a:pt x="14850" y="6100"/>
                    <a:pt x="15300" y="6100"/>
                    <a:pt x="15450" y="6100"/>
                  </a:cubicBezTo>
                  <a:cubicBezTo>
                    <a:pt x="15600" y="6100"/>
                    <a:pt x="15900" y="6100"/>
                    <a:pt x="16050" y="6306"/>
                  </a:cubicBezTo>
                  <a:cubicBezTo>
                    <a:pt x="16200" y="6923"/>
                    <a:pt x="14700" y="6923"/>
                    <a:pt x="14850" y="7540"/>
                  </a:cubicBezTo>
                  <a:cubicBezTo>
                    <a:pt x="14850" y="7540"/>
                    <a:pt x="15300" y="6923"/>
                    <a:pt x="15450" y="6923"/>
                  </a:cubicBezTo>
                  <a:cubicBezTo>
                    <a:pt x="15600" y="6923"/>
                    <a:pt x="15900" y="6923"/>
                    <a:pt x="15900" y="7129"/>
                  </a:cubicBezTo>
                  <a:cubicBezTo>
                    <a:pt x="16050" y="7334"/>
                    <a:pt x="15150" y="7746"/>
                    <a:pt x="15150" y="7746"/>
                  </a:cubicBezTo>
                  <a:cubicBezTo>
                    <a:pt x="15150" y="7746"/>
                    <a:pt x="15600" y="7540"/>
                    <a:pt x="15600" y="7540"/>
                  </a:cubicBezTo>
                  <a:cubicBezTo>
                    <a:pt x="15750" y="7540"/>
                    <a:pt x="16050" y="7334"/>
                    <a:pt x="16200" y="7129"/>
                  </a:cubicBezTo>
                  <a:cubicBezTo>
                    <a:pt x="16350" y="7129"/>
                    <a:pt x="16200" y="6923"/>
                    <a:pt x="16350" y="6717"/>
                  </a:cubicBezTo>
                  <a:cubicBezTo>
                    <a:pt x="16500" y="6717"/>
                    <a:pt x="16800" y="7129"/>
                    <a:pt x="16800" y="7334"/>
                  </a:cubicBezTo>
                  <a:cubicBezTo>
                    <a:pt x="17400" y="7952"/>
                    <a:pt x="16800" y="7746"/>
                    <a:pt x="16350" y="7952"/>
                  </a:cubicBezTo>
                  <a:cubicBezTo>
                    <a:pt x="16350" y="7952"/>
                    <a:pt x="15300" y="8363"/>
                    <a:pt x="15300" y="8157"/>
                  </a:cubicBezTo>
                  <a:cubicBezTo>
                    <a:pt x="15300" y="8363"/>
                    <a:pt x="17700" y="8363"/>
                    <a:pt x="17550" y="8774"/>
                  </a:cubicBezTo>
                  <a:cubicBezTo>
                    <a:pt x="17400" y="8980"/>
                    <a:pt x="16650" y="8980"/>
                    <a:pt x="16500" y="8774"/>
                  </a:cubicBezTo>
                  <a:cubicBezTo>
                    <a:pt x="16500" y="8774"/>
                    <a:pt x="15900" y="8980"/>
                    <a:pt x="15900" y="8980"/>
                  </a:cubicBezTo>
                  <a:cubicBezTo>
                    <a:pt x="16050" y="9186"/>
                    <a:pt x="16500" y="8980"/>
                    <a:pt x="16500" y="9186"/>
                  </a:cubicBezTo>
                  <a:cubicBezTo>
                    <a:pt x="16650" y="9186"/>
                    <a:pt x="16050" y="9392"/>
                    <a:pt x="16050" y="9597"/>
                  </a:cubicBezTo>
                  <a:cubicBezTo>
                    <a:pt x="16050" y="10009"/>
                    <a:pt x="16650" y="10214"/>
                    <a:pt x="16800" y="10214"/>
                  </a:cubicBezTo>
                  <a:cubicBezTo>
                    <a:pt x="17100" y="10420"/>
                    <a:pt x="17550" y="10420"/>
                    <a:pt x="17700" y="10832"/>
                  </a:cubicBezTo>
                  <a:cubicBezTo>
                    <a:pt x="17850" y="11037"/>
                    <a:pt x="17850" y="11243"/>
                    <a:pt x="18000" y="11243"/>
                  </a:cubicBezTo>
                  <a:cubicBezTo>
                    <a:pt x="18000" y="11243"/>
                    <a:pt x="18300" y="11037"/>
                    <a:pt x="18300" y="11037"/>
                  </a:cubicBezTo>
                  <a:cubicBezTo>
                    <a:pt x="18300" y="11037"/>
                    <a:pt x="18300" y="11449"/>
                    <a:pt x="18450" y="11449"/>
                  </a:cubicBezTo>
                  <a:cubicBezTo>
                    <a:pt x="18450" y="11449"/>
                    <a:pt x="18450" y="11037"/>
                    <a:pt x="18600" y="11037"/>
                  </a:cubicBezTo>
                  <a:cubicBezTo>
                    <a:pt x="18600" y="11037"/>
                    <a:pt x="18600" y="11449"/>
                    <a:pt x="18600" y="11449"/>
                  </a:cubicBezTo>
                  <a:cubicBezTo>
                    <a:pt x="18600" y="11654"/>
                    <a:pt x="18900" y="11449"/>
                    <a:pt x="19050" y="11449"/>
                  </a:cubicBezTo>
                  <a:cubicBezTo>
                    <a:pt x="19050" y="11449"/>
                    <a:pt x="19350" y="11654"/>
                    <a:pt x="19350" y="11860"/>
                  </a:cubicBezTo>
                  <a:cubicBezTo>
                    <a:pt x="19350" y="12066"/>
                    <a:pt x="19200" y="11860"/>
                    <a:pt x="19200" y="12066"/>
                  </a:cubicBezTo>
                  <a:cubicBezTo>
                    <a:pt x="19350" y="11860"/>
                    <a:pt x="20700" y="12477"/>
                    <a:pt x="20700" y="12477"/>
                  </a:cubicBezTo>
                  <a:cubicBezTo>
                    <a:pt x="20550" y="12683"/>
                    <a:pt x="20550" y="12683"/>
                    <a:pt x="20550" y="12683"/>
                  </a:cubicBezTo>
                  <a:cubicBezTo>
                    <a:pt x="20550" y="12889"/>
                    <a:pt x="20850" y="12683"/>
                    <a:pt x="20850" y="12683"/>
                  </a:cubicBezTo>
                  <a:cubicBezTo>
                    <a:pt x="21000" y="12477"/>
                    <a:pt x="21000" y="12683"/>
                    <a:pt x="21150" y="12889"/>
                  </a:cubicBezTo>
                  <a:cubicBezTo>
                    <a:pt x="21300" y="12889"/>
                    <a:pt x="21600" y="13300"/>
                    <a:pt x="21450" y="13506"/>
                  </a:cubicBezTo>
                  <a:cubicBezTo>
                    <a:pt x="21450" y="13506"/>
                    <a:pt x="21150" y="13506"/>
                    <a:pt x="21150" y="13506"/>
                  </a:cubicBezTo>
                  <a:cubicBezTo>
                    <a:pt x="21150" y="13712"/>
                    <a:pt x="21450" y="13712"/>
                    <a:pt x="21300" y="13917"/>
                  </a:cubicBezTo>
                  <a:cubicBezTo>
                    <a:pt x="21300" y="13917"/>
                    <a:pt x="20850" y="13917"/>
                    <a:pt x="20850" y="13917"/>
                  </a:cubicBezTo>
                  <a:cubicBezTo>
                    <a:pt x="20550" y="14123"/>
                    <a:pt x="20850" y="14123"/>
                    <a:pt x="20850" y="14329"/>
                  </a:cubicBezTo>
                  <a:cubicBezTo>
                    <a:pt x="21000" y="14740"/>
                    <a:pt x="20400" y="14329"/>
                    <a:pt x="20250" y="14329"/>
                  </a:cubicBezTo>
                  <a:cubicBezTo>
                    <a:pt x="20400" y="14534"/>
                    <a:pt x="20700" y="14740"/>
                    <a:pt x="20550" y="14946"/>
                  </a:cubicBezTo>
                  <a:cubicBezTo>
                    <a:pt x="20400" y="14946"/>
                    <a:pt x="19800" y="14946"/>
                    <a:pt x="19950" y="14740"/>
                  </a:cubicBezTo>
                  <a:cubicBezTo>
                    <a:pt x="19800" y="14946"/>
                    <a:pt x="20250" y="15357"/>
                    <a:pt x="20100" y="15563"/>
                  </a:cubicBezTo>
                  <a:cubicBezTo>
                    <a:pt x="19950" y="15563"/>
                    <a:pt x="19950" y="15152"/>
                    <a:pt x="19800" y="15357"/>
                  </a:cubicBezTo>
                  <a:cubicBezTo>
                    <a:pt x="19650" y="15563"/>
                    <a:pt x="20250" y="16592"/>
                    <a:pt x="19650" y="15974"/>
                  </a:cubicBezTo>
                  <a:cubicBezTo>
                    <a:pt x="19650" y="15974"/>
                    <a:pt x="19200" y="15563"/>
                    <a:pt x="19200" y="15563"/>
                  </a:cubicBezTo>
                  <a:cubicBezTo>
                    <a:pt x="19050" y="15769"/>
                    <a:pt x="19050" y="15974"/>
                    <a:pt x="18900" y="15974"/>
                  </a:cubicBezTo>
                  <a:cubicBezTo>
                    <a:pt x="18900" y="15769"/>
                    <a:pt x="19050" y="15563"/>
                    <a:pt x="19050" y="15357"/>
                  </a:cubicBezTo>
                  <a:cubicBezTo>
                    <a:pt x="19050" y="15563"/>
                    <a:pt x="18750" y="15563"/>
                    <a:pt x="18750" y="15563"/>
                  </a:cubicBezTo>
                  <a:cubicBezTo>
                    <a:pt x="18600" y="15357"/>
                    <a:pt x="18900" y="15152"/>
                    <a:pt x="18750" y="14946"/>
                  </a:cubicBezTo>
                  <a:cubicBezTo>
                    <a:pt x="18750" y="14946"/>
                    <a:pt x="18450" y="15152"/>
                    <a:pt x="18450" y="15152"/>
                  </a:cubicBezTo>
                  <a:cubicBezTo>
                    <a:pt x="18300" y="14946"/>
                    <a:pt x="18450" y="14534"/>
                    <a:pt x="18450" y="14534"/>
                  </a:cubicBezTo>
                  <a:cubicBezTo>
                    <a:pt x="18600" y="14534"/>
                    <a:pt x="19200" y="14123"/>
                    <a:pt x="19050" y="14123"/>
                  </a:cubicBezTo>
                  <a:cubicBezTo>
                    <a:pt x="18900" y="13917"/>
                    <a:pt x="18300" y="14740"/>
                    <a:pt x="18000" y="14534"/>
                  </a:cubicBezTo>
                  <a:cubicBezTo>
                    <a:pt x="18000" y="14534"/>
                    <a:pt x="18450" y="13917"/>
                    <a:pt x="18300" y="13917"/>
                  </a:cubicBezTo>
                  <a:cubicBezTo>
                    <a:pt x="18150" y="13917"/>
                    <a:pt x="18000" y="14329"/>
                    <a:pt x="17850" y="14123"/>
                  </a:cubicBezTo>
                  <a:cubicBezTo>
                    <a:pt x="17700" y="13917"/>
                    <a:pt x="17550" y="13917"/>
                    <a:pt x="17400" y="13712"/>
                  </a:cubicBezTo>
                  <a:cubicBezTo>
                    <a:pt x="17250" y="13506"/>
                    <a:pt x="17100" y="13300"/>
                    <a:pt x="16950" y="13506"/>
                  </a:cubicBezTo>
                  <a:cubicBezTo>
                    <a:pt x="16950" y="13712"/>
                    <a:pt x="16950" y="13712"/>
                    <a:pt x="16950" y="13917"/>
                  </a:cubicBezTo>
                  <a:cubicBezTo>
                    <a:pt x="16950" y="13917"/>
                    <a:pt x="16800" y="13917"/>
                    <a:pt x="16800" y="13917"/>
                  </a:cubicBezTo>
                  <a:cubicBezTo>
                    <a:pt x="16800" y="14123"/>
                    <a:pt x="17400" y="14534"/>
                    <a:pt x="16800" y="14534"/>
                  </a:cubicBezTo>
                  <a:cubicBezTo>
                    <a:pt x="16650" y="14534"/>
                    <a:pt x="16050" y="14329"/>
                    <a:pt x="16200" y="14123"/>
                  </a:cubicBezTo>
                  <a:cubicBezTo>
                    <a:pt x="16050" y="14534"/>
                    <a:pt x="16650" y="14946"/>
                    <a:pt x="16800" y="15152"/>
                  </a:cubicBezTo>
                  <a:cubicBezTo>
                    <a:pt x="17100" y="15152"/>
                    <a:pt x="17100" y="15769"/>
                    <a:pt x="17250" y="15974"/>
                  </a:cubicBezTo>
                  <a:cubicBezTo>
                    <a:pt x="17400" y="16180"/>
                    <a:pt x="17400" y="16386"/>
                    <a:pt x="17550" y="16386"/>
                  </a:cubicBezTo>
                  <a:cubicBezTo>
                    <a:pt x="17700" y="16386"/>
                    <a:pt x="17550" y="16180"/>
                    <a:pt x="17700" y="16180"/>
                  </a:cubicBezTo>
                  <a:cubicBezTo>
                    <a:pt x="17700" y="16180"/>
                    <a:pt x="17850" y="16386"/>
                    <a:pt x="17850" y="16592"/>
                  </a:cubicBezTo>
                  <a:cubicBezTo>
                    <a:pt x="18000" y="16797"/>
                    <a:pt x="18000" y="16592"/>
                    <a:pt x="18150" y="16386"/>
                  </a:cubicBezTo>
                  <a:cubicBezTo>
                    <a:pt x="18300" y="16386"/>
                    <a:pt x="18150" y="17209"/>
                    <a:pt x="18300" y="17003"/>
                  </a:cubicBezTo>
                  <a:cubicBezTo>
                    <a:pt x="18450" y="17003"/>
                    <a:pt x="18300" y="16797"/>
                    <a:pt x="18450" y="16592"/>
                  </a:cubicBezTo>
                  <a:cubicBezTo>
                    <a:pt x="18450" y="16592"/>
                    <a:pt x="18450" y="17003"/>
                    <a:pt x="18450" y="17209"/>
                  </a:cubicBezTo>
                  <a:cubicBezTo>
                    <a:pt x="18450" y="17414"/>
                    <a:pt x="18450" y="17414"/>
                    <a:pt x="18600" y="17620"/>
                  </a:cubicBezTo>
                  <a:cubicBezTo>
                    <a:pt x="18750" y="17620"/>
                    <a:pt x="18900" y="17826"/>
                    <a:pt x="18900" y="18032"/>
                  </a:cubicBezTo>
                  <a:cubicBezTo>
                    <a:pt x="19050" y="18032"/>
                    <a:pt x="19200" y="18854"/>
                    <a:pt x="19200" y="18854"/>
                  </a:cubicBezTo>
                  <a:cubicBezTo>
                    <a:pt x="19050" y="18649"/>
                    <a:pt x="19050" y="18443"/>
                    <a:pt x="19050" y="18443"/>
                  </a:cubicBezTo>
                  <a:cubicBezTo>
                    <a:pt x="18900" y="18443"/>
                    <a:pt x="19050" y="19266"/>
                    <a:pt x="19050" y="19266"/>
                  </a:cubicBezTo>
                  <a:cubicBezTo>
                    <a:pt x="19050" y="19266"/>
                    <a:pt x="18750" y="18443"/>
                    <a:pt x="18600" y="18237"/>
                  </a:cubicBezTo>
                  <a:cubicBezTo>
                    <a:pt x="18600" y="18237"/>
                    <a:pt x="18750" y="19060"/>
                    <a:pt x="18900" y="19266"/>
                  </a:cubicBezTo>
                  <a:cubicBezTo>
                    <a:pt x="18900" y="19883"/>
                    <a:pt x="18600" y="19266"/>
                    <a:pt x="18600" y="19472"/>
                  </a:cubicBezTo>
                  <a:cubicBezTo>
                    <a:pt x="18450" y="19677"/>
                    <a:pt x="19200" y="20089"/>
                    <a:pt x="19200" y="20294"/>
                  </a:cubicBezTo>
                  <a:cubicBezTo>
                    <a:pt x="19200" y="20500"/>
                    <a:pt x="17850" y="19266"/>
                    <a:pt x="17700" y="19266"/>
                  </a:cubicBezTo>
                  <a:cubicBezTo>
                    <a:pt x="17700" y="19266"/>
                    <a:pt x="17700" y="19472"/>
                    <a:pt x="17700" y="19472"/>
                  </a:cubicBezTo>
                  <a:cubicBezTo>
                    <a:pt x="17700" y="19677"/>
                    <a:pt x="17400" y="18854"/>
                    <a:pt x="17250" y="18854"/>
                  </a:cubicBezTo>
                  <a:cubicBezTo>
                    <a:pt x="17250" y="18854"/>
                    <a:pt x="17400" y="19266"/>
                    <a:pt x="17400" y="19266"/>
                  </a:cubicBezTo>
                  <a:cubicBezTo>
                    <a:pt x="17250" y="19472"/>
                    <a:pt x="16950" y="18649"/>
                    <a:pt x="16800" y="18443"/>
                  </a:cubicBezTo>
                  <a:cubicBezTo>
                    <a:pt x="16650" y="18237"/>
                    <a:pt x="16650" y="18649"/>
                    <a:pt x="16500" y="18854"/>
                  </a:cubicBezTo>
                  <a:cubicBezTo>
                    <a:pt x="16500" y="19060"/>
                    <a:pt x="16200" y="18237"/>
                    <a:pt x="16200" y="18237"/>
                  </a:cubicBezTo>
                  <a:cubicBezTo>
                    <a:pt x="16200" y="18237"/>
                    <a:pt x="15750" y="18237"/>
                    <a:pt x="15750" y="18237"/>
                  </a:cubicBezTo>
                  <a:cubicBezTo>
                    <a:pt x="15750" y="18443"/>
                    <a:pt x="15900" y="18649"/>
                    <a:pt x="16050" y="18649"/>
                  </a:cubicBezTo>
                  <a:cubicBezTo>
                    <a:pt x="16200" y="18854"/>
                    <a:pt x="16200" y="18854"/>
                    <a:pt x="16350" y="19060"/>
                  </a:cubicBezTo>
                  <a:cubicBezTo>
                    <a:pt x="16500" y="19266"/>
                    <a:pt x="16800" y="19472"/>
                    <a:pt x="17100" y="19677"/>
                  </a:cubicBezTo>
                  <a:cubicBezTo>
                    <a:pt x="17400" y="20089"/>
                    <a:pt x="17550" y="20294"/>
                    <a:pt x="17700" y="20706"/>
                  </a:cubicBezTo>
                  <a:cubicBezTo>
                    <a:pt x="18000" y="21323"/>
                    <a:pt x="18000" y="21323"/>
                    <a:pt x="17550" y="21117"/>
                  </a:cubicBezTo>
                  <a:cubicBezTo>
                    <a:pt x="16950" y="20706"/>
                    <a:pt x="15900" y="20912"/>
                    <a:pt x="15450" y="20089"/>
                  </a:cubicBezTo>
                  <a:cubicBezTo>
                    <a:pt x="15300" y="19677"/>
                    <a:pt x="14850" y="20089"/>
                    <a:pt x="14550" y="19677"/>
                  </a:cubicBezTo>
                  <a:cubicBezTo>
                    <a:pt x="14400" y="19472"/>
                    <a:pt x="13500" y="19060"/>
                    <a:pt x="13500" y="18854"/>
                  </a:cubicBezTo>
                  <a:cubicBezTo>
                    <a:pt x="13500" y="18649"/>
                    <a:pt x="13950" y="18854"/>
                    <a:pt x="13950" y="18649"/>
                  </a:cubicBezTo>
                  <a:cubicBezTo>
                    <a:pt x="14100" y="18443"/>
                    <a:pt x="13650" y="18237"/>
                    <a:pt x="13650" y="18237"/>
                  </a:cubicBezTo>
                  <a:cubicBezTo>
                    <a:pt x="13200" y="18032"/>
                    <a:pt x="12900" y="17620"/>
                    <a:pt x="12600" y="17414"/>
                  </a:cubicBezTo>
                  <a:cubicBezTo>
                    <a:pt x="12450" y="17209"/>
                    <a:pt x="12600" y="17003"/>
                    <a:pt x="12300" y="17003"/>
                  </a:cubicBezTo>
                  <a:cubicBezTo>
                    <a:pt x="12300" y="16797"/>
                    <a:pt x="11550" y="16797"/>
                    <a:pt x="11550" y="16797"/>
                  </a:cubicBezTo>
                  <a:cubicBezTo>
                    <a:pt x="11550" y="17003"/>
                    <a:pt x="11700" y="16592"/>
                    <a:pt x="11550" y="1679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0" name="Shape 1189">
              <a:extLst>
                <a:ext uri="{FF2B5EF4-FFF2-40B4-BE49-F238E27FC236}">
                  <a16:creationId xmlns:a16="http://schemas.microsoft.com/office/drawing/2014/main" xmlns="" id="{E16AD3D5-EF67-41C7-BF33-4E0792DEEEE8}"/>
                </a:ext>
              </a:extLst>
            </p:cNvPr>
            <p:cNvSpPr/>
            <p:nvPr/>
          </p:nvSpPr>
          <p:spPr>
            <a:xfrm>
              <a:off x="14369815" y="6091796"/>
              <a:ext cx="29362" cy="8681"/>
            </a:xfrm>
            <a:custGeom>
              <a:avLst/>
              <a:gdLst/>
              <a:ahLst/>
              <a:cxnLst>
                <a:cxn ang="0">
                  <a:pos x="wd2" y="hd2"/>
                </a:cxn>
                <a:cxn ang="5400000">
                  <a:pos x="wd2" y="hd2"/>
                </a:cxn>
                <a:cxn ang="10800000">
                  <a:pos x="wd2" y="hd2"/>
                </a:cxn>
                <a:cxn ang="16200000">
                  <a:pos x="wd2" y="hd2"/>
                </a:cxn>
              </a:cxnLst>
              <a:rect l="0" t="0" r="r" b="b"/>
              <a:pathLst>
                <a:path w="15591" h="13824" extrusionOk="0">
                  <a:moveTo>
                    <a:pt x="14876" y="10800"/>
                  </a:moveTo>
                  <a:cubicBezTo>
                    <a:pt x="14876" y="21600"/>
                    <a:pt x="-3124" y="0"/>
                    <a:pt x="476" y="0"/>
                  </a:cubicBezTo>
                  <a:cubicBezTo>
                    <a:pt x="7676" y="0"/>
                    <a:pt x="18476" y="0"/>
                    <a:pt x="14876" y="10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1" name="Shape 1190">
              <a:extLst>
                <a:ext uri="{FF2B5EF4-FFF2-40B4-BE49-F238E27FC236}">
                  <a16:creationId xmlns:a16="http://schemas.microsoft.com/office/drawing/2014/main" xmlns="" id="{19DCA0F7-CEE8-4689-BFFF-784F3ED4DB83}"/>
                </a:ext>
              </a:extLst>
            </p:cNvPr>
            <p:cNvSpPr/>
            <p:nvPr/>
          </p:nvSpPr>
          <p:spPr>
            <a:xfrm>
              <a:off x="14251919" y="5800197"/>
              <a:ext cx="42713" cy="13564"/>
            </a:xfrm>
            <a:custGeom>
              <a:avLst/>
              <a:gdLst/>
              <a:ahLst/>
              <a:cxnLst>
                <a:cxn ang="0">
                  <a:pos x="wd2" y="hd2"/>
                </a:cxn>
                <a:cxn ang="5400000">
                  <a:pos x="wd2" y="hd2"/>
                </a:cxn>
                <a:cxn ang="10800000">
                  <a:pos x="wd2" y="hd2"/>
                </a:cxn>
                <a:cxn ang="16200000">
                  <a:pos x="wd2" y="hd2"/>
                </a:cxn>
              </a:cxnLst>
              <a:rect l="0" t="0" r="r" b="b"/>
              <a:pathLst>
                <a:path w="17011" h="21600" extrusionOk="0">
                  <a:moveTo>
                    <a:pt x="15811" y="10800"/>
                  </a:moveTo>
                  <a:cubicBezTo>
                    <a:pt x="18511" y="21600"/>
                    <a:pt x="5011" y="21600"/>
                    <a:pt x="2311" y="21600"/>
                  </a:cubicBezTo>
                  <a:cubicBezTo>
                    <a:pt x="-3089" y="10800"/>
                    <a:pt x="2311" y="0"/>
                    <a:pt x="5011" y="0"/>
                  </a:cubicBezTo>
                  <a:cubicBezTo>
                    <a:pt x="10411" y="0"/>
                    <a:pt x="15811" y="0"/>
                    <a:pt x="15811" y="10800"/>
                  </a:cubicBezTo>
                  <a:cubicBezTo>
                    <a:pt x="18511" y="21600"/>
                    <a:pt x="15811" y="0"/>
                    <a:pt x="15811" y="10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2" name="Shape 1191">
              <a:extLst>
                <a:ext uri="{FF2B5EF4-FFF2-40B4-BE49-F238E27FC236}">
                  <a16:creationId xmlns:a16="http://schemas.microsoft.com/office/drawing/2014/main" xmlns="" id="{E924E6CF-1CC2-487B-86F0-3621250B1632}"/>
                </a:ext>
              </a:extLst>
            </p:cNvPr>
            <p:cNvSpPr/>
            <p:nvPr/>
          </p:nvSpPr>
          <p:spPr>
            <a:xfrm>
              <a:off x="14169060" y="5786633"/>
              <a:ext cx="69104" cy="60785"/>
            </a:xfrm>
            <a:custGeom>
              <a:avLst/>
              <a:gdLst/>
              <a:ahLst/>
              <a:cxnLst>
                <a:cxn ang="0">
                  <a:pos x="wd2" y="hd2"/>
                </a:cxn>
                <a:cxn ang="5400000">
                  <a:pos x="wd2" y="hd2"/>
                </a:cxn>
                <a:cxn ang="10800000">
                  <a:pos x="wd2" y="hd2"/>
                </a:cxn>
                <a:cxn ang="16200000">
                  <a:pos x="wd2" y="hd2"/>
                </a:cxn>
              </a:cxnLst>
              <a:rect l="0" t="0" r="r" b="b"/>
              <a:pathLst>
                <a:path w="18871" h="20029" extrusionOk="0">
                  <a:moveTo>
                    <a:pt x="16909" y="15120"/>
                  </a:moveTo>
                  <a:cubicBezTo>
                    <a:pt x="13309" y="17280"/>
                    <a:pt x="9709" y="21600"/>
                    <a:pt x="4309" y="19440"/>
                  </a:cubicBezTo>
                  <a:cubicBezTo>
                    <a:pt x="-1091" y="15120"/>
                    <a:pt x="-1091" y="8640"/>
                    <a:pt x="2509" y="4320"/>
                  </a:cubicBezTo>
                  <a:cubicBezTo>
                    <a:pt x="4309" y="0"/>
                    <a:pt x="11509" y="0"/>
                    <a:pt x="15109" y="0"/>
                  </a:cubicBezTo>
                  <a:cubicBezTo>
                    <a:pt x="18709" y="0"/>
                    <a:pt x="20509" y="10800"/>
                    <a:pt x="16909" y="15120"/>
                  </a:cubicBezTo>
                  <a:cubicBezTo>
                    <a:pt x="15109" y="17280"/>
                    <a:pt x="20509" y="12960"/>
                    <a:pt x="16909" y="1512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3" name="Shape 1192">
              <a:extLst>
                <a:ext uri="{FF2B5EF4-FFF2-40B4-BE49-F238E27FC236}">
                  <a16:creationId xmlns:a16="http://schemas.microsoft.com/office/drawing/2014/main" xmlns="" id="{A0EB0FE4-1AF9-478F-A356-D000114884E3}"/>
                </a:ext>
              </a:extLst>
            </p:cNvPr>
            <p:cNvSpPr/>
            <p:nvPr/>
          </p:nvSpPr>
          <p:spPr>
            <a:xfrm>
              <a:off x="14098179" y="5727861"/>
              <a:ext cx="30376" cy="24866"/>
            </a:xfrm>
            <a:custGeom>
              <a:avLst/>
              <a:gdLst/>
              <a:ahLst/>
              <a:cxnLst>
                <a:cxn ang="0">
                  <a:pos x="wd2" y="hd2"/>
                </a:cxn>
                <a:cxn ang="5400000">
                  <a:pos x="wd2" y="hd2"/>
                </a:cxn>
                <a:cxn ang="10800000">
                  <a:pos x="wd2" y="hd2"/>
                </a:cxn>
                <a:cxn ang="16200000">
                  <a:pos x="wd2" y="hd2"/>
                </a:cxn>
              </a:cxnLst>
              <a:rect l="0" t="0" r="r" b="b"/>
              <a:pathLst>
                <a:path w="14516" h="21600" extrusionOk="0">
                  <a:moveTo>
                    <a:pt x="491" y="21600"/>
                  </a:moveTo>
                  <a:cubicBezTo>
                    <a:pt x="-2595" y="21600"/>
                    <a:pt x="9748" y="0"/>
                    <a:pt x="12834" y="0"/>
                  </a:cubicBezTo>
                  <a:cubicBezTo>
                    <a:pt x="19005" y="5400"/>
                    <a:pt x="6662" y="21600"/>
                    <a:pt x="491"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4" name="Shape 1193">
              <a:extLst>
                <a:ext uri="{FF2B5EF4-FFF2-40B4-BE49-F238E27FC236}">
                  <a16:creationId xmlns:a16="http://schemas.microsoft.com/office/drawing/2014/main" xmlns="" id="{36C93133-5A8E-477F-83EF-636159326D6E}"/>
                </a:ext>
              </a:extLst>
            </p:cNvPr>
            <p:cNvSpPr/>
            <p:nvPr/>
          </p:nvSpPr>
          <p:spPr>
            <a:xfrm>
              <a:off x="14165820" y="5726476"/>
              <a:ext cx="19732" cy="14947"/>
            </a:xfrm>
            <a:custGeom>
              <a:avLst/>
              <a:gdLst/>
              <a:ahLst/>
              <a:cxnLst>
                <a:cxn ang="0">
                  <a:pos x="wd2" y="hd2"/>
                </a:cxn>
                <a:cxn ang="5400000">
                  <a:pos x="wd2" y="hd2"/>
                </a:cxn>
                <a:cxn ang="10800000">
                  <a:pos x="wd2" y="hd2"/>
                </a:cxn>
                <a:cxn ang="16200000">
                  <a:pos x="wd2" y="hd2"/>
                </a:cxn>
              </a:cxnLst>
              <a:rect l="0" t="0" r="r" b="b"/>
              <a:pathLst>
                <a:path w="10478" h="15869" extrusionOk="0">
                  <a:moveTo>
                    <a:pt x="3200" y="15869"/>
                  </a:moveTo>
                  <a:cubicBezTo>
                    <a:pt x="3200" y="15869"/>
                    <a:pt x="-4000" y="1469"/>
                    <a:pt x="3200" y="1469"/>
                  </a:cubicBezTo>
                  <a:cubicBezTo>
                    <a:pt x="6800" y="-5731"/>
                    <a:pt x="17600" y="15869"/>
                    <a:pt x="3200" y="1586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5" name="Shape 1194">
              <a:extLst>
                <a:ext uri="{FF2B5EF4-FFF2-40B4-BE49-F238E27FC236}">
                  <a16:creationId xmlns:a16="http://schemas.microsoft.com/office/drawing/2014/main" xmlns="" id="{E3C476F9-1864-44D4-9DD3-93F96666C730}"/>
                </a:ext>
              </a:extLst>
            </p:cNvPr>
            <p:cNvSpPr/>
            <p:nvPr/>
          </p:nvSpPr>
          <p:spPr>
            <a:xfrm>
              <a:off x="14119868" y="5707517"/>
              <a:ext cx="26568" cy="9592"/>
            </a:xfrm>
            <a:custGeom>
              <a:avLst/>
              <a:gdLst/>
              <a:ahLst/>
              <a:cxnLst>
                <a:cxn ang="0">
                  <a:pos x="wd2" y="hd2"/>
                </a:cxn>
                <a:cxn ang="5400000">
                  <a:pos x="wd2" y="hd2"/>
                </a:cxn>
                <a:cxn ang="10800000">
                  <a:pos x="wd2" y="hd2"/>
                </a:cxn>
                <a:cxn ang="16200000">
                  <a:pos x="wd2" y="hd2"/>
                </a:cxn>
              </a:cxnLst>
              <a:rect l="0" t="0" r="r" b="b"/>
              <a:pathLst>
                <a:path w="18138" h="15274" extrusionOk="0">
                  <a:moveTo>
                    <a:pt x="0" y="10800"/>
                  </a:moveTo>
                  <a:cubicBezTo>
                    <a:pt x="8640" y="21600"/>
                    <a:pt x="21600" y="10800"/>
                    <a:pt x="17280" y="0"/>
                  </a:cubicBezTo>
                  <a:cubicBezTo>
                    <a:pt x="8640" y="0"/>
                    <a:pt x="0" y="10800"/>
                    <a:pt x="0" y="10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6" name="Shape 1195">
              <a:extLst>
                <a:ext uri="{FF2B5EF4-FFF2-40B4-BE49-F238E27FC236}">
                  <a16:creationId xmlns:a16="http://schemas.microsoft.com/office/drawing/2014/main" xmlns="" id="{9DFDF8E2-27C8-43D3-A925-CBFDAC4BE88C}"/>
                </a:ext>
              </a:extLst>
            </p:cNvPr>
            <p:cNvSpPr/>
            <p:nvPr/>
          </p:nvSpPr>
          <p:spPr>
            <a:xfrm>
              <a:off x="14046172" y="5459228"/>
              <a:ext cx="161067" cy="64011"/>
            </a:xfrm>
            <a:custGeom>
              <a:avLst/>
              <a:gdLst/>
              <a:ahLst/>
              <a:cxnLst>
                <a:cxn ang="0">
                  <a:pos x="wd2" y="hd2"/>
                </a:cxn>
                <a:cxn ang="5400000">
                  <a:pos x="wd2" y="hd2"/>
                </a:cxn>
                <a:cxn ang="10800000">
                  <a:pos x="wd2" y="hd2"/>
                </a:cxn>
                <a:cxn ang="16200000">
                  <a:pos x="wd2" y="hd2"/>
                </a:cxn>
              </a:cxnLst>
              <a:rect l="0" t="0" r="r" b="b"/>
              <a:pathLst>
                <a:path w="19993" h="18535" extrusionOk="0">
                  <a:moveTo>
                    <a:pt x="19818" y="16259"/>
                  </a:moveTo>
                  <a:cubicBezTo>
                    <a:pt x="17326" y="16259"/>
                    <a:pt x="15664" y="14295"/>
                    <a:pt x="14003" y="14295"/>
                  </a:cubicBezTo>
                  <a:cubicBezTo>
                    <a:pt x="11511" y="14295"/>
                    <a:pt x="9849" y="18222"/>
                    <a:pt x="7357" y="18222"/>
                  </a:cubicBezTo>
                  <a:cubicBezTo>
                    <a:pt x="4864" y="20186"/>
                    <a:pt x="4034" y="12331"/>
                    <a:pt x="1541" y="10368"/>
                  </a:cubicBezTo>
                  <a:cubicBezTo>
                    <a:pt x="711" y="8404"/>
                    <a:pt x="-951" y="4477"/>
                    <a:pt x="711" y="550"/>
                  </a:cubicBezTo>
                  <a:cubicBezTo>
                    <a:pt x="1541" y="-1414"/>
                    <a:pt x="4864" y="2513"/>
                    <a:pt x="5695" y="2513"/>
                  </a:cubicBezTo>
                  <a:cubicBezTo>
                    <a:pt x="8187" y="4477"/>
                    <a:pt x="10680" y="550"/>
                    <a:pt x="13172" y="2513"/>
                  </a:cubicBezTo>
                  <a:cubicBezTo>
                    <a:pt x="14834" y="2513"/>
                    <a:pt x="15664" y="6441"/>
                    <a:pt x="17326" y="8404"/>
                  </a:cubicBezTo>
                  <a:cubicBezTo>
                    <a:pt x="17326" y="10368"/>
                    <a:pt x="19818" y="16259"/>
                    <a:pt x="19818" y="16259"/>
                  </a:cubicBezTo>
                  <a:cubicBezTo>
                    <a:pt x="18157" y="16259"/>
                    <a:pt x="20649" y="16259"/>
                    <a:pt x="19818" y="1625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7" name="Shape 1196">
              <a:extLst>
                <a:ext uri="{FF2B5EF4-FFF2-40B4-BE49-F238E27FC236}">
                  <a16:creationId xmlns:a16="http://schemas.microsoft.com/office/drawing/2014/main" xmlns="" id="{C7AB1BAE-8FB7-4C7E-8280-25CDAFF6E068}"/>
                </a:ext>
              </a:extLst>
            </p:cNvPr>
            <p:cNvSpPr/>
            <p:nvPr/>
          </p:nvSpPr>
          <p:spPr>
            <a:xfrm>
              <a:off x="12480711" y="6656909"/>
              <a:ext cx="174727" cy="112146"/>
            </a:xfrm>
            <a:custGeom>
              <a:avLst/>
              <a:gdLst/>
              <a:ahLst/>
              <a:cxnLst>
                <a:cxn ang="0">
                  <a:pos x="wd2" y="hd2"/>
                </a:cxn>
                <a:cxn ang="5400000">
                  <a:pos x="wd2" y="hd2"/>
                </a:cxn>
                <a:cxn ang="10800000">
                  <a:pos x="wd2" y="hd2"/>
                </a:cxn>
                <a:cxn ang="16200000">
                  <a:pos x="wd2" y="hd2"/>
                </a:cxn>
              </a:cxnLst>
              <a:rect l="0" t="0" r="r" b="b"/>
              <a:pathLst>
                <a:path w="19648" h="19136" extrusionOk="0">
                  <a:moveTo>
                    <a:pt x="19432" y="18189"/>
                  </a:moveTo>
                  <a:cubicBezTo>
                    <a:pt x="18688" y="17053"/>
                    <a:pt x="17943" y="14779"/>
                    <a:pt x="17198" y="13642"/>
                  </a:cubicBezTo>
                  <a:cubicBezTo>
                    <a:pt x="16453" y="11368"/>
                    <a:pt x="14963" y="11368"/>
                    <a:pt x="13474" y="11368"/>
                  </a:cubicBezTo>
                  <a:cubicBezTo>
                    <a:pt x="11984" y="9095"/>
                    <a:pt x="11984" y="4547"/>
                    <a:pt x="9750" y="3411"/>
                  </a:cubicBezTo>
                  <a:cubicBezTo>
                    <a:pt x="9005" y="3411"/>
                    <a:pt x="6770" y="3411"/>
                    <a:pt x="5281" y="2274"/>
                  </a:cubicBezTo>
                  <a:cubicBezTo>
                    <a:pt x="4536" y="1137"/>
                    <a:pt x="3046" y="0"/>
                    <a:pt x="812" y="0"/>
                  </a:cubicBezTo>
                  <a:cubicBezTo>
                    <a:pt x="-678" y="0"/>
                    <a:pt x="67" y="2274"/>
                    <a:pt x="1556" y="2274"/>
                  </a:cubicBezTo>
                  <a:cubicBezTo>
                    <a:pt x="2301" y="2274"/>
                    <a:pt x="2301" y="2274"/>
                    <a:pt x="3046" y="3411"/>
                  </a:cubicBezTo>
                  <a:cubicBezTo>
                    <a:pt x="3046" y="3411"/>
                    <a:pt x="3791" y="4547"/>
                    <a:pt x="3791" y="4547"/>
                  </a:cubicBezTo>
                  <a:cubicBezTo>
                    <a:pt x="3046" y="4547"/>
                    <a:pt x="2301" y="3411"/>
                    <a:pt x="2301" y="2274"/>
                  </a:cubicBezTo>
                  <a:cubicBezTo>
                    <a:pt x="2301" y="2274"/>
                    <a:pt x="2301" y="4547"/>
                    <a:pt x="2301" y="4547"/>
                  </a:cubicBezTo>
                  <a:cubicBezTo>
                    <a:pt x="2301" y="6821"/>
                    <a:pt x="3791" y="6821"/>
                    <a:pt x="4536" y="6821"/>
                  </a:cubicBezTo>
                  <a:cubicBezTo>
                    <a:pt x="4536" y="6821"/>
                    <a:pt x="8260" y="10232"/>
                    <a:pt x="8260" y="10232"/>
                  </a:cubicBezTo>
                  <a:cubicBezTo>
                    <a:pt x="8260" y="10232"/>
                    <a:pt x="7515" y="10232"/>
                    <a:pt x="6770" y="11368"/>
                  </a:cubicBezTo>
                  <a:cubicBezTo>
                    <a:pt x="6770" y="11368"/>
                    <a:pt x="9750" y="11368"/>
                    <a:pt x="9750" y="11368"/>
                  </a:cubicBezTo>
                  <a:cubicBezTo>
                    <a:pt x="11239" y="12505"/>
                    <a:pt x="9750" y="13642"/>
                    <a:pt x="9750" y="13642"/>
                  </a:cubicBezTo>
                  <a:cubicBezTo>
                    <a:pt x="10494" y="14779"/>
                    <a:pt x="12729" y="13642"/>
                    <a:pt x="13474" y="13642"/>
                  </a:cubicBezTo>
                  <a:cubicBezTo>
                    <a:pt x="9750" y="14779"/>
                    <a:pt x="20922" y="21600"/>
                    <a:pt x="19432" y="18189"/>
                  </a:cubicBezTo>
                  <a:cubicBezTo>
                    <a:pt x="18688" y="17053"/>
                    <a:pt x="20177" y="20463"/>
                    <a:pt x="19432" y="1818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8" name="Shape 1197">
              <a:extLst>
                <a:ext uri="{FF2B5EF4-FFF2-40B4-BE49-F238E27FC236}">
                  <a16:creationId xmlns:a16="http://schemas.microsoft.com/office/drawing/2014/main" xmlns="" id="{E9E0D2D4-0644-47FB-A1BF-C4A7D2A676ED}"/>
                </a:ext>
              </a:extLst>
            </p:cNvPr>
            <p:cNvSpPr/>
            <p:nvPr/>
          </p:nvSpPr>
          <p:spPr>
            <a:xfrm>
              <a:off x="12328080" y="6509979"/>
              <a:ext cx="71077" cy="92680"/>
            </a:xfrm>
            <a:custGeom>
              <a:avLst/>
              <a:gdLst/>
              <a:ahLst/>
              <a:cxnLst>
                <a:cxn ang="0">
                  <a:pos x="wd2" y="hd2"/>
                </a:cxn>
                <a:cxn ang="5400000">
                  <a:pos x="wd2" y="hd2"/>
                </a:cxn>
                <a:cxn ang="10800000">
                  <a:pos x="wd2" y="hd2"/>
                </a:cxn>
                <a:cxn ang="16200000">
                  <a:pos x="wd2" y="hd2"/>
                </a:cxn>
              </a:cxnLst>
              <a:rect l="0" t="0" r="r" b="b"/>
              <a:pathLst>
                <a:path w="17878" h="21600" extrusionOk="0">
                  <a:moveTo>
                    <a:pt x="17068" y="21600"/>
                  </a:moveTo>
                  <a:cubicBezTo>
                    <a:pt x="17068" y="21600"/>
                    <a:pt x="17068" y="21600"/>
                    <a:pt x="17068" y="21600"/>
                  </a:cubicBezTo>
                  <a:cubicBezTo>
                    <a:pt x="17068" y="20057"/>
                    <a:pt x="13745" y="16971"/>
                    <a:pt x="12083" y="16971"/>
                  </a:cubicBezTo>
                  <a:cubicBezTo>
                    <a:pt x="10422" y="13886"/>
                    <a:pt x="12083" y="12343"/>
                    <a:pt x="10422" y="10800"/>
                  </a:cubicBezTo>
                  <a:cubicBezTo>
                    <a:pt x="8760" y="9257"/>
                    <a:pt x="8760" y="9257"/>
                    <a:pt x="8760" y="7714"/>
                  </a:cubicBezTo>
                  <a:cubicBezTo>
                    <a:pt x="7099" y="4629"/>
                    <a:pt x="8760" y="4629"/>
                    <a:pt x="10422" y="3086"/>
                  </a:cubicBezTo>
                  <a:cubicBezTo>
                    <a:pt x="13745" y="0"/>
                    <a:pt x="3776" y="4629"/>
                    <a:pt x="5437" y="6171"/>
                  </a:cubicBezTo>
                  <a:cubicBezTo>
                    <a:pt x="3776" y="4629"/>
                    <a:pt x="8760" y="1543"/>
                    <a:pt x="8760" y="1543"/>
                  </a:cubicBezTo>
                  <a:cubicBezTo>
                    <a:pt x="7099" y="0"/>
                    <a:pt x="453" y="0"/>
                    <a:pt x="453" y="0"/>
                  </a:cubicBezTo>
                  <a:cubicBezTo>
                    <a:pt x="-1209" y="1543"/>
                    <a:pt x="2114" y="7714"/>
                    <a:pt x="3776" y="9257"/>
                  </a:cubicBezTo>
                  <a:cubicBezTo>
                    <a:pt x="7099" y="12343"/>
                    <a:pt x="12083" y="20057"/>
                    <a:pt x="17068" y="21600"/>
                  </a:cubicBezTo>
                  <a:cubicBezTo>
                    <a:pt x="20391" y="21600"/>
                    <a:pt x="12083" y="20057"/>
                    <a:pt x="17068"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59" name="Shape 1198">
              <a:extLst>
                <a:ext uri="{FF2B5EF4-FFF2-40B4-BE49-F238E27FC236}">
                  <a16:creationId xmlns:a16="http://schemas.microsoft.com/office/drawing/2014/main" xmlns="" id="{00478AD8-08C3-4F58-BB10-10DEB236F7E1}"/>
                </a:ext>
              </a:extLst>
            </p:cNvPr>
            <p:cNvSpPr/>
            <p:nvPr/>
          </p:nvSpPr>
          <p:spPr>
            <a:xfrm>
              <a:off x="12337813" y="6409135"/>
              <a:ext cx="15391" cy="16905"/>
            </a:xfrm>
            <a:custGeom>
              <a:avLst/>
              <a:gdLst/>
              <a:ahLst/>
              <a:cxnLst>
                <a:cxn ang="0">
                  <a:pos x="wd2" y="hd2"/>
                </a:cxn>
                <a:cxn ang="5400000">
                  <a:pos x="wd2" y="hd2"/>
                </a:cxn>
                <a:cxn ang="10800000">
                  <a:pos x="wd2" y="hd2"/>
                </a:cxn>
                <a:cxn ang="16200000">
                  <a:pos x="wd2" y="hd2"/>
                </a:cxn>
              </a:cxnLst>
              <a:rect l="0" t="0" r="r" b="b"/>
              <a:pathLst>
                <a:path w="12258" h="13461" extrusionOk="0">
                  <a:moveTo>
                    <a:pt x="10021" y="11902"/>
                  </a:moveTo>
                  <a:cubicBezTo>
                    <a:pt x="4621" y="6502"/>
                    <a:pt x="-6179" y="6502"/>
                    <a:pt x="4621" y="1102"/>
                  </a:cubicBezTo>
                  <a:cubicBezTo>
                    <a:pt x="10021" y="-4298"/>
                    <a:pt x="15421" y="11902"/>
                    <a:pt x="10021" y="11902"/>
                  </a:cubicBezTo>
                  <a:cubicBezTo>
                    <a:pt x="10021" y="11902"/>
                    <a:pt x="10021" y="11902"/>
                    <a:pt x="10021" y="11902"/>
                  </a:cubicBezTo>
                  <a:cubicBezTo>
                    <a:pt x="4621" y="6502"/>
                    <a:pt x="15421" y="17302"/>
                    <a:pt x="10021" y="1190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0" name="Shape 1199">
              <a:extLst>
                <a:ext uri="{FF2B5EF4-FFF2-40B4-BE49-F238E27FC236}">
                  <a16:creationId xmlns:a16="http://schemas.microsoft.com/office/drawing/2014/main" xmlns="" id="{7BD97CAB-BC28-4DC4-8BC7-308F9E056D5C}"/>
                </a:ext>
              </a:extLst>
            </p:cNvPr>
            <p:cNvSpPr/>
            <p:nvPr/>
          </p:nvSpPr>
          <p:spPr>
            <a:xfrm>
              <a:off x="12296155" y="6376704"/>
              <a:ext cx="35855" cy="33816"/>
            </a:xfrm>
            <a:custGeom>
              <a:avLst/>
              <a:gdLst/>
              <a:ahLst/>
              <a:cxnLst>
                <a:cxn ang="0">
                  <a:pos x="wd2" y="hd2"/>
                </a:cxn>
                <a:cxn ang="5400000">
                  <a:pos x="wd2" y="hd2"/>
                </a:cxn>
                <a:cxn ang="10800000">
                  <a:pos x="wd2" y="hd2"/>
                </a:cxn>
                <a:cxn ang="16200000">
                  <a:pos x="wd2" y="hd2"/>
                </a:cxn>
              </a:cxnLst>
              <a:rect l="0" t="0" r="r" b="b"/>
              <a:pathLst>
                <a:path w="19039" h="19008" extrusionOk="0">
                  <a:moveTo>
                    <a:pt x="18000" y="4608"/>
                  </a:moveTo>
                  <a:cubicBezTo>
                    <a:pt x="14400" y="4608"/>
                    <a:pt x="3600" y="-2592"/>
                    <a:pt x="0" y="1008"/>
                  </a:cubicBezTo>
                  <a:cubicBezTo>
                    <a:pt x="3600" y="-2592"/>
                    <a:pt x="7200" y="11808"/>
                    <a:pt x="3600" y="8208"/>
                  </a:cubicBezTo>
                  <a:cubicBezTo>
                    <a:pt x="3600" y="11808"/>
                    <a:pt x="3600" y="15408"/>
                    <a:pt x="3600" y="19008"/>
                  </a:cubicBezTo>
                  <a:cubicBezTo>
                    <a:pt x="3600" y="15408"/>
                    <a:pt x="18000" y="11808"/>
                    <a:pt x="18000" y="15408"/>
                  </a:cubicBezTo>
                  <a:cubicBezTo>
                    <a:pt x="18000" y="11808"/>
                    <a:pt x="14400" y="11808"/>
                    <a:pt x="10800" y="8208"/>
                  </a:cubicBezTo>
                  <a:cubicBezTo>
                    <a:pt x="14400" y="11808"/>
                    <a:pt x="21600" y="4608"/>
                    <a:pt x="18000" y="4608"/>
                  </a:cubicBezTo>
                  <a:cubicBezTo>
                    <a:pt x="14400" y="4608"/>
                    <a:pt x="21600" y="4608"/>
                    <a:pt x="18000" y="460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1" name="Shape 1200">
              <a:extLst>
                <a:ext uri="{FF2B5EF4-FFF2-40B4-BE49-F238E27FC236}">
                  <a16:creationId xmlns:a16="http://schemas.microsoft.com/office/drawing/2014/main" xmlns="" id="{4F5E660C-0BE7-40BD-B13F-D192E38D51AF}"/>
                </a:ext>
              </a:extLst>
            </p:cNvPr>
            <p:cNvSpPr/>
            <p:nvPr/>
          </p:nvSpPr>
          <p:spPr>
            <a:xfrm>
              <a:off x="12284983" y="6383394"/>
              <a:ext cx="13294" cy="35290"/>
            </a:xfrm>
            <a:custGeom>
              <a:avLst/>
              <a:gdLst/>
              <a:ahLst/>
              <a:cxnLst>
                <a:cxn ang="0">
                  <a:pos x="wd2" y="hd2"/>
                </a:cxn>
                <a:cxn ang="5400000">
                  <a:pos x="wd2" y="hd2"/>
                </a:cxn>
                <a:cxn ang="10800000">
                  <a:pos x="wd2" y="hd2"/>
                </a:cxn>
                <a:cxn ang="16200000">
                  <a:pos x="wd2" y="hd2"/>
                </a:cxn>
              </a:cxnLst>
              <a:rect l="0" t="0" r="r" b="b"/>
              <a:pathLst>
                <a:path w="11550" h="18735" extrusionOk="0">
                  <a:moveTo>
                    <a:pt x="4800" y="0"/>
                  </a:moveTo>
                  <a:cubicBezTo>
                    <a:pt x="-6000" y="0"/>
                    <a:pt x="4800" y="3600"/>
                    <a:pt x="4800" y="7200"/>
                  </a:cubicBezTo>
                  <a:cubicBezTo>
                    <a:pt x="4800" y="10800"/>
                    <a:pt x="-600" y="18000"/>
                    <a:pt x="4800" y="18000"/>
                  </a:cubicBezTo>
                  <a:cubicBezTo>
                    <a:pt x="10200" y="21600"/>
                    <a:pt x="10200" y="10800"/>
                    <a:pt x="10200" y="10800"/>
                  </a:cubicBezTo>
                  <a:cubicBezTo>
                    <a:pt x="10200" y="7200"/>
                    <a:pt x="15600" y="0"/>
                    <a:pt x="48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2" name="Shape 1201">
              <a:extLst>
                <a:ext uri="{FF2B5EF4-FFF2-40B4-BE49-F238E27FC236}">
                  <a16:creationId xmlns:a16="http://schemas.microsoft.com/office/drawing/2014/main" xmlns="" id="{43280AAD-29E7-4D9B-BC03-CD630D2FE25A}"/>
                </a:ext>
              </a:extLst>
            </p:cNvPr>
            <p:cNvSpPr/>
            <p:nvPr/>
          </p:nvSpPr>
          <p:spPr>
            <a:xfrm>
              <a:off x="12243071" y="6358389"/>
              <a:ext cx="28226" cy="54233"/>
            </a:xfrm>
            <a:custGeom>
              <a:avLst/>
              <a:gdLst/>
              <a:ahLst/>
              <a:cxnLst>
                <a:cxn ang="0">
                  <a:pos x="wd2" y="hd2"/>
                </a:cxn>
                <a:cxn ang="5400000">
                  <a:pos x="wd2" y="hd2"/>
                </a:cxn>
                <a:cxn ang="10800000">
                  <a:pos x="wd2" y="hd2"/>
                </a:cxn>
                <a:cxn ang="16200000">
                  <a:pos x="wd2" y="hd2"/>
                </a:cxn>
              </a:cxnLst>
              <a:rect l="0" t="0" r="r" b="b"/>
              <a:pathLst>
                <a:path w="17986" h="16195" extrusionOk="0">
                  <a:moveTo>
                    <a:pt x="13666" y="15627"/>
                  </a:moveTo>
                  <a:cubicBezTo>
                    <a:pt x="13666" y="13664"/>
                    <a:pt x="5026" y="7773"/>
                    <a:pt x="5026" y="7773"/>
                  </a:cubicBezTo>
                  <a:cubicBezTo>
                    <a:pt x="13666" y="3846"/>
                    <a:pt x="-3614" y="3846"/>
                    <a:pt x="706" y="1882"/>
                  </a:cubicBezTo>
                  <a:cubicBezTo>
                    <a:pt x="5026" y="-4009"/>
                    <a:pt x="17986" y="5809"/>
                    <a:pt x="17986" y="5809"/>
                  </a:cubicBezTo>
                  <a:cubicBezTo>
                    <a:pt x="17986" y="7773"/>
                    <a:pt x="17986" y="17591"/>
                    <a:pt x="13666" y="15627"/>
                  </a:cubicBezTo>
                  <a:cubicBezTo>
                    <a:pt x="13666" y="13664"/>
                    <a:pt x="17986" y="17591"/>
                    <a:pt x="13666" y="1562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3" name="Shape 1202">
              <a:extLst>
                <a:ext uri="{FF2B5EF4-FFF2-40B4-BE49-F238E27FC236}">
                  <a16:creationId xmlns:a16="http://schemas.microsoft.com/office/drawing/2014/main" xmlns="" id="{50C8FE15-00F9-47AF-99C0-09024E9D20D1}"/>
                </a:ext>
              </a:extLst>
            </p:cNvPr>
            <p:cNvSpPr/>
            <p:nvPr/>
          </p:nvSpPr>
          <p:spPr>
            <a:xfrm>
              <a:off x="12210280" y="6321811"/>
              <a:ext cx="47458" cy="38616"/>
            </a:xfrm>
            <a:custGeom>
              <a:avLst/>
              <a:gdLst/>
              <a:ahLst/>
              <a:cxnLst>
                <a:cxn ang="0">
                  <a:pos x="wd2" y="hd2"/>
                </a:cxn>
                <a:cxn ang="5400000">
                  <a:pos x="wd2" y="hd2"/>
                </a:cxn>
                <a:cxn ang="10800000">
                  <a:pos x="wd2" y="hd2"/>
                </a:cxn>
                <a:cxn ang="16200000">
                  <a:pos x="wd2" y="hd2"/>
                </a:cxn>
              </a:cxnLst>
              <a:rect l="0" t="0" r="r" b="b"/>
              <a:pathLst>
                <a:path w="21600" h="17571" extrusionOk="0">
                  <a:moveTo>
                    <a:pt x="12343" y="16706"/>
                  </a:moveTo>
                  <a:cubicBezTo>
                    <a:pt x="6171" y="10535"/>
                    <a:pt x="3086" y="10535"/>
                    <a:pt x="6171" y="7449"/>
                  </a:cubicBezTo>
                  <a:cubicBezTo>
                    <a:pt x="6171" y="4363"/>
                    <a:pt x="0" y="4363"/>
                    <a:pt x="0" y="4363"/>
                  </a:cubicBezTo>
                  <a:cubicBezTo>
                    <a:pt x="0" y="1278"/>
                    <a:pt x="12343" y="-1808"/>
                    <a:pt x="15429" y="1278"/>
                  </a:cubicBezTo>
                  <a:cubicBezTo>
                    <a:pt x="15429" y="1278"/>
                    <a:pt x="9257" y="4363"/>
                    <a:pt x="12343" y="7449"/>
                  </a:cubicBezTo>
                  <a:cubicBezTo>
                    <a:pt x="15429" y="7449"/>
                    <a:pt x="21600" y="10535"/>
                    <a:pt x="21600" y="10535"/>
                  </a:cubicBezTo>
                  <a:cubicBezTo>
                    <a:pt x="21600" y="13621"/>
                    <a:pt x="15429" y="13621"/>
                    <a:pt x="15429" y="13621"/>
                  </a:cubicBezTo>
                  <a:cubicBezTo>
                    <a:pt x="12343" y="13621"/>
                    <a:pt x="15429" y="19792"/>
                    <a:pt x="12343" y="16706"/>
                  </a:cubicBezTo>
                  <a:cubicBezTo>
                    <a:pt x="6171" y="13621"/>
                    <a:pt x="12343" y="16706"/>
                    <a:pt x="12343" y="1670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4" name="Shape 1203">
              <a:extLst>
                <a:ext uri="{FF2B5EF4-FFF2-40B4-BE49-F238E27FC236}">
                  <a16:creationId xmlns:a16="http://schemas.microsoft.com/office/drawing/2014/main" xmlns="" id="{C6ADD666-12EB-46D2-84D3-BD9522B26516}"/>
                </a:ext>
              </a:extLst>
            </p:cNvPr>
            <p:cNvSpPr/>
            <p:nvPr/>
          </p:nvSpPr>
          <p:spPr>
            <a:xfrm>
              <a:off x="12268236" y="6323255"/>
              <a:ext cx="29279" cy="50794"/>
            </a:xfrm>
            <a:custGeom>
              <a:avLst/>
              <a:gdLst/>
              <a:ahLst/>
              <a:cxnLst>
                <a:cxn ang="0">
                  <a:pos x="wd2" y="hd2"/>
                </a:cxn>
                <a:cxn ang="5400000">
                  <a:pos x="wd2" y="hd2"/>
                </a:cxn>
                <a:cxn ang="10800000">
                  <a:pos x="wd2" y="hd2"/>
                </a:cxn>
                <a:cxn ang="16200000">
                  <a:pos x="wd2" y="hd2"/>
                </a:cxn>
              </a:cxnLst>
              <a:rect l="0" t="0" r="r" b="b"/>
              <a:pathLst>
                <a:path w="13992" h="17976" extrusionOk="0">
                  <a:moveTo>
                    <a:pt x="4239" y="17283"/>
                  </a:moveTo>
                  <a:cubicBezTo>
                    <a:pt x="7325" y="14883"/>
                    <a:pt x="10411" y="14883"/>
                    <a:pt x="7325" y="12483"/>
                  </a:cubicBezTo>
                  <a:cubicBezTo>
                    <a:pt x="7325" y="10083"/>
                    <a:pt x="1153" y="10083"/>
                    <a:pt x="1153" y="7683"/>
                  </a:cubicBezTo>
                  <a:cubicBezTo>
                    <a:pt x="4239" y="5283"/>
                    <a:pt x="-5018" y="-1917"/>
                    <a:pt x="4239" y="483"/>
                  </a:cubicBezTo>
                  <a:cubicBezTo>
                    <a:pt x="13496" y="2883"/>
                    <a:pt x="13496" y="5283"/>
                    <a:pt x="13496" y="10083"/>
                  </a:cubicBezTo>
                  <a:cubicBezTo>
                    <a:pt x="16582" y="14883"/>
                    <a:pt x="4239" y="17283"/>
                    <a:pt x="4239" y="17283"/>
                  </a:cubicBezTo>
                  <a:cubicBezTo>
                    <a:pt x="4239" y="17283"/>
                    <a:pt x="4239" y="17283"/>
                    <a:pt x="4239" y="17283"/>
                  </a:cubicBezTo>
                  <a:cubicBezTo>
                    <a:pt x="7325" y="14883"/>
                    <a:pt x="1153" y="19683"/>
                    <a:pt x="4239" y="1728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5" name="Shape 1204">
              <a:extLst>
                <a:ext uri="{FF2B5EF4-FFF2-40B4-BE49-F238E27FC236}">
                  <a16:creationId xmlns:a16="http://schemas.microsoft.com/office/drawing/2014/main" xmlns="" id="{9CDE5CC9-E73C-4F42-A85B-6AB18B56301B}"/>
                </a:ext>
              </a:extLst>
            </p:cNvPr>
            <p:cNvSpPr/>
            <p:nvPr/>
          </p:nvSpPr>
          <p:spPr>
            <a:xfrm>
              <a:off x="12244177" y="6331402"/>
              <a:ext cx="20339" cy="6782"/>
            </a:xfrm>
            <a:custGeom>
              <a:avLst/>
              <a:gdLst/>
              <a:ahLst/>
              <a:cxnLst>
                <a:cxn ang="0">
                  <a:pos x="wd2" y="hd2"/>
                </a:cxn>
                <a:cxn ang="5400000">
                  <a:pos x="wd2" y="hd2"/>
                </a:cxn>
                <a:cxn ang="10800000">
                  <a:pos x="wd2" y="hd2"/>
                </a:cxn>
                <a:cxn ang="16200000">
                  <a:pos x="wd2" y="hd2"/>
                </a:cxn>
              </a:cxnLst>
              <a:rect l="0" t="0" r="r" b="b"/>
              <a:pathLst>
                <a:path w="21600" h="21600" extrusionOk="0">
                  <a:moveTo>
                    <a:pt x="14400" y="21600"/>
                  </a:moveTo>
                  <a:cubicBezTo>
                    <a:pt x="7200" y="21600"/>
                    <a:pt x="0" y="21600"/>
                    <a:pt x="0" y="0"/>
                  </a:cubicBezTo>
                  <a:cubicBezTo>
                    <a:pt x="0" y="0"/>
                    <a:pt x="14400" y="0"/>
                    <a:pt x="21600" y="0"/>
                  </a:cubicBezTo>
                  <a:cubicBezTo>
                    <a:pt x="21600" y="0"/>
                    <a:pt x="14400" y="21600"/>
                    <a:pt x="14400"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6" name="Shape 1205">
              <a:extLst>
                <a:ext uri="{FF2B5EF4-FFF2-40B4-BE49-F238E27FC236}">
                  <a16:creationId xmlns:a16="http://schemas.microsoft.com/office/drawing/2014/main" xmlns="" id="{71A1BC25-9872-49B1-A882-C41B116E9305}"/>
                </a:ext>
              </a:extLst>
            </p:cNvPr>
            <p:cNvSpPr/>
            <p:nvPr/>
          </p:nvSpPr>
          <p:spPr>
            <a:xfrm>
              <a:off x="11608591" y="6341772"/>
              <a:ext cx="81508" cy="36924"/>
            </a:xfrm>
            <a:custGeom>
              <a:avLst/>
              <a:gdLst/>
              <a:ahLst/>
              <a:cxnLst>
                <a:cxn ang="0">
                  <a:pos x="wd2" y="hd2"/>
                </a:cxn>
                <a:cxn ang="5400000">
                  <a:pos x="wd2" y="hd2"/>
                </a:cxn>
                <a:cxn ang="10800000">
                  <a:pos x="wd2" y="hd2"/>
                </a:cxn>
                <a:cxn ang="16200000">
                  <a:pos x="wd2" y="hd2"/>
                </a:cxn>
              </a:cxnLst>
              <a:rect l="0" t="0" r="r" b="b"/>
              <a:pathLst>
                <a:path w="19976" h="17641" extrusionOk="0">
                  <a:moveTo>
                    <a:pt x="16200" y="1372"/>
                  </a:moveTo>
                  <a:cubicBezTo>
                    <a:pt x="14539" y="1372"/>
                    <a:pt x="12877" y="1372"/>
                    <a:pt x="11216" y="1372"/>
                  </a:cubicBezTo>
                  <a:cubicBezTo>
                    <a:pt x="9554" y="1372"/>
                    <a:pt x="9554" y="1372"/>
                    <a:pt x="7893" y="1372"/>
                  </a:cubicBezTo>
                  <a:cubicBezTo>
                    <a:pt x="4570" y="4457"/>
                    <a:pt x="6231" y="10629"/>
                    <a:pt x="7893" y="10629"/>
                  </a:cubicBezTo>
                  <a:cubicBezTo>
                    <a:pt x="6231" y="10629"/>
                    <a:pt x="2908" y="1372"/>
                    <a:pt x="1247" y="7543"/>
                  </a:cubicBezTo>
                  <a:cubicBezTo>
                    <a:pt x="-415" y="10629"/>
                    <a:pt x="-415" y="13715"/>
                    <a:pt x="1247" y="16800"/>
                  </a:cubicBezTo>
                  <a:cubicBezTo>
                    <a:pt x="2908" y="19886"/>
                    <a:pt x="16200" y="13715"/>
                    <a:pt x="17862" y="10629"/>
                  </a:cubicBezTo>
                  <a:cubicBezTo>
                    <a:pt x="17862" y="10629"/>
                    <a:pt x="16200" y="7543"/>
                    <a:pt x="14539" y="7543"/>
                  </a:cubicBezTo>
                  <a:cubicBezTo>
                    <a:pt x="16200" y="7543"/>
                    <a:pt x="19523" y="7543"/>
                    <a:pt x="19523" y="7543"/>
                  </a:cubicBezTo>
                  <a:cubicBezTo>
                    <a:pt x="21185" y="4457"/>
                    <a:pt x="17862" y="-1714"/>
                    <a:pt x="16200" y="1372"/>
                  </a:cubicBezTo>
                  <a:cubicBezTo>
                    <a:pt x="14539" y="1372"/>
                    <a:pt x="17862" y="-1714"/>
                    <a:pt x="16200" y="137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7" name="Shape 1206">
              <a:extLst>
                <a:ext uri="{FF2B5EF4-FFF2-40B4-BE49-F238E27FC236}">
                  <a16:creationId xmlns:a16="http://schemas.microsoft.com/office/drawing/2014/main" xmlns="" id="{69F7710F-0DBF-462E-913C-DECDDF25967B}"/>
                </a:ext>
              </a:extLst>
            </p:cNvPr>
            <p:cNvSpPr/>
            <p:nvPr/>
          </p:nvSpPr>
          <p:spPr>
            <a:xfrm>
              <a:off x="11650439" y="6307261"/>
              <a:ext cx="44592" cy="32881"/>
            </a:xfrm>
            <a:custGeom>
              <a:avLst/>
              <a:gdLst/>
              <a:ahLst/>
              <a:cxnLst>
                <a:cxn ang="0">
                  <a:pos x="wd2" y="hd2"/>
                </a:cxn>
                <a:cxn ang="5400000">
                  <a:pos x="wd2" y="hd2"/>
                </a:cxn>
                <a:cxn ang="10800000">
                  <a:pos x="wd2" y="hd2"/>
                </a:cxn>
                <a:cxn ang="16200000">
                  <a:pos x="wd2" y="hd2"/>
                </a:cxn>
              </a:cxnLst>
              <a:rect l="0" t="0" r="r" b="b"/>
              <a:pathLst>
                <a:path w="17759" h="14962" extrusionOk="0">
                  <a:moveTo>
                    <a:pt x="1559" y="14071"/>
                  </a:moveTo>
                  <a:cubicBezTo>
                    <a:pt x="4259" y="10986"/>
                    <a:pt x="6959" y="10986"/>
                    <a:pt x="9659" y="7900"/>
                  </a:cubicBezTo>
                  <a:cubicBezTo>
                    <a:pt x="12359" y="7900"/>
                    <a:pt x="17759" y="7900"/>
                    <a:pt x="17759" y="7900"/>
                  </a:cubicBezTo>
                  <a:cubicBezTo>
                    <a:pt x="17759" y="7900"/>
                    <a:pt x="15059" y="-4443"/>
                    <a:pt x="9659" y="1728"/>
                  </a:cubicBezTo>
                  <a:cubicBezTo>
                    <a:pt x="9659" y="1728"/>
                    <a:pt x="-1141" y="10986"/>
                    <a:pt x="1559" y="14071"/>
                  </a:cubicBezTo>
                  <a:cubicBezTo>
                    <a:pt x="1559" y="14071"/>
                    <a:pt x="1559" y="14071"/>
                    <a:pt x="1559" y="14071"/>
                  </a:cubicBezTo>
                  <a:cubicBezTo>
                    <a:pt x="6959" y="10986"/>
                    <a:pt x="-3841" y="17157"/>
                    <a:pt x="1559" y="1407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8" name="Shape 1207">
              <a:extLst>
                <a:ext uri="{FF2B5EF4-FFF2-40B4-BE49-F238E27FC236}">
                  <a16:creationId xmlns:a16="http://schemas.microsoft.com/office/drawing/2014/main" xmlns="" id="{ACB7AC5B-F379-400E-9A2B-8D5A6713A967}"/>
                </a:ext>
              </a:extLst>
            </p:cNvPr>
            <p:cNvSpPr/>
            <p:nvPr/>
          </p:nvSpPr>
          <p:spPr>
            <a:xfrm>
              <a:off x="11270894" y="6478331"/>
              <a:ext cx="53376" cy="24867"/>
            </a:xfrm>
            <a:custGeom>
              <a:avLst/>
              <a:gdLst/>
              <a:ahLst/>
              <a:cxnLst>
                <a:cxn ang="0">
                  <a:pos x="wd2" y="hd2"/>
                </a:cxn>
                <a:cxn ang="5400000">
                  <a:pos x="wd2" y="hd2"/>
                </a:cxn>
                <a:cxn ang="10800000">
                  <a:pos x="wd2" y="hd2"/>
                </a:cxn>
                <a:cxn ang="16200000">
                  <a:pos x="wd2" y="hd2"/>
                </a:cxn>
              </a:cxnLst>
              <a:rect l="0" t="0" r="r" b="b"/>
              <a:pathLst>
                <a:path w="17592" h="21600" extrusionOk="0">
                  <a:moveTo>
                    <a:pt x="16968" y="10800"/>
                  </a:moveTo>
                  <a:cubicBezTo>
                    <a:pt x="19128" y="10800"/>
                    <a:pt x="14808" y="5400"/>
                    <a:pt x="16968" y="5400"/>
                  </a:cubicBezTo>
                  <a:cubicBezTo>
                    <a:pt x="14808" y="0"/>
                    <a:pt x="12648" y="0"/>
                    <a:pt x="10488" y="0"/>
                  </a:cubicBezTo>
                  <a:cubicBezTo>
                    <a:pt x="8328" y="5400"/>
                    <a:pt x="4008" y="5400"/>
                    <a:pt x="1848" y="10800"/>
                  </a:cubicBezTo>
                  <a:cubicBezTo>
                    <a:pt x="-2472" y="16200"/>
                    <a:pt x="1848" y="21600"/>
                    <a:pt x="4008" y="21600"/>
                  </a:cubicBezTo>
                  <a:cubicBezTo>
                    <a:pt x="8328" y="21600"/>
                    <a:pt x="12648" y="5400"/>
                    <a:pt x="16968" y="10800"/>
                  </a:cubicBezTo>
                  <a:cubicBezTo>
                    <a:pt x="19128" y="10800"/>
                    <a:pt x="12648" y="5400"/>
                    <a:pt x="16968" y="10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69" name="Shape 1208">
              <a:extLst>
                <a:ext uri="{FF2B5EF4-FFF2-40B4-BE49-F238E27FC236}">
                  <a16:creationId xmlns:a16="http://schemas.microsoft.com/office/drawing/2014/main" xmlns="" id="{7617013E-90DA-4394-8D3C-32098DC5C9A5}"/>
                </a:ext>
              </a:extLst>
            </p:cNvPr>
            <p:cNvSpPr/>
            <p:nvPr/>
          </p:nvSpPr>
          <p:spPr>
            <a:xfrm>
              <a:off x="11184301" y="6522492"/>
              <a:ext cx="38417" cy="28177"/>
            </a:xfrm>
            <a:custGeom>
              <a:avLst/>
              <a:gdLst/>
              <a:ahLst/>
              <a:cxnLst>
                <a:cxn ang="0">
                  <a:pos x="wd2" y="hd2"/>
                </a:cxn>
                <a:cxn ang="5400000">
                  <a:pos x="wd2" y="hd2"/>
                </a:cxn>
                <a:cxn ang="10800000">
                  <a:pos x="wd2" y="hd2"/>
                </a:cxn>
                <a:cxn ang="16200000">
                  <a:pos x="wd2" y="hd2"/>
                </a:cxn>
              </a:cxnLst>
              <a:rect l="0" t="0" r="r" b="b"/>
              <a:pathLst>
                <a:path w="21600" h="17948" extrusionOk="0">
                  <a:moveTo>
                    <a:pt x="21600" y="4988"/>
                  </a:moveTo>
                  <a:cubicBezTo>
                    <a:pt x="21600" y="-3652"/>
                    <a:pt x="14400" y="668"/>
                    <a:pt x="10800" y="4988"/>
                  </a:cubicBezTo>
                  <a:cubicBezTo>
                    <a:pt x="10800" y="4988"/>
                    <a:pt x="10800" y="9308"/>
                    <a:pt x="10800" y="13628"/>
                  </a:cubicBezTo>
                  <a:cubicBezTo>
                    <a:pt x="7200" y="13628"/>
                    <a:pt x="0" y="17948"/>
                    <a:pt x="0" y="17948"/>
                  </a:cubicBezTo>
                  <a:cubicBezTo>
                    <a:pt x="0" y="17948"/>
                    <a:pt x="21600" y="17948"/>
                    <a:pt x="21600" y="498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0" name="Shape 1209">
              <a:extLst>
                <a:ext uri="{FF2B5EF4-FFF2-40B4-BE49-F238E27FC236}">
                  <a16:creationId xmlns:a16="http://schemas.microsoft.com/office/drawing/2014/main" xmlns="" id="{7D29AABE-A8F6-417B-8FDE-D340133D4A91}"/>
                </a:ext>
              </a:extLst>
            </p:cNvPr>
            <p:cNvSpPr/>
            <p:nvPr/>
          </p:nvSpPr>
          <p:spPr>
            <a:xfrm>
              <a:off x="13437387" y="5699691"/>
              <a:ext cx="131289" cy="76289"/>
            </a:xfrm>
            <a:custGeom>
              <a:avLst/>
              <a:gdLst/>
              <a:ahLst/>
              <a:cxnLst>
                <a:cxn ang="0">
                  <a:pos x="wd2" y="hd2"/>
                </a:cxn>
                <a:cxn ang="5400000">
                  <a:pos x="wd2" y="hd2"/>
                </a:cxn>
                <a:cxn ang="10800000">
                  <a:pos x="wd2" y="hd2"/>
                </a:cxn>
                <a:cxn ang="16200000">
                  <a:pos x="wd2" y="hd2"/>
                </a:cxn>
              </a:cxnLst>
              <a:rect l="0" t="0" r="r" b="b"/>
              <a:pathLst>
                <a:path w="20571" h="19184" extrusionOk="0">
                  <a:moveTo>
                    <a:pt x="19543" y="13511"/>
                  </a:moveTo>
                  <a:cubicBezTo>
                    <a:pt x="15429" y="15172"/>
                    <a:pt x="19543" y="11849"/>
                    <a:pt x="18514" y="10188"/>
                  </a:cubicBezTo>
                  <a:cubicBezTo>
                    <a:pt x="17486" y="10188"/>
                    <a:pt x="15429" y="5203"/>
                    <a:pt x="14400" y="5203"/>
                  </a:cubicBezTo>
                  <a:cubicBezTo>
                    <a:pt x="12343" y="5203"/>
                    <a:pt x="10286" y="219"/>
                    <a:pt x="8229" y="219"/>
                  </a:cubicBezTo>
                  <a:cubicBezTo>
                    <a:pt x="6171" y="-1443"/>
                    <a:pt x="6171" y="6865"/>
                    <a:pt x="5143" y="8526"/>
                  </a:cubicBezTo>
                  <a:cubicBezTo>
                    <a:pt x="4114" y="8526"/>
                    <a:pt x="0" y="8526"/>
                    <a:pt x="0" y="11849"/>
                  </a:cubicBezTo>
                  <a:cubicBezTo>
                    <a:pt x="1029" y="15172"/>
                    <a:pt x="6171" y="16834"/>
                    <a:pt x="7200" y="16834"/>
                  </a:cubicBezTo>
                  <a:cubicBezTo>
                    <a:pt x="9257" y="18495"/>
                    <a:pt x="13371" y="20157"/>
                    <a:pt x="15429" y="18495"/>
                  </a:cubicBezTo>
                  <a:cubicBezTo>
                    <a:pt x="15429" y="18495"/>
                    <a:pt x="20571" y="15172"/>
                    <a:pt x="20571" y="13511"/>
                  </a:cubicBezTo>
                  <a:cubicBezTo>
                    <a:pt x="20571" y="13511"/>
                    <a:pt x="19543" y="13511"/>
                    <a:pt x="19543" y="13511"/>
                  </a:cubicBezTo>
                  <a:cubicBezTo>
                    <a:pt x="18514" y="15172"/>
                    <a:pt x="21600" y="13511"/>
                    <a:pt x="19543" y="1351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1" name="Shape 1210">
              <a:extLst>
                <a:ext uri="{FF2B5EF4-FFF2-40B4-BE49-F238E27FC236}">
                  <a16:creationId xmlns:a16="http://schemas.microsoft.com/office/drawing/2014/main" xmlns="" id="{09718B0D-AC54-40CC-8257-BB47F10DE4F1}"/>
                </a:ext>
              </a:extLst>
            </p:cNvPr>
            <p:cNvSpPr/>
            <p:nvPr/>
          </p:nvSpPr>
          <p:spPr>
            <a:xfrm>
              <a:off x="13399695" y="5739861"/>
              <a:ext cx="19204" cy="19648"/>
            </a:xfrm>
            <a:custGeom>
              <a:avLst/>
              <a:gdLst/>
              <a:ahLst/>
              <a:cxnLst>
                <a:cxn ang="0">
                  <a:pos x="wd2" y="hd2"/>
                </a:cxn>
                <a:cxn ang="5400000">
                  <a:pos x="wd2" y="hd2"/>
                </a:cxn>
                <a:cxn ang="10800000">
                  <a:pos x="wd2" y="hd2"/>
                </a:cxn>
                <a:cxn ang="16200000">
                  <a:pos x="wd2" y="hd2"/>
                </a:cxn>
              </a:cxnLst>
              <a:rect l="0" t="0" r="r" b="b"/>
              <a:pathLst>
                <a:path w="12237" h="17067" extrusionOk="0">
                  <a:moveTo>
                    <a:pt x="2419" y="17067"/>
                  </a:moveTo>
                  <a:cubicBezTo>
                    <a:pt x="-6221" y="17067"/>
                    <a:pt x="11059" y="-4533"/>
                    <a:pt x="11059" y="867"/>
                  </a:cubicBezTo>
                  <a:cubicBezTo>
                    <a:pt x="15379" y="867"/>
                    <a:pt x="6739" y="17067"/>
                    <a:pt x="2419" y="17067"/>
                  </a:cubicBezTo>
                  <a:cubicBezTo>
                    <a:pt x="-1901" y="17067"/>
                    <a:pt x="11059" y="17067"/>
                    <a:pt x="2419" y="1706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2" name="Shape 1211">
              <a:extLst>
                <a:ext uri="{FF2B5EF4-FFF2-40B4-BE49-F238E27FC236}">
                  <a16:creationId xmlns:a16="http://schemas.microsoft.com/office/drawing/2014/main" xmlns="" id="{C9CFD057-A3DD-4F88-AF17-1E4067862A9A}"/>
                </a:ext>
              </a:extLst>
            </p:cNvPr>
            <p:cNvSpPr/>
            <p:nvPr/>
          </p:nvSpPr>
          <p:spPr>
            <a:xfrm>
              <a:off x="13350949" y="5759506"/>
              <a:ext cx="10171" cy="13564"/>
            </a:xfrm>
            <a:custGeom>
              <a:avLst/>
              <a:gdLst/>
              <a:ahLst/>
              <a:cxnLst>
                <a:cxn ang="0">
                  <a:pos x="wd2" y="hd2"/>
                </a:cxn>
                <a:cxn ang="5400000">
                  <a:pos x="wd2" y="hd2"/>
                </a:cxn>
                <a:cxn ang="10800000">
                  <a:pos x="wd2" y="hd2"/>
                </a:cxn>
                <a:cxn ang="16200000">
                  <a:pos x="wd2" y="hd2"/>
                </a:cxn>
              </a:cxnLst>
              <a:rect l="0" t="0" r="r" b="b"/>
              <a:pathLst>
                <a:path w="16200" h="21600" extrusionOk="0">
                  <a:moveTo>
                    <a:pt x="8100" y="21600"/>
                  </a:moveTo>
                  <a:cubicBezTo>
                    <a:pt x="-2700" y="21600"/>
                    <a:pt x="-2700" y="10800"/>
                    <a:pt x="8100" y="0"/>
                  </a:cubicBezTo>
                  <a:cubicBezTo>
                    <a:pt x="18900" y="0"/>
                    <a:pt x="18900" y="21600"/>
                    <a:pt x="8100"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3" name="Shape 1212">
              <a:extLst>
                <a:ext uri="{FF2B5EF4-FFF2-40B4-BE49-F238E27FC236}">
                  <a16:creationId xmlns:a16="http://schemas.microsoft.com/office/drawing/2014/main" xmlns="" id="{F8D362D3-734B-4ABF-9707-2D9C05164996}"/>
                </a:ext>
              </a:extLst>
            </p:cNvPr>
            <p:cNvSpPr/>
            <p:nvPr/>
          </p:nvSpPr>
          <p:spPr>
            <a:xfrm>
              <a:off x="12785749" y="5486187"/>
              <a:ext cx="604182" cy="286298"/>
            </a:xfrm>
            <a:custGeom>
              <a:avLst/>
              <a:gdLst/>
              <a:ahLst/>
              <a:cxnLst>
                <a:cxn ang="0">
                  <a:pos x="wd2" y="hd2"/>
                </a:cxn>
                <a:cxn ang="5400000">
                  <a:pos x="wd2" y="hd2"/>
                </a:cxn>
                <a:cxn ang="10800000">
                  <a:pos x="wd2" y="hd2"/>
                </a:cxn>
                <a:cxn ang="16200000">
                  <a:pos x="wd2" y="hd2"/>
                </a:cxn>
              </a:cxnLst>
              <a:rect l="0" t="0" r="r" b="b"/>
              <a:pathLst>
                <a:path w="21388" h="20725" extrusionOk="0">
                  <a:moveTo>
                    <a:pt x="19275" y="19339"/>
                  </a:moveTo>
                  <a:cubicBezTo>
                    <a:pt x="18805" y="19339"/>
                    <a:pt x="18336" y="19339"/>
                    <a:pt x="17631" y="19339"/>
                  </a:cubicBezTo>
                  <a:cubicBezTo>
                    <a:pt x="17397" y="19339"/>
                    <a:pt x="17162" y="19339"/>
                    <a:pt x="16927" y="19339"/>
                  </a:cubicBezTo>
                  <a:cubicBezTo>
                    <a:pt x="16692" y="19339"/>
                    <a:pt x="16692" y="18859"/>
                    <a:pt x="16458" y="18379"/>
                  </a:cubicBezTo>
                  <a:cubicBezTo>
                    <a:pt x="16223" y="18379"/>
                    <a:pt x="15284" y="18859"/>
                    <a:pt x="15049" y="17899"/>
                  </a:cubicBezTo>
                  <a:cubicBezTo>
                    <a:pt x="15049" y="16459"/>
                    <a:pt x="14579" y="17419"/>
                    <a:pt x="14110" y="17899"/>
                  </a:cubicBezTo>
                  <a:cubicBezTo>
                    <a:pt x="13405" y="18859"/>
                    <a:pt x="12936" y="18379"/>
                    <a:pt x="12466" y="18859"/>
                  </a:cubicBezTo>
                  <a:cubicBezTo>
                    <a:pt x="11762" y="19339"/>
                    <a:pt x="11058" y="19819"/>
                    <a:pt x="10353" y="20299"/>
                  </a:cubicBezTo>
                  <a:cubicBezTo>
                    <a:pt x="9414" y="20299"/>
                    <a:pt x="8005" y="21259"/>
                    <a:pt x="7066" y="20299"/>
                  </a:cubicBezTo>
                  <a:cubicBezTo>
                    <a:pt x="7066" y="20299"/>
                    <a:pt x="6597" y="19819"/>
                    <a:pt x="6597" y="19339"/>
                  </a:cubicBezTo>
                  <a:cubicBezTo>
                    <a:pt x="6597" y="18859"/>
                    <a:pt x="6597" y="17899"/>
                    <a:pt x="6127" y="17899"/>
                  </a:cubicBezTo>
                  <a:cubicBezTo>
                    <a:pt x="5658" y="17899"/>
                    <a:pt x="5188" y="17899"/>
                    <a:pt x="4718" y="17899"/>
                  </a:cubicBezTo>
                  <a:cubicBezTo>
                    <a:pt x="4249" y="17899"/>
                    <a:pt x="3779" y="17899"/>
                    <a:pt x="3310" y="16939"/>
                  </a:cubicBezTo>
                  <a:cubicBezTo>
                    <a:pt x="3075" y="16939"/>
                    <a:pt x="1901" y="15019"/>
                    <a:pt x="2136" y="14539"/>
                  </a:cubicBezTo>
                  <a:cubicBezTo>
                    <a:pt x="3545" y="13099"/>
                    <a:pt x="5188" y="13579"/>
                    <a:pt x="6362" y="13579"/>
                  </a:cubicBezTo>
                  <a:cubicBezTo>
                    <a:pt x="6597" y="13579"/>
                    <a:pt x="9179" y="13579"/>
                    <a:pt x="9179" y="13579"/>
                  </a:cubicBezTo>
                  <a:cubicBezTo>
                    <a:pt x="9179" y="12619"/>
                    <a:pt x="5892" y="11659"/>
                    <a:pt x="5658" y="11659"/>
                  </a:cubicBezTo>
                  <a:cubicBezTo>
                    <a:pt x="4484" y="11659"/>
                    <a:pt x="3075" y="13099"/>
                    <a:pt x="1901" y="12139"/>
                  </a:cubicBezTo>
                  <a:cubicBezTo>
                    <a:pt x="1431" y="11659"/>
                    <a:pt x="492" y="10699"/>
                    <a:pt x="1431" y="9739"/>
                  </a:cubicBezTo>
                  <a:cubicBezTo>
                    <a:pt x="2136" y="9259"/>
                    <a:pt x="2840" y="8779"/>
                    <a:pt x="3545" y="8779"/>
                  </a:cubicBezTo>
                  <a:cubicBezTo>
                    <a:pt x="4014" y="8299"/>
                    <a:pt x="4484" y="8299"/>
                    <a:pt x="4718" y="8299"/>
                  </a:cubicBezTo>
                  <a:cubicBezTo>
                    <a:pt x="4249" y="8779"/>
                    <a:pt x="3545" y="8299"/>
                    <a:pt x="3075" y="8299"/>
                  </a:cubicBezTo>
                  <a:cubicBezTo>
                    <a:pt x="2840" y="8299"/>
                    <a:pt x="1431" y="8779"/>
                    <a:pt x="1197" y="8299"/>
                  </a:cubicBezTo>
                  <a:cubicBezTo>
                    <a:pt x="1197" y="8299"/>
                    <a:pt x="1431" y="7819"/>
                    <a:pt x="1431" y="7819"/>
                  </a:cubicBezTo>
                  <a:cubicBezTo>
                    <a:pt x="1431" y="7339"/>
                    <a:pt x="-212" y="7819"/>
                    <a:pt x="23" y="6859"/>
                  </a:cubicBezTo>
                  <a:cubicBezTo>
                    <a:pt x="258" y="6379"/>
                    <a:pt x="492" y="5419"/>
                    <a:pt x="727" y="4939"/>
                  </a:cubicBezTo>
                  <a:cubicBezTo>
                    <a:pt x="1666" y="4459"/>
                    <a:pt x="727" y="4459"/>
                    <a:pt x="727" y="3979"/>
                  </a:cubicBezTo>
                  <a:cubicBezTo>
                    <a:pt x="727" y="3979"/>
                    <a:pt x="1431" y="3019"/>
                    <a:pt x="1666" y="3019"/>
                  </a:cubicBezTo>
                  <a:cubicBezTo>
                    <a:pt x="2136" y="2539"/>
                    <a:pt x="2371" y="2059"/>
                    <a:pt x="2840" y="1579"/>
                  </a:cubicBezTo>
                  <a:cubicBezTo>
                    <a:pt x="3779" y="619"/>
                    <a:pt x="4484" y="139"/>
                    <a:pt x="5423" y="139"/>
                  </a:cubicBezTo>
                  <a:cubicBezTo>
                    <a:pt x="6597" y="139"/>
                    <a:pt x="5423" y="3019"/>
                    <a:pt x="5423" y="3019"/>
                  </a:cubicBezTo>
                  <a:cubicBezTo>
                    <a:pt x="5892" y="3499"/>
                    <a:pt x="6362" y="3499"/>
                    <a:pt x="6597" y="3019"/>
                  </a:cubicBezTo>
                  <a:cubicBezTo>
                    <a:pt x="6831" y="3019"/>
                    <a:pt x="6831" y="1579"/>
                    <a:pt x="7066" y="1579"/>
                  </a:cubicBezTo>
                  <a:cubicBezTo>
                    <a:pt x="7536" y="1579"/>
                    <a:pt x="8475" y="1579"/>
                    <a:pt x="8945" y="2539"/>
                  </a:cubicBezTo>
                  <a:cubicBezTo>
                    <a:pt x="9649" y="3499"/>
                    <a:pt x="8005" y="4939"/>
                    <a:pt x="9179" y="4459"/>
                  </a:cubicBezTo>
                  <a:cubicBezTo>
                    <a:pt x="9414" y="4459"/>
                    <a:pt x="9649" y="3979"/>
                    <a:pt x="9884" y="3499"/>
                  </a:cubicBezTo>
                  <a:cubicBezTo>
                    <a:pt x="10118" y="3499"/>
                    <a:pt x="10118" y="3499"/>
                    <a:pt x="10353" y="3499"/>
                  </a:cubicBezTo>
                  <a:cubicBezTo>
                    <a:pt x="10588" y="3499"/>
                    <a:pt x="10588" y="3499"/>
                    <a:pt x="10823" y="3979"/>
                  </a:cubicBezTo>
                  <a:cubicBezTo>
                    <a:pt x="11058" y="3979"/>
                    <a:pt x="11058" y="3019"/>
                    <a:pt x="11058" y="2539"/>
                  </a:cubicBezTo>
                  <a:cubicBezTo>
                    <a:pt x="10823" y="2539"/>
                    <a:pt x="10118" y="1579"/>
                    <a:pt x="9884" y="1579"/>
                  </a:cubicBezTo>
                  <a:cubicBezTo>
                    <a:pt x="10353" y="1099"/>
                    <a:pt x="11292" y="2059"/>
                    <a:pt x="11527" y="2539"/>
                  </a:cubicBezTo>
                  <a:cubicBezTo>
                    <a:pt x="12231" y="3019"/>
                    <a:pt x="12231" y="3499"/>
                    <a:pt x="12466" y="4459"/>
                  </a:cubicBezTo>
                  <a:cubicBezTo>
                    <a:pt x="12466" y="4939"/>
                    <a:pt x="12466" y="7339"/>
                    <a:pt x="12936" y="7339"/>
                  </a:cubicBezTo>
                  <a:cubicBezTo>
                    <a:pt x="13171" y="7339"/>
                    <a:pt x="14110" y="7339"/>
                    <a:pt x="13875" y="6379"/>
                  </a:cubicBezTo>
                  <a:cubicBezTo>
                    <a:pt x="13640" y="4459"/>
                    <a:pt x="13171" y="3019"/>
                    <a:pt x="12936" y="1099"/>
                  </a:cubicBezTo>
                  <a:cubicBezTo>
                    <a:pt x="12701" y="-341"/>
                    <a:pt x="13405" y="139"/>
                    <a:pt x="13640" y="139"/>
                  </a:cubicBezTo>
                  <a:cubicBezTo>
                    <a:pt x="14345" y="619"/>
                    <a:pt x="14345" y="-341"/>
                    <a:pt x="14814" y="139"/>
                  </a:cubicBezTo>
                  <a:cubicBezTo>
                    <a:pt x="15284" y="1099"/>
                    <a:pt x="15988" y="1579"/>
                    <a:pt x="15988" y="2539"/>
                  </a:cubicBezTo>
                  <a:cubicBezTo>
                    <a:pt x="16223" y="3979"/>
                    <a:pt x="16458" y="4939"/>
                    <a:pt x="16927" y="5899"/>
                  </a:cubicBezTo>
                  <a:cubicBezTo>
                    <a:pt x="17162" y="7339"/>
                    <a:pt x="17397" y="7819"/>
                    <a:pt x="17162" y="8779"/>
                  </a:cubicBezTo>
                  <a:cubicBezTo>
                    <a:pt x="16927" y="10219"/>
                    <a:pt x="17631" y="11659"/>
                    <a:pt x="18101" y="12139"/>
                  </a:cubicBezTo>
                  <a:cubicBezTo>
                    <a:pt x="18336" y="12139"/>
                    <a:pt x="18805" y="12139"/>
                    <a:pt x="19040" y="12139"/>
                  </a:cubicBezTo>
                  <a:cubicBezTo>
                    <a:pt x="19275" y="12619"/>
                    <a:pt x="19510" y="13099"/>
                    <a:pt x="19745" y="13099"/>
                  </a:cubicBezTo>
                  <a:cubicBezTo>
                    <a:pt x="20449" y="13579"/>
                    <a:pt x="21388" y="13579"/>
                    <a:pt x="21388" y="15499"/>
                  </a:cubicBezTo>
                  <a:cubicBezTo>
                    <a:pt x="21388" y="16459"/>
                    <a:pt x="19275" y="15019"/>
                    <a:pt x="19275" y="15019"/>
                  </a:cubicBezTo>
                  <a:cubicBezTo>
                    <a:pt x="19275" y="15499"/>
                    <a:pt x="19275" y="15979"/>
                    <a:pt x="19275" y="16459"/>
                  </a:cubicBezTo>
                  <a:cubicBezTo>
                    <a:pt x="19275" y="16459"/>
                    <a:pt x="18571" y="16459"/>
                    <a:pt x="18571" y="16459"/>
                  </a:cubicBezTo>
                  <a:cubicBezTo>
                    <a:pt x="18805" y="16459"/>
                    <a:pt x="18805" y="16939"/>
                    <a:pt x="18805" y="16939"/>
                  </a:cubicBezTo>
                  <a:cubicBezTo>
                    <a:pt x="18805" y="17419"/>
                    <a:pt x="18805" y="17899"/>
                    <a:pt x="18805" y="17899"/>
                  </a:cubicBezTo>
                  <a:cubicBezTo>
                    <a:pt x="18805" y="17899"/>
                    <a:pt x="19745" y="16939"/>
                    <a:pt x="19745" y="16939"/>
                  </a:cubicBezTo>
                  <a:cubicBezTo>
                    <a:pt x="20214" y="16939"/>
                    <a:pt x="19979" y="17419"/>
                    <a:pt x="19979" y="17899"/>
                  </a:cubicBezTo>
                  <a:cubicBezTo>
                    <a:pt x="19979" y="17899"/>
                    <a:pt x="20449" y="17899"/>
                    <a:pt x="20684" y="18379"/>
                  </a:cubicBezTo>
                  <a:cubicBezTo>
                    <a:pt x="20684" y="18379"/>
                    <a:pt x="19275" y="19339"/>
                    <a:pt x="19275" y="19339"/>
                  </a:cubicBezTo>
                  <a:cubicBezTo>
                    <a:pt x="18805" y="19339"/>
                    <a:pt x="19979" y="19339"/>
                    <a:pt x="19275" y="1933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4" name="Shape 1213">
              <a:extLst>
                <a:ext uri="{FF2B5EF4-FFF2-40B4-BE49-F238E27FC236}">
                  <a16:creationId xmlns:a16="http://schemas.microsoft.com/office/drawing/2014/main" xmlns="" id="{EE78F3F4-2C7B-4743-A293-D3D996B32EF2}"/>
                </a:ext>
              </a:extLst>
            </p:cNvPr>
            <p:cNvSpPr/>
            <p:nvPr/>
          </p:nvSpPr>
          <p:spPr>
            <a:xfrm>
              <a:off x="13184285" y="5454345"/>
              <a:ext cx="84902" cy="55331"/>
            </a:xfrm>
            <a:custGeom>
              <a:avLst/>
              <a:gdLst/>
              <a:ahLst/>
              <a:cxnLst>
                <a:cxn ang="0">
                  <a:pos x="wd2" y="hd2"/>
                </a:cxn>
                <a:cxn ang="5400000">
                  <a:pos x="wd2" y="hd2"/>
                </a:cxn>
                <a:cxn ang="10800000">
                  <a:pos x="wd2" y="hd2"/>
                </a:cxn>
                <a:cxn ang="16200000">
                  <a:pos x="wd2" y="hd2"/>
                </a:cxn>
              </a:cxnLst>
              <a:rect l="0" t="0" r="r" b="b"/>
              <a:pathLst>
                <a:path w="19792" h="19582" extrusionOk="0">
                  <a:moveTo>
                    <a:pt x="13886" y="19200"/>
                  </a:moveTo>
                  <a:cubicBezTo>
                    <a:pt x="10800" y="19200"/>
                    <a:pt x="9257" y="12000"/>
                    <a:pt x="7714" y="12000"/>
                  </a:cubicBezTo>
                  <a:cubicBezTo>
                    <a:pt x="6171" y="9600"/>
                    <a:pt x="0" y="7200"/>
                    <a:pt x="0" y="7200"/>
                  </a:cubicBezTo>
                  <a:cubicBezTo>
                    <a:pt x="1543" y="4800"/>
                    <a:pt x="4629" y="2400"/>
                    <a:pt x="6171" y="0"/>
                  </a:cubicBezTo>
                  <a:cubicBezTo>
                    <a:pt x="9257" y="0"/>
                    <a:pt x="12343" y="0"/>
                    <a:pt x="15429" y="2400"/>
                  </a:cubicBezTo>
                  <a:cubicBezTo>
                    <a:pt x="18514" y="4800"/>
                    <a:pt x="21600" y="4800"/>
                    <a:pt x="18514" y="9600"/>
                  </a:cubicBezTo>
                  <a:cubicBezTo>
                    <a:pt x="16971" y="12000"/>
                    <a:pt x="15429" y="21600"/>
                    <a:pt x="13886" y="19200"/>
                  </a:cubicBezTo>
                  <a:cubicBezTo>
                    <a:pt x="12343" y="19200"/>
                    <a:pt x="13886" y="19200"/>
                    <a:pt x="13886" y="19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5" name="Shape 1214">
              <a:extLst>
                <a:ext uri="{FF2B5EF4-FFF2-40B4-BE49-F238E27FC236}">
                  <a16:creationId xmlns:a16="http://schemas.microsoft.com/office/drawing/2014/main" xmlns="" id="{FA4F8F28-2EE7-47FB-90C2-DFC2DD0F1834}"/>
                </a:ext>
              </a:extLst>
            </p:cNvPr>
            <p:cNvSpPr/>
            <p:nvPr/>
          </p:nvSpPr>
          <p:spPr>
            <a:xfrm>
              <a:off x="13331175" y="5432046"/>
              <a:ext cx="206321" cy="180888"/>
            </a:xfrm>
            <a:custGeom>
              <a:avLst/>
              <a:gdLst/>
              <a:ahLst/>
              <a:cxnLst>
                <a:cxn ang="0">
                  <a:pos x="wd2" y="hd2"/>
                </a:cxn>
                <a:cxn ang="5400000">
                  <a:pos x="wd2" y="hd2"/>
                </a:cxn>
                <a:cxn ang="10800000">
                  <a:pos x="wd2" y="hd2"/>
                </a:cxn>
                <a:cxn ang="16200000">
                  <a:pos x="wd2" y="hd2"/>
                </a:cxn>
              </a:cxnLst>
              <a:rect l="0" t="0" r="r" b="b"/>
              <a:pathLst>
                <a:path w="21205" h="20099" extrusionOk="0">
                  <a:moveTo>
                    <a:pt x="12150" y="19574"/>
                  </a:moveTo>
                  <a:cubicBezTo>
                    <a:pt x="10125" y="18085"/>
                    <a:pt x="8775" y="15105"/>
                    <a:pt x="6750" y="13616"/>
                  </a:cubicBezTo>
                  <a:cubicBezTo>
                    <a:pt x="4725" y="12871"/>
                    <a:pt x="2700" y="11381"/>
                    <a:pt x="675" y="10636"/>
                  </a:cubicBezTo>
                  <a:cubicBezTo>
                    <a:pt x="0" y="9892"/>
                    <a:pt x="0" y="9892"/>
                    <a:pt x="0" y="9147"/>
                  </a:cubicBezTo>
                  <a:cubicBezTo>
                    <a:pt x="0" y="6912"/>
                    <a:pt x="1350" y="7657"/>
                    <a:pt x="2700" y="8402"/>
                  </a:cubicBezTo>
                  <a:cubicBezTo>
                    <a:pt x="4050" y="9147"/>
                    <a:pt x="5400" y="10636"/>
                    <a:pt x="7425" y="9892"/>
                  </a:cubicBezTo>
                  <a:cubicBezTo>
                    <a:pt x="8100" y="9892"/>
                    <a:pt x="7425" y="8402"/>
                    <a:pt x="7425" y="8402"/>
                  </a:cubicBezTo>
                  <a:cubicBezTo>
                    <a:pt x="7425" y="7657"/>
                    <a:pt x="8775" y="8402"/>
                    <a:pt x="8775" y="7657"/>
                  </a:cubicBezTo>
                  <a:cubicBezTo>
                    <a:pt x="9450" y="6912"/>
                    <a:pt x="4725" y="5423"/>
                    <a:pt x="4725" y="5423"/>
                  </a:cubicBezTo>
                  <a:cubicBezTo>
                    <a:pt x="3375" y="4678"/>
                    <a:pt x="4050" y="3933"/>
                    <a:pt x="4725" y="3933"/>
                  </a:cubicBezTo>
                  <a:cubicBezTo>
                    <a:pt x="6075" y="3188"/>
                    <a:pt x="6075" y="3933"/>
                    <a:pt x="6750" y="4678"/>
                  </a:cubicBezTo>
                  <a:cubicBezTo>
                    <a:pt x="6750" y="4678"/>
                    <a:pt x="7425" y="3188"/>
                    <a:pt x="7425" y="3188"/>
                  </a:cubicBezTo>
                  <a:cubicBezTo>
                    <a:pt x="8100" y="3188"/>
                    <a:pt x="5400" y="2443"/>
                    <a:pt x="5400" y="2443"/>
                  </a:cubicBezTo>
                  <a:cubicBezTo>
                    <a:pt x="5400" y="2443"/>
                    <a:pt x="6750" y="1698"/>
                    <a:pt x="6750" y="1698"/>
                  </a:cubicBezTo>
                  <a:cubicBezTo>
                    <a:pt x="7425" y="1698"/>
                    <a:pt x="8775" y="2443"/>
                    <a:pt x="9450" y="2443"/>
                  </a:cubicBezTo>
                  <a:cubicBezTo>
                    <a:pt x="9450" y="2443"/>
                    <a:pt x="8775" y="1698"/>
                    <a:pt x="8775" y="1698"/>
                  </a:cubicBezTo>
                  <a:cubicBezTo>
                    <a:pt x="9450" y="954"/>
                    <a:pt x="12150" y="3188"/>
                    <a:pt x="12825" y="3188"/>
                  </a:cubicBezTo>
                  <a:cubicBezTo>
                    <a:pt x="13500" y="2443"/>
                    <a:pt x="12150" y="2443"/>
                    <a:pt x="12150" y="1698"/>
                  </a:cubicBezTo>
                  <a:cubicBezTo>
                    <a:pt x="12150" y="1698"/>
                    <a:pt x="12825" y="1698"/>
                    <a:pt x="12825" y="1698"/>
                  </a:cubicBezTo>
                  <a:cubicBezTo>
                    <a:pt x="12825" y="1698"/>
                    <a:pt x="11475" y="1698"/>
                    <a:pt x="11475" y="954"/>
                  </a:cubicBezTo>
                  <a:cubicBezTo>
                    <a:pt x="11475" y="954"/>
                    <a:pt x="16200" y="-536"/>
                    <a:pt x="16875" y="209"/>
                  </a:cubicBezTo>
                  <a:cubicBezTo>
                    <a:pt x="17550" y="209"/>
                    <a:pt x="15525" y="954"/>
                    <a:pt x="15525" y="1698"/>
                  </a:cubicBezTo>
                  <a:cubicBezTo>
                    <a:pt x="16200" y="2443"/>
                    <a:pt x="18225" y="1698"/>
                    <a:pt x="18900" y="2443"/>
                  </a:cubicBezTo>
                  <a:cubicBezTo>
                    <a:pt x="18900" y="3188"/>
                    <a:pt x="16200" y="4678"/>
                    <a:pt x="18225" y="4678"/>
                  </a:cubicBezTo>
                  <a:cubicBezTo>
                    <a:pt x="18900" y="4678"/>
                    <a:pt x="18225" y="5423"/>
                    <a:pt x="17550" y="5423"/>
                  </a:cubicBezTo>
                  <a:cubicBezTo>
                    <a:pt x="16875" y="5423"/>
                    <a:pt x="16200" y="5423"/>
                    <a:pt x="15525" y="6912"/>
                  </a:cubicBezTo>
                  <a:cubicBezTo>
                    <a:pt x="15525" y="6912"/>
                    <a:pt x="14175" y="9147"/>
                    <a:pt x="14175" y="9147"/>
                  </a:cubicBezTo>
                  <a:cubicBezTo>
                    <a:pt x="14850" y="9147"/>
                    <a:pt x="15525" y="7657"/>
                    <a:pt x="16200" y="7657"/>
                  </a:cubicBezTo>
                  <a:cubicBezTo>
                    <a:pt x="16875" y="7657"/>
                    <a:pt x="16875" y="8402"/>
                    <a:pt x="17550" y="9147"/>
                  </a:cubicBezTo>
                  <a:cubicBezTo>
                    <a:pt x="18225" y="9147"/>
                    <a:pt x="20250" y="12126"/>
                    <a:pt x="19575" y="9147"/>
                  </a:cubicBezTo>
                  <a:cubicBezTo>
                    <a:pt x="19575" y="8402"/>
                    <a:pt x="18225" y="7657"/>
                    <a:pt x="18900" y="6912"/>
                  </a:cubicBezTo>
                  <a:cubicBezTo>
                    <a:pt x="19575" y="6912"/>
                    <a:pt x="20250" y="6912"/>
                    <a:pt x="20250" y="7657"/>
                  </a:cubicBezTo>
                  <a:cubicBezTo>
                    <a:pt x="20250" y="8402"/>
                    <a:pt x="19575" y="9147"/>
                    <a:pt x="20250" y="9892"/>
                  </a:cubicBezTo>
                  <a:cubicBezTo>
                    <a:pt x="20925" y="10636"/>
                    <a:pt x="21600" y="11381"/>
                    <a:pt x="20925" y="12126"/>
                  </a:cubicBezTo>
                  <a:cubicBezTo>
                    <a:pt x="19575" y="13616"/>
                    <a:pt x="21600" y="15850"/>
                    <a:pt x="18900" y="16595"/>
                  </a:cubicBezTo>
                  <a:cubicBezTo>
                    <a:pt x="18900" y="16595"/>
                    <a:pt x="14175" y="18085"/>
                    <a:pt x="14850" y="16595"/>
                  </a:cubicBezTo>
                  <a:cubicBezTo>
                    <a:pt x="14850" y="15850"/>
                    <a:pt x="14175" y="15850"/>
                    <a:pt x="14175" y="16595"/>
                  </a:cubicBezTo>
                  <a:cubicBezTo>
                    <a:pt x="14850" y="17340"/>
                    <a:pt x="14850" y="18085"/>
                    <a:pt x="15525" y="18830"/>
                  </a:cubicBezTo>
                  <a:cubicBezTo>
                    <a:pt x="15525" y="20319"/>
                    <a:pt x="12825" y="19574"/>
                    <a:pt x="12150" y="19574"/>
                  </a:cubicBezTo>
                  <a:cubicBezTo>
                    <a:pt x="11475" y="18830"/>
                    <a:pt x="14850" y="21064"/>
                    <a:pt x="12150" y="1957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6" name="Shape 1215">
              <a:extLst>
                <a:ext uri="{FF2B5EF4-FFF2-40B4-BE49-F238E27FC236}">
                  <a16:creationId xmlns:a16="http://schemas.microsoft.com/office/drawing/2014/main" xmlns="" id="{5AC4D0F0-ACE8-4BF1-8BF9-64E2FBA244CB}"/>
                </a:ext>
              </a:extLst>
            </p:cNvPr>
            <p:cNvSpPr/>
            <p:nvPr/>
          </p:nvSpPr>
          <p:spPr>
            <a:xfrm>
              <a:off x="13558578" y="5431132"/>
              <a:ext cx="170177" cy="143018"/>
            </a:xfrm>
            <a:custGeom>
              <a:avLst/>
              <a:gdLst/>
              <a:ahLst/>
              <a:cxnLst>
                <a:cxn ang="0">
                  <a:pos x="wd2" y="hd2"/>
                </a:cxn>
                <a:cxn ang="5400000">
                  <a:pos x="wd2" y="hd2"/>
                </a:cxn>
                <a:cxn ang="10800000">
                  <a:pos x="wd2" y="hd2"/>
                </a:cxn>
                <a:cxn ang="16200000">
                  <a:pos x="wd2" y="hd2"/>
                </a:cxn>
              </a:cxnLst>
              <a:rect l="0" t="0" r="r" b="b"/>
              <a:pathLst>
                <a:path w="19836" h="21025" extrusionOk="0">
                  <a:moveTo>
                    <a:pt x="4971" y="21025"/>
                  </a:moveTo>
                  <a:cubicBezTo>
                    <a:pt x="3428" y="20043"/>
                    <a:pt x="1885" y="20043"/>
                    <a:pt x="1885" y="18080"/>
                  </a:cubicBezTo>
                  <a:cubicBezTo>
                    <a:pt x="1885" y="15134"/>
                    <a:pt x="-429" y="13170"/>
                    <a:pt x="342" y="10225"/>
                  </a:cubicBezTo>
                  <a:cubicBezTo>
                    <a:pt x="342" y="8261"/>
                    <a:pt x="-429" y="5316"/>
                    <a:pt x="342" y="3352"/>
                  </a:cubicBezTo>
                  <a:cubicBezTo>
                    <a:pt x="1114" y="3352"/>
                    <a:pt x="4200" y="4334"/>
                    <a:pt x="4200" y="3352"/>
                  </a:cubicBezTo>
                  <a:cubicBezTo>
                    <a:pt x="4200" y="2370"/>
                    <a:pt x="-429" y="2370"/>
                    <a:pt x="3428" y="407"/>
                  </a:cubicBezTo>
                  <a:cubicBezTo>
                    <a:pt x="6514" y="-575"/>
                    <a:pt x="8828" y="407"/>
                    <a:pt x="11914" y="1389"/>
                  </a:cubicBezTo>
                  <a:cubicBezTo>
                    <a:pt x="14228" y="1389"/>
                    <a:pt x="16542" y="1389"/>
                    <a:pt x="18857" y="2370"/>
                  </a:cubicBezTo>
                  <a:cubicBezTo>
                    <a:pt x="21171" y="3352"/>
                    <a:pt x="18857" y="5316"/>
                    <a:pt x="17314" y="7280"/>
                  </a:cubicBezTo>
                  <a:cubicBezTo>
                    <a:pt x="16542" y="9243"/>
                    <a:pt x="15771" y="11207"/>
                    <a:pt x="14228" y="12189"/>
                  </a:cubicBezTo>
                  <a:cubicBezTo>
                    <a:pt x="13457" y="14152"/>
                    <a:pt x="10371" y="12189"/>
                    <a:pt x="8828" y="12189"/>
                  </a:cubicBezTo>
                  <a:cubicBezTo>
                    <a:pt x="8828" y="12189"/>
                    <a:pt x="6514" y="12189"/>
                    <a:pt x="7285" y="13170"/>
                  </a:cubicBezTo>
                  <a:cubicBezTo>
                    <a:pt x="7285" y="14152"/>
                    <a:pt x="8828" y="14152"/>
                    <a:pt x="8057" y="16116"/>
                  </a:cubicBezTo>
                  <a:cubicBezTo>
                    <a:pt x="7285" y="16116"/>
                    <a:pt x="5742" y="21025"/>
                    <a:pt x="4971" y="21025"/>
                  </a:cubicBezTo>
                  <a:cubicBezTo>
                    <a:pt x="3428" y="20043"/>
                    <a:pt x="5742" y="21025"/>
                    <a:pt x="4971" y="2102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7" name="Shape 1216">
              <a:extLst>
                <a:ext uri="{FF2B5EF4-FFF2-40B4-BE49-F238E27FC236}">
                  <a16:creationId xmlns:a16="http://schemas.microsoft.com/office/drawing/2014/main" xmlns="" id="{7532937C-1150-436C-B1F2-820AE05E3DD0}"/>
                </a:ext>
              </a:extLst>
            </p:cNvPr>
            <p:cNvSpPr/>
            <p:nvPr/>
          </p:nvSpPr>
          <p:spPr>
            <a:xfrm>
              <a:off x="12562820" y="5409136"/>
              <a:ext cx="348493" cy="214432"/>
            </a:xfrm>
            <a:custGeom>
              <a:avLst/>
              <a:gdLst/>
              <a:ahLst/>
              <a:cxnLst>
                <a:cxn ang="0">
                  <a:pos x="wd2" y="hd2"/>
                </a:cxn>
                <a:cxn ang="5400000">
                  <a:pos x="wd2" y="hd2"/>
                </a:cxn>
                <a:cxn ang="10800000">
                  <a:pos x="wd2" y="hd2"/>
                </a:cxn>
                <a:cxn ang="16200000">
                  <a:pos x="wd2" y="hd2"/>
                </a:cxn>
              </a:cxnLst>
              <a:rect l="0" t="0" r="r" b="b"/>
              <a:pathLst>
                <a:path w="21082" h="21124" extrusionOk="0">
                  <a:moveTo>
                    <a:pt x="20800" y="6545"/>
                  </a:moveTo>
                  <a:cubicBezTo>
                    <a:pt x="20000" y="5236"/>
                    <a:pt x="19200" y="3927"/>
                    <a:pt x="18000" y="2618"/>
                  </a:cubicBezTo>
                  <a:cubicBezTo>
                    <a:pt x="17600" y="2618"/>
                    <a:pt x="16800" y="1964"/>
                    <a:pt x="16400" y="1964"/>
                  </a:cubicBezTo>
                  <a:cubicBezTo>
                    <a:pt x="15200" y="1309"/>
                    <a:pt x="14800" y="1964"/>
                    <a:pt x="14000" y="2618"/>
                  </a:cubicBezTo>
                  <a:cubicBezTo>
                    <a:pt x="13600" y="2618"/>
                    <a:pt x="13200" y="1964"/>
                    <a:pt x="12800" y="1964"/>
                  </a:cubicBezTo>
                  <a:cubicBezTo>
                    <a:pt x="12400" y="1309"/>
                    <a:pt x="11600" y="1309"/>
                    <a:pt x="10800" y="655"/>
                  </a:cubicBezTo>
                  <a:cubicBezTo>
                    <a:pt x="10000" y="655"/>
                    <a:pt x="8800" y="0"/>
                    <a:pt x="8000" y="0"/>
                  </a:cubicBezTo>
                  <a:cubicBezTo>
                    <a:pt x="6800" y="0"/>
                    <a:pt x="5600" y="655"/>
                    <a:pt x="4400" y="655"/>
                  </a:cubicBezTo>
                  <a:cubicBezTo>
                    <a:pt x="3600" y="1309"/>
                    <a:pt x="2400" y="655"/>
                    <a:pt x="3200" y="1964"/>
                  </a:cubicBezTo>
                  <a:cubicBezTo>
                    <a:pt x="4000" y="4582"/>
                    <a:pt x="4000" y="5236"/>
                    <a:pt x="2800" y="7200"/>
                  </a:cubicBezTo>
                  <a:cubicBezTo>
                    <a:pt x="2000" y="8509"/>
                    <a:pt x="2800" y="9164"/>
                    <a:pt x="2800" y="9818"/>
                  </a:cubicBezTo>
                  <a:cubicBezTo>
                    <a:pt x="2400" y="10473"/>
                    <a:pt x="1600" y="10473"/>
                    <a:pt x="1600" y="11782"/>
                  </a:cubicBezTo>
                  <a:cubicBezTo>
                    <a:pt x="1200" y="13091"/>
                    <a:pt x="400" y="14400"/>
                    <a:pt x="0" y="15709"/>
                  </a:cubicBezTo>
                  <a:cubicBezTo>
                    <a:pt x="0" y="16364"/>
                    <a:pt x="2400" y="17018"/>
                    <a:pt x="2800" y="17018"/>
                  </a:cubicBezTo>
                  <a:cubicBezTo>
                    <a:pt x="4000" y="18327"/>
                    <a:pt x="4800" y="20945"/>
                    <a:pt x="6000" y="20945"/>
                  </a:cubicBezTo>
                  <a:cubicBezTo>
                    <a:pt x="6400" y="21600"/>
                    <a:pt x="7200" y="20291"/>
                    <a:pt x="7600" y="19636"/>
                  </a:cubicBezTo>
                  <a:cubicBezTo>
                    <a:pt x="8400" y="18982"/>
                    <a:pt x="9200" y="19636"/>
                    <a:pt x="10000" y="18982"/>
                  </a:cubicBezTo>
                  <a:cubicBezTo>
                    <a:pt x="10800" y="18982"/>
                    <a:pt x="10800" y="18327"/>
                    <a:pt x="11200" y="17018"/>
                  </a:cubicBezTo>
                  <a:cubicBezTo>
                    <a:pt x="11200" y="15709"/>
                    <a:pt x="11200" y="15055"/>
                    <a:pt x="12400" y="13745"/>
                  </a:cubicBezTo>
                  <a:cubicBezTo>
                    <a:pt x="13200" y="13091"/>
                    <a:pt x="13600" y="11782"/>
                    <a:pt x="14800" y="11127"/>
                  </a:cubicBezTo>
                  <a:cubicBezTo>
                    <a:pt x="16000" y="9818"/>
                    <a:pt x="17200" y="9164"/>
                    <a:pt x="18400" y="8509"/>
                  </a:cubicBezTo>
                  <a:cubicBezTo>
                    <a:pt x="18400" y="8509"/>
                    <a:pt x="21200" y="6545"/>
                    <a:pt x="20800" y="6545"/>
                  </a:cubicBezTo>
                  <a:cubicBezTo>
                    <a:pt x="20400" y="5891"/>
                    <a:pt x="21600" y="7200"/>
                    <a:pt x="20800" y="654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8" name="Shape 1217">
              <a:extLst>
                <a:ext uri="{FF2B5EF4-FFF2-40B4-BE49-F238E27FC236}">
                  <a16:creationId xmlns:a16="http://schemas.microsoft.com/office/drawing/2014/main" xmlns="" id="{D01236F8-484A-4574-B8BE-48C4204F428B}"/>
                </a:ext>
              </a:extLst>
            </p:cNvPr>
            <p:cNvSpPr/>
            <p:nvPr/>
          </p:nvSpPr>
          <p:spPr>
            <a:xfrm>
              <a:off x="13261995" y="5348104"/>
              <a:ext cx="34004" cy="27126"/>
            </a:xfrm>
            <a:custGeom>
              <a:avLst/>
              <a:gdLst/>
              <a:ahLst/>
              <a:cxnLst>
                <a:cxn ang="0">
                  <a:pos x="wd2" y="hd2"/>
                </a:cxn>
                <a:cxn ang="5400000">
                  <a:pos x="wd2" y="hd2"/>
                </a:cxn>
                <a:cxn ang="10800000">
                  <a:pos x="wd2" y="hd2"/>
                </a:cxn>
                <a:cxn ang="16200000">
                  <a:pos x="wd2" y="hd2"/>
                </a:cxn>
              </a:cxnLst>
              <a:rect l="0" t="0" r="r" b="b"/>
              <a:pathLst>
                <a:path w="15476" h="21600" extrusionOk="0">
                  <a:moveTo>
                    <a:pt x="9887" y="21600"/>
                  </a:moveTo>
                  <a:cubicBezTo>
                    <a:pt x="6801" y="21600"/>
                    <a:pt x="630" y="21600"/>
                    <a:pt x="630" y="16200"/>
                  </a:cubicBezTo>
                  <a:cubicBezTo>
                    <a:pt x="-2456" y="10800"/>
                    <a:pt x="6801" y="0"/>
                    <a:pt x="6801" y="0"/>
                  </a:cubicBezTo>
                  <a:cubicBezTo>
                    <a:pt x="16058" y="0"/>
                    <a:pt x="19144" y="21600"/>
                    <a:pt x="9887" y="21600"/>
                  </a:cubicBezTo>
                  <a:cubicBezTo>
                    <a:pt x="630" y="16200"/>
                    <a:pt x="16058" y="21600"/>
                    <a:pt x="9887"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79" name="Shape 1218">
              <a:extLst>
                <a:ext uri="{FF2B5EF4-FFF2-40B4-BE49-F238E27FC236}">
                  <a16:creationId xmlns:a16="http://schemas.microsoft.com/office/drawing/2014/main" xmlns="" id="{E8DE23F7-21D3-494D-A0D2-03369DBE8C59}"/>
                </a:ext>
              </a:extLst>
            </p:cNvPr>
            <p:cNvSpPr/>
            <p:nvPr/>
          </p:nvSpPr>
          <p:spPr>
            <a:xfrm>
              <a:off x="12847563" y="5241056"/>
              <a:ext cx="392915" cy="174863"/>
            </a:xfrm>
            <a:custGeom>
              <a:avLst/>
              <a:gdLst/>
              <a:ahLst/>
              <a:cxnLst>
                <a:cxn ang="0">
                  <a:pos x="wd2" y="hd2"/>
                </a:cxn>
                <a:cxn ang="5400000">
                  <a:pos x="wd2" y="hd2"/>
                </a:cxn>
                <a:cxn ang="10800000">
                  <a:pos x="wd2" y="hd2"/>
                </a:cxn>
                <a:cxn ang="16200000">
                  <a:pos x="wd2" y="hd2"/>
                </a:cxn>
              </a:cxnLst>
              <a:rect l="0" t="0" r="r" b="b"/>
              <a:pathLst>
                <a:path w="21338" h="20131" extrusionOk="0">
                  <a:moveTo>
                    <a:pt x="18000" y="15502"/>
                  </a:moveTo>
                  <a:cubicBezTo>
                    <a:pt x="17640" y="15502"/>
                    <a:pt x="17640" y="14731"/>
                    <a:pt x="17280" y="14731"/>
                  </a:cubicBezTo>
                  <a:cubicBezTo>
                    <a:pt x="17280" y="14731"/>
                    <a:pt x="16560" y="15502"/>
                    <a:pt x="16560" y="16274"/>
                  </a:cubicBezTo>
                  <a:cubicBezTo>
                    <a:pt x="16200" y="16274"/>
                    <a:pt x="15840" y="16274"/>
                    <a:pt x="15480" y="15502"/>
                  </a:cubicBezTo>
                  <a:cubicBezTo>
                    <a:pt x="15120" y="15502"/>
                    <a:pt x="14760" y="15502"/>
                    <a:pt x="14400" y="16274"/>
                  </a:cubicBezTo>
                  <a:cubicBezTo>
                    <a:pt x="12600" y="17817"/>
                    <a:pt x="10800" y="18588"/>
                    <a:pt x="8640" y="19360"/>
                  </a:cubicBezTo>
                  <a:cubicBezTo>
                    <a:pt x="8280" y="19360"/>
                    <a:pt x="7200" y="20131"/>
                    <a:pt x="6840" y="20131"/>
                  </a:cubicBezTo>
                  <a:cubicBezTo>
                    <a:pt x="6120" y="19360"/>
                    <a:pt x="4680" y="18588"/>
                    <a:pt x="6120" y="17045"/>
                  </a:cubicBezTo>
                  <a:cubicBezTo>
                    <a:pt x="6840" y="17045"/>
                    <a:pt x="7920" y="15502"/>
                    <a:pt x="8640" y="15502"/>
                  </a:cubicBezTo>
                  <a:cubicBezTo>
                    <a:pt x="9360" y="15502"/>
                    <a:pt x="10080" y="15502"/>
                    <a:pt x="10440" y="15502"/>
                  </a:cubicBezTo>
                  <a:cubicBezTo>
                    <a:pt x="10440" y="15502"/>
                    <a:pt x="11520" y="13960"/>
                    <a:pt x="11160" y="13960"/>
                  </a:cubicBezTo>
                  <a:cubicBezTo>
                    <a:pt x="10800" y="13188"/>
                    <a:pt x="9000" y="13960"/>
                    <a:pt x="8640" y="13960"/>
                  </a:cubicBezTo>
                  <a:cubicBezTo>
                    <a:pt x="7920" y="14731"/>
                    <a:pt x="7560" y="14731"/>
                    <a:pt x="6840" y="14731"/>
                  </a:cubicBezTo>
                  <a:cubicBezTo>
                    <a:pt x="6120" y="14731"/>
                    <a:pt x="6840" y="13960"/>
                    <a:pt x="6840" y="13188"/>
                  </a:cubicBezTo>
                  <a:cubicBezTo>
                    <a:pt x="6840" y="10874"/>
                    <a:pt x="4680" y="14731"/>
                    <a:pt x="4320" y="14731"/>
                  </a:cubicBezTo>
                  <a:cubicBezTo>
                    <a:pt x="4320" y="14731"/>
                    <a:pt x="3960" y="15502"/>
                    <a:pt x="3960" y="15502"/>
                  </a:cubicBezTo>
                  <a:cubicBezTo>
                    <a:pt x="3240" y="13960"/>
                    <a:pt x="3240" y="15502"/>
                    <a:pt x="3240" y="16274"/>
                  </a:cubicBezTo>
                  <a:cubicBezTo>
                    <a:pt x="3240" y="16274"/>
                    <a:pt x="2160" y="14731"/>
                    <a:pt x="1800" y="14731"/>
                  </a:cubicBezTo>
                  <a:cubicBezTo>
                    <a:pt x="1440" y="14731"/>
                    <a:pt x="0" y="15502"/>
                    <a:pt x="0" y="13960"/>
                  </a:cubicBezTo>
                  <a:cubicBezTo>
                    <a:pt x="0" y="12417"/>
                    <a:pt x="720" y="13188"/>
                    <a:pt x="1440" y="12417"/>
                  </a:cubicBezTo>
                  <a:cubicBezTo>
                    <a:pt x="2160" y="12417"/>
                    <a:pt x="2880" y="12417"/>
                    <a:pt x="3240" y="11645"/>
                  </a:cubicBezTo>
                  <a:cubicBezTo>
                    <a:pt x="3240" y="11645"/>
                    <a:pt x="4320" y="10874"/>
                    <a:pt x="3960" y="10874"/>
                  </a:cubicBezTo>
                  <a:cubicBezTo>
                    <a:pt x="3240" y="10102"/>
                    <a:pt x="2160" y="10874"/>
                    <a:pt x="1800" y="10874"/>
                  </a:cubicBezTo>
                  <a:cubicBezTo>
                    <a:pt x="720" y="10874"/>
                    <a:pt x="0" y="9331"/>
                    <a:pt x="1440" y="9331"/>
                  </a:cubicBezTo>
                  <a:cubicBezTo>
                    <a:pt x="2160" y="9331"/>
                    <a:pt x="3600" y="8560"/>
                    <a:pt x="4320" y="8560"/>
                  </a:cubicBezTo>
                  <a:cubicBezTo>
                    <a:pt x="3960" y="8560"/>
                    <a:pt x="1440" y="9331"/>
                    <a:pt x="1440" y="7788"/>
                  </a:cubicBezTo>
                  <a:cubicBezTo>
                    <a:pt x="1080" y="6245"/>
                    <a:pt x="4320" y="7017"/>
                    <a:pt x="4680" y="6245"/>
                  </a:cubicBezTo>
                  <a:cubicBezTo>
                    <a:pt x="4680" y="6245"/>
                    <a:pt x="3240" y="5474"/>
                    <a:pt x="3240" y="4702"/>
                  </a:cubicBezTo>
                  <a:cubicBezTo>
                    <a:pt x="2880" y="3931"/>
                    <a:pt x="5040" y="3160"/>
                    <a:pt x="5040" y="3160"/>
                  </a:cubicBezTo>
                  <a:cubicBezTo>
                    <a:pt x="6120" y="3160"/>
                    <a:pt x="5400" y="6245"/>
                    <a:pt x="6120" y="6245"/>
                  </a:cubicBezTo>
                  <a:cubicBezTo>
                    <a:pt x="7200" y="6245"/>
                    <a:pt x="7920" y="6245"/>
                    <a:pt x="9000" y="7017"/>
                  </a:cubicBezTo>
                  <a:cubicBezTo>
                    <a:pt x="9360" y="7788"/>
                    <a:pt x="10080" y="8560"/>
                    <a:pt x="10440" y="9331"/>
                  </a:cubicBezTo>
                  <a:cubicBezTo>
                    <a:pt x="11160" y="10874"/>
                    <a:pt x="10800" y="11645"/>
                    <a:pt x="11520" y="11645"/>
                  </a:cubicBezTo>
                  <a:cubicBezTo>
                    <a:pt x="12600" y="11645"/>
                    <a:pt x="13320" y="11645"/>
                    <a:pt x="14040" y="10874"/>
                  </a:cubicBezTo>
                  <a:cubicBezTo>
                    <a:pt x="15480" y="10102"/>
                    <a:pt x="13320" y="9331"/>
                    <a:pt x="13320" y="8560"/>
                  </a:cubicBezTo>
                  <a:cubicBezTo>
                    <a:pt x="13320" y="8560"/>
                    <a:pt x="16200" y="7788"/>
                    <a:pt x="13680" y="5474"/>
                  </a:cubicBezTo>
                  <a:cubicBezTo>
                    <a:pt x="13320" y="5474"/>
                    <a:pt x="12600" y="5474"/>
                    <a:pt x="12960" y="4702"/>
                  </a:cubicBezTo>
                  <a:cubicBezTo>
                    <a:pt x="13320" y="3931"/>
                    <a:pt x="13680" y="3160"/>
                    <a:pt x="13680" y="2388"/>
                  </a:cubicBezTo>
                  <a:cubicBezTo>
                    <a:pt x="14040" y="1617"/>
                    <a:pt x="15480" y="-1469"/>
                    <a:pt x="15480" y="845"/>
                  </a:cubicBezTo>
                  <a:cubicBezTo>
                    <a:pt x="15480" y="1617"/>
                    <a:pt x="15840" y="2388"/>
                    <a:pt x="15840" y="3931"/>
                  </a:cubicBezTo>
                  <a:cubicBezTo>
                    <a:pt x="16200" y="3931"/>
                    <a:pt x="16200" y="4702"/>
                    <a:pt x="16200" y="5474"/>
                  </a:cubicBezTo>
                  <a:cubicBezTo>
                    <a:pt x="16560" y="6245"/>
                    <a:pt x="15840" y="5474"/>
                    <a:pt x="15840" y="6245"/>
                  </a:cubicBezTo>
                  <a:cubicBezTo>
                    <a:pt x="15840" y="7788"/>
                    <a:pt x="16920" y="6245"/>
                    <a:pt x="16920" y="7017"/>
                  </a:cubicBezTo>
                  <a:cubicBezTo>
                    <a:pt x="16920" y="8560"/>
                    <a:pt x="18000" y="9331"/>
                    <a:pt x="18360" y="9331"/>
                  </a:cubicBezTo>
                  <a:cubicBezTo>
                    <a:pt x="19080" y="9331"/>
                    <a:pt x="19080" y="10102"/>
                    <a:pt x="19080" y="8560"/>
                  </a:cubicBezTo>
                  <a:cubicBezTo>
                    <a:pt x="19080" y="7017"/>
                    <a:pt x="19800" y="7017"/>
                    <a:pt x="20520" y="7788"/>
                  </a:cubicBezTo>
                  <a:cubicBezTo>
                    <a:pt x="20880" y="7788"/>
                    <a:pt x="21600" y="9331"/>
                    <a:pt x="21240" y="10102"/>
                  </a:cubicBezTo>
                  <a:cubicBezTo>
                    <a:pt x="21240" y="10874"/>
                    <a:pt x="20880" y="13188"/>
                    <a:pt x="20880" y="13960"/>
                  </a:cubicBezTo>
                  <a:cubicBezTo>
                    <a:pt x="20520" y="14731"/>
                    <a:pt x="18360" y="15502"/>
                    <a:pt x="18000" y="15502"/>
                  </a:cubicBezTo>
                  <a:cubicBezTo>
                    <a:pt x="17280" y="14731"/>
                    <a:pt x="18360" y="15502"/>
                    <a:pt x="18000" y="1550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0" name="Shape 1219">
              <a:extLst>
                <a:ext uri="{FF2B5EF4-FFF2-40B4-BE49-F238E27FC236}">
                  <a16:creationId xmlns:a16="http://schemas.microsoft.com/office/drawing/2014/main" xmlns="" id="{4B751115-2169-44F8-8513-F1FDCF2CA4E0}"/>
                </a:ext>
              </a:extLst>
            </p:cNvPr>
            <p:cNvSpPr/>
            <p:nvPr/>
          </p:nvSpPr>
          <p:spPr>
            <a:xfrm>
              <a:off x="12779766" y="5306484"/>
              <a:ext cx="62443" cy="36163"/>
            </a:xfrm>
            <a:custGeom>
              <a:avLst/>
              <a:gdLst/>
              <a:ahLst/>
              <a:cxnLst>
                <a:cxn ang="0">
                  <a:pos x="wd2" y="hd2"/>
                </a:cxn>
                <a:cxn ang="5400000">
                  <a:pos x="wd2" y="hd2"/>
                </a:cxn>
                <a:cxn ang="10800000">
                  <a:pos x="wd2" y="hd2"/>
                </a:cxn>
                <a:cxn ang="16200000">
                  <a:pos x="wd2" y="hd2"/>
                </a:cxn>
              </a:cxnLst>
              <a:rect l="0" t="0" r="r" b="b"/>
              <a:pathLst>
                <a:path w="19894" h="17277" extrusionOk="0">
                  <a:moveTo>
                    <a:pt x="19440" y="1372"/>
                  </a:moveTo>
                  <a:cubicBezTo>
                    <a:pt x="17280" y="1372"/>
                    <a:pt x="0" y="13715"/>
                    <a:pt x="0" y="13715"/>
                  </a:cubicBezTo>
                  <a:cubicBezTo>
                    <a:pt x="4320" y="16800"/>
                    <a:pt x="10800" y="19886"/>
                    <a:pt x="12960" y="13715"/>
                  </a:cubicBezTo>
                  <a:cubicBezTo>
                    <a:pt x="15120" y="10629"/>
                    <a:pt x="19440" y="-1714"/>
                    <a:pt x="19440" y="1372"/>
                  </a:cubicBezTo>
                  <a:cubicBezTo>
                    <a:pt x="15120" y="1372"/>
                    <a:pt x="21600" y="-1714"/>
                    <a:pt x="19440" y="137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1" name="Shape 1220">
              <a:extLst>
                <a:ext uri="{FF2B5EF4-FFF2-40B4-BE49-F238E27FC236}">
                  <a16:creationId xmlns:a16="http://schemas.microsoft.com/office/drawing/2014/main" xmlns="" id="{06AB0D82-AD7E-45E3-9B0F-8C88C2D83551}"/>
                </a:ext>
              </a:extLst>
            </p:cNvPr>
            <p:cNvSpPr/>
            <p:nvPr/>
          </p:nvSpPr>
          <p:spPr>
            <a:xfrm>
              <a:off x="12662254" y="5203437"/>
              <a:ext cx="238817" cy="113025"/>
            </a:xfrm>
            <a:custGeom>
              <a:avLst/>
              <a:gdLst/>
              <a:ahLst/>
              <a:cxnLst>
                <a:cxn ang="0">
                  <a:pos x="wd2" y="hd2"/>
                </a:cxn>
                <a:cxn ang="5400000">
                  <a:pos x="wd2" y="hd2"/>
                </a:cxn>
                <a:cxn ang="10800000">
                  <a:pos x="wd2" y="hd2"/>
                </a:cxn>
                <a:cxn ang="16200000">
                  <a:pos x="wd2" y="hd2"/>
                </a:cxn>
              </a:cxnLst>
              <a:rect l="0" t="0" r="r" b="b"/>
              <a:pathLst>
                <a:path w="21135" h="21600" extrusionOk="0">
                  <a:moveTo>
                    <a:pt x="17514" y="15247"/>
                  </a:moveTo>
                  <a:cubicBezTo>
                    <a:pt x="16930" y="16518"/>
                    <a:pt x="15762" y="16518"/>
                    <a:pt x="15762" y="16518"/>
                  </a:cubicBezTo>
                  <a:cubicBezTo>
                    <a:pt x="14011" y="16518"/>
                    <a:pt x="14595" y="13976"/>
                    <a:pt x="15178" y="12706"/>
                  </a:cubicBezTo>
                  <a:cubicBezTo>
                    <a:pt x="15762" y="10165"/>
                    <a:pt x="14011" y="8894"/>
                    <a:pt x="13427" y="10165"/>
                  </a:cubicBezTo>
                  <a:cubicBezTo>
                    <a:pt x="13427" y="11435"/>
                    <a:pt x="13427" y="12706"/>
                    <a:pt x="12843" y="12706"/>
                  </a:cubicBezTo>
                  <a:cubicBezTo>
                    <a:pt x="12843" y="12706"/>
                    <a:pt x="12259" y="12706"/>
                    <a:pt x="12259" y="11435"/>
                  </a:cubicBezTo>
                  <a:cubicBezTo>
                    <a:pt x="11676" y="12706"/>
                    <a:pt x="12259" y="15247"/>
                    <a:pt x="11676" y="16518"/>
                  </a:cubicBezTo>
                  <a:cubicBezTo>
                    <a:pt x="11092" y="19059"/>
                    <a:pt x="10508" y="16518"/>
                    <a:pt x="9924" y="17788"/>
                  </a:cubicBezTo>
                  <a:cubicBezTo>
                    <a:pt x="9341" y="17788"/>
                    <a:pt x="9924" y="20329"/>
                    <a:pt x="9341" y="20329"/>
                  </a:cubicBezTo>
                  <a:cubicBezTo>
                    <a:pt x="9341" y="21600"/>
                    <a:pt x="7589" y="21600"/>
                    <a:pt x="7005" y="21600"/>
                  </a:cubicBezTo>
                  <a:cubicBezTo>
                    <a:pt x="6422" y="20329"/>
                    <a:pt x="6422" y="17788"/>
                    <a:pt x="5838" y="19059"/>
                  </a:cubicBezTo>
                  <a:cubicBezTo>
                    <a:pt x="4670" y="20329"/>
                    <a:pt x="4086" y="20329"/>
                    <a:pt x="2919" y="20329"/>
                  </a:cubicBezTo>
                  <a:cubicBezTo>
                    <a:pt x="2335" y="20329"/>
                    <a:pt x="1168" y="21600"/>
                    <a:pt x="584" y="21600"/>
                  </a:cubicBezTo>
                  <a:cubicBezTo>
                    <a:pt x="0" y="21600"/>
                    <a:pt x="1751" y="17788"/>
                    <a:pt x="1168" y="16518"/>
                  </a:cubicBezTo>
                  <a:cubicBezTo>
                    <a:pt x="1168" y="16518"/>
                    <a:pt x="584" y="17788"/>
                    <a:pt x="0" y="17788"/>
                  </a:cubicBezTo>
                  <a:cubicBezTo>
                    <a:pt x="0" y="16518"/>
                    <a:pt x="2919" y="15247"/>
                    <a:pt x="3503" y="15247"/>
                  </a:cubicBezTo>
                  <a:cubicBezTo>
                    <a:pt x="4670" y="15247"/>
                    <a:pt x="4670" y="13976"/>
                    <a:pt x="5254" y="12706"/>
                  </a:cubicBezTo>
                  <a:cubicBezTo>
                    <a:pt x="6422" y="10165"/>
                    <a:pt x="7005" y="10165"/>
                    <a:pt x="7589" y="8894"/>
                  </a:cubicBezTo>
                  <a:cubicBezTo>
                    <a:pt x="8757" y="6353"/>
                    <a:pt x="9341" y="3812"/>
                    <a:pt x="10508" y="3812"/>
                  </a:cubicBezTo>
                  <a:cubicBezTo>
                    <a:pt x="11676" y="2541"/>
                    <a:pt x="12843" y="2541"/>
                    <a:pt x="14011" y="3812"/>
                  </a:cubicBezTo>
                  <a:cubicBezTo>
                    <a:pt x="15178" y="3812"/>
                    <a:pt x="16930" y="5082"/>
                    <a:pt x="17514" y="3812"/>
                  </a:cubicBezTo>
                  <a:cubicBezTo>
                    <a:pt x="18097" y="2541"/>
                    <a:pt x="17514" y="0"/>
                    <a:pt x="18681" y="0"/>
                  </a:cubicBezTo>
                  <a:cubicBezTo>
                    <a:pt x="18681" y="0"/>
                    <a:pt x="21016" y="1271"/>
                    <a:pt x="21016" y="2541"/>
                  </a:cubicBezTo>
                  <a:cubicBezTo>
                    <a:pt x="21600" y="2541"/>
                    <a:pt x="19849" y="3812"/>
                    <a:pt x="19849" y="5082"/>
                  </a:cubicBezTo>
                  <a:cubicBezTo>
                    <a:pt x="19849" y="6353"/>
                    <a:pt x="21600" y="7624"/>
                    <a:pt x="19849" y="8894"/>
                  </a:cubicBezTo>
                  <a:cubicBezTo>
                    <a:pt x="19265" y="10165"/>
                    <a:pt x="21016" y="11435"/>
                    <a:pt x="20432" y="11435"/>
                  </a:cubicBezTo>
                  <a:cubicBezTo>
                    <a:pt x="19265" y="12706"/>
                    <a:pt x="18681" y="12706"/>
                    <a:pt x="18097" y="12706"/>
                  </a:cubicBezTo>
                  <a:cubicBezTo>
                    <a:pt x="18097" y="13976"/>
                    <a:pt x="18097" y="13976"/>
                    <a:pt x="17514" y="15247"/>
                  </a:cubicBezTo>
                  <a:cubicBezTo>
                    <a:pt x="16930" y="16518"/>
                    <a:pt x="18097" y="13976"/>
                    <a:pt x="17514" y="1524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2" name="Shape 1221">
              <a:extLst>
                <a:ext uri="{FF2B5EF4-FFF2-40B4-BE49-F238E27FC236}">
                  <a16:creationId xmlns:a16="http://schemas.microsoft.com/office/drawing/2014/main" xmlns="" id="{76BE0CD8-8ACF-4A43-8FEC-E4E79B28C9AE}"/>
                </a:ext>
              </a:extLst>
            </p:cNvPr>
            <p:cNvSpPr/>
            <p:nvPr/>
          </p:nvSpPr>
          <p:spPr>
            <a:xfrm>
              <a:off x="12939141" y="5248642"/>
              <a:ext cx="30786" cy="13564"/>
            </a:xfrm>
            <a:custGeom>
              <a:avLst/>
              <a:gdLst/>
              <a:ahLst/>
              <a:cxnLst>
                <a:cxn ang="0">
                  <a:pos x="wd2" y="hd2"/>
                </a:cxn>
                <a:cxn ang="5400000">
                  <a:pos x="wd2" y="hd2"/>
                </a:cxn>
                <a:cxn ang="10800000">
                  <a:pos x="wd2" y="hd2"/>
                </a:cxn>
                <a:cxn ang="16200000">
                  <a:pos x="wd2" y="hd2"/>
                </a:cxn>
              </a:cxnLst>
              <a:rect l="0" t="0" r="r" b="b"/>
              <a:pathLst>
                <a:path w="12793" h="21600" extrusionOk="0">
                  <a:moveTo>
                    <a:pt x="11013" y="21600"/>
                  </a:moveTo>
                  <a:cubicBezTo>
                    <a:pt x="5613" y="21600"/>
                    <a:pt x="-5187" y="10800"/>
                    <a:pt x="2913" y="0"/>
                  </a:cubicBezTo>
                  <a:cubicBezTo>
                    <a:pt x="8313" y="0"/>
                    <a:pt x="16413" y="21600"/>
                    <a:pt x="11013"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3" name="Shape 1222">
              <a:extLst>
                <a:ext uri="{FF2B5EF4-FFF2-40B4-BE49-F238E27FC236}">
                  <a16:creationId xmlns:a16="http://schemas.microsoft.com/office/drawing/2014/main" xmlns="" id="{3834DF3C-6B07-478D-96D4-847B82FFC48D}"/>
                </a:ext>
              </a:extLst>
            </p:cNvPr>
            <p:cNvSpPr/>
            <p:nvPr/>
          </p:nvSpPr>
          <p:spPr>
            <a:xfrm>
              <a:off x="12982496" y="5155967"/>
              <a:ext cx="120618" cy="61912"/>
            </a:xfrm>
            <a:custGeom>
              <a:avLst/>
              <a:gdLst/>
              <a:ahLst/>
              <a:cxnLst>
                <a:cxn ang="0">
                  <a:pos x="wd2" y="hd2"/>
                </a:cxn>
                <a:cxn ang="5400000">
                  <a:pos x="wd2" y="hd2"/>
                </a:cxn>
                <a:cxn ang="10800000">
                  <a:pos x="wd2" y="hd2"/>
                </a:cxn>
                <a:cxn ang="16200000">
                  <a:pos x="wd2" y="hd2"/>
                </a:cxn>
              </a:cxnLst>
              <a:rect l="0" t="0" r="r" b="b"/>
              <a:pathLst>
                <a:path w="18595" h="20400" extrusionOk="0">
                  <a:moveTo>
                    <a:pt x="5560" y="19440"/>
                  </a:moveTo>
                  <a:cubicBezTo>
                    <a:pt x="4531" y="19440"/>
                    <a:pt x="-1640" y="12960"/>
                    <a:pt x="417" y="8640"/>
                  </a:cubicBezTo>
                  <a:cubicBezTo>
                    <a:pt x="2474" y="4320"/>
                    <a:pt x="5560" y="4320"/>
                    <a:pt x="7617" y="4320"/>
                  </a:cubicBezTo>
                  <a:cubicBezTo>
                    <a:pt x="10703" y="2160"/>
                    <a:pt x="13789" y="0"/>
                    <a:pt x="15846" y="0"/>
                  </a:cubicBezTo>
                  <a:cubicBezTo>
                    <a:pt x="16874" y="0"/>
                    <a:pt x="19960" y="2160"/>
                    <a:pt x="17903" y="4320"/>
                  </a:cubicBezTo>
                  <a:cubicBezTo>
                    <a:pt x="16874" y="6480"/>
                    <a:pt x="13789" y="4320"/>
                    <a:pt x="12760" y="8640"/>
                  </a:cubicBezTo>
                  <a:cubicBezTo>
                    <a:pt x="12760" y="8640"/>
                    <a:pt x="17903" y="12960"/>
                    <a:pt x="13789" y="15120"/>
                  </a:cubicBezTo>
                  <a:cubicBezTo>
                    <a:pt x="11731" y="17280"/>
                    <a:pt x="8646" y="21600"/>
                    <a:pt x="5560" y="19440"/>
                  </a:cubicBezTo>
                  <a:cubicBezTo>
                    <a:pt x="3503" y="19440"/>
                    <a:pt x="7617" y="21600"/>
                    <a:pt x="5560" y="1944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4" name="Shape 1223">
              <a:extLst>
                <a:ext uri="{FF2B5EF4-FFF2-40B4-BE49-F238E27FC236}">
                  <a16:creationId xmlns:a16="http://schemas.microsoft.com/office/drawing/2014/main" xmlns="" id="{2F76BF32-E27D-4BD6-8200-A87B79BFDE30}"/>
                </a:ext>
              </a:extLst>
            </p:cNvPr>
            <p:cNvSpPr/>
            <p:nvPr/>
          </p:nvSpPr>
          <p:spPr>
            <a:xfrm>
              <a:off x="12925582" y="5169528"/>
              <a:ext cx="31731" cy="27127"/>
            </a:xfrm>
            <a:custGeom>
              <a:avLst/>
              <a:gdLst/>
              <a:ahLst/>
              <a:cxnLst>
                <a:cxn ang="0">
                  <a:pos x="wd2" y="hd2"/>
                </a:cxn>
                <a:cxn ang="5400000">
                  <a:pos x="wd2" y="hd2"/>
                </a:cxn>
                <a:cxn ang="10800000">
                  <a:pos x="wd2" y="hd2"/>
                </a:cxn>
                <a:cxn ang="16200000">
                  <a:pos x="wd2" y="hd2"/>
                </a:cxn>
              </a:cxnLst>
              <a:rect l="0" t="0" r="r" b="b"/>
              <a:pathLst>
                <a:path w="13186" h="21600" extrusionOk="0">
                  <a:moveTo>
                    <a:pt x="11013" y="21600"/>
                  </a:moveTo>
                  <a:cubicBezTo>
                    <a:pt x="5613" y="21600"/>
                    <a:pt x="-5187" y="0"/>
                    <a:pt x="2913" y="0"/>
                  </a:cubicBezTo>
                  <a:cubicBezTo>
                    <a:pt x="11013" y="0"/>
                    <a:pt x="16413" y="16200"/>
                    <a:pt x="11013"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5" name="Shape 1224">
              <a:extLst>
                <a:ext uri="{FF2B5EF4-FFF2-40B4-BE49-F238E27FC236}">
                  <a16:creationId xmlns:a16="http://schemas.microsoft.com/office/drawing/2014/main" xmlns="" id="{CD4991BE-8C8F-4AF1-BBF4-9279256C3D6B}"/>
                </a:ext>
              </a:extLst>
            </p:cNvPr>
            <p:cNvSpPr/>
            <p:nvPr/>
          </p:nvSpPr>
          <p:spPr>
            <a:xfrm>
              <a:off x="12990161" y="5112617"/>
              <a:ext cx="119417" cy="39582"/>
            </a:xfrm>
            <a:custGeom>
              <a:avLst/>
              <a:gdLst/>
              <a:ahLst/>
              <a:cxnLst>
                <a:cxn ang="0">
                  <a:pos x="wd2" y="hd2"/>
                </a:cxn>
                <a:cxn ang="5400000">
                  <a:pos x="wd2" y="hd2"/>
                </a:cxn>
                <a:cxn ang="10800000">
                  <a:pos x="wd2" y="hd2"/>
                </a:cxn>
                <a:cxn ang="16200000">
                  <a:pos x="wd2" y="hd2"/>
                </a:cxn>
              </a:cxnLst>
              <a:rect l="0" t="0" r="r" b="b"/>
              <a:pathLst>
                <a:path w="18409" h="18011" extrusionOk="0">
                  <a:moveTo>
                    <a:pt x="297" y="13554"/>
                  </a:moveTo>
                  <a:cubicBezTo>
                    <a:pt x="-732" y="13554"/>
                    <a:pt x="2354" y="10468"/>
                    <a:pt x="3382" y="10468"/>
                  </a:cubicBezTo>
                  <a:cubicBezTo>
                    <a:pt x="5439" y="7382"/>
                    <a:pt x="6468" y="4296"/>
                    <a:pt x="8525" y="1211"/>
                  </a:cubicBezTo>
                  <a:cubicBezTo>
                    <a:pt x="11611" y="-1875"/>
                    <a:pt x="14697" y="1211"/>
                    <a:pt x="17782" y="7382"/>
                  </a:cubicBezTo>
                  <a:cubicBezTo>
                    <a:pt x="20868" y="16639"/>
                    <a:pt x="11611" y="16639"/>
                    <a:pt x="10582" y="16639"/>
                  </a:cubicBezTo>
                  <a:cubicBezTo>
                    <a:pt x="8525" y="16639"/>
                    <a:pt x="7497" y="19725"/>
                    <a:pt x="5439" y="16639"/>
                  </a:cubicBezTo>
                  <a:cubicBezTo>
                    <a:pt x="3382" y="13554"/>
                    <a:pt x="1325" y="16639"/>
                    <a:pt x="297" y="13554"/>
                  </a:cubicBezTo>
                  <a:cubicBezTo>
                    <a:pt x="-732" y="10468"/>
                    <a:pt x="1325" y="16639"/>
                    <a:pt x="297" y="1355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6" name="Shape 1225">
              <a:extLst>
                <a:ext uri="{FF2B5EF4-FFF2-40B4-BE49-F238E27FC236}">
                  <a16:creationId xmlns:a16="http://schemas.microsoft.com/office/drawing/2014/main" xmlns="" id="{D622CD1F-329E-4E91-A716-A1E2EC75B362}"/>
                </a:ext>
              </a:extLst>
            </p:cNvPr>
            <p:cNvSpPr/>
            <p:nvPr/>
          </p:nvSpPr>
          <p:spPr>
            <a:xfrm>
              <a:off x="13329160" y="5255305"/>
              <a:ext cx="178272" cy="119925"/>
            </a:xfrm>
            <a:custGeom>
              <a:avLst/>
              <a:gdLst/>
              <a:ahLst/>
              <a:cxnLst>
                <a:cxn ang="0">
                  <a:pos x="wd2" y="hd2"/>
                </a:cxn>
                <a:cxn ang="5400000">
                  <a:pos x="wd2" y="hd2"/>
                </a:cxn>
                <a:cxn ang="10800000">
                  <a:pos x="wd2" y="hd2"/>
                </a:cxn>
                <a:cxn ang="16200000">
                  <a:pos x="wd2" y="hd2"/>
                </a:cxn>
              </a:cxnLst>
              <a:rect l="0" t="0" r="r" b="b"/>
              <a:pathLst>
                <a:path w="20780" h="20463" extrusionOk="0">
                  <a:moveTo>
                    <a:pt x="16416" y="20463"/>
                  </a:moveTo>
                  <a:cubicBezTo>
                    <a:pt x="14874" y="20463"/>
                    <a:pt x="12559" y="20463"/>
                    <a:pt x="11016" y="20463"/>
                  </a:cubicBezTo>
                  <a:cubicBezTo>
                    <a:pt x="8702" y="20463"/>
                    <a:pt x="11016" y="19326"/>
                    <a:pt x="11016" y="18189"/>
                  </a:cubicBezTo>
                  <a:cubicBezTo>
                    <a:pt x="11788" y="17052"/>
                    <a:pt x="7931" y="17052"/>
                    <a:pt x="8702" y="15916"/>
                  </a:cubicBezTo>
                  <a:cubicBezTo>
                    <a:pt x="9474" y="14779"/>
                    <a:pt x="11016" y="13642"/>
                    <a:pt x="12559" y="13642"/>
                  </a:cubicBezTo>
                  <a:cubicBezTo>
                    <a:pt x="13331" y="12505"/>
                    <a:pt x="12559" y="12505"/>
                    <a:pt x="11788" y="12505"/>
                  </a:cubicBezTo>
                  <a:cubicBezTo>
                    <a:pt x="10245" y="11368"/>
                    <a:pt x="8702" y="12505"/>
                    <a:pt x="6388" y="13642"/>
                  </a:cubicBezTo>
                  <a:cubicBezTo>
                    <a:pt x="4845" y="13642"/>
                    <a:pt x="3302" y="13642"/>
                    <a:pt x="988" y="13642"/>
                  </a:cubicBezTo>
                  <a:cubicBezTo>
                    <a:pt x="988" y="14779"/>
                    <a:pt x="-555" y="14779"/>
                    <a:pt x="216" y="12505"/>
                  </a:cubicBezTo>
                  <a:cubicBezTo>
                    <a:pt x="1759" y="10231"/>
                    <a:pt x="3302" y="11368"/>
                    <a:pt x="4845" y="10231"/>
                  </a:cubicBezTo>
                  <a:cubicBezTo>
                    <a:pt x="7931" y="9095"/>
                    <a:pt x="2531" y="9095"/>
                    <a:pt x="2531" y="7958"/>
                  </a:cubicBezTo>
                  <a:cubicBezTo>
                    <a:pt x="1759" y="7958"/>
                    <a:pt x="4845" y="5684"/>
                    <a:pt x="4845" y="5684"/>
                  </a:cubicBezTo>
                  <a:cubicBezTo>
                    <a:pt x="4845" y="5684"/>
                    <a:pt x="2531" y="5684"/>
                    <a:pt x="1759" y="5684"/>
                  </a:cubicBezTo>
                  <a:cubicBezTo>
                    <a:pt x="1759" y="4547"/>
                    <a:pt x="4074" y="3410"/>
                    <a:pt x="4845" y="3410"/>
                  </a:cubicBezTo>
                  <a:cubicBezTo>
                    <a:pt x="6388" y="3410"/>
                    <a:pt x="7931" y="6821"/>
                    <a:pt x="9474" y="7958"/>
                  </a:cubicBezTo>
                  <a:cubicBezTo>
                    <a:pt x="10245" y="7958"/>
                    <a:pt x="11016" y="10231"/>
                    <a:pt x="11788" y="9095"/>
                  </a:cubicBezTo>
                  <a:cubicBezTo>
                    <a:pt x="14102" y="6821"/>
                    <a:pt x="9474" y="6821"/>
                    <a:pt x="9474" y="6821"/>
                  </a:cubicBezTo>
                  <a:cubicBezTo>
                    <a:pt x="10245" y="6821"/>
                    <a:pt x="13331" y="5684"/>
                    <a:pt x="10245" y="4547"/>
                  </a:cubicBezTo>
                  <a:cubicBezTo>
                    <a:pt x="9474" y="4547"/>
                    <a:pt x="8702" y="4547"/>
                    <a:pt x="7931" y="3410"/>
                  </a:cubicBezTo>
                  <a:cubicBezTo>
                    <a:pt x="6388" y="2274"/>
                    <a:pt x="7931" y="2274"/>
                    <a:pt x="7931" y="1137"/>
                  </a:cubicBezTo>
                  <a:cubicBezTo>
                    <a:pt x="7159" y="1137"/>
                    <a:pt x="4845" y="2274"/>
                    <a:pt x="4845" y="2274"/>
                  </a:cubicBezTo>
                  <a:cubicBezTo>
                    <a:pt x="4074" y="1137"/>
                    <a:pt x="9474" y="0"/>
                    <a:pt x="9474" y="0"/>
                  </a:cubicBezTo>
                  <a:cubicBezTo>
                    <a:pt x="9474" y="0"/>
                    <a:pt x="8702" y="1137"/>
                    <a:pt x="8702" y="1137"/>
                  </a:cubicBezTo>
                  <a:cubicBezTo>
                    <a:pt x="7931" y="2274"/>
                    <a:pt x="10245" y="2274"/>
                    <a:pt x="11016" y="2274"/>
                  </a:cubicBezTo>
                  <a:cubicBezTo>
                    <a:pt x="13331" y="3410"/>
                    <a:pt x="14102" y="3410"/>
                    <a:pt x="15645" y="1137"/>
                  </a:cubicBezTo>
                  <a:cubicBezTo>
                    <a:pt x="17959" y="-1137"/>
                    <a:pt x="20274" y="5684"/>
                    <a:pt x="19502" y="7958"/>
                  </a:cubicBezTo>
                  <a:cubicBezTo>
                    <a:pt x="19502" y="10231"/>
                    <a:pt x="19502" y="11368"/>
                    <a:pt x="20274" y="12505"/>
                  </a:cubicBezTo>
                  <a:cubicBezTo>
                    <a:pt x="21045" y="14779"/>
                    <a:pt x="21045" y="15916"/>
                    <a:pt x="19502" y="14779"/>
                  </a:cubicBezTo>
                  <a:cubicBezTo>
                    <a:pt x="17959" y="12505"/>
                    <a:pt x="18731" y="17052"/>
                    <a:pt x="19502" y="18189"/>
                  </a:cubicBezTo>
                  <a:cubicBezTo>
                    <a:pt x="20274" y="19326"/>
                    <a:pt x="17188" y="20463"/>
                    <a:pt x="16416" y="2046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7" name="Shape 1226">
              <a:extLst>
                <a:ext uri="{FF2B5EF4-FFF2-40B4-BE49-F238E27FC236}">
                  <a16:creationId xmlns:a16="http://schemas.microsoft.com/office/drawing/2014/main" xmlns="" id="{DCFBE722-CBC9-4BBF-9B03-5A41CFF33D64}"/>
                </a:ext>
              </a:extLst>
            </p:cNvPr>
            <p:cNvSpPr/>
            <p:nvPr/>
          </p:nvSpPr>
          <p:spPr>
            <a:xfrm>
              <a:off x="13309562" y="5309677"/>
              <a:ext cx="43193" cy="18084"/>
            </a:xfrm>
            <a:custGeom>
              <a:avLst/>
              <a:gdLst/>
              <a:ahLst/>
              <a:cxnLst>
                <a:cxn ang="0">
                  <a:pos x="wd2" y="hd2"/>
                </a:cxn>
                <a:cxn ang="5400000">
                  <a:pos x="wd2" y="hd2"/>
                </a:cxn>
                <a:cxn ang="10800000">
                  <a:pos x="wd2" y="hd2"/>
                </a:cxn>
                <a:cxn ang="16200000">
                  <a:pos x="wd2" y="hd2"/>
                </a:cxn>
              </a:cxnLst>
              <a:rect l="0" t="0" r="r" b="b"/>
              <a:pathLst>
                <a:path w="15878" h="21600" extrusionOk="0">
                  <a:moveTo>
                    <a:pt x="376" y="21600"/>
                  </a:moveTo>
                  <a:cubicBezTo>
                    <a:pt x="7576" y="14400"/>
                    <a:pt x="19576" y="0"/>
                    <a:pt x="14776" y="0"/>
                  </a:cubicBezTo>
                  <a:cubicBezTo>
                    <a:pt x="7576" y="0"/>
                    <a:pt x="-2024" y="21600"/>
                    <a:pt x="376"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8" name="Shape 1227">
              <a:extLst>
                <a:ext uri="{FF2B5EF4-FFF2-40B4-BE49-F238E27FC236}">
                  <a16:creationId xmlns:a16="http://schemas.microsoft.com/office/drawing/2014/main" xmlns="" id="{3F5CC9A2-36D0-49C4-9659-8FE7F7ADC8D4}"/>
                </a:ext>
              </a:extLst>
            </p:cNvPr>
            <p:cNvSpPr/>
            <p:nvPr/>
          </p:nvSpPr>
          <p:spPr>
            <a:xfrm>
              <a:off x="13296207" y="5302896"/>
              <a:ext cx="38618" cy="13564"/>
            </a:xfrm>
            <a:custGeom>
              <a:avLst/>
              <a:gdLst/>
              <a:ahLst/>
              <a:cxnLst>
                <a:cxn ang="0">
                  <a:pos x="wd2" y="hd2"/>
                </a:cxn>
                <a:cxn ang="5400000">
                  <a:pos x="wd2" y="hd2"/>
                </a:cxn>
                <a:cxn ang="10800000">
                  <a:pos x="wd2" y="hd2"/>
                </a:cxn>
                <a:cxn ang="16200000">
                  <a:pos x="wd2" y="hd2"/>
                </a:cxn>
              </a:cxnLst>
              <a:rect l="0" t="0" r="r" b="b"/>
              <a:pathLst>
                <a:path w="15380" h="21600" extrusionOk="0">
                  <a:moveTo>
                    <a:pt x="426" y="21600"/>
                  </a:moveTo>
                  <a:cubicBezTo>
                    <a:pt x="-2274" y="21600"/>
                    <a:pt x="8526" y="0"/>
                    <a:pt x="13926" y="0"/>
                  </a:cubicBezTo>
                  <a:cubicBezTo>
                    <a:pt x="19326" y="0"/>
                    <a:pt x="8526" y="21600"/>
                    <a:pt x="426"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89" name="Shape 1228">
              <a:extLst>
                <a:ext uri="{FF2B5EF4-FFF2-40B4-BE49-F238E27FC236}">
                  <a16:creationId xmlns:a16="http://schemas.microsoft.com/office/drawing/2014/main" xmlns="" id="{8D4686CF-D366-4BDD-A0B0-461B6FDE863B}"/>
                </a:ext>
              </a:extLst>
            </p:cNvPr>
            <p:cNvSpPr/>
            <p:nvPr/>
          </p:nvSpPr>
          <p:spPr>
            <a:xfrm>
              <a:off x="13275144" y="5287483"/>
              <a:ext cx="56031" cy="19975"/>
            </a:xfrm>
            <a:custGeom>
              <a:avLst/>
              <a:gdLst/>
              <a:ahLst/>
              <a:cxnLst>
                <a:cxn ang="0">
                  <a:pos x="wd2" y="hd2"/>
                </a:cxn>
                <a:cxn ang="5400000">
                  <a:pos x="wd2" y="hd2"/>
                </a:cxn>
                <a:cxn ang="10800000">
                  <a:pos x="wd2" y="hd2"/>
                </a:cxn>
                <a:cxn ang="16200000">
                  <a:pos x="wd2" y="hd2"/>
                </a:cxn>
              </a:cxnLst>
              <a:rect l="0" t="0" r="r" b="b"/>
              <a:pathLst>
                <a:path w="17851" h="12724" extrusionOk="0">
                  <a:moveTo>
                    <a:pt x="571" y="9817"/>
                  </a:moveTo>
                  <a:cubicBezTo>
                    <a:pt x="-3749" y="5497"/>
                    <a:pt x="17851" y="-3143"/>
                    <a:pt x="17851" y="1177"/>
                  </a:cubicBezTo>
                  <a:cubicBezTo>
                    <a:pt x="17851" y="5497"/>
                    <a:pt x="9211" y="18457"/>
                    <a:pt x="571" y="981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0" name="Shape 1229">
              <a:extLst>
                <a:ext uri="{FF2B5EF4-FFF2-40B4-BE49-F238E27FC236}">
                  <a16:creationId xmlns:a16="http://schemas.microsoft.com/office/drawing/2014/main" xmlns="" id="{9E2FBCFB-FC96-47FD-9A83-FDEC52F9D6D1}"/>
                </a:ext>
              </a:extLst>
            </p:cNvPr>
            <p:cNvSpPr/>
            <p:nvPr/>
          </p:nvSpPr>
          <p:spPr>
            <a:xfrm>
              <a:off x="13270158" y="5259399"/>
              <a:ext cx="47459" cy="29937"/>
            </a:xfrm>
            <a:custGeom>
              <a:avLst/>
              <a:gdLst/>
              <a:ahLst/>
              <a:cxnLst>
                <a:cxn ang="0">
                  <a:pos x="wd2" y="hd2"/>
                </a:cxn>
                <a:cxn ang="5400000">
                  <a:pos x="wd2" y="hd2"/>
                </a:cxn>
                <a:cxn ang="10800000">
                  <a:pos x="wd2" y="hd2"/>
                </a:cxn>
                <a:cxn ang="16200000">
                  <a:pos x="wd2" y="hd2"/>
                </a:cxn>
              </a:cxnLst>
              <a:rect l="0" t="0" r="r" b="b"/>
              <a:pathLst>
                <a:path w="21600" h="19069" extrusionOk="0">
                  <a:moveTo>
                    <a:pt x="3086" y="19069"/>
                  </a:moveTo>
                  <a:cubicBezTo>
                    <a:pt x="0" y="14749"/>
                    <a:pt x="0" y="6109"/>
                    <a:pt x="0" y="1789"/>
                  </a:cubicBezTo>
                  <a:cubicBezTo>
                    <a:pt x="3086" y="-2531"/>
                    <a:pt x="9257" y="1789"/>
                    <a:pt x="12343" y="6109"/>
                  </a:cubicBezTo>
                  <a:cubicBezTo>
                    <a:pt x="12343" y="6109"/>
                    <a:pt x="21600" y="10429"/>
                    <a:pt x="21600" y="14749"/>
                  </a:cubicBezTo>
                  <a:cubicBezTo>
                    <a:pt x="21600" y="14749"/>
                    <a:pt x="6171" y="19069"/>
                    <a:pt x="3086" y="19069"/>
                  </a:cubicBezTo>
                  <a:cubicBezTo>
                    <a:pt x="0" y="14749"/>
                    <a:pt x="12343" y="19069"/>
                    <a:pt x="3086" y="1906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1" name="Shape 1230">
              <a:extLst>
                <a:ext uri="{FF2B5EF4-FFF2-40B4-BE49-F238E27FC236}">
                  <a16:creationId xmlns:a16="http://schemas.microsoft.com/office/drawing/2014/main" xmlns="" id="{57D3101B-AB6B-4AF5-8048-FA8D498B020C}"/>
                </a:ext>
              </a:extLst>
            </p:cNvPr>
            <p:cNvSpPr/>
            <p:nvPr/>
          </p:nvSpPr>
          <p:spPr>
            <a:xfrm>
              <a:off x="13218960" y="5182331"/>
              <a:ext cx="47173" cy="46729"/>
            </a:xfrm>
            <a:custGeom>
              <a:avLst/>
              <a:gdLst/>
              <a:ahLst/>
              <a:cxnLst>
                <a:cxn ang="0">
                  <a:pos x="wd2" y="hd2"/>
                </a:cxn>
                <a:cxn ang="5400000">
                  <a:pos x="wd2" y="hd2"/>
                </a:cxn>
                <a:cxn ang="10800000">
                  <a:pos x="wd2" y="hd2"/>
                </a:cxn>
                <a:cxn ang="16200000">
                  <a:pos x="wd2" y="hd2"/>
                </a:cxn>
              </a:cxnLst>
              <a:rect l="0" t="0" r="r" b="b"/>
              <a:pathLst>
                <a:path w="12882" h="17173" extrusionOk="0">
                  <a:moveTo>
                    <a:pt x="10485" y="16987"/>
                  </a:moveTo>
                  <a:cubicBezTo>
                    <a:pt x="6885" y="19387"/>
                    <a:pt x="-3915" y="-2213"/>
                    <a:pt x="1485" y="187"/>
                  </a:cubicBezTo>
                  <a:cubicBezTo>
                    <a:pt x="6885" y="4987"/>
                    <a:pt x="17685" y="16987"/>
                    <a:pt x="10485" y="1698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2" name="Shape 1231">
              <a:extLst>
                <a:ext uri="{FF2B5EF4-FFF2-40B4-BE49-F238E27FC236}">
                  <a16:creationId xmlns:a16="http://schemas.microsoft.com/office/drawing/2014/main" xmlns="" id="{9A85B610-7F27-44FE-B54E-2E072463D415}"/>
                </a:ext>
              </a:extLst>
            </p:cNvPr>
            <p:cNvSpPr/>
            <p:nvPr/>
          </p:nvSpPr>
          <p:spPr>
            <a:xfrm>
              <a:off x="13340142" y="5174411"/>
              <a:ext cx="44284" cy="11490"/>
            </a:xfrm>
            <a:custGeom>
              <a:avLst/>
              <a:gdLst/>
              <a:ahLst/>
              <a:cxnLst>
                <a:cxn ang="0">
                  <a:pos x="wd2" y="hd2"/>
                </a:cxn>
                <a:cxn ang="5400000">
                  <a:pos x="wd2" y="hd2"/>
                </a:cxn>
                <a:cxn ang="10800000">
                  <a:pos x="wd2" y="hd2"/>
                </a:cxn>
                <a:cxn ang="16200000">
                  <a:pos x="wd2" y="hd2"/>
                </a:cxn>
              </a:cxnLst>
              <a:rect l="0" t="0" r="r" b="b"/>
              <a:pathLst>
                <a:path w="16279" h="12198" extrusionOk="0">
                  <a:moveTo>
                    <a:pt x="1504" y="2016"/>
                  </a:moveTo>
                  <a:cubicBezTo>
                    <a:pt x="8704" y="-5184"/>
                    <a:pt x="18304" y="9216"/>
                    <a:pt x="15904" y="9216"/>
                  </a:cubicBezTo>
                  <a:cubicBezTo>
                    <a:pt x="3904" y="16416"/>
                    <a:pt x="-3296" y="9216"/>
                    <a:pt x="1504" y="201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3" name="Shape 1232">
              <a:extLst>
                <a:ext uri="{FF2B5EF4-FFF2-40B4-BE49-F238E27FC236}">
                  <a16:creationId xmlns:a16="http://schemas.microsoft.com/office/drawing/2014/main" xmlns="" id="{825B3A7F-25F5-470B-9624-848BCFB59DD5}"/>
                </a:ext>
              </a:extLst>
            </p:cNvPr>
            <p:cNvSpPr/>
            <p:nvPr/>
          </p:nvSpPr>
          <p:spPr>
            <a:xfrm>
              <a:off x="13233097" y="5067189"/>
              <a:ext cx="214828" cy="114053"/>
            </a:xfrm>
            <a:custGeom>
              <a:avLst/>
              <a:gdLst/>
              <a:ahLst/>
              <a:cxnLst>
                <a:cxn ang="0">
                  <a:pos x="wd2" y="hd2"/>
                </a:cxn>
                <a:cxn ang="5400000">
                  <a:pos x="wd2" y="hd2"/>
                </a:cxn>
                <a:cxn ang="10800000">
                  <a:pos x="wd2" y="hd2"/>
                </a:cxn>
                <a:cxn ang="16200000">
                  <a:pos x="wd2" y="hd2"/>
                </a:cxn>
              </a:cxnLst>
              <a:rect l="0" t="0" r="r" b="b"/>
              <a:pathLst>
                <a:path w="19556" h="19461" extrusionOk="0">
                  <a:moveTo>
                    <a:pt x="15442" y="18660"/>
                  </a:moveTo>
                  <a:cubicBezTo>
                    <a:pt x="14842" y="18660"/>
                    <a:pt x="14842" y="17523"/>
                    <a:pt x="14842" y="16387"/>
                  </a:cubicBezTo>
                  <a:cubicBezTo>
                    <a:pt x="14242" y="15250"/>
                    <a:pt x="12442" y="14113"/>
                    <a:pt x="11842" y="14113"/>
                  </a:cubicBezTo>
                  <a:cubicBezTo>
                    <a:pt x="11242" y="14113"/>
                    <a:pt x="7042" y="16387"/>
                    <a:pt x="7042" y="15250"/>
                  </a:cubicBezTo>
                  <a:cubicBezTo>
                    <a:pt x="7042" y="15250"/>
                    <a:pt x="9442" y="12976"/>
                    <a:pt x="9442" y="12976"/>
                  </a:cubicBezTo>
                  <a:cubicBezTo>
                    <a:pt x="7642" y="11839"/>
                    <a:pt x="5242" y="15250"/>
                    <a:pt x="3442" y="12976"/>
                  </a:cubicBezTo>
                  <a:cubicBezTo>
                    <a:pt x="-158" y="9566"/>
                    <a:pt x="6442" y="10702"/>
                    <a:pt x="6442" y="10702"/>
                  </a:cubicBezTo>
                  <a:cubicBezTo>
                    <a:pt x="6442" y="10702"/>
                    <a:pt x="5842" y="9566"/>
                    <a:pt x="5842" y="9566"/>
                  </a:cubicBezTo>
                  <a:cubicBezTo>
                    <a:pt x="5842" y="9566"/>
                    <a:pt x="6442" y="8429"/>
                    <a:pt x="6442" y="8429"/>
                  </a:cubicBezTo>
                  <a:cubicBezTo>
                    <a:pt x="7042" y="7292"/>
                    <a:pt x="5242" y="8429"/>
                    <a:pt x="5242" y="8429"/>
                  </a:cubicBezTo>
                  <a:cubicBezTo>
                    <a:pt x="4642" y="7292"/>
                    <a:pt x="5842" y="6155"/>
                    <a:pt x="4642" y="6155"/>
                  </a:cubicBezTo>
                  <a:cubicBezTo>
                    <a:pt x="4042" y="6155"/>
                    <a:pt x="2842" y="7292"/>
                    <a:pt x="2242" y="6155"/>
                  </a:cubicBezTo>
                  <a:cubicBezTo>
                    <a:pt x="2242" y="5018"/>
                    <a:pt x="1042" y="6155"/>
                    <a:pt x="442" y="5018"/>
                  </a:cubicBezTo>
                  <a:cubicBezTo>
                    <a:pt x="-1358" y="-666"/>
                    <a:pt x="2842" y="1608"/>
                    <a:pt x="4042" y="1608"/>
                  </a:cubicBezTo>
                  <a:cubicBezTo>
                    <a:pt x="5242" y="471"/>
                    <a:pt x="7042" y="-666"/>
                    <a:pt x="8242" y="471"/>
                  </a:cubicBezTo>
                  <a:cubicBezTo>
                    <a:pt x="10042" y="1608"/>
                    <a:pt x="7042" y="7292"/>
                    <a:pt x="9442" y="5018"/>
                  </a:cubicBezTo>
                  <a:cubicBezTo>
                    <a:pt x="10042" y="5018"/>
                    <a:pt x="11242" y="2745"/>
                    <a:pt x="11842" y="3881"/>
                  </a:cubicBezTo>
                  <a:cubicBezTo>
                    <a:pt x="12442" y="5018"/>
                    <a:pt x="13042" y="7292"/>
                    <a:pt x="13642" y="7292"/>
                  </a:cubicBezTo>
                  <a:cubicBezTo>
                    <a:pt x="14242" y="7292"/>
                    <a:pt x="16042" y="6155"/>
                    <a:pt x="16642" y="7292"/>
                  </a:cubicBezTo>
                  <a:cubicBezTo>
                    <a:pt x="17842" y="8429"/>
                    <a:pt x="17842" y="11839"/>
                    <a:pt x="18442" y="12976"/>
                  </a:cubicBezTo>
                  <a:cubicBezTo>
                    <a:pt x="19042" y="15250"/>
                    <a:pt x="20242" y="16387"/>
                    <a:pt x="19042" y="17523"/>
                  </a:cubicBezTo>
                  <a:cubicBezTo>
                    <a:pt x="18442" y="19797"/>
                    <a:pt x="16642" y="19797"/>
                    <a:pt x="15442" y="18660"/>
                  </a:cubicBezTo>
                  <a:cubicBezTo>
                    <a:pt x="14842" y="17523"/>
                    <a:pt x="17242" y="20934"/>
                    <a:pt x="15442" y="186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4" name="Shape 1233">
              <a:extLst>
                <a:ext uri="{FF2B5EF4-FFF2-40B4-BE49-F238E27FC236}">
                  <a16:creationId xmlns:a16="http://schemas.microsoft.com/office/drawing/2014/main" xmlns="" id="{9A93C31C-5B35-411A-9B55-73B92195BD5E}"/>
                </a:ext>
              </a:extLst>
            </p:cNvPr>
            <p:cNvSpPr/>
            <p:nvPr/>
          </p:nvSpPr>
          <p:spPr>
            <a:xfrm>
              <a:off x="13412956" y="5008424"/>
              <a:ext cx="53184" cy="27739"/>
            </a:xfrm>
            <a:custGeom>
              <a:avLst/>
              <a:gdLst/>
              <a:ahLst/>
              <a:cxnLst>
                <a:cxn ang="0">
                  <a:pos x="wd2" y="hd2"/>
                </a:cxn>
                <a:cxn ang="5400000">
                  <a:pos x="wd2" y="hd2"/>
                </a:cxn>
                <a:cxn ang="10800000">
                  <a:pos x="wd2" y="hd2"/>
                </a:cxn>
                <a:cxn ang="16200000">
                  <a:pos x="wd2" y="hd2"/>
                </a:cxn>
              </a:cxnLst>
              <a:rect l="0" t="0" r="r" b="b"/>
              <a:pathLst>
                <a:path w="15885" h="17670" extrusionOk="0">
                  <a:moveTo>
                    <a:pt x="12881" y="17670"/>
                  </a:moveTo>
                  <a:cubicBezTo>
                    <a:pt x="8954" y="17670"/>
                    <a:pt x="8954" y="13350"/>
                    <a:pt x="5027" y="13350"/>
                  </a:cubicBezTo>
                  <a:cubicBezTo>
                    <a:pt x="5027" y="13350"/>
                    <a:pt x="-2828" y="13350"/>
                    <a:pt x="1099" y="9030"/>
                  </a:cubicBezTo>
                  <a:cubicBezTo>
                    <a:pt x="3063" y="390"/>
                    <a:pt x="8954" y="-3930"/>
                    <a:pt x="10917" y="4710"/>
                  </a:cubicBezTo>
                  <a:cubicBezTo>
                    <a:pt x="14845" y="9030"/>
                    <a:pt x="18772" y="17670"/>
                    <a:pt x="12881" y="1767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5" name="Shape 1234">
              <a:extLst>
                <a:ext uri="{FF2B5EF4-FFF2-40B4-BE49-F238E27FC236}">
                  <a16:creationId xmlns:a16="http://schemas.microsoft.com/office/drawing/2014/main" xmlns="" id="{50308836-2F22-467A-8D4D-6394DE3570EE}"/>
                </a:ext>
              </a:extLst>
            </p:cNvPr>
            <p:cNvSpPr/>
            <p:nvPr/>
          </p:nvSpPr>
          <p:spPr>
            <a:xfrm>
              <a:off x="13468912" y="5112263"/>
              <a:ext cx="121341" cy="70830"/>
            </a:xfrm>
            <a:custGeom>
              <a:avLst/>
              <a:gdLst/>
              <a:ahLst/>
              <a:cxnLst>
                <a:cxn ang="0">
                  <a:pos x="wd2" y="hd2"/>
                </a:cxn>
                <a:cxn ang="5400000">
                  <a:pos x="wd2" y="hd2"/>
                </a:cxn>
                <a:cxn ang="10800000">
                  <a:pos x="wd2" y="hd2"/>
                </a:cxn>
                <a:cxn ang="16200000">
                  <a:pos x="wd2" y="hd2"/>
                </a:cxn>
              </a:cxnLst>
              <a:rect l="0" t="0" r="r" b="b"/>
              <a:pathLst>
                <a:path w="19657" h="20509" extrusionOk="0">
                  <a:moveTo>
                    <a:pt x="7560" y="12654"/>
                  </a:moveTo>
                  <a:cubicBezTo>
                    <a:pt x="5400" y="12654"/>
                    <a:pt x="3240" y="10691"/>
                    <a:pt x="2160" y="8727"/>
                  </a:cubicBezTo>
                  <a:cubicBezTo>
                    <a:pt x="-1080" y="6764"/>
                    <a:pt x="3240" y="4800"/>
                    <a:pt x="3240" y="4800"/>
                  </a:cubicBezTo>
                  <a:cubicBezTo>
                    <a:pt x="3240" y="2836"/>
                    <a:pt x="1080" y="873"/>
                    <a:pt x="0" y="873"/>
                  </a:cubicBezTo>
                  <a:cubicBezTo>
                    <a:pt x="0" y="-1091"/>
                    <a:pt x="5400" y="873"/>
                    <a:pt x="5400" y="873"/>
                  </a:cubicBezTo>
                  <a:cubicBezTo>
                    <a:pt x="7560" y="873"/>
                    <a:pt x="9720" y="2836"/>
                    <a:pt x="11880" y="4800"/>
                  </a:cubicBezTo>
                  <a:cubicBezTo>
                    <a:pt x="14040" y="4800"/>
                    <a:pt x="15120" y="4800"/>
                    <a:pt x="16200" y="4800"/>
                  </a:cubicBezTo>
                  <a:cubicBezTo>
                    <a:pt x="17280" y="4800"/>
                    <a:pt x="20520" y="6764"/>
                    <a:pt x="19440" y="6764"/>
                  </a:cubicBezTo>
                  <a:cubicBezTo>
                    <a:pt x="17280" y="10691"/>
                    <a:pt x="16200" y="8727"/>
                    <a:pt x="18360" y="14618"/>
                  </a:cubicBezTo>
                  <a:cubicBezTo>
                    <a:pt x="19440" y="16582"/>
                    <a:pt x="16200" y="16582"/>
                    <a:pt x="15120" y="18545"/>
                  </a:cubicBezTo>
                  <a:cubicBezTo>
                    <a:pt x="12960" y="18545"/>
                    <a:pt x="10800" y="20509"/>
                    <a:pt x="8640" y="20509"/>
                  </a:cubicBezTo>
                  <a:cubicBezTo>
                    <a:pt x="7560" y="18545"/>
                    <a:pt x="3240" y="16582"/>
                    <a:pt x="3240" y="14618"/>
                  </a:cubicBezTo>
                  <a:cubicBezTo>
                    <a:pt x="3240" y="14618"/>
                    <a:pt x="9720" y="12654"/>
                    <a:pt x="7560" y="12654"/>
                  </a:cubicBezTo>
                  <a:cubicBezTo>
                    <a:pt x="4320" y="10691"/>
                    <a:pt x="9720" y="12654"/>
                    <a:pt x="7560" y="1265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6" name="Shape 1235">
              <a:extLst>
                <a:ext uri="{FF2B5EF4-FFF2-40B4-BE49-F238E27FC236}">
                  <a16:creationId xmlns:a16="http://schemas.microsoft.com/office/drawing/2014/main" xmlns="" id="{18DB9266-8F62-4FB9-81CD-92E6BC15EEBC}"/>
                </a:ext>
              </a:extLst>
            </p:cNvPr>
            <p:cNvSpPr/>
            <p:nvPr/>
          </p:nvSpPr>
          <p:spPr>
            <a:xfrm>
              <a:off x="13544584" y="5180076"/>
              <a:ext cx="100352" cy="30142"/>
            </a:xfrm>
            <a:custGeom>
              <a:avLst/>
              <a:gdLst/>
              <a:ahLst/>
              <a:cxnLst>
                <a:cxn ang="0">
                  <a:pos x="wd2" y="hd2"/>
                </a:cxn>
                <a:cxn ang="5400000">
                  <a:pos x="wd2" y="hd2"/>
                </a:cxn>
                <a:cxn ang="10800000">
                  <a:pos x="wd2" y="hd2"/>
                </a:cxn>
                <a:cxn ang="16200000">
                  <a:pos x="wd2" y="hd2"/>
                </a:cxn>
              </a:cxnLst>
              <a:rect l="0" t="0" r="r" b="b"/>
              <a:pathLst>
                <a:path w="18446" h="19200" extrusionOk="0">
                  <a:moveTo>
                    <a:pt x="15374" y="19200"/>
                  </a:moveTo>
                  <a:cubicBezTo>
                    <a:pt x="15374" y="14880"/>
                    <a:pt x="20174" y="6240"/>
                    <a:pt x="17774" y="6240"/>
                  </a:cubicBezTo>
                  <a:cubicBezTo>
                    <a:pt x="16574" y="1920"/>
                    <a:pt x="15374" y="1920"/>
                    <a:pt x="14174" y="1920"/>
                  </a:cubicBezTo>
                  <a:cubicBezTo>
                    <a:pt x="10574" y="1920"/>
                    <a:pt x="5774" y="-2400"/>
                    <a:pt x="2174" y="1920"/>
                  </a:cubicBezTo>
                  <a:cubicBezTo>
                    <a:pt x="-1426" y="1920"/>
                    <a:pt x="-226" y="14880"/>
                    <a:pt x="3374" y="14880"/>
                  </a:cubicBezTo>
                  <a:cubicBezTo>
                    <a:pt x="6974" y="14880"/>
                    <a:pt x="11774" y="19200"/>
                    <a:pt x="15374" y="19200"/>
                  </a:cubicBezTo>
                  <a:cubicBezTo>
                    <a:pt x="17774" y="14880"/>
                    <a:pt x="12974" y="19200"/>
                    <a:pt x="15374" y="19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7" name="Shape 1236">
              <a:extLst>
                <a:ext uri="{FF2B5EF4-FFF2-40B4-BE49-F238E27FC236}">
                  <a16:creationId xmlns:a16="http://schemas.microsoft.com/office/drawing/2014/main" xmlns="" id="{980D6B48-8C8C-418C-B1B6-5E7E3114BBCF}"/>
                </a:ext>
              </a:extLst>
            </p:cNvPr>
            <p:cNvSpPr/>
            <p:nvPr/>
          </p:nvSpPr>
          <p:spPr>
            <a:xfrm>
              <a:off x="13535997" y="5331528"/>
              <a:ext cx="98828" cy="69133"/>
            </a:xfrm>
            <a:custGeom>
              <a:avLst/>
              <a:gdLst/>
              <a:ahLst/>
              <a:cxnLst>
                <a:cxn ang="0">
                  <a:pos x="wd2" y="hd2"/>
                </a:cxn>
                <a:cxn ang="5400000">
                  <a:pos x="wd2" y="hd2"/>
                </a:cxn>
                <a:cxn ang="10800000">
                  <a:pos x="wd2" y="hd2"/>
                </a:cxn>
                <a:cxn ang="16200000">
                  <a:pos x="wd2" y="hd2"/>
                </a:cxn>
              </a:cxnLst>
              <a:rect l="0" t="0" r="r" b="b"/>
              <a:pathLst>
                <a:path w="19278" h="20018" extrusionOk="0">
                  <a:moveTo>
                    <a:pt x="7733" y="873"/>
                  </a:moveTo>
                  <a:cubicBezTo>
                    <a:pt x="5192" y="-1091"/>
                    <a:pt x="1380" y="6764"/>
                    <a:pt x="110" y="10691"/>
                  </a:cubicBezTo>
                  <a:cubicBezTo>
                    <a:pt x="-1161" y="14618"/>
                    <a:pt x="9004" y="18545"/>
                    <a:pt x="11545" y="18545"/>
                  </a:cubicBezTo>
                  <a:cubicBezTo>
                    <a:pt x="12815" y="20509"/>
                    <a:pt x="16627" y="20509"/>
                    <a:pt x="17898" y="18545"/>
                  </a:cubicBezTo>
                  <a:cubicBezTo>
                    <a:pt x="19168" y="18545"/>
                    <a:pt x="17898" y="16582"/>
                    <a:pt x="17898" y="14618"/>
                  </a:cubicBezTo>
                  <a:cubicBezTo>
                    <a:pt x="17898" y="12654"/>
                    <a:pt x="17898" y="10691"/>
                    <a:pt x="19168" y="10691"/>
                  </a:cubicBezTo>
                  <a:cubicBezTo>
                    <a:pt x="20439" y="6764"/>
                    <a:pt x="10274" y="873"/>
                    <a:pt x="7733" y="873"/>
                  </a:cubicBezTo>
                  <a:cubicBezTo>
                    <a:pt x="5192" y="-1091"/>
                    <a:pt x="9004" y="873"/>
                    <a:pt x="7733" y="87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8" name="Shape 1237">
              <a:extLst>
                <a:ext uri="{FF2B5EF4-FFF2-40B4-BE49-F238E27FC236}">
                  <a16:creationId xmlns:a16="http://schemas.microsoft.com/office/drawing/2014/main" xmlns="" id="{BC07338A-5818-4433-A07F-D143F4D6BD77}"/>
                </a:ext>
              </a:extLst>
            </p:cNvPr>
            <p:cNvSpPr/>
            <p:nvPr/>
          </p:nvSpPr>
          <p:spPr>
            <a:xfrm>
              <a:off x="13586139" y="5314017"/>
              <a:ext cx="18068" cy="9404"/>
            </a:xfrm>
            <a:custGeom>
              <a:avLst/>
              <a:gdLst/>
              <a:ahLst/>
              <a:cxnLst>
                <a:cxn ang="0">
                  <a:pos x="wd2" y="hd2"/>
                </a:cxn>
                <a:cxn ang="5400000">
                  <a:pos x="wd2" y="hd2"/>
                </a:cxn>
                <a:cxn ang="10800000">
                  <a:pos x="wd2" y="hd2"/>
                </a:cxn>
                <a:cxn ang="16200000">
                  <a:pos x="wd2" y="hd2"/>
                </a:cxn>
              </a:cxnLst>
              <a:rect l="0" t="0" r="r" b="b"/>
              <a:pathLst>
                <a:path w="14390" h="11232" extrusionOk="0">
                  <a:moveTo>
                    <a:pt x="12918" y="9216"/>
                  </a:moveTo>
                  <a:cubicBezTo>
                    <a:pt x="2118" y="16416"/>
                    <a:pt x="-3282" y="2016"/>
                    <a:pt x="2118" y="2016"/>
                  </a:cubicBezTo>
                  <a:cubicBezTo>
                    <a:pt x="7518" y="-5184"/>
                    <a:pt x="18318" y="9216"/>
                    <a:pt x="12918" y="921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199" name="Shape 1238">
              <a:extLst>
                <a:ext uri="{FF2B5EF4-FFF2-40B4-BE49-F238E27FC236}">
                  <a16:creationId xmlns:a16="http://schemas.microsoft.com/office/drawing/2014/main" xmlns="" id="{76F8128E-D0A9-472C-8629-0A68E5874002}"/>
                </a:ext>
              </a:extLst>
            </p:cNvPr>
            <p:cNvSpPr/>
            <p:nvPr/>
          </p:nvSpPr>
          <p:spPr>
            <a:xfrm>
              <a:off x="13706436" y="5193429"/>
              <a:ext cx="54114" cy="33269"/>
            </a:xfrm>
            <a:custGeom>
              <a:avLst/>
              <a:gdLst/>
              <a:ahLst/>
              <a:cxnLst>
                <a:cxn ang="0">
                  <a:pos x="wd2" y="hd2"/>
                </a:cxn>
                <a:cxn ang="5400000">
                  <a:pos x="wd2" y="hd2"/>
                </a:cxn>
                <a:cxn ang="10800000">
                  <a:pos x="wd2" y="hd2"/>
                </a:cxn>
                <a:cxn ang="16200000">
                  <a:pos x="wd2" y="hd2"/>
                </a:cxn>
              </a:cxnLst>
              <a:rect l="0" t="0" r="r" b="b"/>
              <a:pathLst>
                <a:path w="19893" h="18700" extrusionOk="0">
                  <a:moveTo>
                    <a:pt x="693" y="16000"/>
                  </a:moveTo>
                  <a:cubicBezTo>
                    <a:pt x="693" y="16000"/>
                    <a:pt x="3093" y="5200"/>
                    <a:pt x="693" y="1600"/>
                  </a:cubicBezTo>
                  <a:cubicBezTo>
                    <a:pt x="693" y="-2000"/>
                    <a:pt x="7893" y="1600"/>
                    <a:pt x="10293" y="1600"/>
                  </a:cubicBezTo>
                  <a:cubicBezTo>
                    <a:pt x="12693" y="1600"/>
                    <a:pt x="19893" y="5200"/>
                    <a:pt x="19893" y="8800"/>
                  </a:cubicBezTo>
                  <a:cubicBezTo>
                    <a:pt x="17493" y="12400"/>
                    <a:pt x="12693" y="16000"/>
                    <a:pt x="10293" y="16000"/>
                  </a:cubicBezTo>
                  <a:cubicBezTo>
                    <a:pt x="5493" y="19600"/>
                    <a:pt x="5493" y="19600"/>
                    <a:pt x="693" y="16000"/>
                  </a:cubicBezTo>
                  <a:cubicBezTo>
                    <a:pt x="-1707" y="12400"/>
                    <a:pt x="3093" y="19600"/>
                    <a:pt x="693" y="160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0" name="Shape 1239">
              <a:extLst>
                <a:ext uri="{FF2B5EF4-FFF2-40B4-BE49-F238E27FC236}">
                  <a16:creationId xmlns:a16="http://schemas.microsoft.com/office/drawing/2014/main" xmlns="" id="{8B5876D4-DDF8-4DA2-8235-29F91563ACA9}"/>
                </a:ext>
              </a:extLst>
            </p:cNvPr>
            <p:cNvSpPr/>
            <p:nvPr/>
          </p:nvSpPr>
          <p:spPr>
            <a:xfrm>
              <a:off x="13735756" y="5254040"/>
              <a:ext cx="14042" cy="16796"/>
            </a:xfrm>
            <a:custGeom>
              <a:avLst/>
              <a:gdLst/>
              <a:ahLst/>
              <a:cxnLst>
                <a:cxn ang="0">
                  <a:pos x="wd2" y="hd2"/>
                </a:cxn>
                <a:cxn ang="5400000">
                  <a:pos x="wd2" y="hd2"/>
                </a:cxn>
                <a:cxn ang="10800000">
                  <a:pos x="wd2" y="hd2"/>
                </a:cxn>
                <a:cxn ang="16200000">
                  <a:pos x="wd2" y="hd2"/>
                </a:cxn>
              </a:cxnLst>
              <a:rect l="0" t="0" r="r" b="b"/>
              <a:pathLst>
                <a:path w="14912" h="13374" extrusionOk="0">
                  <a:moveTo>
                    <a:pt x="11929" y="1102"/>
                  </a:moveTo>
                  <a:cubicBezTo>
                    <a:pt x="-2471" y="-4298"/>
                    <a:pt x="-2471" y="11902"/>
                    <a:pt x="4729" y="11902"/>
                  </a:cubicBezTo>
                  <a:cubicBezTo>
                    <a:pt x="11929" y="17302"/>
                    <a:pt x="19129" y="6502"/>
                    <a:pt x="11929" y="110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1" name="Shape 1240">
              <a:extLst>
                <a:ext uri="{FF2B5EF4-FFF2-40B4-BE49-F238E27FC236}">
                  <a16:creationId xmlns:a16="http://schemas.microsoft.com/office/drawing/2014/main" xmlns="" id="{8700CE44-6222-4AC6-8F06-E408A918A94E}"/>
                </a:ext>
              </a:extLst>
            </p:cNvPr>
            <p:cNvSpPr/>
            <p:nvPr/>
          </p:nvSpPr>
          <p:spPr>
            <a:xfrm>
              <a:off x="13516483" y="5232224"/>
              <a:ext cx="571500" cy="176915"/>
            </a:xfrm>
            <a:custGeom>
              <a:avLst/>
              <a:gdLst/>
              <a:ahLst/>
              <a:cxnLst>
                <a:cxn ang="0">
                  <a:pos x="wd2" y="hd2"/>
                </a:cxn>
                <a:cxn ang="5400000">
                  <a:pos x="wd2" y="hd2"/>
                </a:cxn>
                <a:cxn ang="10800000">
                  <a:pos x="wd2" y="hd2"/>
                </a:cxn>
                <a:cxn ang="16200000">
                  <a:pos x="wd2" y="hd2"/>
                </a:cxn>
              </a:cxnLst>
              <a:rect l="0" t="0" r="r" b="b"/>
              <a:pathLst>
                <a:path w="20929" h="21131" extrusionOk="0">
                  <a:moveTo>
                    <a:pt x="4126" y="5131"/>
                  </a:moveTo>
                  <a:cubicBezTo>
                    <a:pt x="4369" y="5131"/>
                    <a:pt x="4854" y="3531"/>
                    <a:pt x="4611" y="2731"/>
                  </a:cubicBezTo>
                  <a:cubicBezTo>
                    <a:pt x="4369" y="1931"/>
                    <a:pt x="3883" y="1131"/>
                    <a:pt x="3640" y="1131"/>
                  </a:cubicBezTo>
                  <a:cubicBezTo>
                    <a:pt x="3398" y="1131"/>
                    <a:pt x="3155" y="1131"/>
                    <a:pt x="2912" y="1131"/>
                  </a:cubicBezTo>
                  <a:cubicBezTo>
                    <a:pt x="2184" y="331"/>
                    <a:pt x="1699" y="-469"/>
                    <a:pt x="971" y="331"/>
                  </a:cubicBezTo>
                  <a:cubicBezTo>
                    <a:pt x="0" y="1131"/>
                    <a:pt x="728" y="1131"/>
                    <a:pt x="971" y="1931"/>
                  </a:cubicBezTo>
                  <a:cubicBezTo>
                    <a:pt x="971" y="1931"/>
                    <a:pt x="0" y="1931"/>
                    <a:pt x="0" y="2731"/>
                  </a:cubicBezTo>
                  <a:cubicBezTo>
                    <a:pt x="0" y="3531"/>
                    <a:pt x="971" y="3531"/>
                    <a:pt x="1213" y="3531"/>
                  </a:cubicBezTo>
                  <a:cubicBezTo>
                    <a:pt x="1213" y="4331"/>
                    <a:pt x="1699" y="4331"/>
                    <a:pt x="1699" y="4331"/>
                  </a:cubicBezTo>
                  <a:cubicBezTo>
                    <a:pt x="1699" y="5131"/>
                    <a:pt x="1456" y="5131"/>
                    <a:pt x="1456" y="5131"/>
                  </a:cubicBezTo>
                  <a:cubicBezTo>
                    <a:pt x="2912" y="8331"/>
                    <a:pt x="5097" y="3531"/>
                    <a:pt x="5825" y="9931"/>
                  </a:cubicBezTo>
                  <a:cubicBezTo>
                    <a:pt x="5825" y="10731"/>
                    <a:pt x="6310" y="11531"/>
                    <a:pt x="6067" y="12331"/>
                  </a:cubicBezTo>
                  <a:cubicBezTo>
                    <a:pt x="5825" y="13931"/>
                    <a:pt x="5582" y="14731"/>
                    <a:pt x="5825" y="16331"/>
                  </a:cubicBezTo>
                  <a:cubicBezTo>
                    <a:pt x="5825" y="16331"/>
                    <a:pt x="6310" y="19531"/>
                    <a:pt x="6553" y="19531"/>
                  </a:cubicBezTo>
                  <a:cubicBezTo>
                    <a:pt x="6796" y="20331"/>
                    <a:pt x="7281" y="17931"/>
                    <a:pt x="7281" y="18731"/>
                  </a:cubicBezTo>
                  <a:cubicBezTo>
                    <a:pt x="7524" y="18731"/>
                    <a:pt x="7766" y="20331"/>
                    <a:pt x="8009" y="20331"/>
                  </a:cubicBezTo>
                  <a:cubicBezTo>
                    <a:pt x="8494" y="21131"/>
                    <a:pt x="8980" y="20331"/>
                    <a:pt x="9222" y="20331"/>
                  </a:cubicBezTo>
                  <a:cubicBezTo>
                    <a:pt x="9465" y="19531"/>
                    <a:pt x="9951" y="17931"/>
                    <a:pt x="10193" y="17931"/>
                  </a:cubicBezTo>
                  <a:cubicBezTo>
                    <a:pt x="10193" y="17931"/>
                    <a:pt x="10679" y="20331"/>
                    <a:pt x="10921" y="20331"/>
                  </a:cubicBezTo>
                  <a:cubicBezTo>
                    <a:pt x="11407" y="21131"/>
                    <a:pt x="12135" y="21131"/>
                    <a:pt x="12620" y="21131"/>
                  </a:cubicBezTo>
                  <a:cubicBezTo>
                    <a:pt x="13591" y="21131"/>
                    <a:pt x="14319" y="21131"/>
                    <a:pt x="15047" y="21131"/>
                  </a:cubicBezTo>
                  <a:cubicBezTo>
                    <a:pt x="15290" y="21131"/>
                    <a:pt x="15533" y="21131"/>
                    <a:pt x="15775" y="21131"/>
                  </a:cubicBezTo>
                  <a:cubicBezTo>
                    <a:pt x="16261" y="20331"/>
                    <a:pt x="16018" y="18731"/>
                    <a:pt x="16261" y="18731"/>
                  </a:cubicBezTo>
                  <a:cubicBezTo>
                    <a:pt x="16503" y="17931"/>
                    <a:pt x="16746" y="18731"/>
                    <a:pt x="16989" y="19531"/>
                  </a:cubicBezTo>
                  <a:cubicBezTo>
                    <a:pt x="17231" y="20331"/>
                    <a:pt x="17960" y="21131"/>
                    <a:pt x="18445" y="21131"/>
                  </a:cubicBezTo>
                  <a:cubicBezTo>
                    <a:pt x="18930" y="21131"/>
                    <a:pt x="19416" y="21131"/>
                    <a:pt x="19901" y="20331"/>
                  </a:cubicBezTo>
                  <a:cubicBezTo>
                    <a:pt x="20387" y="20331"/>
                    <a:pt x="20144" y="18731"/>
                    <a:pt x="20629" y="18731"/>
                  </a:cubicBezTo>
                  <a:cubicBezTo>
                    <a:pt x="20872" y="18731"/>
                    <a:pt x="21115" y="16331"/>
                    <a:pt x="20629" y="17131"/>
                  </a:cubicBezTo>
                  <a:cubicBezTo>
                    <a:pt x="20629" y="17131"/>
                    <a:pt x="20144" y="17131"/>
                    <a:pt x="19901" y="17131"/>
                  </a:cubicBezTo>
                  <a:cubicBezTo>
                    <a:pt x="19901" y="17131"/>
                    <a:pt x="21600" y="13931"/>
                    <a:pt x="20629" y="13131"/>
                  </a:cubicBezTo>
                  <a:cubicBezTo>
                    <a:pt x="20387" y="13131"/>
                    <a:pt x="19901" y="12331"/>
                    <a:pt x="19416" y="12331"/>
                  </a:cubicBezTo>
                  <a:cubicBezTo>
                    <a:pt x="18930" y="12331"/>
                    <a:pt x="19416" y="10731"/>
                    <a:pt x="18930" y="10731"/>
                  </a:cubicBezTo>
                  <a:cubicBezTo>
                    <a:pt x="18202" y="10731"/>
                    <a:pt x="17717" y="10731"/>
                    <a:pt x="16989" y="10731"/>
                  </a:cubicBezTo>
                  <a:cubicBezTo>
                    <a:pt x="16503" y="10731"/>
                    <a:pt x="16261" y="9931"/>
                    <a:pt x="15775" y="10731"/>
                  </a:cubicBezTo>
                  <a:cubicBezTo>
                    <a:pt x="15533" y="10731"/>
                    <a:pt x="13348" y="12331"/>
                    <a:pt x="13348" y="13131"/>
                  </a:cubicBezTo>
                  <a:cubicBezTo>
                    <a:pt x="13348" y="13131"/>
                    <a:pt x="13591" y="13131"/>
                    <a:pt x="13591" y="13931"/>
                  </a:cubicBezTo>
                  <a:cubicBezTo>
                    <a:pt x="13591" y="13931"/>
                    <a:pt x="12863" y="13931"/>
                    <a:pt x="12620" y="13931"/>
                  </a:cubicBezTo>
                  <a:cubicBezTo>
                    <a:pt x="12378" y="13931"/>
                    <a:pt x="12135" y="13131"/>
                    <a:pt x="11892" y="12331"/>
                  </a:cubicBezTo>
                  <a:cubicBezTo>
                    <a:pt x="11649" y="12331"/>
                    <a:pt x="11407" y="13131"/>
                    <a:pt x="11164" y="13131"/>
                  </a:cubicBezTo>
                  <a:cubicBezTo>
                    <a:pt x="10921" y="13131"/>
                    <a:pt x="10436" y="12331"/>
                    <a:pt x="10193" y="12331"/>
                  </a:cubicBezTo>
                  <a:cubicBezTo>
                    <a:pt x="9951" y="12331"/>
                    <a:pt x="10193" y="13931"/>
                    <a:pt x="9951" y="13931"/>
                  </a:cubicBezTo>
                  <a:cubicBezTo>
                    <a:pt x="9708" y="13931"/>
                    <a:pt x="9465" y="12331"/>
                    <a:pt x="9222" y="12331"/>
                  </a:cubicBezTo>
                  <a:cubicBezTo>
                    <a:pt x="8494" y="12331"/>
                    <a:pt x="9465" y="11531"/>
                    <a:pt x="9465" y="10731"/>
                  </a:cubicBezTo>
                  <a:cubicBezTo>
                    <a:pt x="9465" y="9931"/>
                    <a:pt x="8494" y="9131"/>
                    <a:pt x="8252" y="9131"/>
                  </a:cubicBezTo>
                  <a:cubicBezTo>
                    <a:pt x="8252" y="9131"/>
                    <a:pt x="7281" y="9931"/>
                    <a:pt x="7281" y="9931"/>
                  </a:cubicBezTo>
                  <a:cubicBezTo>
                    <a:pt x="7281" y="9131"/>
                    <a:pt x="7766" y="9131"/>
                    <a:pt x="7766" y="9131"/>
                  </a:cubicBezTo>
                  <a:cubicBezTo>
                    <a:pt x="7766" y="8331"/>
                    <a:pt x="6553" y="7531"/>
                    <a:pt x="6796" y="6731"/>
                  </a:cubicBezTo>
                  <a:cubicBezTo>
                    <a:pt x="6796" y="6731"/>
                    <a:pt x="9222" y="7531"/>
                    <a:pt x="9222" y="7531"/>
                  </a:cubicBezTo>
                  <a:cubicBezTo>
                    <a:pt x="9222" y="6731"/>
                    <a:pt x="8252" y="5931"/>
                    <a:pt x="8009" y="5131"/>
                  </a:cubicBezTo>
                  <a:cubicBezTo>
                    <a:pt x="7766" y="5131"/>
                    <a:pt x="7281" y="5131"/>
                    <a:pt x="6796" y="5131"/>
                  </a:cubicBezTo>
                  <a:cubicBezTo>
                    <a:pt x="7038" y="5131"/>
                    <a:pt x="7524" y="5131"/>
                    <a:pt x="7766" y="4331"/>
                  </a:cubicBezTo>
                  <a:cubicBezTo>
                    <a:pt x="7766" y="3531"/>
                    <a:pt x="6553" y="3531"/>
                    <a:pt x="6553" y="3531"/>
                  </a:cubicBezTo>
                  <a:cubicBezTo>
                    <a:pt x="5582" y="3531"/>
                    <a:pt x="5097" y="4331"/>
                    <a:pt x="4126" y="5131"/>
                  </a:cubicBezTo>
                  <a:cubicBezTo>
                    <a:pt x="4126" y="5131"/>
                    <a:pt x="4369" y="5131"/>
                    <a:pt x="4126" y="513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2" name="Shape 1241">
              <a:extLst>
                <a:ext uri="{FF2B5EF4-FFF2-40B4-BE49-F238E27FC236}">
                  <a16:creationId xmlns:a16="http://schemas.microsoft.com/office/drawing/2014/main" xmlns="" id="{F996A140-98D7-4084-A000-A72A27AA0FCB}"/>
                </a:ext>
              </a:extLst>
            </p:cNvPr>
            <p:cNvSpPr/>
            <p:nvPr/>
          </p:nvSpPr>
          <p:spPr>
            <a:xfrm>
              <a:off x="13530043" y="4916358"/>
              <a:ext cx="385208" cy="239731"/>
            </a:xfrm>
            <a:custGeom>
              <a:avLst/>
              <a:gdLst/>
              <a:ahLst/>
              <a:cxnLst>
                <a:cxn ang="0">
                  <a:pos x="wd2" y="hd2"/>
                </a:cxn>
                <a:cxn ang="5400000">
                  <a:pos x="wd2" y="hd2"/>
                </a:cxn>
                <a:cxn ang="10800000">
                  <a:pos x="wd2" y="hd2"/>
                </a:cxn>
                <a:cxn ang="16200000">
                  <a:pos x="wd2" y="hd2"/>
                </a:cxn>
              </a:cxnLst>
              <a:rect l="0" t="0" r="r" b="b"/>
              <a:pathLst>
                <a:path w="21282" h="21016" extrusionOk="0">
                  <a:moveTo>
                    <a:pt x="21234" y="14011"/>
                  </a:moveTo>
                  <a:cubicBezTo>
                    <a:pt x="21234" y="12843"/>
                    <a:pt x="20502" y="12843"/>
                    <a:pt x="20136" y="12259"/>
                  </a:cubicBezTo>
                  <a:cubicBezTo>
                    <a:pt x="19769" y="11676"/>
                    <a:pt x="19403" y="12843"/>
                    <a:pt x="19037" y="12259"/>
                  </a:cubicBezTo>
                  <a:cubicBezTo>
                    <a:pt x="18305" y="11092"/>
                    <a:pt x="17573" y="12259"/>
                    <a:pt x="16841" y="11676"/>
                  </a:cubicBezTo>
                  <a:cubicBezTo>
                    <a:pt x="16841" y="11676"/>
                    <a:pt x="17573" y="11092"/>
                    <a:pt x="17573" y="10508"/>
                  </a:cubicBezTo>
                  <a:cubicBezTo>
                    <a:pt x="17573" y="10508"/>
                    <a:pt x="16841" y="10508"/>
                    <a:pt x="16841" y="10508"/>
                  </a:cubicBezTo>
                  <a:cubicBezTo>
                    <a:pt x="16841" y="9924"/>
                    <a:pt x="17207" y="9924"/>
                    <a:pt x="17207" y="9341"/>
                  </a:cubicBezTo>
                  <a:cubicBezTo>
                    <a:pt x="17207" y="8757"/>
                    <a:pt x="16108" y="9341"/>
                    <a:pt x="16108" y="8757"/>
                  </a:cubicBezTo>
                  <a:cubicBezTo>
                    <a:pt x="15742" y="8757"/>
                    <a:pt x="16475" y="8173"/>
                    <a:pt x="16475" y="8173"/>
                  </a:cubicBezTo>
                  <a:cubicBezTo>
                    <a:pt x="16841" y="7589"/>
                    <a:pt x="16108" y="7005"/>
                    <a:pt x="16108" y="6422"/>
                  </a:cubicBezTo>
                  <a:cubicBezTo>
                    <a:pt x="15742" y="5838"/>
                    <a:pt x="13912" y="6422"/>
                    <a:pt x="13912" y="6422"/>
                  </a:cubicBezTo>
                  <a:cubicBezTo>
                    <a:pt x="13912" y="7005"/>
                    <a:pt x="15742" y="8173"/>
                    <a:pt x="15742" y="8757"/>
                  </a:cubicBezTo>
                  <a:cubicBezTo>
                    <a:pt x="15376" y="9341"/>
                    <a:pt x="14278" y="8173"/>
                    <a:pt x="13912" y="7589"/>
                  </a:cubicBezTo>
                  <a:cubicBezTo>
                    <a:pt x="13180" y="7005"/>
                    <a:pt x="14278" y="5838"/>
                    <a:pt x="12814" y="5838"/>
                  </a:cubicBezTo>
                  <a:cubicBezTo>
                    <a:pt x="12081" y="5838"/>
                    <a:pt x="10983" y="5838"/>
                    <a:pt x="10617" y="4670"/>
                  </a:cubicBezTo>
                  <a:cubicBezTo>
                    <a:pt x="10251" y="3503"/>
                    <a:pt x="9519" y="1751"/>
                    <a:pt x="8786" y="1168"/>
                  </a:cubicBezTo>
                  <a:cubicBezTo>
                    <a:pt x="7688" y="584"/>
                    <a:pt x="6590" y="0"/>
                    <a:pt x="5858" y="0"/>
                  </a:cubicBezTo>
                  <a:cubicBezTo>
                    <a:pt x="5492" y="0"/>
                    <a:pt x="3661" y="0"/>
                    <a:pt x="4393" y="584"/>
                  </a:cubicBezTo>
                  <a:cubicBezTo>
                    <a:pt x="4759" y="584"/>
                    <a:pt x="6224" y="1168"/>
                    <a:pt x="6224" y="1168"/>
                  </a:cubicBezTo>
                  <a:cubicBezTo>
                    <a:pt x="6224" y="2335"/>
                    <a:pt x="4759" y="1751"/>
                    <a:pt x="4393" y="1751"/>
                  </a:cubicBezTo>
                  <a:cubicBezTo>
                    <a:pt x="4393" y="1751"/>
                    <a:pt x="4759" y="2335"/>
                    <a:pt x="4759" y="2335"/>
                  </a:cubicBezTo>
                  <a:cubicBezTo>
                    <a:pt x="4759" y="2919"/>
                    <a:pt x="2563" y="1168"/>
                    <a:pt x="2197" y="2919"/>
                  </a:cubicBezTo>
                  <a:cubicBezTo>
                    <a:pt x="2197" y="2919"/>
                    <a:pt x="4027" y="4086"/>
                    <a:pt x="4393" y="4086"/>
                  </a:cubicBezTo>
                  <a:cubicBezTo>
                    <a:pt x="3661" y="3503"/>
                    <a:pt x="4027" y="5254"/>
                    <a:pt x="4027" y="5254"/>
                  </a:cubicBezTo>
                  <a:cubicBezTo>
                    <a:pt x="4027" y="5838"/>
                    <a:pt x="1464" y="4086"/>
                    <a:pt x="1098" y="4670"/>
                  </a:cubicBezTo>
                  <a:cubicBezTo>
                    <a:pt x="1098" y="4086"/>
                    <a:pt x="2197" y="4670"/>
                    <a:pt x="2197" y="5254"/>
                  </a:cubicBezTo>
                  <a:cubicBezTo>
                    <a:pt x="2197" y="4670"/>
                    <a:pt x="1464" y="5254"/>
                    <a:pt x="1464" y="5254"/>
                  </a:cubicBezTo>
                  <a:cubicBezTo>
                    <a:pt x="1098" y="5838"/>
                    <a:pt x="1831" y="6422"/>
                    <a:pt x="1831" y="6422"/>
                  </a:cubicBezTo>
                  <a:cubicBezTo>
                    <a:pt x="2197" y="7005"/>
                    <a:pt x="732" y="7005"/>
                    <a:pt x="366" y="7005"/>
                  </a:cubicBezTo>
                  <a:cubicBezTo>
                    <a:pt x="732" y="7005"/>
                    <a:pt x="1464" y="7589"/>
                    <a:pt x="2197" y="8173"/>
                  </a:cubicBezTo>
                  <a:cubicBezTo>
                    <a:pt x="2929" y="8173"/>
                    <a:pt x="3661" y="7589"/>
                    <a:pt x="4393" y="7589"/>
                  </a:cubicBezTo>
                  <a:cubicBezTo>
                    <a:pt x="4393" y="7589"/>
                    <a:pt x="3661" y="8173"/>
                    <a:pt x="3661" y="8173"/>
                  </a:cubicBezTo>
                  <a:cubicBezTo>
                    <a:pt x="3661" y="8757"/>
                    <a:pt x="4027" y="8757"/>
                    <a:pt x="4027" y="8757"/>
                  </a:cubicBezTo>
                  <a:cubicBezTo>
                    <a:pt x="4027" y="9341"/>
                    <a:pt x="0" y="8757"/>
                    <a:pt x="0" y="8757"/>
                  </a:cubicBezTo>
                  <a:cubicBezTo>
                    <a:pt x="0" y="8757"/>
                    <a:pt x="732" y="10508"/>
                    <a:pt x="732" y="10508"/>
                  </a:cubicBezTo>
                  <a:cubicBezTo>
                    <a:pt x="1098" y="11092"/>
                    <a:pt x="2563" y="12259"/>
                    <a:pt x="2563" y="11676"/>
                  </a:cubicBezTo>
                  <a:cubicBezTo>
                    <a:pt x="2563" y="12259"/>
                    <a:pt x="1831" y="11676"/>
                    <a:pt x="2197" y="12843"/>
                  </a:cubicBezTo>
                  <a:cubicBezTo>
                    <a:pt x="2197" y="12843"/>
                    <a:pt x="2563" y="13427"/>
                    <a:pt x="2929" y="13427"/>
                  </a:cubicBezTo>
                  <a:cubicBezTo>
                    <a:pt x="3295" y="14011"/>
                    <a:pt x="3661" y="13427"/>
                    <a:pt x="4027" y="13427"/>
                  </a:cubicBezTo>
                  <a:cubicBezTo>
                    <a:pt x="4393" y="12843"/>
                    <a:pt x="4759" y="14011"/>
                    <a:pt x="5125" y="13427"/>
                  </a:cubicBezTo>
                  <a:cubicBezTo>
                    <a:pt x="6224" y="12843"/>
                    <a:pt x="6956" y="12259"/>
                    <a:pt x="7688" y="12843"/>
                  </a:cubicBezTo>
                  <a:cubicBezTo>
                    <a:pt x="8420" y="13427"/>
                    <a:pt x="8786" y="13427"/>
                    <a:pt x="9519" y="13427"/>
                  </a:cubicBezTo>
                  <a:cubicBezTo>
                    <a:pt x="9153" y="13427"/>
                    <a:pt x="8420" y="13427"/>
                    <a:pt x="7688" y="13427"/>
                  </a:cubicBezTo>
                  <a:cubicBezTo>
                    <a:pt x="8420" y="13427"/>
                    <a:pt x="9885" y="13427"/>
                    <a:pt x="10251" y="14011"/>
                  </a:cubicBezTo>
                  <a:cubicBezTo>
                    <a:pt x="10251" y="14011"/>
                    <a:pt x="8420" y="14595"/>
                    <a:pt x="8420" y="14595"/>
                  </a:cubicBezTo>
                  <a:cubicBezTo>
                    <a:pt x="7688" y="14595"/>
                    <a:pt x="6590" y="14595"/>
                    <a:pt x="5858" y="14595"/>
                  </a:cubicBezTo>
                  <a:cubicBezTo>
                    <a:pt x="5858" y="15178"/>
                    <a:pt x="4393" y="15762"/>
                    <a:pt x="4759" y="15762"/>
                  </a:cubicBezTo>
                  <a:cubicBezTo>
                    <a:pt x="5125" y="16346"/>
                    <a:pt x="5492" y="16346"/>
                    <a:pt x="5858" y="17514"/>
                  </a:cubicBezTo>
                  <a:cubicBezTo>
                    <a:pt x="5858" y="18681"/>
                    <a:pt x="8054" y="17514"/>
                    <a:pt x="8420" y="18681"/>
                  </a:cubicBezTo>
                  <a:cubicBezTo>
                    <a:pt x="8420" y="18681"/>
                    <a:pt x="6956" y="18681"/>
                    <a:pt x="6956" y="19265"/>
                  </a:cubicBezTo>
                  <a:cubicBezTo>
                    <a:pt x="7322" y="19849"/>
                    <a:pt x="9153" y="21016"/>
                    <a:pt x="9519" y="21016"/>
                  </a:cubicBezTo>
                  <a:cubicBezTo>
                    <a:pt x="9519" y="21016"/>
                    <a:pt x="11715" y="21016"/>
                    <a:pt x="11715" y="20432"/>
                  </a:cubicBezTo>
                  <a:cubicBezTo>
                    <a:pt x="11715" y="20432"/>
                    <a:pt x="11349" y="20432"/>
                    <a:pt x="11349" y="20432"/>
                  </a:cubicBezTo>
                  <a:cubicBezTo>
                    <a:pt x="11349" y="19265"/>
                    <a:pt x="12814" y="21016"/>
                    <a:pt x="12447" y="21016"/>
                  </a:cubicBezTo>
                  <a:cubicBezTo>
                    <a:pt x="12814" y="21016"/>
                    <a:pt x="12081" y="19265"/>
                    <a:pt x="12081" y="18681"/>
                  </a:cubicBezTo>
                  <a:cubicBezTo>
                    <a:pt x="12814" y="18097"/>
                    <a:pt x="13546" y="21600"/>
                    <a:pt x="14644" y="20432"/>
                  </a:cubicBezTo>
                  <a:cubicBezTo>
                    <a:pt x="15010" y="19849"/>
                    <a:pt x="14278" y="18681"/>
                    <a:pt x="14644" y="18681"/>
                  </a:cubicBezTo>
                  <a:cubicBezTo>
                    <a:pt x="15010" y="18681"/>
                    <a:pt x="15010" y="19849"/>
                    <a:pt x="15010" y="20432"/>
                  </a:cubicBezTo>
                  <a:cubicBezTo>
                    <a:pt x="15376" y="20432"/>
                    <a:pt x="15742" y="18097"/>
                    <a:pt x="15376" y="18097"/>
                  </a:cubicBezTo>
                  <a:cubicBezTo>
                    <a:pt x="15376" y="17514"/>
                    <a:pt x="15376" y="16930"/>
                    <a:pt x="15010" y="16930"/>
                  </a:cubicBezTo>
                  <a:cubicBezTo>
                    <a:pt x="15010" y="16346"/>
                    <a:pt x="15376" y="15178"/>
                    <a:pt x="15742" y="15762"/>
                  </a:cubicBezTo>
                  <a:cubicBezTo>
                    <a:pt x="16108" y="16346"/>
                    <a:pt x="15742" y="18681"/>
                    <a:pt x="16841" y="17514"/>
                  </a:cubicBezTo>
                  <a:cubicBezTo>
                    <a:pt x="17207" y="16930"/>
                    <a:pt x="18305" y="14595"/>
                    <a:pt x="19037" y="15762"/>
                  </a:cubicBezTo>
                  <a:cubicBezTo>
                    <a:pt x="19403" y="15762"/>
                    <a:pt x="18671" y="16346"/>
                    <a:pt x="18671" y="16346"/>
                  </a:cubicBezTo>
                  <a:cubicBezTo>
                    <a:pt x="18671" y="16346"/>
                    <a:pt x="20502" y="15762"/>
                    <a:pt x="20502" y="15762"/>
                  </a:cubicBezTo>
                  <a:cubicBezTo>
                    <a:pt x="20502" y="15762"/>
                    <a:pt x="19769" y="15762"/>
                    <a:pt x="19769" y="15178"/>
                  </a:cubicBezTo>
                  <a:cubicBezTo>
                    <a:pt x="19769" y="14595"/>
                    <a:pt x="21600" y="14595"/>
                    <a:pt x="21234" y="14011"/>
                  </a:cubicBezTo>
                  <a:cubicBezTo>
                    <a:pt x="21234" y="12843"/>
                    <a:pt x="21234" y="14595"/>
                    <a:pt x="21234" y="1401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3" name="Shape 1242">
              <a:extLst>
                <a:ext uri="{FF2B5EF4-FFF2-40B4-BE49-F238E27FC236}">
                  <a16:creationId xmlns:a16="http://schemas.microsoft.com/office/drawing/2014/main" xmlns="" id="{F585CDA3-A66C-440C-8407-1947EEAC4C64}"/>
                </a:ext>
              </a:extLst>
            </p:cNvPr>
            <p:cNvSpPr/>
            <p:nvPr/>
          </p:nvSpPr>
          <p:spPr>
            <a:xfrm>
              <a:off x="13688232" y="4775239"/>
              <a:ext cx="1017848" cy="521894"/>
            </a:xfrm>
            <a:custGeom>
              <a:avLst/>
              <a:gdLst/>
              <a:ahLst/>
              <a:cxnLst>
                <a:cxn ang="0">
                  <a:pos x="wd2" y="hd2"/>
                </a:cxn>
                <a:cxn ang="5400000">
                  <a:pos x="wd2" y="hd2"/>
                </a:cxn>
                <a:cxn ang="10800000">
                  <a:pos x="wd2" y="hd2"/>
                </a:cxn>
                <a:cxn ang="16200000">
                  <a:pos x="wd2" y="hd2"/>
                </a:cxn>
              </a:cxnLst>
              <a:rect l="0" t="0" r="r" b="b"/>
              <a:pathLst>
                <a:path w="21288" h="20954" extrusionOk="0">
                  <a:moveTo>
                    <a:pt x="3600" y="18252"/>
                  </a:moveTo>
                  <a:cubicBezTo>
                    <a:pt x="3046" y="18252"/>
                    <a:pt x="2354" y="18252"/>
                    <a:pt x="1800" y="18518"/>
                  </a:cubicBezTo>
                  <a:cubicBezTo>
                    <a:pt x="1523" y="18785"/>
                    <a:pt x="1523" y="19585"/>
                    <a:pt x="1662" y="19852"/>
                  </a:cubicBezTo>
                  <a:cubicBezTo>
                    <a:pt x="1800" y="20118"/>
                    <a:pt x="2077" y="20385"/>
                    <a:pt x="2077" y="20118"/>
                  </a:cubicBezTo>
                  <a:cubicBezTo>
                    <a:pt x="2354" y="20118"/>
                    <a:pt x="2215" y="19852"/>
                    <a:pt x="2354" y="19585"/>
                  </a:cubicBezTo>
                  <a:cubicBezTo>
                    <a:pt x="2354" y="19585"/>
                    <a:pt x="2354" y="20385"/>
                    <a:pt x="2354" y="20385"/>
                  </a:cubicBezTo>
                  <a:cubicBezTo>
                    <a:pt x="2631" y="20385"/>
                    <a:pt x="3046" y="20385"/>
                    <a:pt x="3323" y="20385"/>
                  </a:cubicBezTo>
                  <a:cubicBezTo>
                    <a:pt x="3600" y="20385"/>
                    <a:pt x="3600" y="19852"/>
                    <a:pt x="3738" y="19852"/>
                  </a:cubicBezTo>
                  <a:cubicBezTo>
                    <a:pt x="4015" y="19852"/>
                    <a:pt x="3738" y="20385"/>
                    <a:pt x="3738" y="20385"/>
                  </a:cubicBezTo>
                  <a:cubicBezTo>
                    <a:pt x="3738" y="20385"/>
                    <a:pt x="5123" y="20652"/>
                    <a:pt x="5123" y="20385"/>
                  </a:cubicBezTo>
                  <a:cubicBezTo>
                    <a:pt x="5123" y="20385"/>
                    <a:pt x="4846" y="20118"/>
                    <a:pt x="4708" y="19852"/>
                  </a:cubicBezTo>
                  <a:cubicBezTo>
                    <a:pt x="4708" y="19852"/>
                    <a:pt x="5262" y="20118"/>
                    <a:pt x="5123" y="20385"/>
                  </a:cubicBezTo>
                  <a:cubicBezTo>
                    <a:pt x="5262" y="20118"/>
                    <a:pt x="5123" y="19852"/>
                    <a:pt x="5262" y="19852"/>
                  </a:cubicBezTo>
                  <a:cubicBezTo>
                    <a:pt x="5262" y="19852"/>
                    <a:pt x="5538" y="20118"/>
                    <a:pt x="5677" y="20118"/>
                  </a:cubicBezTo>
                  <a:cubicBezTo>
                    <a:pt x="5954" y="20652"/>
                    <a:pt x="5677" y="19852"/>
                    <a:pt x="5815" y="19585"/>
                  </a:cubicBezTo>
                  <a:cubicBezTo>
                    <a:pt x="5815" y="19585"/>
                    <a:pt x="6646" y="20385"/>
                    <a:pt x="6646" y="20118"/>
                  </a:cubicBezTo>
                  <a:cubicBezTo>
                    <a:pt x="6646" y="19852"/>
                    <a:pt x="6369" y="19852"/>
                    <a:pt x="6369" y="19585"/>
                  </a:cubicBezTo>
                  <a:cubicBezTo>
                    <a:pt x="6369" y="19585"/>
                    <a:pt x="7338" y="19852"/>
                    <a:pt x="7338" y="19852"/>
                  </a:cubicBezTo>
                  <a:cubicBezTo>
                    <a:pt x="7892" y="19852"/>
                    <a:pt x="7200" y="20652"/>
                    <a:pt x="7200" y="20918"/>
                  </a:cubicBezTo>
                  <a:cubicBezTo>
                    <a:pt x="7200" y="21185"/>
                    <a:pt x="8862" y="19852"/>
                    <a:pt x="9000" y="19852"/>
                  </a:cubicBezTo>
                  <a:cubicBezTo>
                    <a:pt x="9277" y="19852"/>
                    <a:pt x="9969" y="19052"/>
                    <a:pt x="9415" y="18785"/>
                  </a:cubicBezTo>
                  <a:cubicBezTo>
                    <a:pt x="9138" y="18518"/>
                    <a:pt x="8723" y="19052"/>
                    <a:pt x="8446" y="18785"/>
                  </a:cubicBezTo>
                  <a:cubicBezTo>
                    <a:pt x="8446" y="18785"/>
                    <a:pt x="8723" y="18252"/>
                    <a:pt x="8723" y="18252"/>
                  </a:cubicBezTo>
                  <a:cubicBezTo>
                    <a:pt x="8723" y="17985"/>
                    <a:pt x="8308" y="18252"/>
                    <a:pt x="8169" y="18252"/>
                  </a:cubicBezTo>
                  <a:cubicBezTo>
                    <a:pt x="7892" y="18252"/>
                    <a:pt x="7754" y="17718"/>
                    <a:pt x="7477" y="17718"/>
                  </a:cubicBezTo>
                  <a:cubicBezTo>
                    <a:pt x="7338" y="17985"/>
                    <a:pt x="6923" y="18252"/>
                    <a:pt x="6646" y="17985"/>
                  </a:cubicBezTo>
                  <a:cubicBezTo>
                    <a:pt x="6785" y="17985"/>
                    <a:pt x="6923" y="17985"/>
                    <a:pt x="7062" y="17985"/>
                  </a:cubicBezTo>
                  <a:cubicBezTo>
                    <a:pt x="7200" y="17718"/>
                    <a:pt x="6923" y="17185"/>
                    <a:pt x="6923" y="16918"/>
                  </a:cubicBezTo>
                  <a:cubicBezTo>
                    <a:pt x="6923" y="17452"/>
                    <a:pt x="8169" y="17718"/>
                    <a:pt x="8308" y="17718"/>
                  </a:cubicBezTo>
                  <a:cubicBezTo>
                    <a:pt x="8446" y="17718"/>
                    <a:pt x="8723" y="17718"/>
                    <a:pt x="9000" y="17718"/>
                  </a:cubicBezTo>
                  <a:cubicBezTo>
                    <a:pt x="9277" y="17718"/>
                    <a:pt x="9554" y="16918"/>
                    <a:pt x="9415" y="16652"/>
                  </a:cubicBezTo>
                  <a:cubicBezTo>
                    <a:pt x="9000" y="15852"/>
                    <a:pt x="9831" y="15852"/>
                    <a:pt x="10108" y="15852"/>
                  </a:cubicBezTo>
                  <a:cubicBezTo>
                    <a:pt x="10246" y="15852"/>
                    <a:pt x="10938" y="15852"/>
                    <a:pt x="11077" y="15585"/>
                  </a:cubicBezTo>
                  <a:cubicBezTo>
                    <a:pt x="11077" y="15585"/>
                    <a:pt x="10385" y="15052"/>
                    <a:pt x="10385" y="15052"/>
                  </a:cubicBezTo>
                  <a:cubicBezTo>
                    <a:pt x="10662" y="14785"/>
                    <a:pt x="11215" y="15318"/>
                    <a:pt x="11354" y="14785"/>
                  </a:cubicBezTo>
                  <a:cubicBezTo>
                    <a:pt x="11492" y="14518"/>
                    <a:pt x="10662" y="14252"/>
                    <a:pt x="10523" y="14252"/>
                  </a:cubicBezTo>
                  <a:cubicBezTo>
                    <a:pt x="10662" y="14252"/>
                    <a:pt x="11631" y="13985"/>
                    <a:pt x="11769" y="13718"/>
                  </a:cubicBezTo>
                  <a:cubicBezTo>
                    <a:pt x="12046" y="13452"/>
                    <a:pt x="10662" y="12918"/>
                    <a:pt x="10662" y="13185"/>
                  </a:cubicBezTo>
                  <a:cubicBezTo>
                    <a:pt x="10662" y="12918"/>
                    <a:pt x="10938" y="12918"/>
                    <a:pt x="10938" y="12918"/>
                  </a:cubicBezTo>
                  <a:cubicBezTo>
                    <a:pt x="10938" y="12652"/>
                    <a:pt x="9969" y="12918"/>
                    <a:pt x="9831" y="12918"/>
                  </a:cubicBezTo>
                  <a:cubicBezTo>
                    <a:pt x="9554" y="12918"/>
                    <a:pt x="9415" y="13185"/>
                    <a:pt x="9138" y="13452"/>
                  </a:cubicBezTo>
                  <a:cubicBezTo>
                    <a:pt x="9277" y="13452"/>
                    <a:pt x="9692" y="12652"/>
                    <a:pt x="9415" y="12652"/>
                  </a:cubicBezTo>
                  <a:cubicBezTo>
                    <a:pt x="9415" y="12652"/>
                    <a:pt x="8862" y="12652"/>
                    <a:pt x="8862" y="12385"/>
                  </a:cubicBezTo>
                  <a:cubicBezTo>
                    <a:pt x="8862" y="12385"/>
                    <a:pt x="9831" y="12385"/>
                    <a:pt x="9969" y="12385"/>
                  </a:cubicBezTo>
                  <a:cubicBezTo>
                    <a:pt x="9831" y="12385"/>
                    <a:pt x="9415" y="12118"/>
                    <a:pt x="9415" y="12118"/>
                  </a:cubicBezTo>
                  <a:cubicBezTo>
                    <a:pt x="9554" y="11852"/>
                    <a:pt x="9969" y="12385"/>
                    <a:pt x="10246" y="12118"/>
                  </a:cubicBezTo>
                  <a:cubicBezTo>
                    <a:pt x="10108" y="12118"/>
                    <a:pt x="9554" y="11852"/>
                    <a:pt x="9554" y="11852"/>
                  </a:cubicBezTo>
                  <a:cubicBezTo>
                    <a:pt x="9554" y="11585"/>
                    <a:pt x="10662" y="11852"/>
                    <a:pt x="10800" y="11585"/>
                  </a:cubicBezTo>
                  <a:cubicBezTo>
                    <a:pt x="10800" y="11585"/>
                    <a:pt x="10385" y="11318"/>
                    <a:pt x="10385" y="11318"/>
                  </a:cubicBezTo>
                  <a:cubicBezTo>
                    <a:pt x="10246" y="11318"/>
                    <a:pt x="10662" y="11318"/>
                    <a:pt x="10662" y="11318"/>
                  </a:cubicBezTo>
                  <a:cubicBezTo>
                    <a:pt x="10938" y="11585"/>
                    <a:pt x="11077" y="11852"/>
                    <a:pt x="11354" y="11852"/>
                  </a:cubicBezTo>
                  <a:cubicBezTo>
                    <a:pt x="11631" y="11852"/>
                    <a:pt x="12046" y="11585"/>
                    <a:pt x="12462" y="11318"/>
                  </a:cubicBezTo>
                  <a:cubicBezTo>
                    <a:pt x="13569" y="11052"/>
                    <a:pt x="11769" y="10785"/>
                    <a:pt x="11631" y="10252"/>
                  </a:cubicBezTo>
                  <a:cubicBezTo>
                    <a:pt x="11631" y="9985"/>
                    <a:pt x="12877" y="10252"/>
                    <a:pt x="13015" y="10518"/>
                  </a:cubicBezTo>
                  <a:cubicBezTo>
                    <a:pt x="13292" y="10785"/>
                    <a:pt x="13431" y="10785"/>
                    <a:pt x="13846" y="10518"/>
                  </a:cubicBezTo>
                  <a:cubicBezTo>
                    <a:pt x="13985" y="10518"/>
                    <a:pt x="14677" y="9985"/>
                    <a:pt x="14538" y="9452"/>
                  </a:cubicBezTo>
                  <a:cubicBezTo>
                    <a:pt x="14538" y="9185"/>
                    <a:pt x="13015" y="10518"/>
                    <a:pt x="13431" y="9185"/>
                  </a:cubicBezTo>
                  <a:cubicBezTo>
                    <a:pt x="13292" y="9452"/>
                    <a:pt x="13985" y="9452"/>
                    <a:pt x="13985" y="9452"/>
                  </a:cubicBezTo>
                  <a:cubicBezTo>
                    <a:pt x="14400" y="9452"/>
                    <a:pt x="14677" y="9185"/>
                    <a:pt x="14954" y="9185"/>
                  </a:cubicBezTo>
                  <a:cubicBezTo>
                    <a:pt x="14954" y="8918"/>
                    <a:pt x="14538" y="8118"/>
                    <a:pt x="14538" y="8118"/>
                  </a:cubicBezTo>
                  <a:cubicBezTo>
                    <a:pt x="14677" y="8118"/>
                    <a:pt x="14815" y="8385"/>
                    <a:pt x="14815" y="8652"/>
                  </a:cubicBezTo>
                  <a:cubicBezTo>
                    <a:pt x="14954" y="8918"/>
                    <a:pt x="15231" y="8652"/>
                    <a:pt x="15369" y="8652"/>
                  </a:cubicBezTo>
                  <a:cubicBezTo>
                    <a:pt x="15785" y="8118"/>
                    <a:pt x="16062" y="7585"/>
                    <a:pt x="16477" y="7318"/>
                  </a:cubicBezTo>
                  <a:cubicBezTo>
                    <a:pt x="16754" y="7052"/>
                    <a:pt x="18831" y="5452"/>
                    <a:pt x="18831" y="5185"/>
                  </a:cubicBezTo>
                  <a:cubicBezTo>
                    <a:pt x="18831" y="4918"/>
                    <a:pt x="17031" y="5718"/>
                    <a:pt x="16892" y="5718"/>
                  </a:cubicBezTo>
                  <a:cubicBezTo>
                    <a:pt x="16477" y="5985"/>
                    <a:pt x="16062" y="5985"/>
                    <a:pt x="15508" y="6252"/>
                  </a:cubicBezTo>
                  <a:cubicBezTo>
                    <a:pt x="15508" y="6252"/>
                    <a:pt x="14954" y="6252"/>
                    <a:pt x="14954" y="6252"/>
                  </a:cubicBezTo>
                  <a:cubicBezTo>
                    <a:pt x="14954" y="5985"/>
                    <a:pt x="15785" y="5985"/>
                    <a:pt x="15923" y="5718"/>
                  </a:cubicBezTo>
                  <a:cubicBezTo>
                    <a:pt x="16062" y="5718"/>
                    <a:pt x="17031" y="5452"/>
                    <a:pt x="17031" y="5185"/>
                  </a:cubicBezTo>
                  <a:cubicBezTo>
                    <a:pt x="17031" y="5452"/>
                    <a:pt x="15646" y="4918"/>
                    <a:pt x="15785" y="4652"/>
                  </a:cubicBezTo>
                  <a:cubicBezTo>
                    <a:pt x="15785" y="4652"/>
                    <a:pt x="17446" y="4918"/>
                    <a:pt x="17585" y="4652"/>
                  </a:cubicBezTo>
                  <a:cubicBezTo>
                    <a:pt x="17862" y="4652"/>
                    <a:pt x="18277" y="4385"/>
                    <a:pt x="18554" y="4385"/>
                  </a:cubicBezTo>
                  <a:cubicBezTo>
                    <a:pt x="18692" y="4385"/>
                    <a:pt x="18969" y="4385"/>
                    <a:pt x="19108" y="4385"/>
                  </a:cubicBezTo>
                  <a:cubicBezTo>
                    <a:pt x="19662" y="4118"/>
                    <a:pt x="20215" y="3852"/>
                    <a:pt x="20631" y="3585"/>
                  </a:cubicBezTo>
                  <a:cubicBezTo>
                    <a:pt x="20631" y="3585"/>
                    <a:pt x="21600" y="2518"/>
                    <a:pt x="21185" y="2252"/>
                  </a:cubicBezTo>
                  <a:cubicBezTo>
                    <a:pt x="20908" y="2252"/>
                    <a:pt x="20492" y="2252"/>
                    <a:pt x="20215" y="2252"/>
                  </a:cubicBezTo>
                  <a:cubicBezTo>
                    <a:pt x="20077" y="1985"/>
                    <a:pt x="19800" y="2252"/>
                    <a:pt x="19800" y="1985"/>
                  </a:cubicBezTo>
                  <a:cubicBezTo>
                    <a:pt x="19800" y="1452"/>
                    <a:pt x="19523" y="1452"/>
                    <a:pt x="19523" y="918"/>
                  </a:cubicBezTo>
                  <a:cubicBezTo>
                    <a:pt x="19523" y="918"/>
                    <a:pt x="18969" y="1185"/>
                    <a:pt x="18831" y="1185"/>
                  </a:cubicBezTo>
                  <a:cubicBezTo>
                    <a:pt x="18692" y="918"/>
                    <a:pt x="18554" y="385"/>
                    <a:pt x="18415" y="918"/>
                  </a:cubicBezTo>
                  <a:cubicBezTo>
                    <a:pt x="18415" y="918"/>
                    <a:pt x="17585" y="1185"/>
                    <a:pt x="17446" y="1185"/>
                  </a:cubicBezTo>
                  <a:cubicBezTo>
                    <a:pt x="17169" y="1452"/>
                    <a:pt x="16892" y="1452"/>
                    <a:pt x="16615" y="1452"/>
                  </a:cubicBezTo>
                  <a:cubicBezTo>
                    <a:pt x="16615" y="1452"/>
                    <a:pt x="16062" y="1452"/>
                    <a:pt x="16062" y="1452"/>
                  </a:cubicBezTo>
                  <a:cubicBezTo>
                    <a:pt x="16062" y="1185"/>
                    <a:pt x="16615" y="1185"/>
                    <a:pt x="16754" y="918"/>
                  </a:cubicBezTo>
                  <a:cubicBezTo>
                    <a:pt x="17031" y="918"/>
                    <a:pt x="17308" y="652"/>
                    <a:pt x="17446" y="385"/>
                  </a:cubicBezTo>
                  <a:cubicBezTo>
                    <a:pt x="17169" y="1185"/>
                    <a:pt x="14262" y="-415"/>
                    <a:pt x="14123" y="118"/>
                  </a:cubicBezTo>
                  <a:cubicBezTo>
                    <a:pt x="14123" y="385"/>
                    <a:pt x="14400" y="385"/>
                    <a:pt x="14538" y="652"/>
                  </a:cubicBezTo>
                  <a:cubicBezTo>
                    <a:pt x="14538" y="918"/>
                    <a:pt x="13846" y="118"/>
                    <a:pt x="13846" y="118"/>
                  </a:cubicBezTo>
                  <a:cubicBezTo>
                    <a:pt x="13569" y="-148"/>
                    <a:pt x="13154" y="118"/>
                    <a:pt x="13015" y="118"/>
                  </a:cubicBezTo>
                  <a:cubicBezTo>
                    <a:pt x="12877" y="118"/>
                    <a:pt x="12462" y="118"/>
                    <a:pt x="12600" y="385"/>
                  </a:cubicBezTo>
                  <a:cubicBezTo>
                    <a:pt x="12738" y="652"/>
                    <a:pt x="13015" y="1452"/>
                    <a:pt x="13154" y="1185"/>
                  </a:cubicBezTo>
                  <a:cubicBezTo>
                    <a:pt x="13154" y="1452"/>
                    <a:pt x="12600" y="1185"/>
                    <a:pt x="12600" y="918"/>
                  </a:cubicBezTo>
                  <a:cubicBezTo>
                    <a:pt x="12185" y="918"/>
                    <a:pt x="12046" y="118"/>
                    <a:pt x="11769" y="118"/>
                  </a:cubicBezTo>
                  <a:cubicBezTo>
                    <a:pt x="11215" y="118"/>
                    <a:pt x="10800" y="118"/>
                    <a:pt x="10385" y="118"/>
                  </a:cubicBezTo>
                  <a:cubicBezTo>
                    <a:pt x="9692" y="385"/>
                    <a:pt x="10108" y="652"/>
                    <a:pt x="10523" y="918"/>
                  </a:cubicBezTo>
                  <a:cubicBezTo>
                    <a:pt x="10662" y="1185"/>
                    <a:pt x="10938" y="1452"/>
                    <a:pt x="11077" y="1718"/>
                  </a:cubicBezTo>
                  <a:cubicBezTo>
                    <a:pt x="11077" y="1718"/>
                    <a:pt x="10662" y="2252"/>
                    <a:pt x="10662" y="2252"/>
                  </a:cubicBezTo>
                  <a:cubicBezTo>
                    <a:pt x="10523" y="2252"/>
                    <a:pt x="10800" y="1985"/>
                    <a:pt x="10800" y="1985"/>
                  </a:cubicBezTo>
                  <a:cubicBezTo>
                    <a:pt x="10800" y="1718"/>
                    <a:pt x="9831" y="652"/>
                    <a:pt x="9692" y="652"/>
                  </a:cubicBezTo>
                  <a:cubicBezTo>
                    <a:pt x="9138" y="652"/>
                    <a:pt x="8585" y="385"/>
                    <a:pt x="8031" y="652"/>
                  </a:cubicBezTo>
                  <a:cubicBezTo>
                    <a:pt x="8031" y="652"/>
                    <a:pt x="8308" y="1185"/>
                    <a:pt x="8446" y="1185"/>
                  </a:cubicBezTo>
                  <a:cubicBezTo>
                    <a:pt x="8585" y="1185"/>
                    <a:pt x="8862" y="1452"/>
                    <a:pt x="9138" y="1185"/>
                  </a:cubicBezTo>
                  <a:cubicBezTo>
                    <a:pt x="8862" y="1452"/>
                    <a:pt x="8446" y="1718"/>
                    <a:pt x="8169" y="1452"/>
                  </a:cubicBezTo>
                  <a:cubicBezTo>
                    <a:pt x="8031" y="1452"/>
                    <a:pt x="7062" y="652"/>
                    <a:pt x="7200" y="918"/>
                  </a:cubicBezTo>
                  <a:cubicBezTo>
                    <a:pt x="7200" y="652"/>
                    <a:pt x="7892" y="2252"/>
                    <a:pt x="7338" y="1985"/>
                  </a:cubicBezTo>
                  <a:cubicBezTo>
                    <a:pt x="7200" y="1718"/>
                    <a:pt x="6785" y="1452"/>
                    <a:pt x="6508" y="1718"/>
                  </a:cubicBezTo>
                  <a:cubicBezTo>
                    <a:pt x="6646" y="1718"/>
                    <a:pt x="7062" y="1985"/>
                    <a:pt x="7062" y="1985"/>
                  </a:cubicBezTo>
                  <a:cubicBezTo>
                    <a:pt x="6923" y="2252"/>
                    <a:pt x="6369" y="1718"/>
                    <a:pt x="6369" y="2252"/>
                  </a:cubicBezTo>
                  <a:cubicBezTo>
                    <a:pt x="6369" y="2518"/>
                    <a:pt x="6923" y="2785"/>
                    <a:pt x="7062" y="3052"/>
                  </a:cubicBezTo>
                  <a:cubicBezTo>
                    <a:pt x="7477" y="3052"/>
                    <a:pt x="8446" y="3318"/>
                    <a:pt x="8446" y="4118"/>
                  </a:cubicBezTo>
                  <a:cubicBezTo>
                    <a:pt x="8446" y="3852"/>
                    <a:pt x="7477" y="3585"/>
                    <a:pt x="7200" y="3318"/>
                  </a:cubicBezTo>
                  <a:cubicBezTo>
                    <a:pt x="6923" y="3318"/>
                    <a:pt x="6508" y="2518"/>
                    <a:pt x="6231" y="2785"/>
                  </a:cubicBezTo>
                  <a:cubicBezTo>
                    <a:pt x="6231" y="2785"/>
                    <a:pt x="6646" y="3318"/>
                    <a:pt x="6646" y="3318"/>
                  </a:cubicBezTo>
                  <a:cubicBezTo>
                    <a:pt x="6646" y="3318"/>
                    <a:pt x="6231" y="3585"/>
                    <a:pt x="6231" y="3318"/>
                  </a:cubicBezTo>
                  <a:cubicBezTo>
                    <a:pt x="5954" y="3052"/>
                    <a:pt x="5815" y="2785"/>
                    <a:pt x="5538" y="2518"/>
                  </a:cubicBezTo>
                  <a:cubicBezTo>
                    <a:pt x="5400" y="2252"/>
                    <a:pt x="4292" y="2252"/>
                    <a:pt x="4292" y="2252"/>
                  </a:cubicBezTo>
                  <a:cubicBezTo>
                    <a:pt x="4292" y="2518"/>
                    <a:pt x="4708" y="2518"/>
                    <a:pt x="4292" y="2785"/>
                  </a:cubicBezTo>
                  <a:cubicBezTo>
                    <a:pt x="4154" y="2785"/>
                    <a:pt x="3462" y="3318"/>
                    <a:pt x="3462" y="3318"/>
                  </a:cubicBezTo>
                  <a:cubicBezTo>
                    <a:pt x="3600" y="3318"/>
                    <a:pt x="4015" y="3052"/>
                    <a:pt x="4015" y="3052"/>
                  </a:cubicBezTo>
                  <a:cubicBezTo>
                    <a:pt x="4154" y="3318"/>
                    <a:pt x="4708" y="3852"/>
                    <a:pt x="4708" y="3852"/>
                  </a:cubicBezTo>
                  <a:cubicBezTo>
                    <a:pt x="4708" y="3852"/>
                    <a:pt x="4292" y="3585"/>
                    <a:pt x="4292" y="3852"/>
                  </a:cubicBezTo>
                  <a:cubicBezTo>
                    <a:pt x="4292" y="3852"/>
                    <a:pt x="4431" y="4652"/>
                    <a:pt x="4154" y="4118"/>
                  </a:cubicBezTo>
                  <a:cubicBezTo>
                    <a:pt x="4015" y="3852"/>
                    <a:pt x="3877" y="3318"/>
                    <a:pt x="3600" y="3585"/>
                  </a:cubicBezTo>
                  <a:cubicBezTo>
                    <a:pt x="3462" y="3585"/>
                    <a:pt x="3323" y="4118"/>
                    <a:pt x="3185" y="3852"/>
                  </a:cubicBezTo>
                  <a:cubicBezTo>
                    <a:pt x="3046" y="3585"/>
                    <a:pt x="2908" y="3318"/>
                    <a:pt x="2631" y="3318"/>
                  </a:cubicBezTo>
                  <a:cubicBezTo>
                    <a:pt x="2492" y="3318"/>
                    <a:pt x="2077" y="3585"/>
                    <a:pt x="1938" y="3852"/>
                  </a:cubicBezTo>
                  <a:cubicBezTo>
                    <a:pt x="1662" y="4118"/>
                    <a:pt x="1800" y="4385"/>
                    <a:pt x="1385" y="4118"/>
                  </a:cubicBezTo>
                  <a:cubicBezTo>
                    <a:pt x="1108" y="3852"/>
                    <a:pt x="969" y="4118"/>
                    <a:pt x="692" y="4118"/>
                  </a:cubicBezTo>
                  <a:cubicBezTo>
                    <a:pt x="554" y="4385"/>
                    <a:pt x="0" y="4385"/>
                    <a:pt x="0" y="4652"/>
                  </a:cubicBezTo>
                  <a:cubicBezTo>
                    <a:pt x="0" y="5185"/>
                    <a:pt x="1246" y="4652"/>
                    <a:pt x="1246" y="4918"/>
                  </a:cubicBezTo>
                  <a:cubicBezTo>
                    <a:pt x="1246" y="5185"/>
                    <a:pt x="831" y="5185"/>
                    <a:pt x="692" y="5452"/>
                  </a:cubicBezTo>
                  <a:cubicBezTo>
                    <a:pt x="692" y="5185"/>
                    <a:pt x="1385" y="5185"/>
                    <a:pt x="1523" y="5185"/>
                  </a:cubicBezTo>
                  <a:cubicBezTo>
                    <a:pt x="1662" y="5185"/>
                    <a:pt x="2354" y="5185"/>
                    <a:pt x="2354" y="5185"/>
                  </a:cubicBezTo>
                  <a:cubicBezTo>
                    <a:pt x="2354" y="5185"/>
                    <a:pt x="2077" y="5452"/>
                    <a:pt x="1938" y="5452"/>
                  </a:cubicBezTo>
                  <a:cubicBezTo>
                    <a:pt x="1662" y="5452"/>
                    <a:pt x="1523" y="5452"/>
                    <a:pt x="1246" y="5985"/>
                  </a:cubicBezTo>
                  <a:cubicBezTo>
                    <a:pt x="692" y="6518"/>
                    <a:pt x="1662" y="6518"/>
                    <a:pt x="1800" y="6518"/>
                  </a:cubicBezTo>
                  <a:cubicBezTo>
                    <a:pt x="2354" y="6785"/>
                    <a:pt x="2769" y="6785"/>
                    <a:pt x="3323" y="6518"/>
                  </a:cubicBezTo>
                  <a:cubicBezTo>
                    <a:pt x="3600" y="6252"/>
                    <a:pt x="4292" y="5452"/>
                    <a:pt x="4708" y="5985"/>
                  </a:cubicBezTo>
                  <a:cubicBezTo>
                    <a:pt x="4708" y="5985"/>
                    <a:pt x="4015" y="6518"/>
                    <a:pt x="4015" y="6518"/>
                  </a:cubicBezTo>
                  <a:cubicBezTo>
                    <a:pt x="3738" y="6518"/>
                    <a:pt x="3462" y="6518"/>
                    <a:pt x="3185" y="6785"/>
                  </a:cubicBezTo>
                  <a:cubicBezTo>
                    <a:pt x="3046" y="6785"/>
                    <a:pt x="2769" y="6785"/>
                    <a:pt x="2492" y="6785"/>
                  </a:cubicBezTo>
                  <a:cubicBezTo>
                    <a:pt x="2215" y="7052"/>
                    <a:pt x="1938" y="6785"/>
                    <a:pt x="1662" y="7052"/>
                  </a:cubicBezTo>
                  <a:cubicBezTo>
                    <a:pt x="1800" y="7052"/>
                    <a:pt x="2215" y="7318"/>
                    <a:pt x="2215" y="7318"/>
                  </a:cubicBezTo>
                  <a:cubicBezTo>
                    <a:pt x="2354" y="7585"/>
                    <a:pt x="2492" y="7852"/>
                    <a:pt x="2769" y="7852"/>
                  </a:cubicBezTo>
                  <a:cubicBezTo>
                    <a:pt x="3323" y="7852"/>
                    <a:pt x="3600" y="7052"/>
                    <a:pt x="4154" y="6785"/>
                  </a:cubicBezTo>
                  <a:cubicBezTo>
                    <a:pt x="4292" y="6785"/>
                    <a:pt x="6092" y="6518"/>
                    <a:pt x="6092" y="6252"/>
                  </a:cubicBezTo>
                  <a:cubicBezTo>
                    <a:pt x="6092" y="6518"/>
                    <a:pt x="5262" y="6518"/>
                    <a:pt x="5123" y="6518"/>
                  </a:cubicBezTo>
                  <a:cubicBezTo>
                    <a:pt x="4708" y="6785"/>
                    <a:pt x="4015" y="7052"/>
                    <a:pt x="3600" y="7585"/>
                  </a:cubicBezTo>
                  <a:cubicBezTo>
                    <a:pt x="3185" y="8385"/>
                    <a:pt x="4431" y="8118"/>
                    <a:pt x="4569" y="8118"/>
                  </a:cubicBezTo>
                  <a:cubicBezTo>
                    <a:pt x="4846" y="8118"/>
                    <a:pt x="5123" y="8385"/>
                    <a:pt x="5400" y="7852"/>
                  </a:cubicBezTo>
                  <a:cubicBezTo>
                    <a:pt x="5538" y="7852"/>
                    <a:pt x="5538" y="7585"/>
                    <a:pt x="5538" y="7318"/>
                  </a:cubicBezTo>
                  <a:cubicBezTo>
                    <a:pt x="5677" y="7318"/>
                    <a:pt x="5815" y="7318"/>
                    <a:pt x="5815" y="7585"/>
                  </a:cubicBezTo>
                  <a:cubicBezTo>
                    <a:pt x="5815" y="7585"/>
                    <a:pt x="5815" y="7585"/>
                    <a:pt x="5677" y="7585"/>
                  </a:cubicBezTo>
                  <a:cubicBezTo>
                    <a:pt x="5954" y="7585"/>
                    <a:pt x="6646" y="7052"/>
                    <a:pt x="6923" y="7318"/>
                  </a:cubicBezTo>
                  <a:cubicBezTo>
                    <a:pt x="6785" y="7052"/>
                    <a:pt x="6092" y="8118"/>
                    <a:pt x="5954" y="8118"/>
                  </a:cubicBezTo>
                  <a:cubicBezTo>
                    <a:pt x="6092" y="8385"/>
                    <a:pt x="6923" y="7852"/>
                    <a:pt x="7200" y="7852"/>
                  </a:cubicBezTo>
                  <a:cubicBezTo>
                    <a:pt x="7615" y="7852"/>
                    <a:pt x="8031" y="7585"/>
                    <a:pt x="8446" y="7052"/>
                  </a:cubicBezTo>
                  <a:cubicBezTo>
                    <a:pt x="8585" y="6785"/>
                    <a:pt x="8585" y="6252"/>
                    <a:pt x="8585" y="6252"/>
                  </a:cubicBezTo>
                  <a:cubicBezTo>
                    <a:pt x="8862" y="6252"/>
                    <a:pt x="8862" y="6252"/>
                    <a:pt x="9000" y="5985"/>
                  </a:cubicBezTo>
                  <a:cubicBezTo>
                    <a:pt x="9138" y="5985"/>
                    <a:pt x="10108" y="4918"/>
                    <a:pt x="10108" y="5185"/>
                  </a:cubicBezTo>
                  <a:cubicBezTo>
                    <a:pt x="10108" y="5185"/>
                    <a:pt x="9554" y="5985"/>
                    <a:pt x="9554" y="5985"/>
                  </a:cubicBezTo>
                  <a:cubicBezTo>
                    <a:pt x="9415" y="6252"/>
                    <a:pt x="8862" y="6785"/>
                    <a:pt x="8862" y="7052"/>
                  </a:cubicBezTo>
                  <a:cubicBezTo>
                    <a:pt x="8862" y="7318"/>
                    <a:pt x="10385" y="7052"/>
                    <a:pt x="10385" y="7318"/>
                  </a:cubicBezTo>
                  <a:cubicBezTo>
                    <a:pt x="10385" y="7052"/>
                    <a:pt x="8308" y="8118"/>
                    <a:pt x="8308" y="7852"/>
                  </a:cubicBezTo>
                  <a:cubicBezTo>
                    <a:pt x="8308" y="7852"/>
                    <a:pt x="9554" y="8118"/>
                    <a:pt x="9415" y="8118"/>
                  </a:cubicBezTo>
                  <a:cubicBezTo>
                    <a:pt x="9415" y="8385"/>
                    <a:pt x="8862" y="8385"/>
                    <a:pt x="8723" y="8385"/>
                  </a:cubicBezTo>
                  <a:cubicBezTo>
                    <a:pt x="8446" y="8385"/>
                    <a:pt x="8031" y="8385"/>
                    <a:pt x="7754" y="8652"/>
                  </a:cubicBezTo>
                  <a:cubicBezTo>
                    <a:pt x="7200" y="8652"/>
                    <a:pt x="6646" y="8652"/>
                    <a:pt x="6092" y="8918"/>
                  </a:cubicBezTo>
                  <a:cubicBezTo>
                    <a:pt x="5954" y="8918"/>
                    <a:pt x="5954" y="9185"/>
                    <a:pt x="6231" y="9185"/>
                  </a:cubicBezTo>
                  <a:cubicBezTo>
                    <a:pt x="6369" y="9452"/>
                    <a:pt x="6785" y="9718"/>
                    <a:pt x="6923" y="9985"/>
                  </a:cubicBezTo>
                  <a:cubicBezTo>
                    <a:pt x="7200" y="10518"/>
                    <a:pt x="6923" y="11052"/>
                    <a:pt x="7338" y="11052"/>
                  </a:cubicBezTo>
                  <a:cubicBezTo>
                    <a:pt x="7477" y="10785"/>
                    <a:pt x="7892" y="11052"/>
                    <a:pt x="8031" y="10785"/>
                  </a:cubicBezTo>
                  <a:cubicBezTo>
                    <a:pt x="6785" y="12118"/>
                    <a:pt x="6092" y="9185"/>
                    <a:pt x="5123" y="9185"/>
                  </a:cubicBezTo>
                  <a:cubicBezTo>
                    <a:pt x="4846" y="9185"/>
                    <a:pt x="3600" y="8652"/>
                    <a:pt x="3600" y="9185"/>
                  </a:cubicBezTo>
                  <a:cubicBezTo>
                    <a:pt x="3600" y="9185"/>
                    <a:pt x="3462" y="9718"/>
                    <a:pt x="3462" y="9718"/>
                  </a:cubicBezTo>
                  <a:cubicBezTo>
                    <a:pt x="3600" y="9718"/>
                    <a:pt x="4431" y="9718"/>
                    <a:pt x="4431" y="9985"/>
                  </a:cubicBezTo>
                  <a:cubicBezTo>
                    <a:pt x="4431" y="9985"/>
                    <a:pt x="3600" y="9985"/>
                    <a:pt x="3600" y="10518"/>
                  </a:cubicBezTo>
                  <a:cubicBezTo>
                    <a:pt x="3600" y="10785"/>
                    <a:pt x="4431" y="10785"/>
                    <a:pt x="4708" y="11052"/>
                  </a:cubicBezTo>
                  <a:cubicBezTo>
                    <a:pt x="4846" y="11318"/>
                    <a:pt x="4985" y="11585"/>
                    <a:pt x="5123" y="11852"/>
                  </a:cubicBezTo>
                  <a:cubicBezTo>
                    <a:pt x="5262" y="12385"/>
                    <a:pt x="5538" y="12652"/>
                    <a:pt x="5815" y="12918"/>
                  </a:cubicBezTo>
                  <a:cubicBezTo>
                    <a:pt x="6092" y="13185"/>
                    <a:pt x="6231" y="13185"/>
                    <a:pt x="6508" y="12918"/>
                  </a:cubicBezTo>
                  <a:cubicBezTo>
                    <a:pt x="6646" y="12918"/>
                    <a:pt x="6923" y="12652"/>
                    <a:pt x="7062" y="12918"/>
                  </a:cubicBezTo>
                  <a:cubicBezTo>
                    <a:pt x="7062" y="12918"/>
                    <a:pt x="6923" y="13452"/>
                    <a:pt x="6923" y="13452"/>
                  </a:cubicBezTo>
                  <a:cubicBezTo>
                    <a:pt x="6646" y="13452"/>
                    <a:pt x="6231" y="13185"/>
                    <a:pt x="6092" y="13452"/>
                  </a:cubicBezTo>
                  <a:cubicBezTo>
                    <a:pt x="6092" y="13185"/>
                    <a:pt x="6646" y="13985"/>
                    <a:pt x="6646" y="13985"/>
                  </a:cubicBezTo>
                  <a:cubicBezTo>
                    <a:pt x="6646" y="14252"/>
                    <a:pt x="5954" y="13718"/>
                    <a:pt x="5954" y="13718"/>
                  </a:cubicBezTo>
                  <a:cubicBezTo>
                    <a:pt x="5538" y="13185"/>
                    <a:pt x="5262" y="13185"/>
                    <a:pt x="4846" y="13185"/>
                  </a:cubicBezTo>
                  <a:cubicBezTo>
                    <a:pt x="4569" y="13185"/>
                    <a:pt x="4431" y="13185"/>
                    <a:pt x="4154" y="13452"/>
                  </a:cubicBezTo>
                  <a:cubicBezTo>
                    <a:pt x="3877" y="13718"/>
                    <a:pt x="3738" y="13452"/>
                    <a:pt x="3600" y="13718"/>
                  </a:cubicBezTo>
                  <a:cubicBezTo>
                    <a:pt x="3462" y="13985"/>
                    <a:pt x="3462" y="14252"/>
                    <a:pt x="3185" y="14252"/>
                  </a:cubicBezTo>
                  <a:cubicBezTo>
                    <a:pt x="3046" y="14518"/>
                    <a:pt x="2908" y="15318"/>
                    <a:pt x="3185" y="15318"/>
                  </a:cubicBezTo>
                  <a:cubicBezTo>
                    <a:pt x="3462" y="15318"/>
                    <a:pt x="3738" y="15052"/>
                    <a:pt x="3738" y="15318"/>
                  </a:cubicBezTo>
                  <a:cubicBezTo>
                    <a:pt x="3877" y="15852"/>
                    <a:pt x="4431" y="15585"/>
                    <a:pt x="4431" y="15318"/>
                  </a:cubicBezTo>
                  <a:cubicBezTo>
                    <a:pt x="4569" y="15318"/>
                    <a:pt x="4846" y="14518"/>
                    <a:pt x="4846" y="14252"/>
                  </a:cubicBezTo>
                  <a:cubicBezTo>
                    <a:pt x="4846" y="14518"/>
                    <a:pt x="4846" y="14518"/>
                    <a:pt x="4846" y="14785"/>
                  </a:cubicBezTo>
                  <a:cubicBezTo>
                    <a:pt x="4846" y="14785"/>
                    <a:pt x="4985" y="14785"/>
                    <a:pt x="4985" y="14785"/>
                  </a:cubicBezTo>
                  <a:cubicBezTo>
                    <a:pt x="4985" y="14785"/>
                    <a:pt x="4846" y="15052"/>
                    <a:pt x="4846" y="15318"/>
                  </a:cubicBezTo>
                  <a:cubicBezTo>
                    <a:pt x="4846" y="15318"/>
                    <a:pt x="4846" y="15318"/>
                    <a:pt x="4985" y="15318"/>
                  </a:cubicBezTo>
                  <a:cubicBezTo>
                    <a:pt x="4985" y="15318"/>
                    <a:pt x="4569" y="15585"/>
                    <a:pt x="4708" y="15585"/>
                  </a:cubicBezTo>
                  <a:cubicBezTo>
                    <a:pt x="4708" y="15585"/>
                    <a:pt x="4708" y="15585"/>
                    <a:pt x="4708" y="15585"/>
                  </a:cubicBezTo>
                  <a:cubicBezTo>
                    <a:pt x="4708" y="15852"/>
                    <a:pt x="4292" y="15585"/>
                    <a:pt x="4154" y="15852"/>
                  </a:cubicBezTo>
                  <a:cubicBezTo>
                    <a:pt x="4292" y="15852"/>
                    <a:pt x="4846" y="15852"/>
                    <a:pt x="4985" y="16118"/>
                  </a:cubicBezTo>
                  <a:cubicBezTo>
                    <a:pt x="4985" y="16118"/>
                    <a:pt x="4292" y="16918"/>
                    <a:pt x="4431" y="16918"/>
                  </a:cubicBezTo>
                  <a:cubicBezTo>
                    <a:pt x="4431" y="17185"/>
                    <a:pt x="5123" y="16918"/>
                    <a:pt x="5123" y="16918"/>
                  </a:cubicBezTo>
                  <a:cubicBezTo>
                    <a:pt x="5123" y="16918"/>
                    <a:pt x="4985" y="16918"/>
                    <a:pt x="4985" y="16918"/>
                  </a:cubicBezTo>
                  <a:cubicBezTo>
                    <a:pt x="4985" y="17185"/>
                    <a:pt x="5677" y="16918"/>
                    <a:pt x="5815" y="16652"/>
                  </a:cubicBezTo>
                  <a:cubicBezTo>
                    <a:pt x="5815" y="16652"/>
                    <a:pt x="6369" y="15318"/>
                    <a:pt x="6508" y="15585"/>
                  </a:cubicBezTo>
                  <a:cubicBezTo>
                    <a:pt x="6646" y="15852"/>
                    <a:pt x="5538" y="17452"/>
                    <a:pt x="5262" y="17718"/>
                  </a:cubicBezTo>
                  <a:cubicBezTo>
                    <a:pt x="4846" y="17718"/>
                    <a:pt x="4569" y="17718"/>
                    <a:pt x="4154" y="17185"/>
                  </a:cubicBezTo>
                  <a:cubicBezTo>
                    <a:pt x="3877" y="16918"/>
                    <a:pt x="3877" y="16385"/>
                    <a:pt x="3600" y="16385"/>
                  </a:cubicBezTo>
                  <a:cubicBezTo>
                    <a:pt x="3323" y="16118"/>
                    <a:pt x="3046" y="16118"/>
                    <a:pt x="2769" y="16118"/>
                  </a:cubicBezTo>
                  <a:cubicBezTo>
                    <a:pt x="2354" y="16118"/>
                    <a:pt x="2354" y="16385"/>
                    <a:pt x="2631" y="16918"/>
                  </a:cubicBezTo>
                  <a:cubicBezTo>
                    <a:pt x="2769" y="17185"/>
                    <a:pt x="2769" y="17452"/>
                    <a:pt x="3046" y="17452"/>
                  </a:cubicBezTo>
                  <a:cubicBezTo>
                    <a:pt x="3462" y="17452"/>
                    <a:pt x="3046" y="17452"/>
                    <a:pt x="3046" y="17718"/>
                  </a:cubicBezTo>
                  <a:cubicBezTo>
                    <a:pt x="3046" y="17718"/>
                    <a:pt x="3600" y="18252"/>
                    <a:pt x="3600" y="1825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4" name="Shape 1243">
              <a:extLst>
                <a:ext uri="{FF2B5EF4-FFF2-40B4-BE49-F238E27FC236}">
                  <a16:creationId xmlns:a16="http://schemas.microsoft.com/office/drawing/2014/main" xmlns="" id="{91D43F34-BE9E-4A58-9E53-1737A6AD3F0C}"/>
                </a:ext>
              </a:extLst>
            </p:cNvPr>
            <p:cNvSpPr/>
            <p:nvPr/>
          </p:nvSpPr>
          <p:spPr>
            <a:xfrm>
              <a:off x="14171846" y="5068169"/>
              <a:ext cx="87948" cy="24203"/>
            </a:xfrm>
            <a:custGeom>
              <a:avLst/>
              <a:gdLst/>
              <a:ahLst/>
              <a:cxnLst>
                <a:cxn ang="0">
                  <a:pos x="wd2" y="hd2"/>
                </a:cxn>
                <a:cxn ang="5400000">
                  <a:pos x="wd2" y="hd2"/>
                </a:cxn>
                <a:cxn ang="10800000">
                  <a:pos x="wd2" y="hd2"/>
                </a:cxn>
                <a:cxn ang="16200000">
                  <a:pos x="wd2" y="hd2"/>
                </a:cxn>
              </a:cxnLst>
              <a:rect l="0" t="0" r="r" b="b"/>
              <a:pathLst>
                <a:path w="20503" h="15417" extrusionOk="0">
                  <a:moveTo>
                    <a:pt x="20057" y="14170"/>
                  </a:moveTo>
                  <a:cubicBezTo>
                    <a:pt x="18514" y="9850"/>
                    <a:pt x="20057" y="9850"/>
                    <a:pt x="16971" y="5530"/>
                  </a:cubicBezTo>
                  <a:cubicBezTo>
                    <a:pt x="15429" y="5530"/>
                    <a:pt x="13886" y="5530"/>
                    <a:pt x="12343" y="5530"/>
                  </a:cubicBezTo>
                  <a:cubicBezTo>
                    <a:pt x="10800" y="5530"/>
                    <a:pt x="3086" y="-3110"/>
                    <a:pt x="1543" y="1210"/>
                  </a:cubicBezTo>
                  <a:cubicBezTo>
                    <a:pt x="1543" y="1210"/>
                    <a:pt x="4629" y="5530"/>
                    <a:pt x="3086" y="5530"/>
                  </a:cubicBezTo>
                  <a:cubicBezTo>
                    <a:pt x="3086" y="9850"/>
                    <a:pt x="0" y="14170"/>
                    <a:pt x="0" y="9850"/>
                  </a:cubicBezTo>
                  <a:cubicBezTo>
                    <a:pt x="0" y="14170"/>
                    <a:pt x="3086" y="9850"/>
                    <a:pt x="4629" y="9850"/>
                  </a:cubicBezTo>
                  <a:cubicBezTo>
                    <a:pt x="6171" y="9850"/>
                    <a:pt x="9257" y="14170"/>
                    <a:pt x="12343" y="14170"/>
                  </a:cubicBezTo>
                  <a:cubicBezTo>
                    <a:pt x="13886" y="14170"/>
                    <a:pt x="20057" y="14170"/>
                    <a:pt x="20057" y="14170"/>
                  </a:cubicBezTo>
                  <a:cubicBezTo>
                    <a:pt x="18514" y="9850"/>
                    <a:pt x="21600" y="18490"/>
                    <a:pt x="20057" y="1417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5" name="Shape 1244">
              <a:extLst>
                <a:ext uri="{FF2B5EF4-FFF2-40B4-BE49-F238E27FC236}">
                  <a16:creationId xmlns:a16="http://schemas.microsoft.com/office/drawing/2014/main" xmlns="" id="{D00E9A73-DF74-4022-9E66-393C0BD31F02}"/>
                </a:ext>
              </a:extLst>
            </p:cNvPr>
            <p:cNvSpPr/>
            <p:nvPr/>
          </p:nvSpPr>
          <p:spPr>
            <a:xfrm>
              <a:off x="13923491" y="5090410"/>
              <a:ext cx="24035" cy="8682"/>
            </a:xfrm>
            <a:custGeom>
              <a:avLst/>
              <a:gdLst/>
              <a:ahLst/>
              <a:cxnLst>
                <a:cxn ang="0">
                  <a:pos x="wd2" y="hd2"/>
                </a:cxn>
                <a:cxn ang="5400000">
                  <a:pos x="wd2" y="hd2"/>
                </a:cxn>
                <a:cxn ang="10800000">
                  <a:pos x="wd2" y="hd2"/>
                </a:cxn>
                <a:cxn ang="16200000">
                  <a:pos x="wd2" y="hd2"/>
                </a:cxn>
              </a:cxnLst>
              <a:rect l="0" t="0" r="r" b="b"/>
              <a:pathLst>
                <a:path w="13513" h="13824" extrusionOk="0">
                  <a:moveTo>
                    <a:pt x="12788" y="10800"/>
                  </a:moveTo>
                  <a:cubicBezTo>
                    <a:pt x="9188" y="21600"/>
                    <a:pt x="-5212" y="0"/>
                    <a:pt x="1988" y="0"/>
                  </a:cubicBezTo>
                  <a:cubicBezTo>
                    <a:pt x="5588" y="0"/>
                    <a:pt x="16388" y="10800"/>
                    <a:pt x="12788" y="10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6" name="Shape 1245">
              <a:extLst>
                <a:ext uri="{FF2B5EF4-FFF2-40B4-BE49-F238E27FC236}">
                  <a16:creationId xmlns:a16="http://schemas.microsoft.com/office/drawing/2014/main" xmlns="" id="{F579D1A3-B03F-479B-A040-A41EC9AA4A25}"/>
                </a:ext>
              </a:extLst>
            </p:cNvPr>
            <p:cNvSpPr/>
            <p:nvPr/>
          </p:nvSpPr>
          <p:spPr>
            <a:xfrm>
              <a:off x="14091085" y="5300996"/>
              <a:ext cx="24036" cy="10581"/>
            </a:xfrm>
            <a:custGeom>
              <a:avLst/>
              <a:gdLst/>
              <a:ahLst/>
              <a:cxnLst>
                <a:cxn ang="0">
                  <a:pos x="wd2" y="hd2"/>
                </a:cxn>
                <a:cxn ang="5400000">
                  <a:pos x="wd2" y="hd2"/>
                </a:cxn>
                <a:cxn ang="10800000">
                  <a:pos x="wd2" y="hd2"/>
                </a:cxn>
                <a:cxn ang="16200000">
                  <a:pos x="wd2" y="hd2"/>
                </a:cxn>
              </a:cxnLst>
              <a:rect l="0" t="0" r="r" b="b"/>
              <a:pathLst>
                <a:path w="13513" h="11232" extrusionOk="0">
                  <a:moveTo>
                    <a:pt x="11525" y="2016"/>
                  </a:moveTo>
                  <a:cubicBezTo>
                    <a:pt x="7925" y="-5184"/>
                    <a:pt x="-2875" y="9216"/>
                    <a:pt x="725" y="9216"/>
                  </a:cubicBezTo>
                  <a:cubicBezTo>
                    <a:pt x="4325" y="16416"/>
                    <a:pt x="18725" y="2016"/>
                    <a:pt x="11525" y="201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7" name="Shape 1246">
              <a:extLst>
                <a:ext uri="{FF2B5EF4-FFF2-40B4-BE49-F238E27FC236}">
                  <a16:creationId xmlns:a16="http://schemas.microsoft.com/office/drawing/2014/main" xmlns="" id="{631FCAF9-E0DB-4DF7-B8F8-4135BB2105D8}"/>
                </a:ext>
              </a:extLst>
            </p:cNvPr>
            <p:cNvSpPr/>
            <p:nvPr/>
          </p:nvSpPr>
          <p:spPr>
            <a:xfrm>
              <a:off x="11838297" y="6224073"/>
              <a:ext cx="22792" cy="21433"/>
            </a:xfrm>
            <a:custGeom>
              <a:avLst/>
              <a:gdLst/>
              <a:ahLst/>
              <a:cxnLst>
                <a:cxn ang="0">
                  <a:pos x="wd2" y="hd2"/>
                </a:cxn>
                <a:cxn ang="5400000">
                  <a:pos x="wd2" y="hd2"/>
                </a:cxn>
                <a:cxn ang="10800000">
                  <a:pos x="wd2" y="hd2"/>
                </a:cxn>
                <a:cxn ang="16200000">
                  <a:pos x="wd2" y="hd2"/>
                </a:cxn>
              </a:cxnLst>
              <a:rect l="0" t="0" r="r" b="b"/>
              <a:pathLst>
                <a:path w="14523" h="17067" extrusionOk="0">
                  <a:moveTo>
                    <a:pt x="13829" y="867"/>
                  </a:moveTo>
                  <a:cubicBezTo>
                    <a:pt x="9509" y="-4533"/>
                    <a:pt x="-3451" y="17067"/>
                    <a:pt x="869" y="17067"/>
                  </a:cubicBezTo>
                  <a:cubicBezTo>
                    <a:pt x="869" y="17067"/>
                    <a:pt x="18149" y="867"/>
                    <a:pt x="13829" y="86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8" name="Shape 1247">
              <a:extLst>
                <a:ext uri="{FF2B5EF4-FFF2-40B4-BE49-F238E27FC236}">
                  <a16:creationId xmlns:a16="http://schemas.microsoft.com/office/drawing/2014/main" xmlns="" id="{7B5E37B2-5053-4687-BDBB-7D99746DA2C2}"/>
                </a:ext>
              </a:extLst>
            </p:cNvPr>
            <p:cNvSpPr/>
            <p:nvPr/>
          </p:nvSpPr>
          <p:spPr>
            <a:xfrm>
              <a:off x="11880341" y="6211597"/>
              <a:ext cx="6782" cy="67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21600"/>
                    <a:pt x="21600" y="21600"/>
                    <a:pt x="21600" y="21600"/>
                  </a:cubicBezTo>
                  <a:cubicBezTo>
                    <a:pt x="21600" y="0"/>
                    <a:pt x="0" y="0"/>
                    <a:pt x="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09" name="Shape 1248">
              <a:extLst>
                <a:ext uri="{FF2B5EF4-FFF2-40B4-BE49-F238E27FC236}">
                  <a16:creationId xmlns:a16="http://schemas.microsoft.com/office/drawing/2014/main" xmlns="" id="{721ABE16-2C3B-4CF5-A998-C6807F82B52D}"/>
                </a:ext>
              </a:extLst>
            </p:cNvPr>
            <p:cNvSpPr/>
            <p:nvPr/>
          </p:nvSpPr>
          <p:spPr>
            <a:xfrm>
              <a:off x="11210068" y="6221770"/>
              <a:ext cx="29876" cy="20917"/>
            </a:xfrm>
            <a:custGeom>
              <a:avLst/>
              <a:gdLst/>
              <a:ahLst/>
              <a:cxnLst>
                <a:cxn ang="0">
                  <a:pos x="wd2" y="hd2"/>
                </a:cxn>
                <a:cxn ang="5400000">
                  <a:pos x="wd2" y="hd2"/>
                </a:cxn>
                <a:cxn ang="10800000">
                  <a:pos x="wd2" y="hd2"/>
                </a:cxn>
                <a:cxn ang="16200000">
                  <a:pos x="wd2" y="hd2"/>
                </a:cxn>
              </a:cxnLst>
              <a:rect l="0" t="0" r="r" b="b"/>
              <a:pathLst>
                <a:path w="14277" h="11104" extrusionOk="0">
                  <a:moveTo>
                    <a:pt x="12834" y="5400"/>
                  </a:moveTo>
                  <a:cubicBezTo>
                    <a:pt x="19005" y="-1800"/>
                    <a:pt x="3576" y="-1800"/>
                    <a:pt x="491" y="5400"/>
                  </a:cubicBezTo>
                  <a:cubicBezTo>
                    <a:pt x="-2595" y="9000"/>
                    <a:pt x="9748" y="16200"/>
                    <a:pt x="12834" y="5400"/>
                  </a:cubicBezTo>
                  <a:cubicBezTo>
                    <a:pt x="15919" y="1800"/>
                    <a:pt x="6662" y="19800"/>
                    <a:pt x="12834" y="5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0" name="Shape 1249">
              <a:extLst>
                <a:ext uri="{FF2B5EF4-FFF2-40B4-BE49-F238E27FC236}">
                  <a16:creationId xmlns:a16="http://schemas.microsoft.com/office/drawing/2014/main" xmlns="" id="{6E23FF40-95AC-4116-B4E5-28A92FD63D9D}"/>
                </a:ext>
              </a:extLst>
            </p:cNvPr>
            <p:cNvSpPr/>
            <p:nvPr/>
          </p:nvSpPr>
          <p:spPr>
            <a:xfrm>
              <a:off x="20955965" y="8576033"/>
              <a:ext cx="13561" cy="3016"/>
            </a:xfrm>
            <a:custGeom>
              <a:avLst/>
              <a:gdLst/>
              <a:ahLst/>
              <a:cxnLst>
                <a:cxn ang="0">
                  <a:pos x="wd2" y="hd2"/>
                </a:cxn>
                <a:cxn ang="5400000">
                  <a:pos x="wd2" y="hd2"/>
                </a:cxn>
                <a:cxn ang="10800000">
                  <a:pos x="wd2" y="hd2"/>
                </a:cxn>
                <a:cxn ang="16200000">
                  <a:pos x="wd2" y="hd2"/>
                </a:cxn>
              </a:cxnLst>
              <a:rect l="0" t="0" r="r" b="b"/>
              <a:pathLst>
                <a:path w="21600" h="9600" extrusionOk="0">
                  <a:moveTo>
                    <a:pt x="21600" y="0"/>
                  </a:moveTo>
                  <a:cubicBezTo>
                    <a:pt x="21600" y="21600"/>
                    <a:pt x="0" y="0"/>
                    <a:pt x="0" y="0"/>
                  </a:cubicBezTo>
                  <a:cubicBezTo>
                    <a:pt x="10800" y="0"/>
                    <a:pt x="21600" y="0"/>
                    <a:pt x="216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1" name="Shape 1250">
              <a:extLst>
                <a:ext uri="{FF2B5EF4-FFF2-40B4-BE49-F238E27FC236}">
                  <a16:creationId xmlns:a16="http://schemas.microsoft.com/office/drawing/2014/main" xmlns="" id="{E0CEDE81-7F03-4720-88ED-4EC32B70FDF3}"/>
                </a:ext>
              </a:extLst>
            </p:cNvPr>
            <p:cNvSpPr/>
            <p:nvPr/>
          </p:nvSpPr>
          <p:spPr>
            <a:xfrm>
              <a:off x="20870090" y="8562471"/>
              <a:ext cx="13561" cy="9591"/>
            </a:xfrm>
            <a:custGeom>
              <a:avLst/>
              <a:gdLst/>
              <a:ahLst/>
              <a:cxnLst>
                <a:cxn ang="0">
                  <a:pos x="wd2" y="hd2"/>
                </a:cxn>
                <a:cxn ang="5400000">
                  <a:pos x="wd2" y="hd2"/>
                </a:cxn>
                <a:cxn ang="10800000">
                  <a:pos x="wd2" y="hd2"/>
                </a:cxn>
                <a:cxn ang="16200000">
                  <a:pos x="wd2" y="hd2"/>
                </a:cxn>
              </a:cxnLst>
              <a:rect l="0" t="0" r="r" b="b"/>
              <a:pathLst>
                <a:path w="21600" h="15274" extrusionOk="0">
                  <a:moveTo>
                    <a:pt x="21600" y="0"/>
                  </a:moveTo>
                  <a:cubicBezTo>
                    <a:pt x="21600" y="10800"/>
                    <a:pt x="0" y="21600"/>
                    <a:pt x="0" y="10800"/>
                  </a:cubicBezTo>
                  <a:cubicBezTo>
                    <a:pt x="0" y="0"/>
                    <a:pt x="21600" y="0"/>
                    <a:pt x="216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2" name="Shape 1251">
              <a:extLst>
                <a:ext uri="{FF2B5EF4-FFF2-40B4-BE49-F238E27FC236}">
                  <a16:creationId xmlns:a16="http://schemas.microsoft.com/office/drawing/2014/main" xmlns="" id="{54DEB4CF-9B31-4129-82D5-DEB3A78AEDBA}"/>
                </a:ext>
              </a:extLst>
            </p:cNvPr>
            <p:cNvSpPr/>
            <p:nvPr/>
          </p:nvSpPr>
          <p:spPr>
            <a:xfrm>
              <a:off x="21174217" y="9750422"/>
              <a:ext cx="33552" cy="18577"/>
            </a:xfrm>
            <a:custGeom>
              <a:avLst/>
              <a:gdLst/>
              <a:ahLst/>
              <a:cxnLst>
                <a:cxn ang="0">
                  <a:pos x="wd2" y="hd2"/>
                </a:cxn>
                <a:cxn ang="5400000">
                  <a:pos x="wd2" y="hd2"/>
                </a:cxn>
                <a:cxn ang="10800000">
                  <a:pos x="wd2" y="hd2"/>
                </a:cxn>
                <a:cxn ang="16200000">
                  <a:pos x="wd2" y="hd2"/>
                </a:cxn>
              </a:cxnLst>
              <a:rect l="0" t="0" r="r" b="b"/>
              <a:pathLst>
                <a:path w="16034" h="11833" extrusionOk="0">
                  <a:moveTo>
                    <a:pt x="15731" y="4988"/>
                  </a:moveTo>
                  <a:cubicBezTo>
                    <a:pt x="18817" y="-3652"/>
                    <a:pt x="-2783" y="668"/>
                    <a:pt x="303" y="4988"/>
                  </a:cubicBezTo>
                  <a:cubicBezTo>
                    <a:pt x="303" y="9308"/>
                    <a:pt x="12646" y="17948"/>
                    <a:pt x="15731" y="498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3" name="Shape 1252">
              <a:extLst>
                <a:ext uri="{FF2B5EF4-FFF2-40B4-BE49-F238E27FC236}">
                  <a16:creationId xmlns:a16="http://schemas.microsoft.com/office/drawing/2014/main" xmlns="" id="{A811F4AC-772D-4441-8C5C-B9C9099FA364}"/>
                </a:ext>
              </a:extLst>
            </p:cNvPr>
            <p:cNvSpPr/>
            <p:nvPr/>
          </p:nvSpPr>
          <p:spPr>
            <a:xfrm>
              <a:off x="17258523" y="5779549"/>
              <a:ext cx="2866" cy="2867"/>
            </a:xfrm>
            <a:prstGeom prst="rect">
              <a:avLst/>
            </a:pr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4" name="Shape 1253">
              <a:extLst>
                <a:ext uri="{FF2B5EF4-FFF2-40B4-BE49-F238E27FC236}">
                  <a16:creationId xmlns:a16="http://schemas.microsoft.com/office/drawing/2014/main" xmlns="" id="{1B71FD8F-4234-4BEA-AA3F-0A6A78F27A2F}"/>
                </a:ext>
              </a:extLst>
            </p:cNvPr>
            <p:cNvSpPr/>
            <p:nvPr/>
          </p:nvSpPr>
          <p:spPr>
            <a:xfrm>
              <a:off x="14992177" y="9545771"/>
              <a:ext cx="57982" cy="55147"/>
            </a:xfrm>
            <a:custGeom>
              <a:avLst/>
              <a:gdLst/>
              <a:ahLst/>
              <a:cxnLst>
                <a:cxn ang="0">
                  <a:pos x="wd2" y="hd2"/>
                </a:cxn>
                <a:cxn ang="5400000">
                  <a:pos x="wd2" y="hd2"/>
                </a:cxn>
                <a:cxn ang="10800000">
                  <a:pos x="wd2" y="hd2"/>
                </a:cxn>
                <a:cxn ang="16200000">
                  <a:pos x="wd2" y="hd2"/>
                </a:cxn>
              </a:cxnLst>
              <a:rect l="0" t="0" r="r" b="b"/>
              <a:pathLst>
                <a:path w="18473" h="20267" extrusionOk="0">
                  <a:moveTo>
                    <a:pt x="8640" y="9600"/>
                  </a:moveTo>
                  <a:cubicBezTo>
                    <a:pt x="8640" y="12000"/>
                    <a:pt x="2160" y="16800"/>
                    <a:pt x="0" y="19200"/>
                  </a:cubicBezTo>
                  <a:cubicBezTo>
                    <a:pt x="0" y="21600"/>
                    <a:pt x="4320" y="19200"/>
                    <a:pt x="4320" y="19200"/>
                  </a:cubicBezTo>
                  <a:cubicBezTo>
                    <a:pt x="6480" y="16800"/>
                    <a:pt x="8640" y="14400"/>
                    <a:pt x="10800" y="12000"/>
                  </a:cubicBezTo>
                  <a:cubicBezTo>
                    <a:pt x="12960" y="9600"/>
                    <a:pt x="21600" y="0"/>
                    <a:pt x="17280" y="0"/>
                  </a:cubicBezTo>
                  <a:cubicBezTo>
                    <a:pt x="15120" y="0"/>
                    <a:pt x="8640" y="7200"/>
                    <a:pt x="8640" y="9600"/>
                  </a:cubicBezTo>
                  <a:cubicBezTo>
                    <a:pt x="8640" y="12000"/>
                    <a:pt x="8640" y="7200"/>
                    <a:pt x="8640" y="9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5" name="Shape 1254">
              <a:extLst>
                <a:ext uri="{FF2B5EF4-FFF2-40B4-BE49-F238E27FC236}">
                  <a16:creationId xmlns:a16="http://schemas.microsoft.com/office/drawing/2014/main" xmlns="" id="{A949DEC7-2836-46FE-B6C1-F9B3EEE29FB2}"/>
                </a:ext>
              </a:extLst>
            </p:cNvPr>
            <p:cNvSpPr/>
            <p:nvPr/>
          </p:nvSpPr>
          <p:spPr>
            <a:xfrm>
              <a:off x="13979095" y="6869392"/>
              <a:ext cx="41342" cy="11445"/>
            </a:xfrm>
            <a:custGeom>
              <a:avLst/>
              <a:gdLst/>
              <a:ahLst/>
              <a:cxnLst>
                <a:cxn ang="0">
                  <a:pos x="wd2" y="hd2"/>
                </a:cxn>
                <a:cxn ang="5400000">
                  <a:pos x="wd2" y="hd2"/>
                </a:cxn>
                <a:cxn ang="10800000">
                  <a:pos x="wd2" y="hd2"/>
                </a:cxn>
                <a:cxn ang="16200000">
                  <a:pos x="wd2" y="hd2"/>
                </a:cxn>
              </a:cxnLst>
              <a:rect l="0" t="0" r="r" b="b"/>
              <a:pathLst>
                <a:path w="18816" h="12150" extrusionOk="0">
                  <a:moveTo>
                    <a:pt x="18816" y="7200"/>
                  </a:moveTo>
                  <a:cubicBezTo>
                    <a:pt x="18816" y="0"/>
                    <a:pt x="-2784" y="0"/>
                    <a:pt x="302" y="0"/>
                  </a:cubicBezTo>
                  <a:cubicBezTo>
                    <a:pt x="3387" y="0"/>
                    <a:pt x="15730" y="21600"/>
                    <a:pt x="18816" y="7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6" name="Shape 1255">
              <a:extLst>
                <a:ext uri="{FF2B5EF4-FFF2-40B4-BE49-F238E27FC236}">
                  <a16:creationId xmlns:a16="http://schemas.microsoft.com/office/drawing/2014/main" xmlns="" id="{EB3E895C-D425-435D-8481-259A246B8151}"/>
                </a:ext>
              </a:extLst>
            </p:cNvPr>
            <p:cNvSpPr/>
            <p:nvPr/>
          </p:nvSpPr>
          <p:spPr>
            <a:xfrm>
              <a:off x="14443028" y="10440909"/>
              <a:ext cx="119775" cy="106243"/>
            </a:xfrm>
            <a:custGeom>
              <a:avLst/>
              <a:gdLst/>
              <a:ahLst/>
              <a:cxnLst>
                <a:cxn ang="0">
                  <a:pos x="wd2" y="hd2"/>
                </a:cxn>
                <a:cxn ang="5400000">
                  <a:pos x="wd2" y="hd2"/>
                </a:cxn>
                <a:cxn ang="10800000">
                  <a:pos x="wd2" y="hd2"/>
                </a:cxn>
                <a:cxn ang="16200000">
                  <a:pos x="wd2" y="hd2"/>
                </a:cxn>
              </a:cxnLst>
              <a:rect l="0" t="0" r="r" b="b"/>
              <a:pathLst>
                <a:path w="21600" h="21600" extrusionOk="0">
                  <a:moveTo>
                    <a:pt x="20400" y="18900"/>
                  </a:moveTo>
                  <a:cubicBezTo>
                    <a:pt x="15600" y="18900"/>
                    <a:pt x="13200" y="14850"/>
                    <a:pt x="9600" y="12150"/>
                  </a:cubicBezTo>
                  <a:cubicBezTo>
                    <a:pt x="8400" y="9450"/>
                    <a:pt x="6000" y="8100"/>
                    <a:pt x="4800" y="6750"/>
                  </a:cubicBezTo>
                  <a:cubicBezTo>
                    <a:pt x="3600" y="6750"/>
                    <a:pt x="1200" y="5400"/>
                    <a:pt x="1200" y="4050"/>
                  </a:cubicBezTo>
                  <a:cubicBezTo>
                    <a:pt x="1200" y="4050"/>
                    <a:pt x="2400" y="4050"/>
                    <a:pt x="2400" y="2700"/>
                  </a:cubicBezTo>
                  <a:cubicBezTo>
                    <a:pt x="3600" y="2700"/>
                    <a:pt x="1200" y="0"/>
                    <a:pt x="0" y="0"/>
                  </a:cubicBezTo>
                  <a:cubicBezTo>
                    <a:pt x="0" y="6750"/>
                    <a:pt x="0" y="13500"/>
                    <a:pt x="0" y="18900"/>
                  </a:cubicBezTo>
                  <a:cubicBezTo>
                    <a:pt x="0" y="20250"/>
                    <a:pt x="7200" y="20250"/>
                    <a:pt x="8400" y="20250"/>
                  </a:cubicBezTo>
                  <a:cubicBezTo>
                    <a:pt x="9600" y="20250"/>
                    <a:pt x="10800" y="20250"/>
                    <a:pt x="12000" y="21600"/>
                  </a:cubicBezTo>
                  <a:cubicBezTo>
                    <a:pt x="14400" y="21600"/>
                    <a:pt x="14400" y="21600"/>
                    <a:pt x="15600" y="20250"/>
                  </a:cubicBezTo>
                  <a:cubicBezTo>
                    <a:pt x="16800" y="20250"/>
                    <a:pt x="21600" y="20250"/>
                    <a:pt x="21600" y="18900"/>
                  </a:cubicBezTo>
                  <a:cubicBezTo>
                    <a:pt x="21600" y="18900"/>
                    <a:pt x="21600" y="17550"/>
                    <a:pt x="20400" y="189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7" name="Shape 1256">
              <a:extLst>
                <a:ext uri="{FF2B5EF4-FFF2-40B4-BE49-F238E27FC236}">
                  <a16:creationId xmlns:a16="http://schemas.microsoft.com/office/drawing/2014/main" xmlns="" id="{22B1E1F0-FED8-4906-A249-48F4BC038FEC}"/>
                </a:ext>
              </a:extLst>
            </p:cNvPr>
            <p:cNvSpPr/>
            <p:nvPr/>
          </p:nvSpPr>
          <p:spPr>
            <a:xfrm>
              <a:off x="14316478" y="10432212"/>
              <a:ext cx="198870" cy="148848"/>
            </a:xfrm>
            <a:custGeom>
              <a:avLst/>
              <a:gdLst/>
              <a:ahLst/>
              <a:cxnLst>
                <a:cxn ang="0">
                  <a:pos x="wd2" y="hd2"/>
                </a:cxn>
                <a:cxn ang="5400000">
                  <a:pos x="wd2" y="hd2"/>
                </a:cxn>
                <a:cxn ang="10800000">
                  <a:pos x="wd2" y="hd2"/>
                </a:cxn>
                <a:cxn ang="16200000">
                  <a:pos x="wd2" y="hd2"/>
                </a:cxn>
              </a:cxnLst>
              <a:rect l="0" t="0" r="r" b="b"/>
              <a:pathLst>
                <a:path w="21600" h="20917" extrusionOk="0">
                  <a:moveTo>
                    <a:pt x="13680" y="15282"/>
                  </a:moveTo>
                  <a:cubicBezTo>
                    <a:pt x="13680" y="11526"/>
                    <a:pt x="13680" y="8708"/>
                    <a:pt x="13680" y="5891"/>
                  </a:cubicBezTo>
                  <a:cubicBezTo>
                    <a:pt x="13680" y="4952"/>
                    <a:pt x="13680" y="3074"/>
                    <a:pt x="13680" y="2134"/>
                  </a:cubicBezTo>
                  <a:cubicBezTo>
                    <a:pt x="13680" y="1195"/>
                    <a:pt x="11520" y="-683"/>
                    <a:pt x="10800" y="256"/>
                  </a:cubicBezTo>
                  <a:cubicBezTo>
                    <a:pt x="10080" y="1195"/>
                    <a:pt x="8640" y="256"/>
                    <a:pt x="8640" y="2134"/>
                  </a:cubicBezTo>
                  <a:cubicBezTo>
                    <a:pt x="7920" y="4013"/>
                    <a:pt x="6480" y="5891"/>
                    <a:pt x="9360" y="4952"/>
                  </a:cubicBezTo>
                  <a:cubicBezTo>
                    <a:pt x="9360" y="4952"/>
                    <a:pt x="10800" y="4952"/>
                    <a:pt x="10800" y="4952"/>
                  </a:cubicBezTo>
                  <a:cubicBezTo>
                    <a:pt x="11520" y="4952"/>
                    <a:pt x="10080" y="6830"/>
                    <a:pt x="10080" y="6830"/>
                  </a:cubicBezTo>
                  <a:cubicBezTo>
                    <a:pt x="9360" y="6830"/>
                    <a:pt x="7920" y="8708"/>
                    <a:pt x="9360" y="9647"/>
                  </a:cubicBezTo>
                  <a:cubicBezTo>
                    <a:pt x="9360" y="10587"/>
                    <a:pt x="11520" y="10587"/>
                    <a:pt x="11520" y="11526"/>
                  </a:cubicBezTo>
                  <a:cubicBezTo>
                    <a:pt x="11520" y="11526"/>
                    <a:pt x="8640" y="11526"/>
                    <a:pt x="8640" y="11526"/>
                  </a:cubicBezTo>
                  <a:cubicBezTo>
                    <a:pt x="7920" y="11526"/>
                    <a:pt x="6480" y="10587"/>
                    <a:pt x="6480" y="10587"/>
                  </a:cubicBezTo>
                  <a:cubicBezTo>
                    <a:pt x="6480" y="10587"/>
                    <a:pt x="7200" y="11526"/>
                    <a:pt x="7200" y="10587"/>
                  </a:cubicBezTo>
                  <a:cubicBezTo>
                    <a:pt x="7200" y="9647"/>
                    <a:pt x="7920" y="8708"/>
                    <a:pt x="7200" y="7769"/>
                  </a:cubicBezTo>
                  <a:cubicBezTo>
                    <a:pt x="7200" y="7769"/>
                    <a:pt x="5760" y="9647"/>
                    <a:pt x="5760" y="9647"/>
                  </a:cubicBezTo>
                  <a:cubicBezTo>
                    <a:pt x="5040" y="10587"/>
                    <a:pt x="4320" y="9647"/>
                    <a:pt x="3600" y="9647"/>
                  </a:cubicBezTo>
                  <a:cubicBezTo>
                    <a:pt x="2880" y="9647"/>
                    <a:pt x="0" y="8708"/>
                    <a:pt x="0" y="10587"/>
                  </a:cubicBezTo>
                  <a:cubicBezTo>
                    <a:pt x="0" y="11526"/>
                    <a:pt x="1440" y="10587"/>
                    <a:pt x="1440" y="10587"/>
                  </a:cubicBezTo>
                  <a:cubicBezTo>
                    <a:pt x="2160" y="9647"/>
                    <a:pt x="1440" y="10587"/>
                    <a:pt x="2160" y="10587"/>
                  </a:cubicBezTo>
                  <a:cubicBezTo>
                    <a:pt x="2880" y="11526"/>
                    <a:pt x="2880" y="9647"/>
                    <a:pt x="3600" y="10587"/>
                  </a:cubicBezTo>
                  <a:cubicBezTo>
                    <a:pt x="3600" y="10587"/>
                    <a:pt x="4320" y="11526"/>
                    <a:pt x="4320" y="11526"/>
                  </a:cubicBezTo>
                  <a:cubicBezTo>
                    <a:pt x="4320" y="11526"/>
                    <a:pt x="1440" y="12465"/>
                    <a:pt x="2880" y="13404"/>
                  </a:cubicBezTo>
                  <a:cubicBezTo>
                    <a:pt x="3600" y="14343"/>
                    <a:pt x="4320" y="12465"/>
                    <a:pt x="4320" y="13404"/>
                  </a:cubicBezTo>
                  <a:cubicBezTo>
                    <a:pt x="5040" y="13404"/>
                    <a:pt x="5760" y="14343"/>
                    <a:pt x="5760" y="14343"/>
                  </a:cubicBezTo>
                  <a:cubicBezTo>
                    <a:pt x="5760" y="14343"/>
                    <a:pt x="5760" y="14343"/>
                    <a:pt x="5040" y="14343"/>
                  </a:cubicBezTo>
                  <a:cubicBezTo>
                    <a:pt x="5040" y="15282"/>
                    <a:pt x="6480" y="15282"/>
                    <a:pt x="7200" y="15282"/>
                  </a:cubicBezTo>
                  <a:cubicBezTo>
                    <a:pt x="7920" y="15282"/>
                    <a:pt x="7920" y="13404"/>
                    <a:pt x="8640" y="15282"/>
                  </a:cubicBezTo>
                  <a:cubicBezTo>
                    <a:pt x="8640" y="15282"/>
                    <a:pt x="11520" y="19978"/>
                    <a:pt x="12240" y="19039"/>
                  </a:cubicBezTo>
                  <a:cubicBezTo>
                    <a:pt x="12240" y="19039"/>
                    <a:pt x="11520" y="18100"/>
                    <a:pt x="11520" y="18100"/>
                  </a:cubicBezTo>
                  <a:cubicBezTo>
                    <a:pt x="11520" y="17160"/>
                    <a:pt x="15840" y="20917"/>
                    <a:pt x="16560" y="20917"/>
                  </a:cubicBezTo>
                  <a:cubicBezTo>
                    <a:pt x="16560" y="19978"/>
                    <a:pt x="13680" y="17160"/>
                    <a:pt x="13680" y="16221"/>
                  </a:cubicBezTo>
                  <a:cubicBezTo>
                    <a:pt x="14400" y="16221"/>
                    <a:pt x="17280" y="17160"/>
                    <a:pt x="17280" y="17160"/>
                  </a:cubicBezTo>
                  <a:cubicBezTo>
                    <a:pt x="18720" y="17160"/>
                    <a:pt x="20160" y="17160"/>
                    <a:pt x="21600" y="16221"/>
                  </a:cubicBezTo>
                  <a:cubicBezTo>
                    <a:pt x="19440" y="14343"/>
                    <a:pt x="16560" y="15282"/>
                    <a:pt x="13680" y="1528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8" name="Shape 1257">
              <a:extLst>
                <a:ext uri="{FF2B5EF4-FFF2-40B4-BE49-F238E27FC236}">
                  <a16:creationId xmlns:a16="http://schemas.microsoft.com/office/drawing/2014/main" xmlns="" id="{A54435A0-9C65-45B6-8056-B2996B3ADEFF}"/>
                </a:ext>
              </a:extLst>
            </p:cNvPr>
            <p:cNvSpPr/>
            <p:nvPr/>
          </p:nvSpPr>
          <p:spPr>
            <a:xfrm>
              <a:off x="14296116" y="8123942"/>
              <a:ext cx="452064" cy="359536"/>
            </a:xfrm>
            <a:custGeom>
              <a:avLst/>
              <a:gdLst/>
              <a:ahLst/>
              <a:cxnLst>
                <a:cxn ang="0">
                  <a:pos x="wd2" y="hd2"/>
                </a:cxn>
                <a:cxn ang="5400000">
                  <a:pos x="wd2" y="hd2"/>
                </a:cxn>
                <a:cxn ang="10800000">
                  <a:pos x="wd2" y="hd2"/>
                </a:cxn>
                <a:cxn ang="16200000">
                  <a:pos x="wd2" y="hd2"/>
                </a:cxn>
              </a:cxnLst>
              <a:rect l="0" t="0" r="r" b="b"/>
              <a:pathLst>
                <a:path w="19376" h="21207" extrusionOk="0">
                  <a:moveTo>
                    <a:pt x="17422" y="10996"/>
                  </a:moveTo>
                  <a:cubicBezTo>
                    <a:pt x="17422" y="10211"/>
                    <a:pt x="17422" y="9818"/>
                    <a:pt x="18275" y="9425"/>
                  </a:cubicBezTo>
                  <a:cubicBezTo>
                    <a:pt x="18275" y="9033"/>
                    <a:pt x="18843" y="9033"/>
                    <a:pt x="18559" y="8640"/>
                  </a:cubicBezTo>
                  <a:cubicBezTo>
                    <a:pt x="18275" y="8247"/>
                    <a:pt x="17991" y="7462"/>
                    <a:pt x="18559" y="7069"/>
                  </a:cubicBezTo>
                  <a:cubicBezTo>
                    <a:pt x="21117" y="5498"/>
                    <a:pt x="16854" y="5891"/>
                    <a:pt x="16854" y="5891"/>
                  </a:cubicBezTo>
                  <a:cubicBezTo>
                    <a:pt x="16854" y="5498"/>
                    <a:pt x="17138" y="5498"/>
                    <a:pt x="17422" y="5498"/>
                  </a:cubicBezTo>
                  <a:cubicBezTo>
                    <a:pt x="17706" y="5498"/>
                    <a:pt x="17706" y="4713"/>
                    <a:pt x="17706" y="4320"/>
                  </a:cubicBezTo>
                  <a:cubicBezTo>
                    <a:pt x="17706" y="3927"/>
                    <a:pt x="16570" y="3142"/>
                    <a:pt x="16570" y="3535"/>
                  </a:cubicBezTo>
                  <a:cubicBezTo>
                    <a:pt x="16570" y="3927"/>
                    <a:pt x="16285" y="3142"/>
                    <a:pt x="16285" y="3142"/>
                  </a:cubicBezTo>
                  <a:cubicBezTo>
                    <a:pt x="16001" y="3142"/>
                    <a:pt x="16001" y="3927"/>
                    <a:pt x="15717" y="3535"/>
                  </a:cubicBezTo>
                  <a:cubicBezTo>
                    <a:pt x="15717" y="3535"/>
                    <a:pt x="15717" y="3142"/>
                    <a:pt x="15717" y="2749"/>
                  </a:cubicBezTo>
                  <a:cubicBezTo>
                    <a:pt x="15433" y="2356"/>
                    <a:pt x="15149" y="3142"/>
                    <a:pt x="14864" y="3142"/>
                  </a:cubicBezTo>
                  <a:cubicBezTo>
                    <a:pt x="14864" y="3142"/>
                    <a:pt x="14864" y="2356"/>
                    <a:pt x="14864" y="2356"/>
                  </a:cubicBezTo>
                  <a:cubicBezTo>
                    <a:pt x="14864" y="1571"/>
                    <a:pt x="15717" y="1964"/>
                    <a:pt x="16001" y="1964"/>
                  </a:cubicBezTo>
                  <a:cubicBezTo>
                    <a:pt x="16285" y="1571"/>
                    <a:pt x="15149" y="1571"/>
                    <a:pt x="15149" y="1571"/>
                  </a:cubicBezTo>
                  <a:cubicBezTo>
                    <a:pt x="14580" y="1571"/>
                    <a:pt x="14012" y="1178"/>
                    <a:pt x="13443" y="1571"/>
                  </a:cubicBezTo>
                  <a:cubicBezTo>
                    <a:pt x="12875" y="1964"/>
                    <a:pt x="12591" y="3142"/>
                    <a:pt x="12022" y="2749"/>
                  </a:cubicBezTo>
                  <a:cubicBezTo>
                    <a:pt x="11170" y="2749"/>
                    <a:pt x="10885" y="2749"/>
                    <a:pt x="10317" y="1964"/>
                  </a:cubicBezTo>
                  <a:cubicBezTo>
                    <a:pt x="9749" y="1178"/>
                    <a:pt x="8612" y="1964"/>
                    <a:pt x="7759" y="1964"/>
                  </a:cubicBezTo>
                  <a:cubicBezTo>
                    <a:pt x="7191" y="1964"/>
                    <a:pt x="7191" y="1571"/>
                    <a:pt x="6906" y="785"/>
                  </a:cubicBezTo>
                  <a:cubicBezTo>
                    <a:pt x="6622" y="0"/>
                    <a:pt x="6054" y="0"/>
                    <a:pt x="5201" y="0"/>
                  </a:cubicBezTo>
                  <a:cubicBezTo>
                    <a:pt x="4917" y="0"/>
                    <a:pt x="2643" y="393"/>
                    <a:pt x="2643" y="1571"/>
                  </a:cubicBezTo>
                  <a:cubicBezTo>
                    <a:pt x="2643" y="2749"/>
                    <a:pt x="3780" y="3142"/>
                    <a:pt x="3212" y="4713"/>
                  </a:cubicBezTo>
                  <a:cubicBezTo>
                    <a:pt x="2643" y="5498"/>
                    <a:pt x="1506" y="3927"/>
                    <a:pt x="1791" y="3142"/>
                  </a:cubicBezTo>
                  <a:cubicBezTo>
                    <a:pt x="1791" y="2749"/>
                    <a:pt x="2359" y="2356"/>
                    <a:pt x="2359" y="1964"/>
                  </a:cubicBezTo>
                  <a:cubicBezTo>
                    <a:pt x="2643" y="1178"/>
                    <a:pt x="1791" y="785"/>
                    <a:pt x="1791" y="393"/>
                  </a:cubicBezTo>
                  <a:cubicBezTo>
                    <a:pt x="938" y="1178"/>
                    <a:pt x="654" y="1571"/>
                    <a:pt x="654" y="2749"/>
                  </a:cubicBezTo>
                  <a:cubicBezTo>
                    <a:pt x="370" y="3142"/>
                    <a:pt x="-483" y="4713"/>
                    <a:pt x="370" y="4713"/>
                  </a:cubicBezTo>
                  <a:cubicBezTo>
                    <a:pt x="370" y="4713"/>
                    <a:pt x="654" y="4713"/>
                    <a:pt x="938" y="5105"/>
                  </a:cubicBezTo>
                  <a:cubicBezTo>
                    <a:pt x="938" y="5498"/>
                    <a:pt x="1222" y="5891"/>
                    <a:pt x="1506" y="6284"/>
                  </a:cubicBezTo>
                  <a:cubicBezTo>
                    <a:pt x="2075" y="7069"/>
                    <a:pt x="938" y="8640"/>
                    <a:pt x="2359" y="9033"/>
                  </a:cubicBezTo>
                  <a:cubicBezTo>
                    <a:pt x="2359" y="9033"/>
                    <a:pt x="2928" y="9033"/>
                    <a:pt x="3212" y="9033"/>
                  </a:cubicBezTo>
                  <a:cubicBezTo>
                    <a:pt x="3496" y="9033"/>
                    <a:pt x="3496" y="8640"/>
                    <a:pt x="3780" y="8640"/>
                  </a:cubicBezTo>
                  <a:cubicBezTo>
                    <a:pt x="4633" y="8640"/>
                    <a:pt x="4917" y="9818"/>
                    <a:pt x="5485" y="10604"/>
                  </a:cubicBezTo>
                  <a:cubicBezTo>
                    <a:pt x="5485" y="10604"/>
                    <a:pt x="5770" y="10996"/>
                    <a:pt x="6054" y="10604"/>
                  </a:cubicBezTo>
                  <a:cubicBezTo>
                    <a:pt x="6054" y="10211"/>
                    <a:pt x="6338" y="10604"/>
                    <a:pt x="6906" y="10604"/>
                  </a:cubicBezTo>
                  <a:cubicBezTo>
                    <a:pt x="7475" y="10996"/>
                    <a:pt x="8896" y="9818"/>
                    <a:pt x="8328" y="11389"/>
                  </a:cubicBezTo>
                  <a:cubicBezTo>
                    <a:pt x="7759" y="12567"/>
                    <a:pt x="7759" y="13745"/>
                    <a:pt x="8328" y="14924"/>
                  </a:cubicBezTo>
                  <a:cubicBezTo>
                    <a:pt x="8328" y="15316"/>
                    <a:pt x="8612" y="15709"/>
                    <a:pt x="8612" y="16102"/>
                  </a:cubicBezTo>
                  <a:cubicBezTo>
                    <a:pt x="8612" y="16495"/>
                    <a:pt x="7759" y="16887"/>
                    <a:pt x="8043" y="17280"/>
                  </a:cubicBezTo>
                  <a:cubicBezTo>
                    <a:pt x="8896" y="18458"/>
                    <a:pt x="9180" y="21600"/>
                    <a:pt x="10885" y="20815"/>
                  </a:cubicBezTo>
                  <a:cubicBezTo>
                    <a:pt x="11170" y="20815"/>
                    <a:pt x="11170" y="21207"/>
                    <a:pt x="11454" y="21207"/>
                  </a:cubicBezTo>
                  <a:cubicBezTo>
                    <a:pt x="11738" y="21207"/>
                    <a:pt x="12022" y="20815"/>
                    <a:pt x="12306" y="20422"/>
                  </a:cubicBezTo>
                  <a:cubicBezTo>
                    <a:pt x="12875" y="20029"/>
                    <a:pt x="13159" y="19244"/>
                    <a:pt x="14012" y="18458"/>
                  </a:cubicBezTo>
                  <a:cubicBezTo>
                    <a:pt x="14580" y="18065"/>
                    <a:pt x="13443" y="18065"/>
                    <a:pt x="13443" y="17280"/>
                  </a:cubicBezTo>
                  <a:cubicBezTo>
                    <a:pt x="13443" y="16887"/>
                    <a:pt x="13159" y="16495"/>
                    <a:pt x="13159" y="16102"/>
                  </a:cubicBezTo>
                  <a:cubicBezTo>
                    <a:pt x="13159" y="15709"/>
                    <a:pt x="12306" y="15316"/>
                    <a:pt x="12306" y="14924"/>
                  </a:cubicBezTo>
                  <a:cubicBezTo>
                    <a:pt x="12306" y="14531"/>
                    <a:pt x="14012" y="14924"/>
                    <a:pt x="14296" y="14924"/>
                  </a:cubicBezTo>
                  <a:cubicBezTo>
                    <a:pt x="14864" y="14924"/>
                    <a:pt x="14580" y="15316"/>
                    <a:pt x="14864" y="15709"/>
                  </a:cubicBezTo>
                  <a:cubicBezTo>
                    <a:pt x="15149" y="15709"/>
                    <a:pt x="15149" y="14924"/>
                    <a:pt x="15433" y="14924"/>
                  </a:cubicBezTo>
                  <a:cubicBezTo>
                    <a:pt x="15717" y="14531"/>
                    <a:pt x="16570" y="14531"/>
                    <a:pt x="17138" y="14138"/>
                  </a:cubicBezTo>
                  <a:cubicBezTo>
                    <a:pt x="17422" y="13745"/>
                    <a:pt x="17991" y="13353"/>
                    <a:pt x="18559" y="12960"/>
                  </a:cubicBezTo>
                  <a:cubicBezTo>
                    <a:pt x="18275" y="12175"/>
                    <a:pt x="17422" y="11782"/>
                    <a:pt x="17422" y="1099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19" name="Shape 1258">
              <a:extLst>
                <a:ext uri="{FF2B5EF4-FFF2-40B4-BE49-F238E27FC236}">
                  <a16:creationId xmlns:a16="http://schemas.microsoft.com/office/drawing/2014/main" xmlns="" id="{9F4D427D-7EB3-4910-8654-5F114776AFB6}"/>
                </a:ext>
              </a:extLst>
            </p:cNvPr>
            <p:cNvSpPr/>
            <p:nvPr/>
          </p:nvSpPr>
          <p:spPr>
            <a:xfrm>
              <a:off x="14699067" y="8223403"/>
              <a:ext cx="162037" cy="242068"/>
            </a:xfrm>
            <a:custGeom>
              <a:avLst/>
              <a:gdLst/>
              <a:ahLst/>
              <a:cxnLst>
                <a:cxn ang="0">
                  <a:pos x="wd2" y="hd2"/>
                </a:cxn>
                <a:cxn ang="5400000">
                  <a:pos x="wd2" y="hd2"/>
                </a:cxn>
                <a:cxn ang="10800000">
                  <a:pos x="wd2" y="hd2"/>
                </a:cxn>
                <a:cxn ang="16200000">
                  <a:pos x="wd2" y="hd2"/>
                </a:cxn>
              </a:cxnLst>
              <a:rect l="0" t="0" r="r" b="b"/>
              <a:pathLst>
                <a:path w="20379" h="20653" extrusionOk="0">
                  <a:moveTo>
                    <a:pt x="17056" y="16484"/>
                  </a:moveTo>
                  <a:cubicBezTo>
                    <a:pt x="17056" y="15916"/>
                    <a:pt x="12902" y="12505"/>
                    <a:pt x="13733" y="11937"/>
                  </a:cubicBezTo>
                  <a:cubicBezTo>
                    <a:pt x="14564" y="11368"/>
                    <a:pt x="13733" y="10800"/>
                    <a:pt x="15394" y="10232"/>
                  </a:cubicBezTo>
                  <a:cubicBezTo>
                    <a:pt x="17887" y="10232"/>
                    <a:pt x="17056" y="9095"/>
                    <a:pt x="17056" y="8526"/>
                  </a:cubicBezTo>
                  <a:cubicBezTo>
                    <a:pt x="17056" y="7958"/>
                    <a:pt x="17056" y="7389"/>
                    <a:pt x="17056" y="7389"/>
                  </a:cubicBezTo>
                  <a:cubicBezTo>
                    <a:pt x="17056" y="6821"/>
                    <a:pt x="16225" y="6821"/>
                    <a:pt x="15394" y="6253"/>
                  </a:cubicBezTo>
                  <a:cubicBezTo>
                    <a:pt x="14564" y="5116"/>
                    <a:pt x="12071" y="5116"/>
                    <a:pt x="12071" y="3979"/>
                  </a:cubicBezTo>
                  <a:cubicBezTo>
                    <a:pt x="11241" y="2274"/>
                    <a:pt x="7917" y="568"/>
                    <a:pt x="6256" y="0"/>
                  </a:cubicBezTo>
                  <a:cubicBezTo>
                    <a:pt x="6256" y="1705"/>
                    <a:pt x="2102" y="1705"/>
                    <a:pt x="2933" y="2842"/>
                  </a:cubicBezTo>
                  <a:cubicBezTo>
                    <a:pt x="2933" y="3411"/>
                    <a:pt x="4594" y="3979"/>
                    <a:pt x="3764" y="4547"/>
                  </a:cubicBezTo>
                  <a:cubicBezTo>
                    <a:pt x="2933" y="4547"/>
                    <a:pt x="1271" y="5116"/>
                    <a:pt x="1271" y="5684"/>
                  </a:cubicBezTo>
                  <a:cubicBezTo>
                    <a:pt x="-1221" y="6253"/>
                    <a:pt x="441" y="7958"/>
                    <a:pt x="2102" y="9095"/>
                  </a:cubicBezTo>
                  <a:cubicBezTo>
                    <a:pt x="2933" y="9663"/>
                    <a:pt x="2933" y="10232"/>
                    <a:pt x="4594" y="10232"/>
                  </a:cubicBezTo>
                  <a:cubicBezTo>
                    <a:pt x="5425" y="10232"/>
                    <a:pt x="4594" y="10800"/>
                    <a:pt x="5425" y="11368"/>
                  </a:cubicBezTo>
                  <a:cubicBezTo>
                    <a:pt x="7087" y="13074"/>
                    <a:pt x="6256" y="13642"/>
                    <a:pt x="5425" y="15347"/>
                  </a:cubicBezTo>
                  <a:cubicBezTo>
                    <a:pt x="5425" y="17053"/>
                    <a:pt x="7087" y="18758"/>
                    <a:pt x="7917" y="19895"/>
                  </a:cubicBezTo>
                  <a:cubicBezTo>
                    <a:pt x="10410" y="21600"/>
                    <a:pt x="11241" y="19895"/>
                    <a:pt x="12902" y="19895"/>
                  </a:cubicBezTo>
                  <a:cubicBezTo>
                    <a:pt x="14564" y="19895"/>
                    <a:pt x="15394" y="19326"/>
                    <a:pt x="16225" y="19326"/>
                  </a:cubicBezTo>
                  <a:cubicBezTo>
                    <a:pt x="17887" y="18758"/>
                    <a:pt x="18717" y="18758"/>
                    <a:pt x="20379" y="19326"/>
                  </a:cubicBezTo>
                  <a:cubicBezTo>
                    <a:pt x="19548" y="18189"/>
                    <a:pt x="18717" y="17053"/>
                    <a:pt x="17056" y="16484"/>
                  </a:cubicBezTo>
                  <a:cubicBezTo>
                    <a:pt x="16225" y="15347"/>
                    <a:pt x="17887" y="16484"/>
                    <a:pt x="17056" y="1648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0" name="Shape 1259">
              <a:extLst>
                <a:ext uri="{FF2B5EF4-FFF2-40B4-BE49-F238E27FC236}">
                  <a16:creationId xmlns:a16="http://schemas.microsoft.com/office/drawing/2014/main" xmlns="" id="{59521783-F6E4-4C32-A815-86B6D955E937}"/>
                </a:ext>
              </a:extLst>
            </p:cNvPr>
            <p:cNvSpPr/>
            <p:nvPr/>
          </p:nvSpPr>
          <p:spPr>
            <a:xfrm>
              <a:off x="14804989" y="8302519"/>
              <a:ext cx="141991" cy="148100"/>
            </a:xfrm>
            <a:custGeom>
              <a:avLst/>
              <a:gdLst/>
              <a:ahLst/>
              <a:cxnLst>
                <a:cxn ang="0">
                  <a:pos x="wd2" y="hd2"/>
                </a:cxn>
                <a:cxn ang="5400000">
                  <a:pos x="wd2" y="hd2"/>
                </a:cxn>
                <a:cxn ang="10800000">
                  <a:pos x="wd2" y="hd2"/>
                </a:cxn>
                <a:cxn ang="16200000">
                  <a:pos x="wd2" y="hd2"/>
                </a:cxn>
              </a:cxnLst>
              <a:rect l="0" t="0" r="r" b="b"/>
              <a:pathLst>
                <a:path w="20879" h="20812" extrusionOk="0">
                  <a:moveTo>
                    <a:pt x="17934" y="6574"/>
                  </a:moveTo>
                  <a:cubicBezTo>
                    <a:pt x="17934" y="4696"/>
                    <a:pt x="19897" y="2817"/>
                    <a:pt x="20879" y="1878"/>
                  </a:cubicBezTo>
                  <a:cubicBezTo>
                    <a:pt x="17934" y="939"/>
                    <a:pt x="13024" y="0"/>
                    <a:pt x="11061" y="1878"/>
                  </a:cubicBezTo>
                  <a:cubicBezTo>
                    <a:pt x="9097" y="2817"/>
                    <a:pt x="8115" y="939"/>
                    <a:pt x="8115" y="0"/>
                  </a:cubicBezTo>
                  <a:cubicBezTo>
                    <a:pt x="7134" y="0"/>
                    <a:pt x="6152" y="1878"/>
                    <a:pt x="4188" y="939"/>
                  </a:cubicBezTo>
                  <a:cubicBezTo>
                    <a:pt x="4188" y="1878"/>
                    <a:pt x="6152" y="5635"/>
                    <a:pt x="3206" y="5635"/>
                  </a:cubicBezTo>
                  <a:cubicBezTo>
                    <a:pt x="1243" y="6574"/>
                    <a:pt x="-721" y="7513"/>
                    <a:pt x="261" y="9391"/>
                  </a:cubicBezTo>
                  <a:cubicBezTo>
                    <a:pt x="1243" y="11270"/>
                    <a:pt x="2224" y="12209"/>
                    <a:pt x="3206" y="14087"/>
                  </a:cubicBezTo>
                  <a:cubicBezTo>
                    <a:pt x="4188" y="15965"/>
                    <a:pt x="6152" y="17843"/>
                    <a:pt x="8115" y="20661"/>
                  </a:cubicBezTo>
                  <a:cubicBezTo>
                    <a:pt x="11061" y="21600"/>
                    <a:pt x="9097" y="17843"/>
                    <a:pt x="11061" y="17843"/>
                  </a:cubicBezTo>
                  <a:cubicBezTo>
                    <a:pt x="13024" y="17843"/>
                    <a:pt x="14006" y="17843"/>
                    <a:pt x="14988" y="16904"/>
                  </a:cubicBezTo>
                  <a:cubicBezTo>
                    <a:pt x="15970" y="16904"/>
                    <a:pt x="15970" y="18783"/>
                    <a:pt x="17934" y="17843"/>
                  </a:cubicBezTo>
                  <a:cubicBezTo>
                    <a:pt x="18915" y="15965"/>
                    <a:pt x="19897" y="15026"/>
                    <a:pt x="18915" y="13148"/>
                  </a:cubicBezTo>
                  <a:cubicBezTo>
                    <a:pt x="18915" y="11270"/>
                    <a:pt x="17934" y="8452"/>
                    <a:pt x="17934" y="657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1" name="Shape 1260">
              <a:extLst>
                <a:ext uri="{FF2B5EF4-FFF2-40B4-BE49-F238E27FC236}">
                  <a16:creationId xmlns:a16="http://schemas.microsoft.com/office/drawing/2014/main" xmlns="" id="{F0099A80-2821-457B-91D8-96849B3C7C05}"/>
                </a:ext>
              </a:extLst>
            </p:cNvPr>
            <p:cNvSpPr/>
            <p:nvPr/>
          </p:nvSpPr>
          <p:spPr>
            <a:xfrm>
              <a:off x="14919861" y="8321689"/>
              <a:ext cx="106215" cy="110505"/>
            </a:xfrm>
            <a:custGeom>
              <a:avLst/>
              <a:gdLst/>
              <a:ahLst/>
              <a:cxnLst>
                <a:cxn ang="0">
                  <a:pos x="wd2" y="hd2"/>
                </a:cxn>
                <a:cxn ang="5400000">
                  <a:pos x="wd2" y="hd2"/>
                </a:cxn>
                <a:cxn ang="10800000">
                  <a:pos x="wd2" y="hd2"/>
                </a:cxn>
                <a:cxn ang="16200000">
                  <a:pos x="wd2" y="hd2"/>
                </a:cxn>
              </a:cxnLst>
              <a:rect l="0" t="0" r="r" b="b"/>
              <a:pathLst>
                <a:path w="21600" h="19923" extrusionOk="0">
                  <a:moveTo>
                    <a:pt x="16200" y="4989"/>
                  </a:moveTo>
                  <a:cubicBezTo>
                    <a:pt x="13500" y="2589"/>
                    <a:pt x="10800" y="189"/>
                    <a:pt x="6750" y="189"/>
                  </a:cubicBezTo>
                  <a:cubicBezTo>
                    <a:pt x="4050" y="-1011"/>
                    <a:pt x="0" y="3789"/>
                    <a:pt x="1350" y="6189"/>
                  </a:cubicBezTo>
                  <a:cubicBezTo>
                    <a:pt x="1350" y="8589"/>
                    <a:pt x="2700" y="10989"/>
                    <a:pt x="2700" y="13389"/>
                  </a:cubicBezTo>
                  <a:cubicBezTo>
                    <a:pt x="4050" y="15789"/>
                    <a:pt x="1350" y="18189"/>
                    <a:pt x="0" y="19389"/>
                  </a:cubicBezTo>
                  <a:cubicBezTo>
                    <a:pt x="1350" y="20589"/>
                    <a:pt x="4050" y="19389"/>
                    <a:pt x="5400" y="19389"/>
                  </a:cubicBezTo>
                  <a:cubicBezTo>
                    <a:pt x="8100" y="19389"/>
                    <a:pt x="9450" y="20589"/>
                    <a:pt x="12150" y="19389"/>
                  </a:cubicBezTo>
                  <a:cubicBezTo>
                    <a:pt x="16200" y="18189"/>
                    <a:pt x="17550" y="10989"/>
                    <a:pt x="21600" y="8589"/>
                  </a:cubicBezTo>
                  <a:cubicBezTo>
                    <a:pt x="18900" y="7389"/>
                    <a:pt x="17550" y="6189"/>
                    <a:pt x="16200" y="4989"/>
                  </a:cubicBezTo>
                  <a:cubicBezTo>
                    <a:pt x="13500" y="3789"/>
                    <a:pt x="17550" y="6189"/>
                    <a:pt x="16200" y="498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2" name="Shape 1261">
              <a:extLst>
                <a:ext uri="{FF2B5EF4-FFF2-40B4-BE49-F238E27FC236}">
                  <a16:creationId xmlns:a16="http://schemas.microsoft.com/office/drawing/2014/main" xmlns="" id="{B04F4417-F206-44CF-9CC3-11CBE623C43B}"/>
                </a:ext>
              </a:extLst>
            </p:cNvPr>
            <p:cNvSpPr/>
            <p:nvPr/>
          </p:nvSpPr>
          <p:spPr>
            <a:xfrm>
              <a:off x="13976852" y="8092318"/>
              <a:ext cx="518493" cy="556054"/>
            </a:xfrm>
            <a:custGeom>
              <a:avLst/>
              <a:gdLst/>
              <a:ahLst/>
              <a:cxnLst>
                <a:cxn ang="0">
                  <a:pos x="wd2" y="hd2"/>
                </a:cxn>
                <a:cxn ang="5400000">
                  <a:pos x="wd2" y="hd2"/>
                </a:cxn>
                <a:cxn ang="10800000">
                  <a:pos x="wd2" y="hd2"/>
                </a:cxn>
                <a:cxn ang="16200000">
                  <a:pos x="wd2" y="hd2"/>
                </a:cxn>
              </a:cxnLst>
              <a:rect l="0" t="0" r="r" b="b"/>
              <a:pathLst>
                <a:path w="20910" h="21512" extrusionOk="0">
                  <a:moveTo>
                    <a:pt x="20377" y="12255"/>
                  </a:moveTo>
                  <a:cubicBezTo>
                    <a:pt x="21444" y="11483"/>
                    <a:pt x="20111" y="10712"/>
                    <a:pt x="20111" y="9941"/>
                  </a:cubicBezTo>
                  <a:cubicBezTo>
                    <a:pt x="20111" y="9426"/>
                    <a:pt x="20644" y="8912"/>
                    <a:pt x="20644" y="8398"/>
                  </a:cubicBezTo>
                  <a:cubicBezTo>
                    <a:pt x="20911" y="7626"/>
                    <a:pt x="19844" y="8141"/>
                    <a:pt x="19577" y="8141"/>
                  </a:cubicBezTo>
                  <a:cubicBezTo>
                    <a:pt x="19311" y="8141"/>
                    <a:pt x="19044" y="8141"/>
                    <a:pt x="18777" y="8141"/>
                  </a:cubicBezTo>
                  <a:cubicBezTo>
                    <a:pt x="18511" y="8141"/>
                    <a:pt x="18511" y="8398"/>
                    <a:pt x="18244" y="8398"/>
                  </a:cubicBezTo>
                  <a:cubicBezTo>
                    <a:pt x="17977" y="8398"/>
                    <a:pt x="17711" y="7626"/>
                    <a:pt x="17444" y="7626"/>
                  </a:cubicBezTo>
                  <a:cubicBezTo>
                    <a:pt x="16911" y="6598"/>
                    <a:pt x="16377" y="7112"/>
                    <a:pt x="15311" y="7112"/>
                  </a:cubicBezTo>
                  <a:cubicBezTo>
                    <a:pt x="14777" y="7112"/>
                    <a:pt x="14511" y="7112"/>
                    <a:pt x="14244" y="6598"/>
                  </a:cubicBezTo>
                  <a:cubicBezTo>
                    <a:pt x="13977" y="6083"/>
                    <a:pt x="14777" y="5569"/>
                    <a:pt x="13977" y="5055"/>
                  </a:cubicBezTo>
                  <a:cubicBezTo>
                    <a:pt x="13711" y="4798"/>
                    <a:pt x="13711" y="4283"/>
                    <a:pt x="13177" y="4283"/>
                  </a:cubicBezTo>
                  <a:cubicBezTo>
                    <a:pt x="12644" y="4283"/>
                    <a:pt x="12911" y="4283"/>
                    <a:pt x="13177" y="3769"/>
                  </a:cubicBezTo>
                  <a:cubicBezTo>
                    <a:pt x="13444" y="3255"/>
                    <a:pt x="13177" y="2741"/>
                    <a:pt x="13444" y="2226"/>
                  </a:cubicBezTo>
                  <a:cubicBezTo>
                    <a:pt x="13711" y="1712"/>
                    <a:pt x="14244" y="1455"/>
                    <a:pt x="14777" y="1198"/>
                  </a:cubicBezTo>
                  <a:cubicBezTo>
                    <a:pt x="15044" y="941"/>
                    <a:pt x="15577" y="941"/>
                    <a:pt x="15844" y="426"/>
                  </a:cubicBezTo>
                  <a:cubicBezTo>
                    <a:pt x="15844" y="-88"/>
                    <a:pt x="14777" y="-88"/>
                    <a:pt x="14777" y="169"/>
                  </a:cubicBezTo>
                  <a:cubicBezTo>
                    <a:pt x="14244" y="683"/>
                    <a:pt x="13444" y="1455"/>
                    <a:pt x="12644" y="1455"/>
                  </a:cubicBezTo>
                  <a:cubicBezTo>
                    <a:pt x="11844" y="1455"/>
                    <a:pt x="11844" y="1455"/>
                    <a:pt x="11577" y="1969"/>
                  </a:cubicBezTo>
                  <a:cubicBezTo>
                    <a:pt x="11311" y="2483"/>
                    <a:pt x="11311" y="1712"/>
                    <a:pt x="10777" y="1712"/>
                  </a:cubicBezTo>
                  <a:cubicBezTo>
                    <a:pt x="9711" y="1969"/>
                    <a:pt x="10244" y="3512"/>
                    <a:pt x="9444" y="4026"/>
                  </a:cubicBezTo>
                  <a:cubicBezTo>
                    <a:pt x="9177" y="4283"/>
                    <a:pt x="8644" y="4541"/>
                    <a:pt x="8377" y="5055"/>
                  </a:cubicBezTo>
                  <a:cubicBezTo>
                    <a:pt x="8377" y="5055"/>
                    <a:pt x="8377" y="5826"/>
                    <a:pt x="8111" y="5826"/>
                  </a:cubicBezTo>
                  <a:cubicBezTo>
                    <a:pt x="7844" y="5312"/>
                    <a:pt x="7577" y="5055"/>
                    <a:pt x="7311" y="4798"/>
                  </a:cubicBezTo>
                  <a:cubicBezTo>
                    <a:pt x="7044" y="4283"/>
                    <a:pt x="6777" y="4283"/>
                    <a:pt x="6511" y="4283"/>
                  </a:cubicBezTo>
                  <a:cubicBezTo>
                    <a:pt x="5444" y="4026"/>
                    <a:pt x="4911" y="3255"/>
                    <a:pt x="3844" y="4026"/>
                  </a:cubicBezTo>
                  <a:cubicBezTo>
                    <a:pt x="3311" y="4283"/>
                    <a:pt x="2244" y="5055"/>
                    <a:pt x="1711" y="4541"/>
                  </a:cubicBezTo>
                  <a:cubicBezTo>
                    <a:pt x="1444" y="4283"/>
                    <a:pt x="1177" y="4283"/>
                    <a:pt x="911" y="4026"/>
                  </a:cubicBezTo>
                  <a:cubicBezTo>
                    <a:pt x="377" y="4026"/>
                    <a:pt x="644" y="3512"/>
                    <a:pt x="111" y="4026"/>
                  </a:cubicBezTo>
                  <a:cubicBezTo>
                    <a:pt x="-156" y="4283"/>
                    <a:pt x="111" y="4283"/>
                    <a:pt x="377" y="4541"/>
                  </a:cubicBezTo>
                  <a:cubicBezTo>
                    <a:pt x="377" y="4798"/>
                    <a:pt x="111" y="5055"/>
                    <a:pt x="111" y="5312"/>
                  </a:cubicBezTo>
                  <a:cubicBezTo>
                    <a:pt x="644" y="5312"/>
                    <a:pt x="1177" y="5569"/>
                    <a:pt x="1444" y="5569"/>
                  </a:cubicBezTo>
                  <a:cubicBezTo>
                    <a:pt x="1711" y="5826"/>
                    <a:pt x="1977" y="5826"/>
                    <a:pt x="1977" y="6083"/>
                  </a:cubicBezTo>
                  <a:cubicBezTo>
                    <a:pt x="2244" y="6341"/>
                    <a:pt x="2244" y="6083"/>
                    <a:pt x="2511" y="6083"/>
                  </a:cubicBezTo>
                  <a:cubicBezTo>
                    <a:pt x="2511" y="5826"/>
                    <a:pt x="2511" y="6598"/>
                    <a:pt x="2777" y="6598"/>
                  </a:cubicBezTo>
                  <a:cubicBezTo>
                    <a:pt x="3044" y="6855"/>
                    <a:pt x="3311" y="6598"/>
                    <a:pt x="3844" y="6341"/>
                  </a:cubicBezTo>
                  <a:cubicBezTo>
                    <a:pt x="4111" y="6341"/>
                    <a:pt x="3311" y="5826"/>
                    <a:pt x="3311" y="5826"/>
                  </a:cubicBezTo>
                  <a:cubicBezTo>
                    <a:pt x="3311" y="5569"/>
                    <a:pt x="4111" y="5055"/>
                    <a:pt x="4111" y="4798"/>
                  </a:cubicBezTo>
                  <a:cubicBezTo>
                    <a:pt x="4377" y="4541"/>
                    <a:pt x="4911" y="4283"/>
                    <a:pt x="5177" y="4541"/>
                  </a:cubicBezTo>
                  <a:cubicBezTo>
                    <a:pt x="5444" y="4541"/>
                    <a:pt x="5977" y="4798"/>
                    <a:pt x="5977" y="4798"/>
                  </a:cubicBezTo>
                  <a:cubicBezTo>
                    <a:pt x="5977" y="5055"/>
                    <a:pt x="5977" y="5055"/>
                    <a:pt x="6244" y="5055"/>
                  </a:cubicBezTo>
                  <a:cubicBezTo>
                    <a:pt x="6244" y="5312"/>
                    <a:pt x="5977" y="5569"/>
                    <a:pt x="5977" y="5569"/>
                  </a:cubicBezTo>
                  <a:cubicBezTo>
                    <a:pt x="5977" y="5826"/>
                    <a:pt x="6511" y="6341"/>
                    <a:pt x="6511" y="6598"/>
                  </a:cubicBezTo>
                  <a:cubicBezTo>
                    <a:pt x="7044" y="7369"/>
                    <a:pt x="7577" y="7369"/>
                    <a:pt x="7577" y="8398"/>
                  </a:cubicBezTo>
                  <a:cubicBezTo>
                    <a:pt x="7577" y="9169"/>
                    <a:pt x="7577" y="9941"/>
                    <a:pt x="7311" y="10712"/>
                  </a:cubicBezTo>
                  <a:cubicBezTo>
                    <a:pt x="7311" y="10969"/>
                    <a:pt x="7844" y="10969"/>
                    <a:pt x="7844" y="11226"/>
                  </a:cubicBezTo>
                  <a:cubicBezTo>
                    <a:pt x="7577" y="11483"/>
                    <a:pt x="7311" y="11741"/>
                    <a:pt x="7311" y="11998"/>
                  </a:cubicBezTo>
                  <a:cubicBezTo>
                    <a:pt x="7044" y="12255"/>
                    <a:pt x="7044" y="12769"/>
                    <a:pt x="6777" y="12769"/>
                  </a:cubicBezTo>
                  <a:cubicBezTo>
                    <a:pt x="6244" y="13026"/>
                    <a:pt x="5711" y="12769"/>
                    <a:pt x="5711" y="13541"/>
                  </a:cubicBezTo>
                  <a:cubicBezTo>
                    <a:pt x="5711" y="14055"/>
                    <a:pt x="4911" y="14055"/>
                    <a:pt x="5711" y="14312"/>
                  </a:cubicBezTo>
                  <a:cubicBezTo>
                    <a:pt x="5977" y="14569"/>
                    <a:pt x="6244" y="14569"/>
                    <a:pt x="6777" y="14826"/>
                  </a:cubicBezTo>
                  <a:cubicBezTo>
                    <a:pt x="7044" y="15083"/>
                    <a:pt x="7311" y="15341"/>
                    <a:pt x="7577" y="15598"/>
                  </a:cubicBezTo>
                  <a:cubicBezTo>
                    <a:pt x="8111" y="15855"/>
                    <a:pt x="8377" y="15598"/>
                    <a:pt x="8911" y="15598"/>
                  </a:cubicBezTo>
                  <a:cubicBezTo>
                    <a:pt x="9177" y="15598"/>
                    <a:pt x="9444" y="15855"/>
                    <a:pt x="9977" y="16112"/>
                  </a:cubicBezTo>
                  <a:cubicBezTo>
                    <a:pt x="10244" y="16112"/>
                    <a:pt x="10511" y="16112"/>
                    <a:pt x="10777" y="16369"/>
                  </a:cubicBezTo>
                  <a:cubicBezTo>
                    <a:pt x="11577" y="16883"/>
                    <a:pt x="12111" y="17398"/>
                    <a:pt x="12644" y="18169"/>
                  </a:cubicBezTo>
                  <a:cubicBezTo>
                    <a:pt x="12911" y="18941"/>
                    <a:pt x="13177" y="19198"/>
                    <a:pt x="14244" y="19455"/>
                  </a:cubicBezTo>
                  <a:cubicBezTo>
                    <a:pt x="14511" y="19455"/>
                    <a:pt x="14777" y="19198"/>
                    <a:pt x="15044" y="18941"/>
                  </a:cubicBezTo>
                  <a:cubicBezTo>
                    <a:pt x="15311" y="18941"/>
                    <a:pt x="15577" y="19455"/>
                    <a:pt x="15844" y="19198"/>
                  </a:cubicBezTo>
                  <a:cubicBezTo>
                    <a:pt x="16377" y="18941"/>
                    <a:pt x="16911" y="19198"/>
                    <a:pt x="17177" y="19455"/>
                  </a:cubicBezTo>
                  <a:cubicBezTo>
                    <a:pt x="17177" y="19712"/>
                    <a:pt x="16911" y="20226"/>
                    <a:pt x="16911" y="20483"/>
                  </a:cubicBezTo>
                  <a:cubicBezTo>
                    <a:pt x="16644" y="20741"/>
                    <a:pt x="16377" y="20741"/>
                    <a:pt x="16911" y="20998"/>
                  </a:cubicBezTo>
                  <a:cubicBezTo>
                    <a:pt x="16911" y="20998"/>
                    <a:pt x="17444" y="21512"/>
                    <a:pt x="17177" y="21512"/>
                  </a:cubicBezTo>
                  <a:cubicBezTo>
                    <a:pt x="17711" y="21512"/>
                    <a:pt x="17977" y="18683"/>
                    <a:pt x="18244" y="18169"/>
                  </a:cubicBezTo>
                  <a:cubicBezTo>
                    <a:pt x="18244" y="17141"/>
                    <a:pt x="17444" y="16883"/>
                    <a:pt x="17177" y="16112"/>
                  </a:cubicBezTo>
                  <a:cubicBezTo>
                    <a:pt x="17177" y="15598"/>
                    <a:pt x="17177" y="15341"/>
                    <a:pt x="17444" y="15341"/>
                  </a:cubicBezTo>
                  <a:cubicBezTo>
                    <a:pt x="17711" y="15341"/>
                    <a:pt x="18511" y="15083"/>
                    <a:pt x="18511" y="14826"/>
                  </a:cubicBezTo>
                  <a:cubicBezTo>
                    <a:pt x="18244" y="14826"/>
                    <a:pt x="17711" y="14826"/>
                    <a:pt x="17711" y="14569"/>
                  </a:cubicBezTo>
                  <a:cubicBezTo>
                    <a:pt x="17444" y="14569"/>
                    <a:pt x="17444" y="14055"/>
                    <a:pt x="17444" y="14055"/>
                  </a:cubicBezTo>
                  <a:cubicBezTo>
                    <a:pt x="17977" y="14055"/>
                    <a:pt x="18511" y="14055"/>
                    <a:pt x="19044" y="14055"/>
                  </a:cubicBezTo>
                  <a:cubicBezTo>
                    <a:pt x="19311" y="14055"/>
                    <a:pt x="20911" y="13283"/>
                    <a:pt x="20911" y="13541"/>
                  </a:cubicBezTo>
                  <a:cubicBezTo>
                    <a:pt x="20911" y="13026"/>
                    <a:pt x="20111" y="12255"/>
                    <a:pt x="20377" y="12255"/>
                  </a:cubicBezTo>
                  <a:cubicBezTo>
                    <a:pt x="20644" y="11998"/>
                    <a:pt x="20111" y="12255"/>
                    <a:pt x="20377" y="1225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3" name="Shape 1262">
              <a:extLst>
                <a:ext uri="{FF2B5EF4-FFF2-40B4-BE49-F238E27FC236}">
                  <a16:creationId xmlns:a16="http://schemas.microsoft.com/office/drawing/2014/main" xmlns="" id="{249CD687-1A19-46D8-B004-5218FC900A47}"/>
                </a:ext>
              </a:extLst>
            </p:cNvPr>
            <p:cNvSpPr/>
            <p:nvPr/>
          </p:nvSpPr>
          <p:spPr>
            <a:xfrm>
              <a:off x="14045293" y="8463012"/>
              <a:ext cx="181632" cy="213688"/>
            </a:xfrm>
            <a:custGeom>
              <a:avLst/>
              <a:gdLst/>
              <a:ahLst/>
              <a:cxnLst>
                <a:cxn ang="0">
                  <a:pos x="wd2" y="hd2"/>
                </a:cxn>
                <a:cxn ang="5400000">
                  <a:pos x="wd2" y="hd2"/>
                </a:cxn>
                <a:cxn ang="10800000">
                  <a:pos x="wd2" y="hd2"/>
                </a:cxn>
                <a:cxn ang="16200000">
                  <a:pos x="wd2" y="hd2"/>
                </a:cxn>
              </a:cxnLst>
              <a:rect l="0" t="0" r="r" b="b"/>
              <a:pathLst>
                <a:path w="21171" h="21051" extrusionOk="0">
                  <a:moveTo>
                    <a:pt x="15429" y="3927"/>
                  </a:moveTo>
                  <a:cubicBezTo>
                    <a:pt x="13886" y="3927"/>
                    <a:pt x="13114" y="2618"/>
                    <a:pt x="11571" y="1964"/>
                  </a:cubicBezTo>
                  <a:cubicBezTo>
                    <a:pt x="10800" y="1309"/>
                    <a:pt x="9257" y="0"/>
                    <a:pt x="7714" y="0"/>
                  </a:cubicBezTo>
                  <a:cubicBezTo>
                    <a:pt x="7714" y="1964"/>
                    <a:pt x="3086" y="655"/>
                    <a:pt x="3086" y="2618"/>
                  </a:cubicBezTo>
                  <a:cubicBezTo>
                    <a:pt x="3086" y="3927"/>
                    <a:pt x="3086" y="3927"/>
                    <a:pt x="2314" y="4582"/>
                  </a:cubicBezTo>
                  <a:cubicBezTo>
                    <a:pt x="771" y="5236"/>
                    <a:pt x="1543" y="5891"/>
                    <a:pt x="1543" y="6545"/>
                  </a:cubicBezTo>
                  <a:cubicBezTo>
                    <a:pt x="1543" y="7200"/>
                    <a:pt x="771" y="7855"/>
                    <a:pt x="0" y="8509"/>
                  </a:cubicBezTo>
                  <a:cubicBezTo>
                    <a:pt x="0" y="8509"/>
                    <a:pt x="0" y="9164"/>
                    <a:pt x="0" y="9818"/>
                  </a:cubicBezTo>
                  <a:cubicBezTo>
                    <a:pt x="771" y="10473"/>
                    <a:pt x="0" y="11127"/>
                    <a:pt x="0" y="11782"/>
                  </a:cubicBezTo>
                  <a:cubicBezTo>
                    <a:pt x="0" y="11782"/>
                    <a:pt x="771" y="13745"/>
                    <a:pt x="1543" y="13091"/>
                  </a:cubicBezTo>
                  <a:cubicBezTo>
                    <a:pt x="3086" y="13091"/>
                    <a:pt x="3086" y="11782"/>
                    <a:pt x="3857" y="11782"/>
                  </a:cubicBezTo>
                  <a:cubicBezTo>
                    <a:pt x="3086" y="11782"/>
                    <a:pt x="4629" y="13091"/>
                    <a:pt x="3857" y="13091"/>
                  </a:cubicBezTo>
                  <a:cubicBezTo>
                    <a:pt x="3857" y="14400"/>
                    <a:pt x="3857" y="15055"/>
                    <a:pt x="2314" y="15709"/>
                  </a:cubicBezTo>
                  <a:cubicBezTo>
                    <a:pt x="2314" y="15709"/>
                    <a:pt x="3086" y="17018"/>
                    <a:pt x="2314" y="17018"/>
                  </a:cubicBezTo>
                  <a:cubicBezTo>
                    <a:pt x="2314" y="17673"/>
                    <a:pt x="1543" y="17673"/>
                    <a:pt x="2314" y="18327"/>
                  </a:cubicBezTo>
                  <a:cubicBezTo>
                    <a:pt x="3857" y="18982"/>
                    <a:pt x="4629" y="18982"/>
                    <a:pt x="6171" y="20945"/>
                  </a:cubicBezTo>
                  <a:cubicBezTo>
                    <a:pt x="6943" y="21600"/>
                    <a:pt x="7714" y="18982"/>
                    <a:pt x="8486" y="18982"/>
                  </a:cubicBezTo>
                  <a:cubicBezTo>
                    <a:pt x="9257" y="17018"/>
                    <a:pt x="10029" y="15055"/>
                    <a:pt x="12343" y="14400"/>
                  </a:cubicBezTo>
                  <a:cubicBezTo>
                    <a:pt x="13886" y="13745"/>
                    <a:pt x="15429" y="13745"/>
                    <a:pt x="16971" y="12436"/>
                  </a:cubicBezTo>
                  <a:cubicBezTo>
                    <a:pt x="18514" y="11782"/>
                    <a:pt x="20057" y="10473"/>
                    <a:pt x="20829" y="8509"/>
                  </a:cubicBezTo>
                  <a:cubicBezTo>
                    <a:pt x="20829" y="7200"/>
                    <a:pt x="21600" y="6545"/>
                    <a:pt x="20829" y="5236"/>
                  </a:cubicBezTo>
                  <a:cubicBezTo>
                    <a:pt x="20057" y="4582"/>
                    <a:pt x="19286" y="3927"/>
                    <a:pt x="18514" y="3273"/>
                  </a:cubicBezTo>
                  <a:cubicBezTo>
                    <a:pt x="17743" y="3273"/>
                    <a:pt x="16200" y="3927"/>
                    <a:pt x="15429" y="392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4" name="Shape 1263">
              <a:extLst>
                <a:ext uri="{FF2B5EF4-FFF2-40B4-BE49-F238E27FC236}">
                  <a16:creationId xmlns:a16="http://schemas.microsoft.com/office/drawing/2014/main" xmlns="" id="{6A5DF853-8C93-47A0-9E19-CE83C2705B0B}"/>
                </a:ext>
              </a:extLst>
            </p:cNvPr>
            <p:cNvSpPr/>
            <p:nvPr/>
          </p:nvSpPr>
          <p:spPr>
            <a:xfrm>
              <a:off x="14034613" y="8503700"/>
              <a:ext cx="415198" cy="621058"/>
            </a:xfrm>
            <a:custGeom>
              <a:avLst/>
              <a:gdLst/>
              <a:ahLst/>
              <a:cxnLst>
                <a:cxn ang="0">
                  <a:pos x="wd2" y="hd2"/>
                </a:cxn>
                <a:cxn ang="5400000">
                  <a:pos x="wd2" y="hd2"/>
                </a:cxn>
                <a:cxn ang="10800000">
                  <a:pos x="wd2" y="hd2"/>
                </a:cxn>
                <a:cxn ang="16200000">
                  <a:pos x="wd2" y="hd2"/>
                </a:cxn>
              </a:cxnLst>
              <a:rect l="0" t="0" r="r" b="b"/>
              <a:pathLst>
                <a:path w="21109" h="21271" extrusionOk="0">
                  <a:moveTo>
                    <a:pt x="18746" y="4775"/>
                  </a:moveTo>
                  <a:cubicBezTo>
                    <a:pt x="17397" y="4320"/>
                    <a:pt x="19422" y="3411"/>
                    <a:pt x="18409" y="3183"/>
                  </a:cubicBezTo>
                  <a:cubicBezTo>
                    <a:pt x="17734" y="2728"/>
                    <a:pt x="17059" y="2956"/>
                    <a:pt x="16384" y="2956"/>
                  </a:cubicBezTo>
                  <a:cubicBezTo>
                    <a:pt x="15709" y="2728"/>
                    <a:pt x="15709" y="3183"/>
                    <a:pt x="15034" y="3183"/>
                  </a:cubicBezTo>
                  <a:cubicBezTo>
                    <a:pt x="14359" y="2956"/>
                    <a:pt x="13684" y="2956"/>
                    <a:pt x="13346" y="2501"/>
                  </a:cubicBezTo>
                  <a:cubicBezTo>
                    <a:pt x="13009" y="2274"/>
                    <a:pt x="12671" y="1592"/>
                    <a:pt x="12334" y="1364"/>
                  </a:cubicBezTo>
                  <a:cubicBezTo>
                    <a:pt x="11659" y="1137"/>
                    <a:pt x="11322" y="682"/>
                    <a:pt x="10646" y="455"/>
                  </a:cubicBezTo>
                  <a:cubicBezTo>
                    <a:pt x="10309" y="0"/>
                    <a:pt x="9634" y="227"/>
                    <a:pt x="8959" y="0"/>
                  </a:cubicBezTo>
                  <a:cubicBezTo>
                    <a:pt x="9634" y="455"/>
                    <a:pt x="9971" y="682"/>
                    <a:pt x="9971" y="1137"/>
                  </a:cubicBezTo>
                  <a:cubicBezTo>
                    <a:pt x="9634" y="1592"/>
                    <a:pt x="9634" y="2046"/>
                    <a:pt x="8959" y="2274"/>
                  </a:cubicBezTo>
                  <a:cubicBezTo>
                    <a:pt x="8284" y="2728"/>
                    <a:pt x="7946" y="3183"/>
                    <a:pt x="7271" y="3183"/>
                  </a:cubicBezTo>
                  <a:cubicBezTo>
                    <a:pt x="6596" y="3411"/>
                    <a:pt x="5921" y="3411"/>
                    <a:pt x="5246" y="3865"/>
                  </a:cubicBezTo>
                  <a:cubicBezTo>
                    <a:pt x="4909" y="4093"/>
                    <a:pt x="3559" y="6139"/>
                    <a:pt x="3221" y="5912"/>
                  </a:cubicBezTo>
                  <a:cubicBezTo>
                    <a:pt x="2546" y="5229"/>
                    <a:pt x="2209" y="5229"/>
                    <a:pt x="1534" y="5002"/>
                  </a:cubicBezTo>
                  <a:cubicBezTo>
                    <a:pt x="1196" y="5002"/>
                    <a:pt x="1196" y="5002"/>
                    <a:pt x="1534" y="4775"/>
                  </a:cubicBezTo>
                  <a:cubicBezTo>
                    <a:pt x="1871" y="4547"/>
                    <a:pt x="1871" y="4320"/>
                    <a:pt x="1534" y="4093"/>
                  </a:cubicBezTo>
                  <a:cubicBezTo>
                    <a:pt x="859" y="4320"/>
                    <a:pt x="-491" y="5229"/>
                    <a:pt x="184" y="5912"/>
                  </a:cubicBezTo>
                  <a:cubicBezTo>
                    <a:pt x="184" y="5912"/>
                    <a:pt x="859" y="6594"/>
                    <a:pt x="521" y="6821"/>
                  </a:cubicBezTo>
                  <a:cubicBezTo>
                    <a:pt x="184" y="6821"/>
                    <a:pt x="-154" y="7048"/>
                    <a:pt x="521" y="7276"/>
                  </a:cubicBezTo>
                  <a:cubicBezTo>
                    <a:pt x="2209" y="7958"/>
                    <a:pt x="3559" y="9322"/>
                    <a:pt x="4234" y="10686"/>
                  </a:cubicBezTo>
                  <a:cubicBezTo>
                    <a:pt x="5246" y="11823"/>
                    <a:pt x="5921" y="13187"/>
                    <a:pt x="7271" y="14324"/>
                  </a:cubicBezTo>
                  <a:cubicBezTo>
                    <a:pt x="7609" y="14779"/>
                    <a:pt x="8284" y="15234"/>
                    <a:pt x="8284" y="15916"/>
                  </a:cubicBezTo>
                  <a:cubicBezTo>
                    <a:pt x="8284" y="16143"/>
                    <a:pt x="7946" y="15916"/>
                    <a:pt x="7946" y="16143"/>
                  </a:cubicBezTo>
                  <a:cubicBezTo>
                    <a:pt x="8284" y="16371"/>
                    <a:pt x="8621" y="16598"/>
                    <a:pt x="8959" y="16825"/>
                  </a:cubicBezTo>
                  <a:cubicBezTo>
                    <a:pt x="9296" y="17280"/>
                    <a:pt x="9634" y="17735"/>
                    <a:pt x="10309" y="17962"/>
                  </a:cubicBezTo>
                  <a:cubicBezTo>
                    <a:pt x="11322" y="18189"/>
                    <a:pt x="12334" y="18644"/>
                    <a:pt x="13346" y="18872"/>
                  </a:cubicBezTo>
                  <a:cubicBezTo>
                    <a:pt x="14022" y="19099"/>
                    <a:pt x="14696" y="19554"/>
                    <a:pt x="15709" y="19781"/>
                  </a:cubicBezTo>
                  <a:cubicBezTo>
                    <a:pt x="16384" y="20236"/>
                    <a:pt x="17059" y="20691"/>
                    <a:pt x="17734" y="21145"/>
                  </a:cubicBezTo>
                  <a:cubicBezTo>
                    <a:pt x="19084" y="21600"/>
                    <a:pt x="18746" y="20691"/>
                    <a:pt x="19422" y="20463"/>
                  </a:cubicBezTo>
                  <a:cubicBezTo>
                    <a:pt x="19759" y="20236"/>
                    <a:pt x="19759" y="19781"/>
                    <a:pt x="20097" y="19554"/>
                  </a:cubicBezTo>
                  <a:cubicBezTo>
                    <a:pt x="20097" y="19326"/>
                    <a:pt x="21109" y="18872"/>
                    <a:pt x="20772" y="18644"/>
                  </a:cubicBezTo>
                  <a:cubicBezTo>
                    <a:pt x="20097" y="18417"/>
                    <a:pt x="19759" y="18417"/>
                    <a:pt x="20097" y="17735"/>
                  </a:cubicBezTo>
                  <a:cubicBezTo>
                    <a:pt x="20097" y="17507"/>
                    <a:pt x="20097" y="17280"/>
                    <a:pt x="20097" y="17280"/>
                  </a:cubicBezTo>
                  <a:cubicBezTo>
                    <a:pt x="20434" y="17053"/>
                    <a:pt x="20772" y="16825"/>
                    <a:pt x="20772" y="16825"/>
                  </a:cubicBezTo>
                  <a:cubicBezTo>
                    <a:pt x="21109" y="16143"/>
                    <a:pt x="20434" y="15006"/>
                    <a:pt x="21109" y="14552"/>
                  </a:cubicBezTo>
                  <a:cubicBezTo>
                    <a:pt x="21109" y="14324"/>
                    <a:pt x="20772" y="13869"/>
                    <a:pt x="20434" y="13415"/>
                  </a:cubicBezTo>
                  <a:cubicBezTo>
                    <a:pt x="20097" y="12733"/>
                    <a:pt x="19759" y="12733"/>
                    <a:pt x="18746" y="12960"/>
                  </a:cubicBezTo>
                  <a:cubicBezTo>
                    <a:pt x="17397" y="12960"/>
                    <a:pt x="18071" y="11368"/>
                    <a:pt x="18071" y="10914"/>
                  </a:cubicBezTo>
                  <a:cubicBezTo>
                    <a:pt x="17397" y="11141"/>
                    <a:pt x="17059" y="11596"/>
                    <a:pt x="16384" y="11596"/>
                  </a:cubicBezTo>
                  <a:cubicBezTo>
                    <a:pt x="16046" y="11596"/>
                    <a:pt x="15371" y="11596"/>
                    <a:pt x="15034" y="11596"/>
                  </a:cubicBezTo>
                  <a:cubicBezTo>
                    <a:pt x="14696" y="11368"/>
                    <a:pt x="14696" y="10914"/>
                    <a:pt x="14359" y="10914"/>
                  </a:cubicBezTo>
                  <a:cubicBezTo>
                    <a:pt x="13346" y="10914"/>
                    <a:pt x="13346" y="10004"/>
                    <a:pt x="13009" y="9549"/>
                  </a:cubicBezTo>
                  <a:cubicBezTo>
                    <a:pt x="12334" y="9095"/>
                    <a:pt x="11996" y="8413"/>
                    <a:pt x="12671" y="7958"/>
                  </a:cubicBezTo>
                  <a:cubicBezTo>
                    <a:pt x="13009" y="7731"/>
                    <a:pt x="13684" y="7731"/>
                    <a:pt x="13684" y="7503"/>
                  </a:cubicBezTo>
                  <a:cubicBezTo>
                    <a:pt x="13684" y="7276"/>
                    <a:pt x="13684" y="7048"/>
                    <a:pt x="13684" y="6821"/>
                  </a:cubicBezTo>
                  <a:cubicBezTo>
                    <a:pt x="13684" y="6139"/>
                    <a:pt x="13684" y="5912"/>
                    <a:pt x="14696" y="5684"/>
                  </a:cubicBezTo>
                  <a:cubicBezTo>
                    <a:pt x="15371" y="5457"/>
                    <a:pt x="15709" y="5457"/>
                    <a:pt x="16384" y="5457"/>
                  </a:cubicBezTo>
                  <a:cubicBezTo>
                    <a:pt x="16722" y="5457"/>
                    <a:pt x="17059" y="5229"/>
                    <a:pt x="17397" y="5002"/>
                  </a:cubicBezTo>
                  <a:cubicBezTo>
                    <a:pt x="17734" y="5002"/>
                    <a:pt x="19422" y="5229"/>
                    <a:pt x="18746" y="477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5" name="Shape 1264">
              <a:extLst>
                <a:ext uri="{FF2B5EF4-FFF2-40B4-BE49-F238E27FC236}">
                  <a16:creationId xmlns:a16="http://schemas.microsoft.com/office/drawing/2014/main" xmlns="" id="{58D2523E-FF77-458B-8BF8-99E3B1572168}"/>
                </a:ext>
              </a:extLst>
            </p:cNvPr>
            <p:cNvSpPr/>
            <p:nvPr/>
          </p:nvSpPr>
          <p:spPr>
            <a:xfrm>
              <a:off x="14212523" y="9093679"/>
              <a:ext cx="289263" cy="1399548"/>
            </a:xfrm>
            <a:custGeom>
              <a:avLst/>
              <a:gdLst/>
              <a:ahLst/>
              <a:cxnLst>
                <a:cxn ang="0">
                  <a:pos x="wd2" y="hd2"/>
                </a:cxn>
                <a:cxn ang="5400000">
                  <a:pos x="wd2" y="hd2"/>
                </a:cxn>
                <a:cxn ang="10800000">
                  <a:pos x="wd2" y="hd2"/>
                </a:cxn>
                <a:cxn ang="16200000">
                  <a:pos x="wd2" y="hd2"/>
                </a:cxn>
              </a:cxnLst>
              <a:rect l="0" t="0" r="r" b="b"/>
              <a:pathLst>
                <a:path w="21600" h="21466" extrusionOk="0">
                  <a:moveTo>
                    <a:pt x="19636" y="2853"/>
                  </a:moveTo>
                  <a:cubicBezTo>
                    <a:pt x="18655" y="2751"/>
                    <a:pt x="19636" y="2242"/>
                    <a:pt x="18655" y="2038"/>
                  </a:cubicBezTo>
                  <a:cubicBezTo>
                    <a:pt x="18164" y="1936"/>
                    <a:pt x="17182" y="1630"/>
                    <a:pt x="17673" y="1426"/>
                  </a:cubicBezTo>
                  <a:cubicBezTo>
                    <a:pt x="18655" y="1325"/>
                    <a:pt x="17182" y="1325"/>
                    <a:pt x="17673" y="1223"/>
                  </a:cubicBezTo>
                  <a:cubicBezTo>
                    <a:pt x="18164" y="1121"/>
                    <a:pt x="17673" y="1019"/>
                    <a:pt x="17182" y="917"/>
                  </a:cubicBezTo>
                  <a:cubicBezTo>
                    <a:pt x="16691" y="815"/>
                    <a:pt x="16691" y="713"/>
                    <a:pt x="16691" y="509"/>
                  </a:cubicBezTo>
                  <a:cubicBezTo>
                    <a:pt x="16691" y="306"/>
                    <a:pt x="16200" y="204"/>
                    <a:pt x="15709" y="0"/>
                  </a:cubicBezTo>
                  <a:cubicBezTo>
                    <a:pt x="15218" y="102"/>
                    <a:pt x="14727" y="204"/>
                    <a:pt x="14727" y="306"/>
                  </a:cubicBezTo>
                  <a:cubicBezTo>
                    <a:pt x="14236" y="509"/>
                    <a:pt x="13255" y="408"/>
                    <a:pt x="13745" y="611"/>
                  </a:cubicBezTo>
                  <a:cubicBezTo>
                    <a:pt x="13745" y="917"/>
                    <a:pt x="13745" y="1223"/>
                    <a:pt x="13745" y="1528"/>
                  </a:cubicBezTo>
                  <a:cubicBezTo>
                    <a:pt x="13745" y="1936"/>
                    <a:pt x="14236" y="2445"/>
                    <a:pt x="13745" y="2853"/>
                  </a:cubicBezTo>
                  <a:cubicBezTo>
                    <a:pt x="13255" y="2955"/>
                    <a:pt x="12764" y="3057"/>
                    <a:pt x="12764" y="3158"/>
                  </a:cubicBezTo>
                  <a:cubicBezTo>
                    <a:pt x="12764" y="3362"/>
                    <a:pt x="13255" y="3566"/>
                    <a:pt x="13255" y="3770"/>
                  </a:cubicBezTo>
                  <a:cubicBezTo>
                    <a:pt x="13255" y="4381"/>
                    <a:pt x="12273" y="5094"/>
                    <a:pt x="11291" y="5706"/>
                  </a:cubicBezTo>
                  <a:cubicBezTo>
                    <a:pt x="10800" y="6011"/>
                    <a:pt x="10800" y="6215"/>
                    <a:pt x="11291" y="6521"/>
                  </a:cubicBezTo>
                  <a:cubicBezTo>
                    <a:pt x="11291" y="6725"/>
                    <a:pt x="11291" y="6826"/>
                    <a:pt x="10309" y="6928"/>
                  </a:cubicBezTo>
                  <a:cubicBezTo>
                    <a:pt x="9818" y="7030"/>
                    <a:pt x="10309" y="7132"/>
                    <a:pt x="10309" y="7234"/>
                  </a:cubicBezTo>
                  <a:cubicBezTo>
                    <a:pt x="10309" y="7540"/>
                    <a:pt x="10309" y="7845"/>
                    <a:pt x="10309" y="8151"/>
                  </a:cubicBezTo>
                  <a:cubicBezTo>
                    <a:pt x="10309" y="8253"/>
                    <a:pt x="10309" y="8457"/>
                    <a:pt x="10309" y="8558"/>
                  </a:cubicBezTo>
                  <a:cubicBezTo>
                    <a:pt x="9818" y="8660"/>
                    <a:pt x="10309" y="8864"/>
                    <a:pt x="9818" y="8966"/>
                  </a:cubicBezTo>
                  <a:cubicBezTo>
                    <a:pt x="8836" y="9475"/>
                    <a:pt x="7855" y="9985"/>
                    <a:pt x="6873" y="10494"/>
                  </a:cubicBezTo>
                  <a:cubicBezTo>
                    <a:pt x="6382" y="10800"/>
                    <a:pt x="4909" y="10902"/>
                    <a:pt x="5400" y="11208"/>
                  </a:cubicBezTo>
                  <a:cubicBezTo>
                    <a:pt x="5891" y="11513"/>
                    <a:pt x="6873" y="12023"/>
                    <a:pt x="5891" y="12430"/>
                  </a:cubicBezTo>
                  <a:cubicBezTo>
                    <a:pt x="4909" y="12634"/>
                    <a:pt x="3927" y="13143"/>
                    <a:pt x="4909" y="13449"/>
                  </a:cubicBezTo>
                  <a:cubicBezTo>
                    <a:pt x="5400" y="13653"/>
                    <a:pt x="5891" y="13653"/>
                    <a:pt x="6382" y="13551"/>
                  </a:cubicBezTo>
                  <a:cubicBezTo>
                    <a:pt x="6873" y="13449"/>
                    <a:pt x="8836" y="13449"/>
                    <a:pt x="8345" y="13551"/>
                  </a:cubicBezTo>
                  <a:cubicBezTo>
                    <a:pt x="8345" y="13551"/>
                    <a:pt x="7855" y="13551"/>
                    <a:pt x="7364" y="13653"/>
                  </a:cubicBezTo>
                  <a:cubicBezTo>
                    <a:pt x="7364" y="13755"/>
                    <a:pt x="7364" y="13755"/>
                    <a:pt x="7855" y="13857"/>
                  </a:cubicBezTo>
                  <a:cubicBezTo>
                    <a:pt x="7855" y="13857"/>
                    <a:pt x="7364" y="13958"/>
                    <a:pt x="7364" y="13958"/>
                  </a:cubicBezTo>
                  <a:cubicBezTo>
                    <a:pt x="6873" y="14162"/>
                    <a:pt x="6382" y="14570"/>
                    <a:pt x="6873" y="14774"/>
                  </a:cubicBezTo>
                  <a:cubicBezTo>
                    <a:pt x="6873" y="14875"/>
                    <a:pt x="6873" y="14875"/>
                    <a:pt x="6382" y="15079"/>
                  </a:cubicBezTo>
                  <a:cubicBezTo>
                    <a:pt x="5891" y="15181"/>
                    <a:pt x="6873" y="15181"/>
                    <a:pt x="7364" y="15283"/>
                  </a:cubicBezTo>
                  <a:cubicBezTo>
                    <a:pt x="7364" y="15283"/>
                    <a:pt x="7364" y="15283"/>
                    <a:pt x="6873" y="15385"/>
                  </a:cubicBezTo>
                  <a:cubicBezTo>
                    <a:pt x="6382" y="15385"/>
                    <a:pt x="5400" y="15487"/>
                    <a:pt x="6382" y="15487"/>
                  </a:cubicBezTo>
                  <a:cubicBezTo>
                    <a:pt x="5891" y="15589"/>
                    <a:pt x="6382" y="15894"/>
                    <a:pt x="6873" y="15894"/>
                  </a:cubicBezTo>
                  <a:cubicBezTo>
                    <a:pt x="6382" y="15894"/>
                    <a:pt x="4909" y="15792"/>
                    <a:pt x="5400" y="16098"/>
                  </a:cubicBezTo>
                  <a:cubicBezTo>
                    <a:pt x="5400" y="16098"/>
                    <a:pt x="5891" y="16608"/>
                    <a:pt x="4909" y="16506"/>
                  </a:cubicBezTo>
                  <a:cubicBezTo>
                    <a:pt x="4909" y="16506"/>
                    <a:pt x="3927" y="16302"/>
                    <a:pt x="3927" y="16200"/>
                  </a:cubicBezTo>
                  <a:cubicBezTo>
                    <a:pt x="2945" y="16098"/>
                    <a:pt x="3436" y="15996"/>
                    <a:pt x="2455" y="16098"/>
                  </a:cubicBezTo>
                  <a:cubicBezTo>
                    <a:pt x="2455" y="16098"/>
                    <a:pt x="1964" y="16200"/>
                    <a:pt x="1964" y="16200"/>
                  </a:cubicBezTo>
                  <a:cubicBezTo>
                    <a:pt x="1964" y="16302"/>
                    <a:pt x="2455" y="16302"/>
                    <a:pt x="1964" y="16404"/>
                  </a:cubicBezTo>
                  <a:cubicBezTo>
                    <a:pt x="1964" y="16506"/>
                    <a:pt x="0" y="16506"/>
                    <a:pt x="0" y="16709"/>
                  </a:cubicBezTo>
                  <a:cubicBezTo>
                    <a:pt x="0" y="16709"/>
                    <a:pt x="491" y="16811"/>
                    <a:pt x="982" y="16811"/>
                  </a:cubicBezTo>
                  <a:cubicBezTo>
                    <a:pt x="982" y="16811"/>
                    <a:pt x="491" y="16709"/>
                    <a:pt x="982" y="16608"/>
                  </a:cubicBezTo>
                  <a:cubicBezTo>
                    <a:pt x="982" y="16608"/>
                    <a:pt x="2455" y="16811"/>
                    <a:pt x="3436" y="16709"/>
                  </a:cubicBezTo>
                  <a:cubicBezTo>
                    <a:pt x="5400" y="16608"/>
                    <a:pt x="2455" y="17321"/>
                    <a:pt x="3436" y="17423"/>
                  </a:cubicBezTo>
                  <a:cubicBezTo>
                    <a:pt x="3927" y="17423"/>
                    <a:pt x="4909" y="17321"/>
                    <a:pt x="5400" y="17423"/>
                  </a:cubicBezTo>
                  <a:cubicBezTo>
                    <a:pt x="5891" y="17423"/>
                    <a:pt x="5891" y="17728"/>
                    <a:pt x="5400" y="17626"/>
                  </a:cubicBezTo>
                  <a:cubicBezTo>
                    <a:pt x="5400" y="17626"/>
                    <a:pt x="3927" y="17423"/>
                    <a:pt x="3927" y="17525"/>
                  </a:cubicBezTo>
                  <a:cubicBezTo>
                    <a:pt x="3436" y="17626"/>
                    <a:pt x="2945" y="17626"/>
                    <a:pt x="3436" y="17728"/>
                  </a:cubicBezTo>
                  <a:cubicBezTo>
                    <a:pt x="3436" y="17728"/>
                    <a:pt x="4418" y="17932"/>
                    <a:pt x="3927" y="17932"/>
                  </a:cubicBezTo>
                  <a:cubicBezTo>
                    <a:pt x="3436" y="17932"/>
                    <a:pt x="3436" y="18238"/>
                    <a:pt x="3436" y="18238"/>
                  </a:cubicBezTo>
                  <a:cubicBezTo>
                    <a:pt x="2945" y="18543"/>
                    <a:pt x="4418" y="18136"/>
                    <a:pt x="4418" y="18136"/>
                  </a:cubicBezTo>
                  <a:cubicBezTo>
                    <a:pt x="4418" y="18136"/>
                    <a:pt x="3927" y="18645"/>
                    <a:pt x="4418" y="18543"/>
                  </a:cubicBezTo>
                  <a:cubicBezTo>
                    <a:pt x="4418" y="18543"/>
                    <a:pt x="3927" y="18543"/>
                    <a:pt x="3927" y="18645"/>
                  </a:cubicBezTo>
                  <a:cubicBezTo>
                    <a:pt x="3436" y="18747"/>
                    <a:pt x="3927" y="18747"/>
                    <a:pt x="4418" y="18849"/>
                  </a:cubicBezTo>
                  <a:cubicBezTo>
                    <a:pt x="4418" y="18849"/>
                    <a:pt x="3436" y="18951"/>
                    <a:pt x="3436" y="18951"/>
                  </a:cubicBezTo>
                  <a:cubicBezTo>
                    <a:pt x="2945" y="18951"/>
                    <a:pt x="3436" y="18951"/>
                    <a:pt x="3436" y="19053"/>
                  </a:cubicBezTo>
                  <a:cubicBezTo>
                    <a:pt x="2945" y="19257"/>
                    <a:pt x="4909" y="19257"/>
                    <a:pt x="4909" y="19155"/>
                  </a:cubicBezTo>
                  <a:cubicBezTo>
                    <a:pt x="4909" y="19257"/>
                    <a:pt x="4418" y="19257"/>
                    <a:pt x="4909" y="19358"/>
                  </a:cubicBezTo>
                  <a:cubicBezTo>
                    <a:pt x="4909" y="19358"/>
                    <a:pt x="4909" y="19358"/>
                    <a:pt x="4909" y="19358"/>
                  </a:cubicBezTo>
                  <a:cubicBezTo>
                    <a:pt x="4909" y="19460"/>
                    <a:pt x="3927" y="19562"/>
                    <a:pt x="3927" y="19664"/>
                  </a:cubicBezTo>
                  <a:cubicBezTo>
                    <a:pt x="3436" y="19868"/>
                    <a:pt x="4909" y="19562"/>
                    <a:pt x="5400" y="19562"/>
                  </a:cubicBezTo>
                  <a:cubicBezTo>
                    <a:pt x="4909" y="19664"/>
                    <a:pt x="5400" y="19766"/>
                    <a:pt x="5400" y="19766"/>
                  </a:cubicBezTo>
                  <a:cubicBezTo>
                    <a:pt x="5400" y="19868"/>
                    <a:pt x="3927" y="19970"/>
                    <a:pt x="3927" y="19970"/>
                  </a:cubicBezTo>
                  <a:cubicBezTo>
                    <a:pt x="4909" y="20072"/>
                    <a:pt x="4909" y="19970"/>
                    <a:pt x="5400" y="20174"/>
                  </a:cubicBezTo>
                  <a:cubicBezTo>
                    <a:pt x="5891" y="20377"/>
                    <a:pt x="6873" y="19868"/>
                    <a:pt x="6382" y="19868"/>
                  </a:cubicBezTo>
                  <a:cubicBezTo>
                    <a:pt x="6873" y="19868"/>
                    <a:pt x="6873" y="19970"/>
                    <a:pt x="7364" y="20072"/>
                  </a:cubicBezTo>
                  <a:cubicBezTo>
                    <a:pt x="7364" y="20072"/>
                    <a:pt x="7364" y="19868"/>
                    <a:pt x="7364" y="19868"/>
                  </a:cubicBezTo>
                  <a:cubicBezTo>
                    <a:pt x="7364" y="19868"/>
                    <a:pt x="7364" y="20072"/>
                    <a:pt x="7364" y="20072"/>
                  </a:cubicBezTo>
                  <a:cubicBezTo>
                    <a:pt x="7855" y="19970"/>
                    <a:pt x="7855" y="19868"/>
                    <a:pt x="7855" y="19970"/>
                  </a:cubicBezTo>
                  <a:cubicBezTo>
                    <a:pt x="8345" y="19970"/>
                    <a:pt x="7855" y="20174"/>
                    <a:pt x="7855" y="20174"/>
                  </a:cubicBezTo>
                  <a:cubicBezTo>
                    <a:pt x="7364" y="20275"/>
                    <a:pt x="8345" y="20275"/>
                    <a:pt x="7855" y="20377"/>
                  </a:cubicBezTo>
                  <a:cubicBezTo>
                    <a:pt x="7364" y="20581"/>
                    <a:pt x="8345" y="20479"/>
                    <a:pt x="8836" y="20581"/>
                  </a:cubicBezTo>
                  <a:cubicBezTo>
                    <a:pt x="10309" y="20581"/>
                    <a:pt x="11782" y="20785"/>
                    <a:pt x="10309" y="20989"/>
                  </a:cubicBezTo>
                  <a:cubicBezTo>
                    <a:pt x="9818" y="21091"/>
                    <a:pt x="8345" y="20989"/>
                    <a:pt x="7855" y="21091"/>
                  </a:cubicBezTo>
                  <a:cubicBezTo>
                    <a:pt x="7364" y="21294"/>
                    <a:pt x="8836" y="21192"/>
                    <a:pt x="9327" y="21294"/>
                  </a:cubicBezTo>
                  <a:cubicBezTo>
                    <a:pt x="8836" y="21294"/>
                    <a:pt x="8836" y="21294"/>
                    <a:pt x="8836" y="21294"/>
                  </a:cubicBezTo>
                  <a:cubicBezTo>
                    <a:pt x="8836" y="21294"/>
                    <a:pt x="10800" y="21600"/>
                    <a:pt x="11782" y="21396"/>
                  </a:cubicBezTo>
                  <a:cubicBezTo>
                    <a:pt x="12273" y="21192"/>
                    <a:pt x="11291" y="20989"/>
                    <a:pt x="12273" y="20785"/>
                  </a:cubicBezTo>
                  <a:cubicBezTo>
                    <a:pt x="12764" y="20581"/>
                    <a:pt x="14236" y="20581"/>
                    <a:pt x="14727" y="20581"/>
                  </a:cubicBezTo>
                  <a:cubicBezTo>
                    <a:pt x="17182" y="20275"/>
                    <a:pt x="13745" y="20275"/>
                    <a:pt x="12764" y="20275"/>
                  </a:cubicBezTo>
                  <a:cubicBezTo>
                    <a:pt x="11782" y="20275"/>
                    <a:pt x="10309" y="20275"/>
                    <a:pt x="9327" y="20174"/>
                  </a:cubicBezTo>
                  <a:cubicBezTo>
                    <a:pt x="8345" y="19970"/>
                    <a:pt x="8345" y="19970"/>
                    <a:pt x="8345" y="19562"/>
                  </a:cubicBezTo>
                  <a:cubicBezTo>
                    <a:pt x="8345" y="19155"/>
                    <a:pt x="7855" y="19460"/>
                    <a:pt x="6382" y="19257"/>
                  </a:cubicBezTo>
                  <a:cubicBezTo>
                    <a:pt x="5891" y="19257"/>
                    <a:pt x="5891" y="18951"/>
                    <a:pt x="5891" y="18849"/>
                  </a:cubicBezTo>
                  <a:cubicBezTo>
                    <a:pt x="5400" y="18645"/>
                    <a:pt x="5400" y="18340"/>
                    <a:pt x="6382" y="18238"/>
                  </a:cubicBezTo>
                  <a:cubicBezTo>
                    <a:pt x="6873" y="18136"/>
                    <a:pt x="6873" y="18136"/>
                    <a:pt x="7364" y="18034"/>
                  </a:cubicBezTo>
                  <a:cubicBezTo>
                    <a:pt x="7364" y="17932"/>
                    <a:pt x="7855" y="17830"/>
                    <a:pt x="8345" y="17830"/>
                  </a:cubicBezTo>
                  <a:cubicBezTo>
                    <a:pt x="8836" y="17728"/>
                    <a:pt x="7855" y="17423"/>
                    <a:pt x="8345" y="17219"/>
                  </a:cubicBezTo>
                  <a:cubicBezTo>
                    <a:pt x="8345" y="17117"/>
                    <a:pt x="9327" y="17015"/>
                    <a:pt x="9818" y="16811"/>
                  </a:cubicBezTo>
                  <a:cubicBezTo>
                    <a:pt x="9818" y="16608"/>
                    <a:pt x="9818" y="16302"/>
                    <a:pt x="10309" y="16098"/>
                  </a:cubicBezTo>
                  <a:cubicBezTo>
                    <a:pt x="10309" y="15894"/>
                    <a:pt x="11291" y="15894"/>
                    <a:pt x="10309" y="15691"/>
                  </a:cubicBezTo>
                  <a:cubicBezTo>
                    <a:pt x="9818" y="15589"/>
                    <a:pt x="8345" y="15589"/>
                    <a:pt x="10309" y="15487"/>
                  </a:cubicBezTo>
                  <a:cubicBezTo>
                    <a:pt x="12764" y="15385"/>
                    <a:pt x="9818" y="15385"/>
                    <a:pt x="9327" y="15181"/>
                  </a:cubicBezTo>
                  <a:cubicBezTo>
                    <a:pt x="9327" y="14875"/>
                    <a:pt x="9327" y="14468"/>
                    <a:pt x="9327" y="14264"/>
                  </a:cubicBezTo>
                  <a:cubicBezTo>
                    <a:pt x="9327" y="13857"/>
                    <a:pt x="9327" y="13347"/>
                    <a:pt x="9327" y="12940"/>
                  </a:cubicBezTo>
                  <a:cubicBezTo>
                    <a:pt x="9818" y="12634"/>
                    <a:pt x="10309" y="12125"/>
                    <a:pt x="11291" y="11921"/>
                  </a:cubicBezTo>
                  <a:cubicBezTo>
                    <a:pt x="12764" y="11615"/>
                    <a:pt x="11291" y="11106"/>
                    <a:pt x="11291" y="10800"/>
                  </a:cubicBezTo>
                  <a:cubicBezTo>
                    <a:pt x="11291" y="10596"/>
                    <a:pt x="11782" y="10494"/>
                    <a:pt x="12764" y="10392"/>
                  </a:cubicBezTo>
                  <a:cubicBezTo>
                    <a:pt x="13745" y="10189"/>
                    <a:pt x="13255" y="10087"/>
                    <a:pt x="13255" y="9781"/>
                  </a:cubicBezTo>
                  <a:cubicBezTo>
                    <a:pt x="13255" y="9374"/>
                    <a:pt x="14727" y="9068"/>
                    <a:pt x="14236" y="8660"/>
                  </a:cubicBezTo>
                  <a:cubicBezTo>
                    <a:pt x="14236" y="8355"/>
                    <a:pt x="13745" y="8049"/>
                    <a:pt x="13255" y="7743"/>
                  </a:cubicBezTo>
                  <a:cubicBezTo>
                    <a:pt x="13255" y="7642"/>
                    <a:pt x="12764" y="7540"/>
                    <a:pt x="13255" y="7438"/>
                  </a:cubicBezTo>
                  <a:cubicBezTo>
                    <a:pt x="13745" y="7336"/>
                    <a:pt x="14236" y="6928"/>
                    <a:pt x="14236" y="6826"/>
                  </a:cubicBezTo>
                  <a:cubicBezTo>
                    <a:pt x="14236" y="6725"/>
                    <a:pt x="13745" y="6521"/>
                    <a:pt x="14727" y="6317"/>
                  </a:cubicBezTo>
                  <a:cubicBezTo>
                    <a:pt x="15218" y="6215"/>
                    <a:pt x="14727" y="6011"/>
                    <a:pt x="15218" y="5909"/>
                  </a:cubicBezTo>
                  <a:cubicBezTo>
                    <a:pt x="15218" y="5706"/>
                    <a:pt x="16200" y="5604"/>
                    <a:pt x="16691" y="5502"/>
                  </a:cubicBezTo>
                  <a:cubicBezTo>
                    <a:pt x="16691" y="5400"/>
                    <a:pt x="18164" y="5094"/>
                    <a:pt x="18164" y="4992"/>
                  </a:cubicBezTo>
                  <a:cubicBezTo>
                    <a:pt x="18164" y="4891"/>
                    <a:pt x="17673" y="4687"/>
                    <a:pt x="17673" y="4483"/>
                  </a:cubicBezTo>
                  <a:cubicBezTo>
                    <a:pt x="17673" y="4279"/>
                    <a:pt x="17673" y="4177"/>
                    <a:pt x="17673" y="3974"/>
                  </a:cubicBezTo>
                  <a:cubicBezTo>
                    <a:pt x="17673" y="3668"/>
                    <a:pt x="18164" y="3668"/>
                    <a:pt x="19636" y="3566"/>
                  </a:cubicBezTo>
                  <a:cubicBezTo>
                    <a:pt x="21600" y="3464"/>
                    <a:pt x="21600" y="3260"/>
                    <a:pt x="21600" y="2853"/>
                  </a:cubicBezTo>
                  <a:cubicBezTo>
                    <a:pt x="21109" y="2955"/>
                    <a:pt x="20127" y="2955"/>
                    <a:pt x="19636" y="2853"/>
                  </a:cubicBezTo>
                  <a:cubicBezTo>
                    <a:pt x="19636" y="2853"/>
                    <a:pt x="19636" y="2955"/>
                    <a:pt x="19636" y="285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6" name="Shape 1265">
              <a:extLst>
                <a:ext uri="{FF2B5EF4-FFF2-40B4-BE49-F238E27FC236}">
                  <a16:creationId xmlns:a16="http://schemas.microsoft.com/office/drawing/2014/main" xmlns="" id="{FEB69D77-D939-40A2-B9D7-F48F6CDD7264}"/>
                </a:ext>
              </a:extLst>
            </p:cNvPr>
            <p:cNvSpPr/>
            <p:nvPr/>
          </p:nvSpPr>
          <p:spPr>
            <a:xfrm>
              <a:off x="14421639" y="8833062"/>
              <a:ext cx="399710" cy="447941"/>
            </a:xfrm>
            <a:custGeom>
              <a:avLst/>
              <a:gdLst/>
              <a:ahLst/>
              <a:cxnLst>
                <a:cxn ang="0">
                  <a:pos x="wd2" y="hd2"/>
                </a:cxn>
                <a:cxn ang="5400000">
                  <a:pos x="wd2" y="hd2"/>
                </a:cxn>
                <a:cxn ang="10800000">
                  <a:pos x="wd2" y="hd2"/>
                </a:cxn>
                <a:cxn ang="16200000">
                  <a:pos x="wd2" y="hd2"/>
                </a:cxn>
              </a:cxnLst>
              <a:rect l="0" t="0" r="r" b="b"/>
              <a:pathLst>
                <a:path w="20322" h="20880" extrusionOk="0">
                  <a:moveTo>
                    <a:pt x="19952" y="12464"/>
                  </a:moveTo>
                  <a:cubicBezTo>
                    <a:pt x="18601" y="11847"/>
                    <a:pt x="18939" y="11538"/>
                    <a:pt x="18939" y="10304"/>
                  </a:cubicBezTo>
                  <a:cubicBezTo>
                    <a:pt x="17926" y="10304"/>
                    <a:pt x="16914" y="10304"/>
                    <a:pt x="16239" y="10304"/>
                  </a:cubicBezTo>
                  <a:cubicBezTo>
                    <a:pt x="15564" y="10304"/>
                    <a:pt x="15901" y="9995"/>
                    <a:pt x="15901" y="9687"/>
                  </a:cubicBezTo>
                  <a:cubicBezTo>
                    <a:pt x="15901" y="9378"/>
                    <a:pt x="15564" y="8761"/>
                    <a:pt x="15226" y="8761"/>
                  </a:cubicBezTo>
                  <a:cubicBezTo>
                    <a:pt x="15226" y="8453"/>
                    <a:pt x="15564" y="8453"/>
                    <a:pt x="15564" y="8144"/>
                  </a:cubicBezTo>
                  <a:cubicBezTo>
                    <a:pt x="15901" y="7835"/>
                    <a:pt x="15564" y="7527"/>
                    <a:pt x="15226" y="7527"/>
                  </a:cubicBezTo>
                  <a:cubicBezTo>
                    <a:pt x="15226" y="7218"/>
                    <a:pt x="15564" y="6910"/>
                    <a:pt x="15226" y="6601"/>
                  </a:cubicBezTo>
                  <a:cubicBezTo>
                    <a:pt x="14551" y="5984"/>
                    <a:pt x="13877" y="5984"/>
                    <a:pt x="13201" y="5984"/>
                  </a:cubicBezTo>
                  <a:cubicBezTo>
                    <a:pt x="12864" y="5984"/>
                    <a:pt x="12189" y="5367"/>
                    <a:pt x="11851" y="5058"/>
                  </a:cubicBezTo>
                  <a:cubicBezTo>
                    <a:pt x="11177" y="5058"/>
                    <a:pt x="10839" y="4441"/>
                    <a:pt x="10501" y="4441"/>
                  </a:cubicBezTo>
                  <a:cubicBezTo>
                    <a:pt x="9826" y="4441"/>
                    <a:pt x="9489" y="4441"/>
                    <a:pt x="9151" y="4441"/>
                  </a:cubicBezTo>
                  <a:cubicBezTo>
                    <a:pt x="8476" y="4441"/>
                    <a:pt x="7126" y="2898"/>
                    <a:pt x="7126" y="2281"/>
                  </a:cubicBezTo>
                  <a:cubicBezTo>
                    <a:pt x="7126" y="1973"/>
                    <a:pt x="7126" y="1664"/>
                    <a:pt x="7126" y="1355"/>
                  </a:cubicBezTo>
                  <a:cubicBezTo>
                    <a:pt x="7126" y="1047"/>
                    <a:pt x="7126" y="1047"/>
                    <a:pt x="7126" y="738"/>
                  </a:cubicBezTo>
                  <a:cubicBezTo>
                    <a:pt x="7126" y="-496"/>
                    <a:pt x="6451" y="121"/>
                    <a:pt x="5439" y="430"/>
                  </a:cubicBezTo>
                  <a:cubicBezTo>
                    <a:pt x="4426" y="430"/>
                    <a:pt x="3751" y="1355"/>
                    <a:pt x="2739" y="1355"/>
                  </a:cubicBezTo>
                  <a:cubicBezTo>
                    <a:pt x="2064" y="1355"/>
                    <a:pt x="2064" y="1973"/>
                    <a:pt x="1726" y="2281"/>
                  </a:cubicBezTo>
                  <a:cubicBezTo>
                    <a:pt x="1389" y="2281"/>
                    <a:pt x="376" y="1973"/>
                    <a:pt x="39" y="1973"/>
                  </a:cubicBezTo>
                  <a:cubicBezTo>
                    <a:pt x="714" y="2281"/>
                    <a:pt x="1051" y="3824"/>
                    <a:pt x="1389" y="4441"/>
                  </a:cubicBezTo>
                  <a:cubicBezTo>
                    <a:pt x="714" y="4750"/>
                    <a:pt x="1051" y="5984"/>
                    <a:pt x="1051" y="6601"/>
                  </a:cubicBezTo>
                  <a:cubicBezTo>
                    <a:pt x="1051" y="7218"/>
                    <a:pt x="1051" y="7527"/>
                    <a:pt x="714" y="7835"/>
                  </a:cubicBezTo>
                  <a:cubicBezTo>
                    <a:pt x="376" y="8144"/>
                    <a:pt x="376" y="8761"/>
                    <a:pt x="376" y="9070"/>
                  </a:cubicBezTo>
                  <a:cubicBezTo>
                    <a:pt x="39" y="9687"/>
                    <a:pt x="1051" y="9687"/>
                    <a:pt x="1051" y="10304"/>
                  </a:cubicBezTo>
                  <a:cubicBezTo>
                    <a:pt x="1051" y="10613"/>
                    <a:pt x="376" y="10921"/>
                    <a:pt x="376" y="11230"/>
                  </a:cubicBezTo>
                  <a:cubicBezTo>
                    <a:pt x="-636" y="12155"/>
                    <a:pt x="714" y="12464"/>
                    <a:pt x="714" y="13698"/>
                  </a:cubicBezTo>
                  <a:cubicBezTo>
                    <a:pt x="714" y="14007"/>
                    <a:pt x="714" y="14315"/>
                    <a:pt x="714" y="14624"/>
                  </a:cubicBezTo>
                  <a:cubicBezTo>
                    <a:pt x="1051" y="14933"/>
                    <a:pt x="1389" y="15241"/>
                    <a:pt x="1726" y="15550"/>
                  </a:cubicBezTo>
                  <a:cubicBezTo>
                    <a:pt x="1726" y="15858"/>
                    <a:pt x="1051" y="15858"/>
                    <a:pt x="1726" y="16167"/>
                  </a:cubicBezTo>
                  <a:cubicBezTo>
                    <a:pt x="1726" y="16167"/>
                    <a:pt x="1389" y="16784"/>
                    <a:pt x="1389" y="16784"/>
                  </a:cubicBezTo>
                  <a:cubicBezTo>
                    <a:pt x="1389" y="17710"/>
                    <a:pt x="2401" y="18327"/>
                    <a:pt x="2401" y="18944"/>
                  </a:cubicBezTo>
                  <a:cubicBezTo>
                    <a:pt x="2739" y="19870"/>
                    <a:pt x="2064" y="20795"/>
                    <a:pt x="3751" y="20795"/>
                  </a:cubicBezTo>
                  <a:cubicBezTo>
                    <a:pt x="4089" y="21104"/>
                    <a:pt x="4089" y="20487"/>
                    <a:pt x="4089" y="20178"/>
                  </a:cubicBezTo>
                  <a:cubicBezTo>
                    <a:pt x="4089" y="19870"/>
                    <a:pt x="4764" y="19561"/>
                    <a:pt x="5101" y="19561"/>
                  </a:cubicBezTo>
                  <a:cubicBezTo>
                    <a:pt x="5439" y="19253"/>
                    <a:pt x="5776" y="18944"/>
                    <a:pt x="6114" y="19561"/>
                  </a:cubicBezTo>
                  <a:cubicBezTo>
                    <a:pt x="6789" y="19870"/>
                    <a:pt x="7464" y="19561"/>
                    <a:pt x="7801" y="19561"/>
                  </a:cubicBezTo>
                  <a:cubicBezTo>
                    <a:pt x="8476" y="19561"/>
                    <a:pt x="8476" y="20487"/>
                    <a:pt x="8814" y="20487"/>
                  </a:cubicBezTo>
                  <a:cubicBezTo>
                    <a:pt x="9151" y="20487"/>
                    <a:pt x="9489" y="19870"/>
                    <a:pt x="9826" y="19561"/>
                  </a:cubicBezTo>
                  <a:cubicBezTo>
                    <a:pt x="10164" y="18944"/>
                    <a:pt x="11514" y="19870"/>
                    <a:pt x="11851" y="19253"/>
                  </a:cubicBezTo>
                  <a:cubicBezTo>
                    <a:pt x="12526" y="17710"/>
                    <a:pt x="12189" y="16167"/>
                    <a:pt x="14214" y="15550"/>
                  </a:cubicBezTo>
                  <a:cubicBezTo>
                    <a:pt x="14889" y="15241"/>
                    <a:pt x="15901" y="15241"/>
                    <a:pt x="16914" y="15241"/>
                  </a:cubicBezTo>
                  <a:cubicBezTo>
                    <a:pt x="17926" y="15241"/>
                    <a:pt x="18601" y="15550"/>
                    <a:pt x="19276" y="16167"/>
                  </a:cubicBezTo>
                  <a:cubicBezTo>
                    <a:pt x="19614" y="15241"/>
                    <a:pt x="20964" y="12773"/>
                    <a:pt x="19952" y="12464"/>
                  </a:cubicBezTo>
                  <a:cubicBezTo>
                    <a:pt x="19614" y="12155"/>
                    <a:pt x="20289" y="12464"/>
                    <a:pt x="19952" y="1246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7" name="Shape 1266">
              <a:extLst>
                <a:ext uri="{FF2B5EF4-FFF2-40B4-BE49-F238E27FC236}">
                  <a16:creationId xmlns:a16="http://schemas.microsoft.com/office/drawing/2014/main" xmlns="" id="{3354A340-8ECD-4D21-8532-F7C235BA0EAA}"/>
                </a:ext>
              </a:extLst>
            </p:cNvPr>
            <p:cNvSpPr/>
            <p:nvPr/>
          </p:nvSpPr>
          <p:spPr>
            <a:xfrm>
              <a:off x="14652561" y="9156509"/>
              <a:ext cx="277946" cy="289802"/>
            </a:xfrm>
            <a:custGeom>
              <a:avLst/>
              <a:gdLst/>
              <a:ahLst/>
              <a:cxnLst>
                <a:cxn ang="0">
                  <a:pos x="wd2" y="hd2"/>
                </a:cxn>
                <a:cxn ang="5400000">
                  <a:pos x="wd2" y="hd2"/>
                </a:cxn>
                <a:cxn ang="10800000">
                  <a:pos x="wd2" y="hd2"/>
                </a:cxn>
                <a:cxn ang="16200000">
                  <a:pos x="wd2" y="hd2"/>
                </a:cxn>
              </a:cxnLst>
              <a:rect l="0" t="0" r="r" b="b"/>
              <a:pathLst>
                <a:path w="20126" h="21302" extrusionOk="0">
                  <a:moveTo>
                    <a:pt x="18919" y="11484"/>
                  </a:moveTo>
                  <a:cubicBezTo>
                    <a:pt x="18439" y="11975"/>
                    <a:pt x="17479" y="12466"/>
                    <a:pt x="16999" y="11484"/>
                  </a:cubicBezTo>
                  <a:cubicBezTo>
                    <a:pt x="16519" y="10993"/>
                    <a:pt x="17479" y="10502"/>
                    <a:pt x="16999" y="9520"/>
                  </a:cubicBezTo>
                  <a:cubicBezTo>
                    <a:pt x="16519" y="9029"/>
                    <a:pt x="16519" y="8538"/>
                    <a:pt x="16039" y="8047"/>
                  </a:cubicBezTo>
                  <a:cubicBezTo>
                    <a:pt x="14599" y="7066"/>
                    <a:pt x="14599" y="8047"/>
                    <a:pt x="13639" y="7557"/>
                  </a:cubicBezTo>
                  <a:cubicBezTo>
                    <a:pt x="13159" y="7557"/>
                    <a:pt x="12679" y="7557"/>
                    <a:pt x="11719" y="7066"/>
                  </a:cubicBezTo>
                  <a:cubicBezTo>
                    <a:pt x="10759" y="7066"/>
                    <a:pt x="11239" y="6084"/>
                    <a:pt x="11719" y="5593"/>
                  </a:cubicBezTo>
                  <a:cubicBezTo>
                    <a:pt x="11719" y="4611"/>
                    <a:pt x="11239" y="3629"/>
                    <a:pt x="11239" y="3138"/>
                  </a:cubicBezTo>
                  <a:cubicBezTo>
                    <a:pt x="10759" y="1666"/>
                    <a:pt x="11239" y="1666"/>
                    <a:pt x="9799" y="1175"/>
                  </a:cubicBezTo>
                  <a:cubicBezTo>
                    <a:pt x="8839" y="193"/>
                    <a:pt x="8359" y="-298"/>
                    <a:pt x="6439" y="193"/>
                  </a:cubicBezTo>
                  <a:cubicBezTo>
                    <a:pt x="4999" y="193"/>
                    <a:pt x="3079" y="684"/>
                    <a:pt x="2119" y="1175"/>
                  </a:cubicBezTo>
                  <a:cubicBezTo>
                    <a:pt x="679" y="2647"/>
                    <a:pt x="1159" y="3629"/>
                    <a:pt x="679" y="5102"/>
                  </a:cubicBezTo>
                  <a:cubicBezTo>
                    <a:pt x="679" y="5593"/>
                    <a:pt x="199" y="6084"/>
                    <a:pt x="199" y="6575"/>
                  </a:cubicBezTo>
                  <a:cubicBezTo>
                    <a:pt x="-281" y="7066"/>
                    <a:pt x="199" y="7066"/>
                    <a:pt x="679" y="8047"/>
                  </a:cubicBezTo>
                  <a:cubicBezTo>
                    <a:pt x="1639" y="9520"/>
                    <a:pt x="2599" y="10011"/>
                    <a:pt x="4039" y="11484"/>
                  </a:cubicBezTo>
                  <a:cubicBezTo>
                    <a:pt x="4519" y="11975"/>
                    <a:pt x="5479" y="11975"/>
                    <a:pt x="5959" y="11975"/>
                  </a:cubicBezTo>
                  <a:cubicBezTo>
                    <a:pt x="6919" y="11975"/>
                    <a:pt x="7399" y="12466"/>
                    <a:pt x="7879" y="12957"/>
                  </a:cubicBezTo>
                  <a:cubicBezTo>
                    <a:pt x="8839" y="13447"/>
                    <a:pt x="12679" y="14920"/>
                    <a:pt x="11719" y="16884"/>
                  </a:cubicBezTo>
                  <a:cubicBezTo>
                    <a:pt x="11239" y="17375"/>
                    <a:pt x="10279" y="17866"/>
                    <a:pt x="10279" y="18847"/>
                  </a:cubicBezTo>
                  <a:cubicBezTo>
                    <a:pt x="10279" y="19829"/>
                    <a:pt x="10279" y="19829"/>
                    <a:pt x="9319" y="20320"/>
                  </a:cubicBezTo>
                  <a:cubicBezTo>
                    <a:pt x="8839" y="21302"/>
                    <a:pt x="12679" y="20811"/>
                    <a:pt x="13159" y="21302"/>
                  </a:cubicBezTo>
                  <a:cubicBezTo>
                    <a:pt x="14119" y="21302"/>
                    <a:pt x="14119" y="21302"/>
                    <a:pt x="15079" y="20811"/>
                  </a:cubicBezTo>
                  <a:cubicBezTo>
                    <a:pt x="15559" y="19829"/>
                    <a:pt x="16999" y="20811"/>
                    <a:pt x="17479" y="20320"/>
                  </a:cubicBezTo>
                  <a:cubicBezTo>
                    <a:pt x="17959" y="19829"/>
                    <a:pt x="18439" y="19338"/>
                    <a:pt x="18919" y="18847"/>
                  </a:cubicBezTo>
                  <a:cubicBezTo>
                    <a:pt x="19399" y="17866"/>
                    <a:pt x="18919" y="16884"/>
                    <a:pt x="19399" y="16393"/>
                  </a:cubicBezTo>
                  <a:cubicBezTo>
                    <a:pt x="19399" y="15411"/>
                    <a:pt x="21319" y="11484"/>
                    <a:pt x="18919" y="11484"/>
                  </a:cubicBezTo>
                  <a:cubicBezTo>
                    <a:pt x="18919" y="11975"/>
                    <a:pt x="19399" y="11484"/>
                    <a:pt x="18919" y="1148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28" name="Shape 1267">
              <a:extLst>
                <a:ext uri="{FF2B5EF4-FFF2-40B4-BE49-F238E27FC236}">
                  <a16:creationId xmlns:a16="http://schemas.microsoft.com/office/drawing/2014/main" xmlns="" id="{498AFF96-2554-48F4-AC9C-75E5633EBF78}"/>
                </a:ext>
              </a:extLst>
            </p:cNvPr>
            <p:cNvSpPr/>
            <p:nvPr/>
          </p:nvSpPr>
          <p:spPr>
            <a:xfrm>
              <a:off x="14278636" y="8341752"/>
              <a:ext cx="1297126" cy="1330605"/>
            </a:xfrm>
            <a:custGeom>
              <a:avLst/>
              <a:gdLst/>
              <a:ahLst/>
              <a:cxnLst>
                <a:cxn ang="0">
                  <a:pos x="wd2" y="hd2"/>
                </a:cxn>
                <a:cxn ang="5400000">
                  <a:pos x="wd2" y="hd2"/>
                </a:cxn>
                <a:cxn ang="10800000">
                  <a:pos x="wd2" y="hd2"/>
                </a:cxn>
                <a:cxn ang="16200000">
                  <a:pos x="wd2" y="hd2"/>
                </a:cxn>
              </a:cxnLst>
              <a:rect l="0" t="0" r="r" b="b"/>
              <a:pathLst>
                <a:path w="21266" h="21514" extrusionOk="0">
                  <a:moveTo>
                    <a:pt x="21153" y="6039"/>
                  </a:moveTo>
                  <a:cubicBezTo>
                    <a:pt x="21045" y="5824"/>
                    <a:pt x="21045" y="5610"/>
                    <a:pt x="20936" y="5502"/>
                  </a:cubicBezTo>
                  <a:cubicBezTo>
                    <a:pt x="20719" y="5395"/>
                    <a:pt x="20394" y="5502"/>
                    <a:pt x="20285" y="5395"/>
                  </a:cubicBezTo>
                  <a:cubicBezTo>
                    <a:pt x="19742" y="5287"/>
                    <a:pt x="19417" y="4857"/>
                    <a:pt x="19091" y="4642"/>
                  </a:cubicBezTo>
                  <a:cubicBezTo>
                    <a:pt x="18874" y="4535"/>
                    <a:pt x="18657" y="4427"/>
                    <a:pt x="18548" y="4320"/>
                  </a:cubicBezTo>
                  <a:cubicBezTo>
                    <a:pt x="18223" y="4213"/>
                    <a:pt x="18114" y="4320"/>
                    <a:pt x="17789" y="4320"/>
                  </a:cubicBezTo>
                  <a:cubicBezTo>
                    <a:pt x="17354" y="4427"/>
                    <a:pt x="16920" y="3890"/>
                    <a:pt x="16486" y="4105"/>
                  </a:cubicBezTo>
                  <a:cubicBezTo>
                    <a:pt x="16160" y="4213"/>
                    <a:pt x="15835" y="3675"/>
                    <a:pt x="15618" y="3568"/>
                  </a:cubicBezTo>
                  <a:cubicBezTo>
                    <a:pt x="15292" y="3353"/>
                    <a:pt x="14858" y="3138"/>
                    <a:pt x="14532" y="3138"/>
                  </a:cubicBezTo>
                  <a:cubicBezTo>
                    <a:pt x="14315" y="3030"/>
                    <a:pt x="14098" y="3030"/>
                    <a:pt x="13990" y="3138"/>
                  </a:cubicBezTo>
                  <a:cubicBezTo>
                    <a:pt x="13881" y="3460"/>
                    <a:pt x="13555" y="3568"/>
                    <a:pt x="13447" y="3783"/>
                  </a:cubicBezTo>
                  <a:cubicBezTo>
                    <a:pt x="13230" y="4105"/>
                    <a:pt x="13338" y="3998"/>
                    <a:pt x="13121" y="3783"/>
                  </a:cubicBezTo>
                  <a:cubicBezTo>
                    <a:pt x="13121" y="3783"/>
                    <a:pt x="13013" y="3675"/>
                    <a:pt x="13013" y="3675"/>
                  </a:cubicBezTo>
                  <a:cubicBezTo>
                    <a:pt x="12796" y="3568"/>
                    <a:pt x="12904" y="3783"/>
                    <a:pt x="12796" y="3890"/>
                  </a:cubicBezTo>
                  <a:cubicBezTo>
                    <a:pt x="12687" y="3998"/>
                    <a:pt x="12361" y="3030"/>
                    <a:pt x="12470" y="3030"/>
                  </a:cubicBezTo>
                  <a:cubicBezTo>
                    <a:pt x="12470" y="3030"/>
                    <a:pt x="12144" y="3460"/>
                    <a:pt x="12036" y="3460"/>
                  </a:cubicBezTo>
                  <a:cubicBezTo>
                    <a:pt x="12036" y="3460"/>
                    <a:pt x="12470" y="3138"/>
                    <a:pt x="12361" y="3030"/>
                  </a:cubicBezTo>
                  <a:cubicBezTo>
                    <a:pt x="12144" y="2923"/>
                    <a:pt x="12144" y="3460"/>
                    <a:pt x="11927" y="3460"/>
                  </a:cubicBezTo>
                  <a:cubicBezTo>
                    <a:pt x="11927" y="3460"/>
                    <a:pt x="12361" y="2815"/>
                    <a:pt x="12361" y="2708"/>
                  </a:cubicBezTo>
                  <a:cubicBezTo>
                    <a:pt x="12361" y="2601"/>
                    <a:pt x="12578" y="2601"/>
                    <a:pt x="12578" y="2493"/>
                  </a:cubicBezTo>
                  <a:cubicBezTo>
                    <a:pt x="12687" y="2386"/>
                    <a:pt x="12796" y="2601"/>
                    <a:pt x="12904" y="2386"/>
                  </a:cubicBezTo>
                  <a:cubicBezTo>
                    <a:pt x="13013" y="2278"/>
                    <a:pt x="12904" y="2278"/>
                    <a:pt x="12904" y="2063"/>
                  </a:cubicBezTo>
                  <a:cubicBezTo>
                    <a:pt x="13013" y="1956"/>
                    <a:pt x="13013" y="1741"/>
                    <a:pt x="12796" y="1633"/>
                  </a:cubicBezTo>
                  <a:cubicBezTo>
                    <a:pt x="12470" y="1526"/>
                    <a:pt x="12470" y="1096"/>
                    <a:pt x="12470" y="774"/>
                  </a:cubicBezTo>
                  <a:cubicBezTo>
                    <a:pt x="12470" y="666"/>
                    <a:pt x="12361" y="559"/>
                    <a:pt x="12253" y="451"/>
                  </a:cubicBezTo>
                  <a:cubicBezTo>
                    <a:pt x="12144" y="344"/>
                    <a:pt x="12036" y="666"/>
                    <a:pt x="11927" y="774"/>
                  </a:cubicBezTo>
                  <a:cubicBezTo>
                    <a:pt x="11819" y="1096"/>
                    <a:pt x="11602" y="1526"/>
                    <a:pt x="11276" y="1526"/>
                  </a:cubicBezTo>
                  <a:cubicBezTo>
                    <a:pt x="11167" y="1526"/>
                    <a:pt x="11059" y="1418"/>
                    <a:pt x="10842" y="1418"/>
                  </a:cubicBezTo>
                  <a:cubicBezTo>
                    <a:pt x="10733" y="1418"/>
                    <a:pt x="10625" y="1526"/>
                    <a:pt x="10516" y="1418"/>
                  </a:cubicBezTo>
                  <a:cubicBezTo>
                    <a:pt x="10299" y="1311"/>
                    <a:pt x="10191" y="1418"/>
                    <a:pt x="9973" y="1418"/>
                  </a:cubicBezTo>
                  <a:cubicBezTo>
                    <a:pt x="9756" y="1418"/>
                    <a:pt x="9865" y="1418"/>
                    <a:pt x="9756" y="1633"/>
                  </a:cubicBezTo>
                  <a:cubicBezTo>
                    <a:pt x="9648" y="1741"/>
                    <a:pt x="9105" y="1633"/>
                    <a:pt x="8997" y="1741"/>
                  </a:cubicBezTo>
                  <a:cubicBezTo>
                    <a:pt x="8780" y="1741"/>
                    <a:pt x="8454" y="1956"/>
                    <a:pt x="8237" y="1956"/>
                  </a:cubicBezTo>
                  <a:cubicBezTo>
                    <a:pt x="7911" y="1956"/>
                    <a:pt x="7694" y="1526"/>
                    <a:pt x="7694" y="1311"/>
                  </a:cubicBezTo>
                  <a:cubicBezTo>
                    <a:pt x="7477" y="989"/>
                    <a:pt x="7911" y="774"/>
                    <a:pt x="7803" y="451"/>
                  </a:cubicBezTo>
                  <a:cubicBezTo>
                    <a:pt x="7694" y="236"/>
                    <a:pt x="7586" y="-86"/>
                    <a:pt x="7368" y="21"/>
                  </a:cubicBezTo>
                  <a:cubicBezTo>
                    <a:pt x="7368" y="129"/>
                    <a:pt x="6609" y="451"/>
                    <a:pt x="6500" y="451"/>
                  </a:cubicBezTo>
                  <a:cubicBezTo>
                    <a:pt x="6392" y="451"/>
                    <a:pt x="6174" y="451"/>
                    <a:pt x="6174" y="559"/>
                  </a:cubicBezTo>
                  <a:cubicBezTo>
                    <a:pt x="6066" y="559"/>
                    <a:pt x="6066" y="881"/>
                    <a:pt x="5957" y="666"/>
                  </a:cubicBezTo>
                  <a:cubicBezTo>
                    <a:pt x="5849" y="559"/>
                    <a:pt x="4981" y="451"/>
                    <a:pt x="4981" y="559"/>
                  </a:cubicBezTo>
                  <a:cubicBezTo>
                    <a:pt x="4981" y="559"/>
                    <a:pt x="5198" y="666"/>
                    <a:pt x="5198" y="666"/>
                  </a:cubicBezTo>
                  <a:cubicBezTo>
                    <a:pt x="5306" y="774"/>
                    <a:pt x="5306" y="881"/>
                    <a:pt x="5306" y="1096"/>
                  </a:cubicBezTo>
                  <a:cubicBezTo>
                    <a:pt x="5415" y="1096"/>
                    <a:pt x="5415" y="1311"/>
                    <a:pt x="5523" y="1418"/>
                  </a:cubicBezTo>
                  <a:cubicBezTo>
                    <a:pt x="5523" y="1418"/>
                    <a:pt x="5740" y="1418"/>
                    <a:pt x="5740" y="1418"/>
                  </a:cubicBezTo>
                  <a:cubicBezTo>
                    <a:pt x="5740" y="1526"/>
                    <a:pt x="5523" y="1633"/>
                    <a:pt x="5415" y="1633"/>
                  </a:cubicBezTo>
                  <a:cubicBezTo>
                    <a:pt x="5306" y="1741"/>
                    <a:pt x="5306" y="1848"/>
                    <a:pt x="5198" y="1956"/>
                  </a:cubicBezTo>
                  <a:cubicBezTo>
                    <a:pt x="5198" y="1956"/>
                    <a:pt x="4655" y="2386"/>
                    <a:pt x="4546" y="2278"/>
                  </a:cubicBezTo>
                  <a:cubicBezTo>
                    <a:pt x="4546" y="2171"/>
                    <a:pt x="4438" y="2171"/>
                    <a:pt x="4329" y="2278"/>
                  </a:cubicBezTo>
                  <a:cubicBezTo>
                    <a:pt x="4221" y="2386"/>
                    <a:pt x="4004" y="2171"/>
                    <a:pt x="4004" y="2171"/>
                  </a:cubicBezTo>
                  <a:cubicBezTo>
                    <a:pt x="3787" y="2063"/>
                    <a:pt x="3678" y="1633"/>
                    <a:pt x="3569" y="1633"/>
                  </a:cubicBezTo>
                  <a:cubicBezTo>
                    <a:pt x="3352" y="1526"/>
                    <a:pt x="3027" y="1848"/>
                    <a:pt x="2810" y="1848"/>
                  </a:cubicBezTo>
                  <a:cubicBezTo>
                    <a:pt x="2593" y="1848"/>
                    <a:pt x="2375" y="1848"/>
                    <a:pt x="2158" y="1848"/>
                  </a:cubicBezTo>
                  <a:cubicBezTo>
                    <a:pt x="2158" y="1848"/>
                    <a:pt x="2158" y="2063"/>
                    <a:pt x="2267" y="2063"/>
                  </a:cubicBezTo>
                  <a:cubicBezTo>
                    <a:pt x="2267" y="2171"/>
                    <a:pt x="2484" y="2171"/>
                    <a:pt x="2593" y="2171"/>
                  </a:cubicBezTo>
                  <a:cubicBezTo>
                    <a:pt x="2593" y="2278"/>
                    <a:pt x="2158" y="2386"/>
                    <a:pt x="2050" y="2386"/>
                  </a:cubicBezTo>
                  <a:cubicBezTo>
                    <a:pt x="1941" y="2493"/>
                    <a:pt x="2158" y="2815"/>
                    <a:pt x="2267" y="2923"/>
                  </a:cubicBezTo>
                  <a:cubicBezTo>
                    <a:pt x="2484" y="3353"/>
                    <a:pt x="2484" y="3675"/>
                    <a:pt x="2267" y="4105"/>
                  </a:cubicBezTo>
                  <a:cubicBezTo>
                    <a:pt x="2267" y="4320"/>
                    <a:pt x="2267" y="4965"/>
                    <a:pt x="2050" y="4965"/>
                  </a:cubicBezTo>
                  <a:cubicBezTo>
                    <a:pt x="1941" y="5072"/>
                    <a:pt x="1724" y="4965"/>
                    <a:pt x="1507" y="5072"/>
                  </a:cubicBezTo>
                  <a:cubicBezTo>
                    <a:pt x="1399" y="5180"/>
                    <a:pt x="1073" y="5180"/>
                    <a:pt x="964" y="5180"/>
                  </a:cubicBezTo>
                  <a:cubicBezTo>
                    <a:pt x="422" y="5395"/>
                    <a:pt x="422" y="5610"/>
                    <a:pt x="422" y="6039"/>
                  </a:cubicBezTo>
                  <a:cubicBezTo>
                    <a:pt x="422" y="6254"/>
                    <a:pt x="96" y="6254"/>
                    <a:pt x="96" y="6362"/>
                  </a:cubicBezTo>
                  <a:cubicBezTo>
                    <a:pt x="96" y="6684"/>
                    <a:pt x="-121" y="6792"/>
                    <a:pt x="96" y="7007"/>
                  </a:cubicBezTo>
                  <a:cubicBezTo>
                    <a:pt x="313" y="7221"/>
                    <a:pt x="313" y="7436"/>
                    <a:pt x="422" y="7651"/>
                  </a:cubicBezTo>
                  <a:cubicBezTo>
                    <a:pt x="422" y="7759"/>
                    <a:pt x="530" y="7759"/>
                    <a:pt x="639" y="7759"/>
                  </a:cubicBezTo>
                  <a:cubicBezTo>
                    <a:pt x="747" y="7759"/>
                    <a:pt x="747" y="7866"/>
                    <a:pt x="856" y="7974"/>
                  </a:cubicBezTo>
                  <a:cubicBezTo>
                    <a:pt x="1073" y="8296"/>
                    <a:pt x="1616" y="7974"/>
                    <a:pt x="1833" y="7759"/>
                  </a:cubicBezTo>
                  <a:cubicBezTo>
                    <a:pt x="1833" y="8081"/>
                    <a:pt x="1616" y="8618"/>
                    <a:pt x="1941" y="8726"/>
                  </a:cubicBezTo>
                  <a:cubicBezTo>
                    <a:pt x="2050" y="8726"/>
                    <a:pt x="2375" y="8618"/>
                    <a:pt x="2484" y="8618"/>
                  </a:cubicBezTo>
                  <a:cubicBezTo>
                    <a:pt x="2810" y="8726"/>
                    <a:pt x="2918" y="8726"/>
                    <a:pt x="3135" y="8511"/>
                  </a:cubicBezTo>
                  <a:cubicBezTo>
                    <a:pt x="3135" y="8404"/>
                    <a:pt x="3352" y="8404"/>
                    <a:pt x="3461" y="8404"/>
                  </a:cubicBezTo>
                  <a:cubicBezTo>
                    <a:pt x="3678" y="8189"/>
                    <a:pt x="3895" y="8081"/>
                    <a:pt x="4112" y="8081"/>
                  </a:cubicBezTo>
                  <a:cubicBezTo>
                    <a:pt x="4329" y="7974"/>
                    <a:pt x="4872" y="7759"/>
                    <a:pt x="4655" y="8189"/>
                  </a:cubicBezTo>
                  <a:cubicBezTo>
                    <a:pt x="4655" y="8404"/>
                    <a:pt x="4546" y="8618"/>
                    <a:pt x="4655" y="8833"/>
                  </a:cubicBezTo>
                  <a:cubicBezTo>
                    <a:pt x="4763" y="9048"/>
                    <a:pt x="4981" y="9263"/>
                    <a:pt x="5198" y="9371"/>
                  </a:cubicBezTo>
                  <a:cubicBezTo>
                    <a:pt x="5415" y="9586"/>
                    <a:pt x="5740" y="9478"/>
                    <a:pt x="5957" y="9586"/>
                  </a:cubicBezTo>
                  <a:cubicBezTo>
                    <a:pt x="6066" y="9693"/>
                    <a:pt x="6174" y="9801"/>
                    <a:pt x="6283" y="9801"/>
                  </a:cubicBezTo>
                  <a:cubicBezTo>
                    <a:pt x="6392" y="9801"/>
                    <a:pt x="6500" y="9908"/>
                    <a:pt x="6500" y="10015"/>
                  </a:cubicBezTo>
                  <a:cubicBezTo>
                    <a:pt x="6717" y="10015"/>
                    <a:pt x="7260" y="9908"/>
                    <a:pt x="7260" y="10230"/>
                  </a:cubicBezTo>
                  <a:cubicBezTo>
                    <a:pt x="7368" y="10445"/>
                    <a:pt x="7260" y="10445"/>
                    <a:pt x="7368" y="10660"/>
                  </a:cubicBezTo>
                  <a:cubicBezTo>
                    <a:pt x="7477" y="10768"/>
                    <a:pt x="7368" y="10768"/>
                    <a:pt x="7260" y="10875"/>
                  </a:cubicBezTo>
                  <a:cubicBezTo>
                    <a:pt x="7260" y="10875"/>
                    <a:pt x="7477" y="11413"/>
                    <a:pt x="7477" y="11520"/>
                  </a:cubicBezTo>
                  <a:cubicBezTo>
                    <a:pt x="7477" y="11627"/>
                    <a:pt x="8345" y="11520"/>
                    <a:pt x="8454" y="11520"/>
                  </a:cubicBezTo>
                  <a:cubicBezTo>
                    <a:pt x="8454" y="11735"/>
                    <a:pt x="8345" y="12057"/>
                    <a:pt x="8562" y="12165"/>
                  </a:cubicBezTo>
                  <a:cubicBezTo>
                    <a:pt x="8888" y="12380"/>
                    <a:pt x="8888" y="12595"/>
                    <a:pt x="8780" y="13024"/>
                  </a:cubicBezTo>
                  <a:cubicBezTo>
                    <a:pt x="8671" y="13239"/>
                    <a:pt x="8562" y="13562"/>
                    <a:pt x="8671" y="13884"/>
                  </a:cubicBezTo>
                  <a:cubicBezTo>
                    <a:pt x="8671" y="13992"/>
                    <a:pt x="8780" y="14207"/>
                    <a:pt x="8780" y="14421"/>
                  </a:cubicBezTo>
                  <a:cubicBezTo>
                    <a:pt x="8780" y="14529"/>
                    <a:pt x="8562" y="14744"/>
                    <a:pt x="8780" y="14744"/>
                  </a:cubicBezTo>
                  <a:cubicBezTo>
                    <a:pt x="8888" y="14851"/>
                    <a:pt x="9214" y="14959"/>
                    <a:pt x="9431" y="14851"/>
                  </a:cubicBezTo>
                  <a:cubicBezTo>
                    <a:pt x="9648" y="14636"/>
                    <a:pt x="10082" y="15389"/>
                    <a:pt x="9973" y="15496"/>
                  </a:cubicBezTo>
                  <a:cubicBezTo>
                    <a:pt x="9973" y="15604"/>
                    <a:pt x="9973" y="15711"/>
                    <a:pt x="10082" y="15818"/>
                  </a:cubicBezTo>
                  <a:cubicBezTo>
                    <a:pt x="10191" y="15926"/>
                    <a:pt x="10408" y="15711"/>
                    <a:pt x="10516" y="15818"/>
                  </a:cubicBezTo>
                  <a:cubicBezTo>
                    <a:pt x="10950" y="16033"/>
                    <a:pt x="10516" y="16463"/>
                    <a:pt x="10516" y="16786"/>
                  </a:cubicBezTo>
                  <a:cubicBezTo>
                    <a:pt x="10733" y="16463"/>
                    <a:pt x="10950" y="17108"/>
                    <a:pt x="10950" y="17108"/>
                  </a:cubicBezTo>
                  <a:cubicBezTo>
                    <a:pt x="11059" y="17538"/>
                    <a:pt x="10842" y="17645"/>
                    <a:pt x="10516" y="17753"/>
                  </a:cubicBezTo>
                  <a:cubicBezTo>
                    <a:pt x="10082" y="17968"/>
                    <a:pt x="9865" y="18183"/>
                    <a:pt x="9648" y="18505"/>
                  </a:cubicBezTo>
                  <a:cubicBezTo>
                    <a:pt x="9539" y="18720"/>
                    <a:pt x="9431" y="18827"/>
                    <a:pt x="9214" y="18935"/>
                  </a:cubicBezTo>
                  <a:cubicBezTo>
                    <a:pt x="9105" y="19150"/>
                    <a:pt x="8888" y="19257"/>
                    <a:pt x="8671" y="19472"/>
                  </a:cubicBezTo>
                  <a:cubicBezTo>
                    <a:pt x="8888" y="19472"/>
                    <a:pt x="9105" y="19365"/>
                    <a:pt x="9214" y="19365"/>
                  </a:cubicBezTo>
                  <a:cubicBezTo>
                    <a:pt x="9322" y="19365"/>
                    <a:pt x="9431" y="19580"/>
                    <a:pt x="9539" y="19580"/>
                  </a:cubicBezTo>
                  <a:cubicBezTo>
                    <a:pt x="9539" y="19687"/>
                    <a:pt x="9648" y="19795"/>
                    <a:pt x="9756" y="19902"/>
                  </a:cubicBezTo>
                  <a:cubicBezTo>
                    <a:pt x="9865" y="20010"/>
                    <a:pt x="9973" y="19902"/>
                    <a:pt x="10082" y="20010"/>
                  </a:cubicBezTo>
                  <a:cubicBezTo>
                    <a:pt x="10299" y="20224"/>
                    <a:pt x="10733" y="20332"/>
                    <a:pt x="10842" y="20654"/>
                  </a:cubicBezTo>
                  <a:cubicBezTo>
                    <a:pt x="10950" y="20869"/>
                    <a:pt x="11059" y="21299"/>
                    <a:pt x="11167" y="21514"/>
                  </a:cubicBezTo>
                  <a:cubicBezTo>
                    <a:pt x="11276" y="21407"/>
                    <a:pt x="11385" y="21299"/>
                    <a:pt x="11493" y="21084"/>
                  </a:cubicBezTo>
                  <a:cubicBezTo>
                    <a:pt x="11493" y="20977"/>
                    <a:pt x="11602" y="20762"/>
                    <a:pt x="11710" y="20654"/>
                  </a:cubicBezTo>
                  <a:cubicBezTo>
                    <a:pt x="11819" y="20332"/>
                    <a:pt x="12144" y="20224"/>
                    <a:pt x="12470" y="20010"/>
                  </a:cubicBezTo>
                  <a:cubicBezTo>
                    <a:pt x="12687" y="19795"/>
                    <a:pt x="12687" y="19580"/>
                    <a:pt x="12796" y="19257"/>
                  </a:cubicBezTo>
                  <a:cubicBezTo>
                    <a:pt x="13013" y="18827"/>
                    <a:pt x="13338" y="18720"/>
                    <a:pt x="13555" y="18398"/>
                  </a:cubicBezTo>
                  <a:cubicBezTo>
                    <a:pt x="13881" y="18075"/>
                    <a:pt x="13555" y="17645"/>
                    <a:pt x="13664" y="17215"/>
                  </a:cubicBezTo>
                  <a:cubicBezTo>
                    <a:pt x="13772" y="17108"/>
                    <a:pt x="13772" y="17001"/>
                    <a:pt x="13772" y="16786"/>
                  </a:cubicBezTo>
                  <a:cubicBezTo>
                    <a:pt x="13772" y="16678"/>
                    <a:pt x="13772" y="16678"/>
                    <a:pt x="13881" y="16678"/>
                  </a:cubicBezTo>
                  <a:cubicBezTo>
                    <a:pt x="14098" y="16571"/>
                    <a:pt x="14207" y="16356"/>
                    <a:pt x="14315" y="16248"/>
                  </a:cubicBezTo>
                  <a:cubicBezTo>
                    <a:pt x="14424" y="16141"/>
                    <a:pt x="14532" y="16033"/>
                    <a:pt x="14749" y="15926"/>
                  </a:cubicBezTo>
                  <a:cubicBezTo>
                    <a:pt x="14858" y="15926"/>
                    <a:pt x="14966" y="15818"/>
                    <a:pt x="15184" y="15711"/>
                  </a:cubicBezTo>
                  <a:cubicBezTo>
                    <a:pt x="15292" y="15711"/>
                    <a:pt x="15401" y="15818"/>
                    <a:pt x="15509" y="15818"/>
                  </a:cubicBezTo>
                  <a:cubicBezTo>
                    <a:pt x="15618" y="15818"/>
                    <a:pt x="15509" y="15711"/>
                    <a:pt x="15509" y="15711"/>
                  </a:cubicBezTo>
                  <a:cubicBezTo>
                    <a:pt x="15401" y="15604"/>
                    <a:pt x="15835" y="15496"/>
                    <a:pt x="15835" y="15496"/>
                  </a:cubicBezTo>
                  <a:cubicBezTo>
                    <a:pt x="15835" y="15496"/>
                    <a:pt x="16052" y="15174"/>
                    <a:pt x="16052" y="15281"/>
                  </a:cubicBezTo>
                  <a:cubicBezTo>
                    <a:pt x="16160" y="15389"/>
                    <a:pt x="16703" y="15174"/>
                    <a:pt x="16703" y="15174"/>
                  </a:cubicBezTo>
                  <a:cubicBezTo>
                    <a:pt x="16812" y="15174"/>
                    <a:pt x="16703" y="15281"/>
                    <a:pt x="16812" y="15281"/>
                  </a:cubicBezTo>
                  <a:cubicBezTo>
                    <a:pt x="16920" y="15281"/>
                    <a:pt x="17246" y="15281"/>
                    <a:pt x="17354" y="15174"/>
                  </a:cubicBezTo>
                  <a:cubicBezTo>
                    <a:pt x="17463" y="15066"/>
                    <a:pt x="17463" y="14959"/>
                    <a:pt x="17571" y="14851"/>
                  </a:cubicBezTo>
                  <a:cubicBezTo>
                    <a:pt x="17680" y="14851"/>
                    <a:pt x="17789" y="14744"/>
                    <a:pt x="17789" y="14636"/>
                  </a:cubicBezTo>
                  <a:cubicBezTo>
                    <a:pt x="17897" y="14529"/>
                    <a:pt x="17789" y="14314"/>
                    <a:pt x="17897" y="14207"/>
                  </a:cubicBezTo>
                  <a:cubicBezTo>
                    <a:pt x="18006" y="14099"/>
                    <a:pt x="18114" y="13992"/>
                    <a:pt x="18223" y="13884"/>
                  </a:cubicBezTo>
                  <a:cubicBezTo>
                    <a:pt x="18440" y="13562"/>
                    <a:pt x="18548" y="13454"/>
                    <a:pt x="18548" y="13132"/>
                  </a:cubicBezTo>
                  <a:cubicBezTo>
                    <a:pt x="18548" y="12917"/>
                    <a:pt x="18548" y="12810"/>
                    <a:pt x="18657" y="12595"/>
                  </a:cubicBezTo>
                  <a:cubicBezTo>
                    <a:pt x="18657" y="12487"/>
                    <a:pt x="18765" y="12487"/>
                    <a:pt x="18874" y="12380"/>
                  </a:cubicBezTo>
                  <a:cubicBezTo>
                    <a:pt x="18983" y="12272"/>
                    <a:pt x="18874" y="12057"/>
                    <a:pt x="18874" y="11950"/>
                  </a:cubicBezTo>
                  <a:cubicBezTo>
                    <a:pt x="18874" y="11735"/>
                    <a:pt x="18983" y="11627"/>
                    <a:pt x="18983" y="11413"/>
                  </a:cubicBezTo>
                  <a:cubicBezTo>
                    <a:pt x="19091" y="11090"/>
                    <a:pt x="18983" y="10768"/>
                    <a:pt x="18983" y="10445"/>
                  </a:cubicBezTo>
                  <a:cubicBezTo>
                    <a:pt x="18983" y="10230"/>
                    <a:pt x="18874" y="10015"/>
                    <a:pt x="18983" y="9908"/>
                  </a:cubicBezTo>
                  <a:cubicBezTo>
                    <a:pt x="19091" y="9693"/>
                    <a:pt x="18983" y="9801"/>
                    <a:pt x="18983" y="9586"/>
                  </a:cubicBezTo>
                  <a:cubicBezTo>
                    <a:pt x="18983" y="9586"/>
                    <a:pt x="19200" y="9693"/>
                    <a:pt x="19200" y="9693"/>
                  </a:cubicBezTo>
                  <a:cubicBezTo>
                    <a:pt x="19200" y="9693"/>
                    <a:pt x="19200" y="9586"/>
                    <a:pt x="19200" y="9586"/>
                  </a:cubicBezTo>
                  <a:cubicBezTo>
                    <a:pt x="19200" y="9586"/>
                    <a:pt x="19308" y="9586"/>
                    <a:pt x="19308" y="9586"/>
                  </a:cubicBezTo>
                  <a:cubicBezTo>
                    <a:pt x="19525" y="9586"/>
                    <a:pt x="19634" y="9263"/>
                    <a:pt x="19634" y="9156"/>
                  </a:cubicBezTo>
                  <a:cubicBezTo>
                    <a:pt x="19742" y="9048"/>
                    <a:pt x="19851" y="8833"/>
                    <a:pt x="19959" y="8618"/>
                  </a:cubicBezTo>
                  <a:cubicBezTo>
                    <a:pt x="20176" y="8404"/>
                    <a:pt x="20394" y="8404"/>
                    <a:pt x="20502" y="8189"/>
                  </a:cubicBezTo>
                  <a:cubicBezTo>
                    <a:pt x="21045" y="7544"/>
                    <a:pt x="21479" y="6792"/>
                    <a:pt x="21153" y="6039"/>
                  </a:cubicBezTo>
                  <a:cubicBezTo>
                    <a:pt x="20936" y="5610"/>
                    <a:pt x="21370" y="6362"/>
                    <a:pt x="21153" y="6039"/>
                  </a:cubicBezTo>
                  <a:close/>
                  <a:moveTo>
                    <a:pt x="12361" y="19902"/>
                  </a:moveTo>
                  <a:cubicBezTo>
                    <a:pt x="12144" y="20010"/>
                    <a:pt x="12036" y="20224"/>
                    <a:pt x="11819" y="20332"/>
                  </a:cubicBezTo>
                  <a:cubicBezTo>
                    <a:pt x="11493" y="20439"/>
                    <a:pt x="12036" y="20117"/>
                    <a:pt x="12036" y="20010"/>
                  </a:cubicBezTo>
                  <a:cubicBezTo>
                    <a:pt x="12144" y="19902"/>
                    <a:pt x="12253" y="19687"/>
                    <a:pt x="12470" y="19472"/>
                  </a:cubicBezTo>
                  <a:cubicBezTo>
                    <a:pt x="12687" y="19257"/>
                    <a:pt x="12578" y="19687"/>
                    <a:pt x="12361" y="19902"/>
                  </a:cubicBezTo>
                  <a:cubicBezTo>
                    <a:pt x="12361" y="19902"/>
                    <a:pt x="12470" y="19795"/>
                    <a:pt x="12361" y="19902"/>
                  </a:cubicBezTo>
                  <a:close/>
                </a:path>
              </a:pathLst>
            </a:custGeom>
            <a:solidFill>
              <a:srgbClr val="1E74ED"/>
            </a:solidFill>
            <a:ln>
              <a:solidFill>
                <a:srgbClr val="FFFFFF"/>
              </a:solidFill>
            </a:ln>
          </p:spPr>
          <p:txBody>
            <a:bodyPr lIns="45719" rIns="45719"/>
            <a:lstStyle/>
            <a:p>
              <a:pPr algn="l" defTabSz="1828433">
                <a:defRPr sz="3600">
                  <a:solidFill>
                    <a:srgbClr val="7F7F7F"/>
                  </a:solidFill>
                </a:defRPr>
              </a:pPr>
              <a:endParaRPr/>
            </a:p>
          </p:txBody>
        </p:sp>
        <p:sp>
          <p:nvSpPr>
            <p:cNvPr id="229" name="Shape 1268">
              <a:extLst>
                <a:ext uri="{FF2B5EF4-FFF2-40B4-BE49-F238E27FC236}">
                  <a16:creationId xmlns:a16="http://schemas.microsoft.com/office/drawing/2014/main" xmlns="" id="{D4CCCE7D-B02F-43AD-A3A6-6589AAA58524}"/>
                </a:ext>
              </a:extLst>
            </p:cNvPr>
            <p:cNvSpPr/>
            <p:nvPr/>
          </p:nvSpPr>
          <p:spPr>
            <a:xfrm>
              <a:off x="14784278" y="9538827"/>
              <a:ext cx="172243" cy="178739"/>
            </a:xfrm>
            <a:custGeom>
              <a:avLst/>
              <a:gdLst/>
              <a:ahLst/>
              <a:cxnLst>
                <a:cxn ang="0">
                  <a:pos x="wd2" y="hd2"/>
                </a:cxn>
                <a:cxn ang="5400000">
                  <a:pos x="wd2" y="hd2"/>
                </a:cxn>
                <a:cxn ang="10800000">
                  <a:pos x="wd2" y="hd2"/>
                </a:cxn>
                <a:cxn ang="16200000">
                  <a:pos x="wd2" y="hd2"/>
                </a:cxn>
              </a:cxnLst>
              <a:rect l="0" t="0" r="r" b="b"/>
              <a:pathLst>
                <a:path w="20839" h="20829" extrusionOk="0">
                  <a:moveTo>
                    <a:pt x="16525" y="6943"/>
                  </a:moveTo>
                  <a:cubicBezTo>
                    <a:pt x="15725" y="5400"/>
                    <a:pt x="14125" y="5400"/>
                    <a:pt x="13325" y="4629"/>
                  </a:cubicBezTo>
                  <a:cubicBezTo>
                    <a:pt x="12525" y="3858"/>
                    <a:pt x="11725" y="4629"/>
                    <a:pt x="10925" y="3858"/>
                  </a:cubicBezTo>
                  <a:cubicBezTo>
                    <a:pt x="10125" y="3086"/>
                    <a:pt x="9325" y="2315"/>
                    <a:pt x="8525" y="1543"/>
                  </a:cubicBezTo>
                  <a:cubicBezTo>
                    <a:pt x="7725" y="-771"/>
                    <a:pt x="6925" y="0"/>
                    <a:pt x="4525" y="772"/>
                  </a:cubicBezTo>
                  <a:cubicBezTo>
                    <a:pt x="3725" y="772"/>
                    <a:pt x="3725" y="0"/>
                    <a:pt x="2925" y="1543"/>
                  </a:cubicBezTo>
                  <a:cubicBezTo>
                    <a:pt x="2125" y="2315"/>
                    <a:pt x="2125" y="3086"/>
                    <a:pt x="2125" y="3858"/>
                  </a:cubicBezTo>
                  <a:cubicBezTo>
                    <a:pt x="2125" y="5400"/>
                    <a:pt x="2125" y="6943"/>
                    <a:pt x="2125" y="8486"/>
                  </a:cubicBezTo>
                  <a:cubicBezTo>
                    <a:pt x="2125" y="9258"/>
                    <a:pt x="2125" y="10800"/>
                    <a:pt x="1325" y="12343"/>
                  </a:cubicBezTo>
                  <a:cubicBezTo>
                    <a:pt x="-275" y="13886"/>
                    <a:pt x="-275" y="13886"/>
                    <a:pt x="525" y="16200"/>
                  </a:cubicBezTo>
                  <a:cubicBezTo>
                    <a:pt x="1325" y="17743"/>
                    <a:pt x="1325" y="17743"/>
                    <a:pt x="2925" y="18515"/>
                  </a:cubicBezTo>
                  <a:cubicBezTo>
                    <a:pt x="4525" y="18515"/>
                    <a:pt x="6125" y="18515"/>
                    <a:pt x="6925" y="19286"/>
                  </a:cubicBezTo>
                  <a:cubicBezTo>
                    <a:pt x="7725" y="19286"/>
                    <a:pt x="9325" y="20829"/>
                    <a:pt x="10125" y="20829"/>
                  </a:cubicBezTo>
                  <a:cubicBezTo>
                    <a:pt x="11725" y="20058"/>
                    <a:pt x="13325" y="20829"/>
                    <a:pt x="14925" y="20829"/>
                  </a:cubicBezTo>
                  <a:cubicBezTo>
                    <a:pt x="15725" y="20829"/>
                    <a:pt x="18125" y="19286"/>
                    <a:pt x="18925" y="18515"/>
                  </a:cubicBezTo>
                  <a:cubicBezTo>
                    <a:pt x="20525" y="16972"/>
                    <a:pt x="21325" y="15429"/>
                    <a:pt x="20525" y="13886"/>
                  </a:cubicBezTo>
                  <a:cubicBezTo>
                    <a:pt x="19725" y="12343"/>
                    <a:pt x="19725" y="11572"/>
                    <a:pt x="18925" y="10029"/>
                  </a:cubicBezTo>
                  <a:cubicBezTo>
                    <a:pt x="18925" y="8486"/>
                    <a:pt x="18125" y="7715"/>
                    <a:pt x="16525" y="6943"/>
                  </a:cubicBezTo>
                  <a:cubicBezTo>
                    <a:pt x="15725" y="6172"/>
                    <a:pt x="17325" y="6943"/>
                    <a:pt x="16525" y="694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0" name="Shape 1269">
              <a:extLst>
                <a:ext uri="{FF2B5EF4-FFF2-40B4-BE49-F238E27FC236}">
                  <a16:creationId xmlns:a16="http://schemas.microsoft.com/office/drawing/2014/main" xmlns="" id="{FDAED5B7-4794-4C6C-B2E3-2B7D177B985F}"/>
                </a:ext>
              </a:extLst>
            </p:cNvPr>
            <p:cNvSpPr/>
            <p:nvPr/>
          </p:nvSpPr>
          <p:spPr>
            <a:xfrm>
              <a:off x="14285807" y="9245382"/>
              <a:ext cx="664072" cy="1181967"/>
            </a:xfrm>
            <a:custGeom>
              <a:avLst/>
              <a:gdLst/>
              <a:ahLst/>
              <a:cxnLst>
                <a:cxn ang="0">
                  <a:pos x="wd2" y="hd2"/>
                </a:cxn>
                <a:cxn ang="5400000">
                  <a:pos x="wd2" y="hd2"/>
                </a:cxn>
                <a:cxn ang="10800000">
                  <a:pos x="wd2" y="hd2"/>
                </a:cxn>
                <a:cxn ang="16200000">
                  <a:pos x="wd2" y="hd2"/>
                </a:cxn>
              </a:cxnLst>
              <a:rect l="0" t="0" r="r" b="b"/>
              <a:pathLst>
                <a:path w="21017" h="21513" extrusionOk="0">
                  <a:moveTo>
                    <a:pt x="15897" y="7395"/>
                  </a:moveTo>
                  <a:cubicBezTo>
                    <a:pt x="16526" y="7033"/>
                    <a:pt x="16107" y="6671"/>
                    <a:pt x="16317" y="6188"/>
                  </a:cubicBezTo>
                  <a:cubicBezTo>
                    <a:pt x="16317" y="6067"/>
                    <a:pt x="16317" y="5826"/>
                    <a:pt x="16317" y="5705"/>
                  </a:cubicBezTo>
                  <a:cubicBezTo>
                    <a:pt x="16526" y="5343"/>
                    <a:pt x="16946" y="5222"/>
                    <a:pt x="17365" y="4981"/>
                  </a:cubicBezTo>
                  <a:cubicBezTo>
                    <a:pt x="18204" y="4619"/>
                    <a:pt x="18623" y="4016"/>
                    <a:pt x="19462" y="3654"/>
                  </a:cubicBezTo>
                  <a:cubicBezTo>
                    <a:pt x="19882" y="3533"/>
                    <a:pt x="20511" y="3533"/>
                    <a:pt x="20930" y="3412"/>
                  </a:cubicBezTo>
                  <a:cubicBezTo>
                    <a:pt x="21140" y="3171"/>
                    <a:pt x="20930" y="2809"/>
                    <a:pt x="20721" y="2688"/>
                  </a:cubicBezTo>
                  <a:cubicBezTo>
                    <a:pt x="20511" y="2447"/>
                    <a:pt x="20721" y="2447"/>
                    <a:pt x="20301" y="2447"/>
                  </a:cubicBezTo>
                  <a:cubicBezTo>
                    <a:pt x="19882" y="2326"/>
                    <a:pt x="20091" y="2809"/>
                    <a:pt x="19882" y="2930"/>
                  </a:cubicBezTo>
                  <a:cubicBezTo>
                    <a:pt x="19672" y="3050"/>
                    <a:pt x="19462" y="3292"/>
                    <a:pt x="19253" y="3412"/>
                  </a:cubicBezTo>
                  <a:cubicBezTo>
                    <a:pt x="19043" y="3533"/>
                    <a:pt x="18414" y="3412"/>
                    <a:pt x="17994" y="3533"/>
                  </a:cubicBezTo>
                  <a:cubicBezTo>
                    <a:pt x="17785" y="3774"/>
                    <a:pt x="17156" y="3533"/>
                    <a:pt x="16736" y="3533"/>
                  </a:cubicBezTo>
                  <a:cubicBezTo>
                    <a:pt x="16526" y="3533"/>
                    <a:pt x="16107" y="3654"/>
                    <a:pt x="15897" y="3533"/>
                  </a:cubicBezTo>
                  <a:cubicBezTo>
                    <a:pt x="15478" y="3533"/>
                    <a:pt x="16107" y="3292"/>
                    <a:pt x="16107" y="3292"/>
                  </a:cubicBezTo>
                  <a:cubicBezTo>
                    <a:pt x="16317" y="3171"/>
                    <a:pt x="16107" y="3050"/>
                    <a:pt x="16107" y="3050"/>
                  </a:cubicBezTo>
                  <a:cubicBezTo>
                    <a:pt x="16107" y="2809"/>
                    <a:pt x="16317" y="2688"/>
                    <a:pt x="16526" y="2568"/>
                  </a:cubicBezTo>
                  <a:cubicBezTo>
                    <a:pt x="17365" y="2085"/>
                    <a:pt x="15688" y="1844"/>
                    <a:pt x="15058" y="1602"/>
                  </a:cubicBezTo>
                  <a:cubicBezTo>
                    <a:pt x="14429" y="1361"/>
                    <a:pt x="13590" y="1361"/>
                    <a:pt x="12961" y="999"/>
                  </a:cubicBezTo>
                  <a:cubicBezTo>
                    <a:pt x="12752" y="878"/>
                    <a:pt x="12332" y="758"/>
                    <a:pt x="12123" y="637"/>
                  </a:cubicBezTo>
                  <a:cubicBezTo>
                    <a:pt x="11913" y="396"/>
                    <a:pt x="11703" y="154"/>
                    <a:pt x="11493" y="154"/>
                  </a:cubicBezTo>
                  <a:cubicBezTo>
                    <a:pt x="11284" y="34"/>
                    <a:pt x="10655" y="34"/>
                    <a:pt x="10445" y="154"/>
                  </a:cubicBezTo>
                  <a:cubicBezTo>
                    <a:pt x="10235" y="275"/>
                    <a:pt x="10025" y="637"/>
                    <a:pt x="9606" y="396"/>
                  </a:cubicBezTo>
                  <a:cubicBezTo>
                    <a:pt x="9396" y="154"/>
                    <a:pt x="8977" y="154"/>
                    <a:pt x="8557" y="154"/>
                  </a:cubicBezTo>
                  <a:cubicBezTo>
                    <a:pt x="8138" y="154"/>
                    <a:pt x="8138" y="-87"/>
                    <a:pt x="7719" y="34"/>
                  </a:cubicBezTo>
                  <a:cubicBezTo>
                    <a:pt x="7509" y="154"/>
                    <a:pt x="6880" y="275"/>
                    <a:pt x="6880" y="396"/>
                  </a:cubicBezTo>
                  <a:cubicBezTo>
                    <a:pt x="6670" y="637"/>
                    <a:pt x="6880" y="878"/>
                    <a:pt x="6880" y="999"/>
                  </a:cubicBezTo>
                  <a:cubicBezTo>
                    <a:pt x="6670" y="1482"/>
                    <a:pt x="6041" y="1482"/>
                    <a:pt x="5412" y="1602"/>
                  </a:cubicBezTo>
                  <a:cubicBezTo>
                    <a:pt x="4992" y="1723"/>
                    <a:pt x="5202" y="2326"/>
                    <a:pt x="5202" y="2568"/>
                  </a:cubicBezTo>
                  <a:cubicBezTo>
                    <a:pt x="5202" y="2809"/>
                    <a:pt x="5412" y="3050"/>
                    <a:pt x="5412" y="3171"/>
                  </a:cubicBezTo>
                  <a:cubicBezTo>
                    <a:pt x="5412" y="3292"/>
                    <a:pt x="4783" y="3654"/>
                    <a:pt x="4783" y="3774"/>
                  </a:cubicBezTo>
                  <a:cubicBezTo>
                    <a:pt x="4573" y="3895"/>
                    <a:pt x="3944" y="4136"/>
                    <a:pt x="3944" y="4257"/>
                  </a:cubicBezTo>
                  <a:cubicBezTo>
                    <a:pt x="3944" y="4378"/>
                    <a:pt x="3944" y="4498"/>
                    <a:pt x="3944" y="4619"/>
                  </a:cubicBezTo>
                  <a:cubicBezTo>
                    <a:pt x="3944" y="4740"/>
                    <a:pt x="3734" y="4860"/>
                    <a:pt x="3734" y="4981"/>
                  </a:cubicBezTo>
                  <a:cubicBezTo>
                    <a:pt x="3734" y="5102"/>
                    <a:pt x="3944" y="5464"/>
                    <a:pt x="3524" y="5585"/>
                  </a:cubicBezTo>
                  <a:cubicBezTo>
                    <a:pt x="3524" y="5705"/>
                    <a:pt x="3524" y="5947"/>
                    <a:pt x="3524" y="6067"/>
                  </a:cubicBezTo>
                  <a:cubicBezTo>
                    <a:pt x="3315" y="6067"/>
                    <a:pt x="3105" y="6067"/>
                    <a:pt x="3105" y="6188"/>
                  </a:cubicBezTo>
                  <a:cubicBezTo>
                    <a:pt x="3105" y="6429"/>
                    <a:pt x="3524" y="6550"/>
                    <a:pt x="3524" y="6791"/>
                  </a:cubicBezTo>
                  <a:cubicBezTo>
                    <a:pt x="3524" y="6912"/>
                    <a:pt x="3524" y="7153"/>
                    <a:pt x="3734" y="7274"/>
                  </a:cubicBezTo>
                  <a:cubicBezTo>
                    <a:pt x="4154" y="7757"/>
                    <a:pt x="3315" y="8239"/>
                    <a:pt x="3315" y="8722"/>
                  </a:cubicBezTo>
                  <a:cubicBezTo>
                    <a:pt x="3105" y="8963"/>
                    <a:pt x="3524" y="9205"/>
                    <a:pt x="3315" y="9446"/>
                  </a:cubicBezTo>
                  <a:cubicBezTo>
                    <a:pt x="3105" y="9567"/>
                    <a:pt x="2686" y="9687"/>
                    <a:pt x="2476" y="9929"/>
                  </a:cubicBezTo>
                  <a:cubicBezTo>
                    <a:pt x="2266" y="10170"/>
                    <a:pt x="3105" y="11135"/>
                    <a:pt x="2686" y="11256"/>
                  </a:cubicBezTo>
                  <a:cubicBezTo>
                    <a:pt x="1847" y="11497"/>
                    <a:pt x="2057" y="12101"/>
                    <a:pt x="1847" y="12583"/>
                  </a:cubicBezTo>
                  <a:cubicBezTo>
                    <a:pt x="1427" y="12945"/>
                    <a:pt x="1637" y="13549"/>
                    <a:pt x="1637" y="14031"/>
                  </a:cubicBezTo>
                  <a:cubicBezTo>
                    <a:pt x="1637" y="14393"/>
                    <a:pt x="1637" y="14755"/>
                    <a:pt x="1637" y="15117"/>
                  </a:cubicBezTo>
                  <a:cubicBezTo>
                    <a:pt x="1637" y="15238"/>
                    <a:pt x="2686" y="15600"/>
                    <a:pt x="2266" y="15600"/>
                  </a:cubicBezTo>
                  <a:cubicBezTo>
                    <a:pt x="2266" y="15600"/>
                    <a:pt x="1427" y="15721"/>
                    <a:pt x="1847" y="15841"/>
                  </a:cubicBezTo>
                  <a:cubicBezTo>
                    <a:pt x="2266" y="15841"/>
                    <a:pt x="2266" y="15962"/>
                    <a:pt x="2057" y="16204"/>
                  </a:cubicBezTo>
                  <a:cubicBezTo>
                    <a:pt x="1847" y="16445"/>
                    <a:pt x="1847" y="16686"/>
                    <a:pt x="1847" y="17048"/>
                  </a:cubicBezTo>
                  <a:cubicBezTo>
                    <a:pt x="1847" y="17290"/>
                    <a:pt x="1427" y="17410"/>
                    <a:pt x="1218" y="17652"/>
                  </a:cubicBezTo>
                  <a:cubicBezTo>
                    <a:pt x="1008" y="17772"/>
                    <a:pt x="1218" y="18014"/>
                    <a:pt x="1218" y="18255"/>
                  </a:cubicBezTo>
                  <a:cubicBezTo>
                    <a:pt x="1218" y="18376"/>
                    <a:pt x="798" y="18738"/>
                    <a:pt x="589" y="18738"/>
                  </a:cubicBezTo>
                  <a:cubicBezTo>
                    <a:pt x="-460" y="18979"/>
                    <a:pt x="169" y="19703"/>
                    <a:pt x="379" y="20065"/>
                  </a:cubicBezTo>
                  <a:cubicBezTo>
                    <a:pt x="589" y="20306"/>
                    <a:pt x="1218" y="19944"/>
                    <a:pt x="1218" y="20427"/>
                  </a:cubicBezTo>
                  <a:cubicBezTo>
                    <a:pt x="1218" y="20548"/>
                    <a:pt x="1008" y="20910"/>
                    <a:pt x="1427" y="21030"/>
                  </a:cubicBezTo>
                  <a:cubicBezTo>
                    <a:pt x="1637" y="21151"/>
                    <a:pt x="1847" y="21151"/>
                    <a:pt x="2266" y="21151"/>
                  </a:cubicBezTo>
                  <a:cubicBezTo>
                    <a:pt x="2686" y="21272"/>
                    <a:pt x="3315" y="21272"/>
                    <a:pt x="3734" y="21272"/>
                  </a:cubicBezTo>
                  <a:cubicBezTo>
                    <a:pt x="3944" y="21272"/>
                    <a:pt x="4154" y="21272"/>
                    <a:pt x="4363" y="21392"/>
                  </a:cubicBezTo>
                  <a:cubicBezTo>
                    <a:pt x="4363" y="21272"/>
                    <a:pt x="4573" y="21272"/>
                    <a:pt x="4783" y="21272"/>
                  </a:cubicBezTo>
                  <a:cubicBezTo>
                    <a:pt x="4783" y="21392"/>
                    <a:pt x="5202" y="21513"/>
                    <a:pt x="5202" y="21513"/>
                  </a:cubicBezTo>
                  <a:cubicBezTo>
                    <a:pt x="5412" y="21513"/>
                    <a:pt x="4992" y="21151"/>
                    <a:pt x="4992" y="21030"/>
                  </a:cubicBezTo>
                  <a:cubicBezTo>
                    <a:pt x="4573" y="20789"/>
                    <a:pt x="4573" y="20548"/>
                    <a:pt x="4573" y="20306"/>
                  </a:cubicBezTo>
                  <a:cubicBezTo>
                    <a:pt x="4573" y="20065"/>
                    <a:pt x="4573" y="19944"/>
                    <a:pt x="5202" y="19703"/>
                  </a:cubicBezTo>
                  <a:cubicBezTo>
                    <a:pt x="5622" y="19582"/>
                    <a:pt x="4783" y="19582"/>
                    <a:pt x="4783" y="19582"/>
                  </a:cubicBezTo>
                  <a:cubicBezTo>
                    <a:pt x="4783" y="19582"/>
                    <a:pt x="5202" y="19462"/>
                    <a:pt x="4992" y="19462"/>
                  </a:cubicBezTo>
                  <a:cubicBezTo>
                    <a:pt x="5202" y="19462"/>
                    <a:pt x="5202" y="19582"/>
                    <a:pt x="5412" y="19582"/>
                  </a:cubicBezTo>
                  <a:cubicBezTo>
                    <a:pt x="5622" y="19703"/>
                    <a:pt x="5831" y="19582"/>
                    <a:pt x="6041" y="19582"/>
                  </a:cubicBezTo>
                  <a:cubicBezTo>
                    <a:pt x="6251" y="19341"/>
                    <a:pt x="6041" y="19100"/>
                    <a:pt x="6041" y="18858"/>
                  </a:cubicBezTo>
                  <a:cubicBezTo>
                    <a:pt x="6251" y="18617"/>
                    <a:pt x="6670" y="18496"/>
                    <a:pt x="7299" y="18376"/>
                  </a:cubicBezTo>
                  <a:cubicBezTo>
                    <a:pt x="7509" y="18255"/>
                    <a:pt x="7719" y="18255"/>
                    <a:pt x="7928" y="18134"/>
                  </a:cubicBezTo>
                  <a:cubicBezTo>
                    <a:pt x="8138" y="18014"/>
                    <a:pt x="7719" y="17893"/>
                    <a:pt x="7719" y="17893"/>
                  </a:cubicBezTo>
                  <a:cubicBezTo>
                    <a:pt x="7719" y="17772"/>
                    <a:pt x="8348" y="17652"/>
                    <a:pt x="8138" y="17410"/>
                  </a:cubicBezTo>
                  <a:cubicBezTo>
                    <a:pt x="7928" y="17169"/>
                    <a:pt x="7090" y="17410"/>
                    <a:pt x="6880" y="17169"/>
                  </a:cubicBezTo>
                  <a:cubicBezTo>
                    <a:pt x="6670" y="17048"/>
                    <a:pt x="6460" y="17048"/>
                    <a:pt x="6251" y="16807"/>
                  </a:cubicBezTo>
                  <a:cubicBezTo>
                    <a:pt x="6041" y="16566"/>
                    <a:pt x="6460" y="16204"/>
                    <a:pt x="6670" y="16083"/>
                  </a:cubicBezTo>
                  <a:cubicBezTo>
                    <a:pt x="7090" y="15962"/>
                    <a:pt x="7299" y="15721"/>
                    <a:pt x="7719" y="15721"/>
                  </a:cubicBezTo>
                  <a:cubicBezTo>
                    <a:pt x="8138" y="15600"/>
                    <a:pt x="8138" y="15841"/>
                    <a:pt x="8348" y="15479"/>
                  </a:cubicBezTo>
                  <a:cubicBezTo>
                    <a:pt x="8348" y="15238"/>
                    <a:pt x="8767" y="15117"/>
                    <a:pt x="8557" y="14876"/>
                  </a:cubicBezTo>
                  <a:cubicBezTo>
                    <a:pt x="8348" y="14514"/>
                    <a:pt x="9396" y="14514"/>
                    <a:pt x="9606" y="14273"/>
                  </a:cubicBezTo>
                  <a:cubicBezTo>
                    <a:pt x="9606" y="14273"/>
                    <a:pt x="8557" y="13790"/>
                    <a:pt x="9606" y="13911"/>
                  </a:cubicBezTo>
                  <a:cubicBezTo>
                    <a:pt x="9816" y="14031"/>
                    <a:pt x="9816" y="14152"/>
                    <a:pt x="10025" y="14152"/>
                  </a:cubicBezTo>
                  <a:cubicBezTo>
                    <a:pt x="10445" y="14152"/>
                    <a:pt x="10445" y="13790"/>
                    <a:pt x="10235" y="13669"/>
                  </a:cubicBezTo>
                  <a:cubicBezTo>
                    <a:pt x="10235" y="13549"/>
                    <a:pt x="9816" y="13790"/>
                    <a:pt x="9816" y="13790"/>
                  </a:cubicBezTo>
                  <a:cubicBezTo>
                    <a:pt x="9396" y="13790"/>
                    <a:pt x="8977" y="13669"/>
                    <a:pt x="8977" y="13549"/>
                  </a:cubicBezTo>
                  <a:cubicBezTo>
                    <a:pt x="8977" y="13428"/>
                    <a:pt x="8557" y="12583"/>
                    <a:pt x="8977" y="12583"/>
                  </a:cubicBezTo>
                  <a:cubicBezTo>
                    <a:pt x="9606" y="12704"/>
                    <a:pt x="10025" y="12945"/>
                    <a:pt x="10864" y="12945"/>
                  </a:cubicBezTo>
                  <a:cubicBezTo>
                    <a:pt x="11074" y="12945"/>
                    <a:pt x="11284" y="12825"/>
                    <a:pt x="11493" y="12825"/>
                  </a:cubicBezTo>
                  <a:cubicBezTo>
                    <a:pt x="11913" y="12583"/>
                    <a:pt x="11493" y="12463"/>
                    <a:pt x="11703" y="12221"/>
                  </a:cubicBezTo>
                  <a:cubicBezTo>
                    <a:pt x="11703" y="12101"/>
                    <a:pt x="11913" y="11980"/>
                    <a:pt x="11913" y="11980"/>
                  </a:cubicBezTo>
                  <a:cubicBezTo>
                    <a:pt x="12123" y="11739"/>
                    <a:pt x="11913" y="11739"/>
                    <a:pt x="11913" y="11618"/>
                  </a:cubicBezTo>
                  <a:cubicBezTo>
                    <a:pt x="11703" y="11497"/>
                    <a:pt x="11703" y="11256"/>
                    <a:pt x="11913" y="11256"/>
                  </a:cubicBezTo>
                  <a:cubicBezTo>
                    <a:pt x="12332" y="11256"/>
                    <a:pt x="12123" y="11497"/>
                    <a:pt x="12123" y="11497"/>
                  </a:cubicBezTo>
                  <a:cubicBezTo>
                    <a:pt x="11913" y="11377"/>
                    <a:pt x="13171" y="11377"/>
                    <a:pt x="13171" y="11377"/>
                  </a:cubicBezTo>
                  <a:cubicBezTo>
                    <a:pt x="14010" y="11377"/>
                    <a:pt x="14639" y="11135"/>
                    <a:pt x="15478" y="11135"/>
                  </a:cubicBezTo>
                  <a:cubicBezTo>
                    <a:pt x="15688" y="11015"/>
                    <a:pt x="16317" y="10894"/>
                    <a:pt x="16736" y="10773"/>
                  </a:cubicBezTo>
                  <a:cubicBezTo>
                    <a:pt x="16946" y="10653"/>
                    <a:pt x="16946" y="10532"/>
                    <a:pt x="17156" y="10411"/>
                  </a:cubicBezTo>
                  <a:cubicBezTo>
                    <a:pt x="17365" y="10291"/>
                    <a:pt x="17575" y="10170"/>
                    <a:pt x="17785" y="9929"/>
                  </a:cubicBezTo>
                  <a:cubicBezTo>
                    <a:pt x="17785" y="9567"/>
                    <a:pt x="17365" y="9567"/>
                    <a:pt x="16946" y="9325"/>
                  </a:cubicBezTo>
                  <a:cubicBezTo>
                    <a:pt x="16736" y="9084"/>
                    <a:pt x="17365" y="8963"/>
                    <a:pt x="16946" y="8722"/>
                  </a:cubicBezTo>
                  <a:cubicBezTo>
                    <a:pt x="16736" y="8601"/>
                    <a:pt x="15897" y="8481"/>
                    <a:pt x="15897" y="8239"/>
                  </a:cubicBezTo>
                  <a:cubicBezTo>
                    <a:pt x="15897" y="8239"/>
                    <a:pt x="15897" y="8119"/>
                    <a:pt x="16107" y="8119"/>
                  </a:cubicBezTo>
                  <a:cubicBezTo>
                    <a:pt x="16107" y="7998"/>
                    <a:pt x="15897" y="7998"/>
                    <a:pt x="15897" y="7877"/>
                  </a:cubicBezTo>
                  <a:cubicBezTo>
                    <a:pt x="15897" y="7757"/>
                    <a:pt x="15688" y="7515"/>
                    <a:pt x="15897" y="7395"/>
                  </a:cubicBezTo>
                  <a:cubicBezTo>
                    <a:pt x="16107" y="7274"/>
                    <a:pt x="15688" y="7515"/>
                    <a:pt x="15897" y="739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1" name="Shape 1270">
              <a:extLst>
                <a:ext uri="{FF2B5EF4-FFF2-40B4-BE49-F238E27FC236}">
                  <a16:creationId xmlns:a16="http://schemas.microsoft.com/office/drawing/2014/main" xmlns="" id="{234FEBC4-E093-449A-9DBE-64038A9CDC1C}"/>
                </a:ext>
              </a:extLst>
            </p:cNvPr>
            <p:cNvSpPr/>
            <p:nvPr/>
          </p:nvSpPr>
          <p:spPr>
            <a:xfrm>
              <a:off x="13828345" y="8003178"/>
              <a:ext cx="144634" cy="147893"/>
            </a:xfrm>
            <a:custGeom>
              <a:avLst/>
              <a:gdLst/>
              <a:ahLst/>
              <a:cxnLst>
                <a:cxn ang="0">
                  <a:pos x="wd2" y="hd2"/>
                </a:cxn>
                <a:cxn ang="5400000">
                  <a:pos x="wd2" y="hd2"/>
                </a:cxn>
                <a:cxn ang="10800000">
                  <a:pos x="wd2" y="hd2"/>
                </a:cxn>
                <a:cxn ang="16200000">
                  <a:pos x="wd2" y="hd2"/>
                </a:cxn>
              </a:cxnLst>
              <a:rect l="0" t="0" r="r" b="b"/>
              <a:pathLst>
                <a:path w="21600" h="19904" extrusionOk="0">
                  <a:moveTo>
                    <a:pt x="14727" y="19004"/>
                  </a:moveTo>
                  <a:cubicBezTo>
                    <a:pt x="15709" y="19904"/>
                    <a:pt x="16691" y="19904"/>
                    <a:pt x="18655" y="19904"/>
                  </a:cubicBezTo>
                  <a:cubicBezTo>
                    <a:pt x="16691" y="17204"/>
                    <a:pt x="18655" y="16304"/>
                    <a:pt x="18655" y="13604"/>
                  </a:cubicBezTo>
                  <a:cubicBezTo>
                    <a:pt x="18655" y="11804"/>
                    <a:pt x="19636" y="9104"/>
                    <a:pt x="19636" y="7304"/>
                  </a:cubicBezTo>
                  <a:cubicBezTo>
                    <a:pt x="19636" y="6404"/>
                    <a:pt x="20618" y="5504"/>
                    <a:pt x="20618" y="4604"/>
                  </a:cubicBezTo>
                  <a:cubicBezTo>
                    <a:pt x="21600" y="3704"/>
                    <a:pt x="20618" y="2804"/>
                    <a:pt x="21600" y="1004"/>
                  </a:cubicBezTo>
                  <a:cubicBezTo>
                    <a:pt x="21600" y="-1696"/>
                    <a:pt x="17673" y="1904"/>
                    <a:pt x="16691" y="1904"/>
                  </a:cubicBezTo>
                  <a:cubicBezTo>
                    <a:pt x="14727" y="1904"/>
                    <a:pt x="13745" y="1004"/>
                    <a:pt x="11782" y="2804"/>
                  </a:cubicBezTo>
                  <a:cubicBezTo>
                    <a:pt x="11782" y="2804"/>
                    <a:pt x="9818" y="6404"/>
                    <a:pt x="8836" y="5504"/>
                  </a:cubicBezTo>
                  <a:cubicBezTo>
                    <a:pt x="6873" y="5504"/>
                    <a:pt x="5891" y="5504"/>
                    <a:pt x="3927" y="6404"/>
                  </a:cubicBezTo>
                  <a:cubicBezTo>
                    <a:pt x="3927" y="7304"/>
                    <a:pt x="3927" y="9104"/>
                    <a:pt x="2945" y="9104"/>
                  </a:cubicBezTo>
                  <a:cubicBezTo>
                    <a:pt x="2945" y="10004"/>
                    <a:pt x="982" y="10004"/>
                    <a:pt x="0" y="10004"/>
                  </a:cubicBezTo>
                  <a:cubicBezTo>
                    <a:pt x="1964" y="11804"/>
                    <a:pt x="3927" y="14504"/>
                    <a:pt x="5891" y="15404"/>
                  </a:cubicBezTo>
                  <a:cubicBezTo>
                    <a:pt x="6873" y="17204"/>
                    <a:pt x="8836" y="18104"/>
                    <a:pt x="10800" y="18104"/>
                  </a:cubicBezTo>
                  <a:cubicBezTo>
                    <a:pt x="11782" y="18104"/>
                    <a:pt x="13745" y="18104"/>
                    <a:pt x="14727" y="19004"/>
                  </a:cubicBezTo>
                  <a:cubicBezTo>
                    <a:pt x="15709" y="19004"/>
                    <a:pt x="14727" y="18104"/>
                    <a:pt x="14727" y="1900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2" name="Shape 1271">
              <a:extLst>
                <a:ext uri="{FF2B5EF4-FFF2-40B4-BE49-F238E27FC236}">
                  <a16:creationId xmlns:a16="http://schemas.microsoft.com/office/drawing/2014/main" xmlns="" id="{A69A925F-57EB-4FB5-A1DF-5AF8DBD8752E}"/>
                </a:ext>
              </a:extLst>
            </p:cNvPr>
            <p:cNvSpPr/>
            <p:nvPr/>
          </p:nvSpPr>
          <p:spPr>
            <a:xfrm>
              <a:off x="13885926" y="8137505"/>
              <a:ext cx="100611" cy="94147"/>
            </a:xfrm>
            <a:custGeom>
              <a:avLst/>
              <a:gdLst/>
              <a:ahLst/>
              <a:cxnLst>
                <a:cxn ang="0">
                  <a:pos x="wd2" y="hd2"/>
                </a:cxn>
                <a:cxn ang="5400000">
                  <a:pos x="wd2" y="hd2"/>
                </a:cxn>
                <a:cxn ang="10800000">
                  <a:pos x="wd2" y="hd2"/>
                </a:cxn>
                <a:cxn ang="16200000">
                  <a:pos x="wd2" y="hd2"/>
                </a:cxn>
              </a:cxnLst>
              <a:rect l="0" t="0" r="r" b="b"/>
              <a:pathLst>
                <a:path w="19233" h="20446" extrusionOk="0">
                  <a:moveTo>
                    <a:pt x="17962" y="14400"/>
                  </a:moveTo>
                  <a:cubicBezTo>
                    <a:pt x="17962" y="12960"/>
                    <a:pt x="17962" y="11520"/>
                    <a:pt x="19233" y="11520"/>
                  </a:cubicBezTo>
                  <a:cubicBezTo>
                    <a:pt x="17962" y="10080"/>
                    <a:pt x="17962" y="8640"/>
                    <a:pt x="16692" y="8640"/>
                  </a:cubicBezTo>
                  <a:cubicBezTo>
                    <a:pt x="15421" y="7200"/>
                    <a:pt x="14151" y="2880"/>
                    <a:pt x="12880" y="2880"/>
                  </a:cubicBezTo>
                  <a:cubicBezTo>
                    <a:pt x="10339" y="2880"/>
                    <a:pt x="9068" y="2880"/>
                    <a:pt x="7798" y="1440"/>
                  </a:cubicBezTo>
                  <a:cubicBezTo>
                    <a:pt x="6527" y="0"/>
                    <a:pt x="2715" y="0"/>
                    <a:pt x="1445" y="0"/>
                  </a:cubicBezTo>
                  <a:cubicBezTo>
                    <a:pt x="2715" y="1440"/>
                    <a:pt x="-2367" y="8640"/>
                    <a:pt x="1445" y="8640"/>
                  </a:cubicBezTo>
                  <a:cubicBezTo>
                    <a:pt x="2715" y="8640"/>
                    <a:pt x="2715" y="11520"/>
                    <a:pt x="5257" y="10080"/>
                  </a:cubicBezTo>
                  <a:cubicBezTo>
                    <a:pt x="6527" y="8640"/>
                    <a:pt x="2715" y="7200"/>
                    <a:pt x="2715" y="7200"/>
                  </a:cubicBezTo>
                  <a:cubicBezTo>
                    <a:pt x="3986" y="7200"/>
                    <a:pt x="6527" y="8640"/>
                    <a:pt x="6527" y="10080"/>
                  </a:cubicBezTo>
                  <a:cubicBezTo>
                    <a:pt x="7798" y="12960"/>
                    <a:pt x="10339" y="11520"/>
                    <a:pt x="11609" y="14400"/>
                  </a:cubicBezTo>
                  <a:cubicBezTo>
                    <a:pt x="12880" y="15840"/>
                    <a:pt x="12880" y="18720"/>
                    <a:pt x="15421" y="20160"/>
                  </a:cubicBezTo>
                  <a:cubicBezTo>
                    <a:pt x="19233" y="21600"/>
                    <a:pt x="19233" y="17280"/>
                    <a:pt x="17962" y="14400"/>
                  </a:cubicBezTo>
                  <a:cubicBezTo>
                    <a:pt x="17962" y="12960"/>
                    <a:pt x="17962" y="15840"/>
                    <a:pt x="17962" y="14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3" name="Shape 1272">
              <a:extLst>
                <a:ext uri="{FF2B5EF4-FFF2-40B4-BE49-F238E27FC236}">
                  <a16:creationId xmlns:a16="http://schemas.microsoft.com/office/drawing/2014/main" xmlns="" id="{96DB6FD5-127F-4291-86FD-0929DAC31585}"/>
                </a:ext>
              </a:extLst>
            </p:cNvPr>
            <p:cNvSpPr/>
            <p:nvPr/>
          </p:nvSpPr>
          <p:spPr>
            <a:xfrm>
              <a:off x="13746990" y="8024483"/>
              <a:ext cx="74577" cy="44034"/>
            </a:xfrm>
            <a:custGeom>
              <a:avLst/>
              <a:gdLst/>
              <a:ahLst/>
              <a:cxnLst>
                <a:cxn ang="0">
                  <a:pos x="wd2" y="hd2"/>
                </a:cxn>
                <a:cxn ang="5400000">
                  <a:pos x="wd2" y="hd2"/>
                </a:cxn>
                <a:cxn ang="10800000">
                  <a:pos x="wd2" y="hd2"/>
                </a:cxn>
                <a:cxn ang="16200000">
                  <a:pos x="wd2" y="hd2"/>
                </a:cxn>
              </a:cxnLst>
              <a:rect l="0" t="0" r="r" b="b"/>
              <a:pathLst>
                <a:path w="21600" h="16183" extrusionOk="0">
                  <a:moveTo>
                    <a:pt x="7855" y="2400"/>
                  </a:moveTo>
                  <a:cubicBezTo>
                    <a:pt x="7855" y="0"/>
                    <a:pt x="7855" y="0"/>
                    <a:pt x="7855" y="0"/>
                  </a:cubicBezTo>
                  <a:cubicBezTo>
                    <a:pt x="5891" y="2400"/>
                    <a:pt x="1964" y="7200"/>
                    <a:pt x="0" y="9600"/>
                  </a:cubicBezTo>
                  <a:cubicBezTo>
                    <a:pt x="3927" y="12000"/>
                    <a:pt x="21600" y="21600"/>
                    <a:pt x="21600" y="12000"/>
                  </a:cubicBezTo>
                  <a:cubicBezTo>
                    <a:pt x="21600" y="4800"/>
                    <a:pt x="11782" y="7200"/>
                    <a:pt x="7855" y="2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4" name="Shape 1273">
              <a:extLst>
                <a:ext uri="{FF2B5EF4-FFF2-40B4-BE49-F238E27FC236}">
                  <a16:creationId xmlns:a16="http://schemas.microsoft.com/office/drawing/2014/main" xmlns="" id="{B9591D15-DD61-4379-A35D-2F32713A57DB}"/>
                </a:ext>
              </a:extLst>
            </p:cNvPr>
            <p:cNvSpPr/>
            <p:nvPr/>
          </p:nvSpPr>
          <p:spPr>
            <a:xfrm>
              <a:off x="13679123" y="7908394"/>
              <a:ext cx="122107" cy="139341"/>
            </a:xfrm>
            <a:custGeom>
              <a:avLst/>
              <a:gdLst/>
              <a:ahLst/>
              <a:cxnLst>
                <a:cxn ang="0">
                  <a:pos x="wd2" y="hd2"/>
                </a:cxn>
                <a:cxn ang="5400000">
                  <a:pos x="wd2" y="hd2"/>
                </a:cxn>
                <a:cxn ang="10800000">
                  <a:pos x="wd2" y="hd2"/>
                </a:cxn>
                <a:cxn ang="16200000">
                  <a:pos x="wd2" y="hd2"/>
                </a:cxn>
              </a:cxnLst>
              <a:rect l="0" t="0" r="r" b="b"/>
              <a:pathLst>
                <a:path w="19781" h="19581" extrusionOk="0">
                  <a:moveTo>
                    <a:pt x="15461" y="14504"/>
                  </a:moveTo>
                  <a:cubicBezTo>
                    <a:pt x="15461" y="12626"/>
                    <a:pt x="18701" y="11687"/>
                    <a:pt x="19781" y="10748"/>
                  </a:cubicBezTo>
                  <a:cubicBezTo>
                    <a:pt x="16541" y="9808"/>
                    <a:pt x="15461" y="9808"/>
                    <a:pt x="15461" y="6991"/>
                  </a:cubicBezTo>
                  <a:cubicBezTo>
                    <a:pt x="15461" y="6052"/>
                    <a:pt x="16541" y="1356"/>
                    <a:pt x="15461" y="417"/>
                  </a:cubicBezTo>
                  <a:cubicBezTo>
                    <a:pt x="14381" y="-522"/>
                    <a:pt x="8981" y="417"/>
                    <a:pt x="6821" y="417"/>
                  </a:cubicBezTo>
                  <a:cubicBezTo>
                    <a:pt x="4661" y="417"/>
                    <a:pt x="4661" y="3235"/>
                    <a:pt x="5741" y="5113"/>
                  </a:cubicBezTo>
                  <a:cubicBezTo>
                    <a:pt x="6821" y="6052"/>
                    <a:pt x="11141" y="8869"/>
                    <a:pt x="6821" y="8869"/>
                  </a:cubicBezTo>
                  <a:cubicBezTo>
                    <a:pt x="5741" y="8869"/>
                    <a:pt x="3581" y="8869"/>
                    <a:pt x="2501" y="8869"/>
                  </a:cubicBezTo>
                  <a:cubicBezTo>
                    <a:pt x="341" y="8869"/>
                    <a:pt x="341" y="12626"/>
                    <a:pt x="341" y="13565"/>
                  </a:cubicBezTo>
                  <a:cubicBezTo>
                    <a:pt x="-1819" y="19200"/>
                    <a:pt x="6821" y="18261"/>
                    <a:pt x="11141" y="19200"/>
                  </a:cubicBezTo>
                  <a:cubicBezTo>
                    <a:pt x="12221" y="21078"/>
                    <a:pt x="15461" y="15443"/>
                    <a:pt x="15461" y="1450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5" name="Shape 1274">
              <a:extLst>
                <a:ext uri="{FF2B5EF4-FFF2-40B4-BE49-F238E27FC236}">
                  <a16:creationId xmlns:a16="http://schemas.microsoft.com/office/drawing/2014/main" xmlns="" id="{959B3409-7A90-47E1-9701-731370CCAEA0}"/>
                </a:ext>
              </a:extLst>
            </p:cNvPr>
            <p:cNvSpPr/>
            <p:nvPr/>
          </p:nvSpPr>
          <p:spPr>
            <a:xfrm>
              <a:off x="12861122" y="7384145"/>
              <a:ext cx="992085" cy="633560"/>
            </a:xfrm>
            <a:custGeom>
              <a:avLst/>
              <a:gdLst/>
              <a:ahLst/>
              <a:cxnLst>
                <a:cxn ang="0">
                  <a:pos x="wd2" y="hd2"/>
                </a:cxn>
                <a:cxn ang="5400000">
                  <a:pos x="wd2" y="hd2"/>
                </a:cxn>
                <a:cxn ang="10800000">
                  <a:pos x="wd2" y="hd2"/>
                </a:cxn>
                <a:cxn ang="16200000">
                  <a:pos x="wd2" y="hd2"/>
                </a:cxn>
              </a:cxnLst>
              <a:rect l="0" t="0" r="r" b="b"/>
              <a:pathLst>
                <a:path w="21600" h="21468" extrusionOk="0">
                  <a:moveTo>
                    <a:pt x="18144" y="19893"/>
                  </a:moveTo>
                  <a:cubicBezTo>
                    <a:pt x="18288" y="19893"/>
                    <a:pt x="19296" y="20118"/>
                    <a:pt x="19008" y="19668"/>
                  </a:cubicBezTo>
                  <a:cubicBezTo>
                    <a:pt x="18864" y="19218"/>
                    <a:pt x="18576" y="18993"/>
                    <a:pt x="18432" y="18543"/>
                  </a:cubicBezTo>
                  <a:cubicBezTo>
                    <a:pt x="18432" y="18543"/>
                    <a:pt x="18576" y="17868"/>
                    <a:pt x="18720" y="17868"/>
                  </a:cubicBezTo>
                  <a:cubicBezTo>
                    <a:pt x="18864" y="17643"/>
                    <a:pt x="19584" y="17868"/>
                    <a:pt x="19872" y="17868"/>
                  </a:cubicBezTo>
                  <a:cubicBezTo>
                    <a:pt x="20304" y="17868"/>
                    <a:pt x="20160" y="16743"/>
                    <a:pt x="20736" y="17418"/>
                  </a:cubicBezTo>
                  <a:cubicBezTo>
                    <a:pt x="20880" y="16968"/>
                    <a:pt x="21024" y="16743"/>
                    <a:pt x="21024" y="16293"/>
                  </a:cubicBezTo>
                  <a:cubicBezTo>
                    <a:pt x="21024" y="15843"/>
                    <a:pt x="20880" y="15393"/>
                    <a:pt x="21024" y="15168"/>
                  </a:cubicBezTo>
                  <a:cubicBezTo>
                    <a:pt x="21168" y="14718"/>
                    <a:pt x="21600" y="14268"/>
                    <a:pt x="21600" y="14043"/>
                  </a:cubicBezTo>
                  <a:cubicBezTo>
                    <a:pt x="21456" y="13593"/>
                    <a:pt x="21312" y="13593"/>
                    <a:pt x="21024" y="13593"/>
                  </a:cubicBezTo>
                  <a:cubicBezTo>
                    <a:pt x="20592" y="13593"/>
                    <a:pt x="20016" y="13593"/>
                    <a:pt x="19584" y="13818"/>
                  </a:cubicBezTo>
                  <a:cubicBezTo>
                    <a:pt x="19296" y="13818"/>
                    <a:pt x="19152" y="14043"/>
                    <a:pt x="19008" y="14268"/>
                  </a:cubicBezTo>
                  <a:cubicBezTo>
                    <a:pt x="18864" y="14718"/>
                    <a:pt x="19008" y="15168"/>
                    <a:pt x="18864" y="15618"/>
                  </a:cubicBezTo>
                  <a:cubicBezTo>
                    <a:pt x="18864" y="15843"/>
                    <a:pt x="18144" y="16968"/>
                    <a:pt x="18144" y="16968"/>
                  </a:cubicBezTo>
                  <a:cubicBezTo>
                    <a:pt x="17568" y="16743"/>
                    <a:pt x="16992" y="16968"/>
                    <a:pt x="16416" y="17418"/>
                  </a:cubicBezTo>
                  <a:cubicBezTo>
                    <a:pt x="16128" y="17418"/>
                    <a:pt x="15984" y="17193"/>
                    <a:pt x="15840" y="16968"/>
                  </a:cubicBezTo>
                  <a:cubicBezTo>
                    <a:pt x="15696" y="16743"/>
                    <a:pt x="15408" y="16743"/>
                    <a:pt x="15120" y="16518"/>
                  </a:cubicBezTo>
                  <a:cubicBezTo>
                    <a:pt x="14832" y="16518"/>
                    <a:pt x="14832" y="15843"/>
                    <a:pt x="14688" y="15393"/>
                  </a:cubicBezTo>
                  <a:cubicBezTo>
                    <a:pt x="14544" y="14943"/>
                    <a:pt x="14256" y="14718"/>
                    <a:pt x="14112" y="14268"/>
                  </a:cubicBezTo>
                  <a:cubicBezTo>
                    <a:pt x="13968" y="13368"/>
                    <a:pt x="13680" y="12243"/>
                    <a:pt x="13824" y="11343"/>
                  </a:cubicBezTo>
                  <a:cubicBezTo>
                    <a:pt x="13824" y="10668"/>
                    <a:pt x="13680" y="9768"/>
                    <a:pt x="13968" y="9093"/>
                  </a:cubicBezTo>
                  <a:cubicBezTo>
                    <a:pt x="14112" y="8868"/>
                    <a:pt x="14112" y="8643"/>
                    <a:pt x="14112" y="8418"/>
                  </a:cubicBezTo>
                  <a:cubicBezTo>
                    <a:pt x="14256" y="7968"/>
                    <a:pt x="13968" y="8193"/>
                    <a:pt x="13824" y="7968"/>
                  </a:cubicBezTo>
                  <a:cubicBezTo>
                    <a:pt x="13536" y="7968"/>
                    <a:pt x="13248" y="7743"/>
                    <a:pt x="12960" y="7743"/>
                  </a:cubicBezTo>
                  <a:cubicBezTo>
                    <a:pt x="12816" y="7518"/>
                    <a:pt x="12528" y="7068"/>
                    <a:pt x="12528" y="6618"/>
                  </a:cubicBezTo>
                  <a:cubicBezTo>
                    <a:pt x="12528" y="5943"/>
                    <a:pt x="12096" y="5718"/>
                    <a:pt x="11808" y="5268"/>
                  </a:cubicBezTo>
                  <a:cubicBezTo>
                    <a:pt x="11664" y="4818"/>
                    <a:pt x="11664" y="4368"/>
                    <a:pt x="11520" y="3918"/>
                  </a:cubicBezTo>
                  <a:cubicBezTo>
                    <a:pt x="11376" y="3693"/>
                    <a:pt x="11088" y="3693"/>
                    <a:pt x="10800" y="3693"/>
                  </a:cubicBezTo>
                  <a:cubicBezTo>
                    <a:pt x="10656" y="3468"/>
                    <a:pt x="10368" y="3468"/>
                    <a:pt x="10224" y="3693"/>
                  </a:cubicBezTo>
                  <a:cubicBezTo>
                    <a:pt x="10224" y="3918"/>
                    <a:pt x="10080" y="4368"/>
                    <a:pt x="9792" y="4368"/>
                  </a:cubicBezTo>
                  <a:cubicBezTo>
                    <a:pt x="9504" y="4368"/>
                    <a:pt x="9072" y="3918"/>
                    <a:pt x="8928" y="3468"/>
                  </a:cubicBezTo>
                  <a:cubicBezTo>
                    <a:pt x="8784" y="2793"/>
                    <a:pt x="8784" y="2568"/>
                    <a:pt x="8496" y="2118"/>
                  </a:cubicBezTo>
                  <a:cubicBezTo>
                    <a:pt x="8208" y="1893"/>
                    <a:pt x="7776" y="1218"/>
                    <a:pt x="7488" y="1218"/>
                  </a:cubicBezTo>
                  <a:cubicBezTo>
                    <a:pt x="7344" y="993"/>
                    <a:pt x="6480" y="993"/>
                    <a:pt x="6480" y="1218"/>
                  </a:cubicBezTo>
                  <a:cubicBezTo>
                    <a:pt x="6192" y="1893"/>
                    <a:pt x="6048" y="1668"/>
                    <a:pt x="5616" y="1668"/>
                  </a:cubicBezTo>
                  <a:cubicBezTo>
                    <a:pt x="5040" y="1668"/>
                    <a:pt x="4608" y="1668"/>
                    <a:pt x="4176" y="1668"/>
                  </a:cubicBezTo>
                  <a:cubicBezTo>
                    <a:pt x="4032" y="1668"/>
                    <a:pt x="3600" y="1218"/>
                    <a:pt x="3312" y="993"/>
                  </a:cubicBezTo>
                  <a:cubicBezTo>
                    <a:pt x="2880" y="768"/>
                    <a:pt x="2448" y="543"/>
                    <a:pt x="1872" y="93"/>
                  </a:cubicBezTo>
                  <a:cubicBezTo>
                    <a:pt x="1296" y="-132"/>
                    <a:pt x="576" y="93"/>
                    <a:pt x="0" y="318"/>
                  </a:cubicBezTo>
                  <a:cubicBezTo>
                    <a:pt x="144" y="1443"/>
                    <a:pt x="720" y="2343"/>
                    <a:pt x="1008" y="3468"/>
                  </a:cubicBezTo>
                  <a:cubicBezTo>
                    <a:pt x="1152" y="3918"/>
                    <a:pt x="1584" y="4368"/>
                    <a:pt x="1872" y="4593"/>
                  </a:cubicBezTo>
                  <a:cubicBezTo>
                    <a:pt x="2016" y="5043"/>
                    <a:pt x="2304" y="5718"/>
                    <a:pt x="2160" y="6168"/>
                  </a:cubicBezTo>
                  <a:cubicBezTo>
                    <a:pt x="2160" y="6168"/>
                    <a:pt x="1152" y="5718"/>
                    <a:pt x="1728" y="6393"/>
                  </a:cubicBezTo>
                  <a:cubicBezTo>
                    <a:pt x="1872" y="6618"/>
                    <a:pt x="2016" y="6843"/>
                    <a:pt x="2160" y="7068"/>
                  </a:cubicBezTo>
                  <a:cubicBezTo>
                    <a:pt x="2448" y="7068"/>
                    <a:pt x="2592" y="7068"/>
                    <a:pt x="2736" y="7293"/>
                  </a:cubicBezTo>
                  <a:cubicBezTo>
                    <a:pt x="3024" y="7518"/>
                    <a:pt x="3312" y="7968"/>
                    <a:pt x="3600" y="8418"/>
                  </a:cubicBezTo>
                  <a:cubicBezTo>
                    <a:pt x="3744" y="8643"/>
                    <a:pt x="3600" y="9093"/>
                    <a:pt x="3456" y="9318"/>
                  </a:cubicBezTo>
                  <a:cubicBezTo>
                    <a:pt x="3312" y="9543"/>
                    <a:pt x="3600" y="9768"/>
                    <a:pt x="3744" y="9768"/>
                  </a:cubicBezTo>
                  <a:cubicBezTo>
                    <a:pt x="4176" y="10218"/>
                    <a:pt x="4464" y="10668"/>
                    <a:pt x="4752" y="11118"/>
                  </a:cubicBezTo>
                  <a:cubicBezTo>
                    <a:pt x="4896" y="11343"/>
                    <a:pt x="5040" y="11793"/>
                    <a:pt x="5184" y="11793"/>
                  </a:cubicBezTo>
                  <a:cubicBezTo>
                    <a:pt x="5328" y="11793"/>
                    <a:pt x="5472" y="11343"/>
                    <a:pt x="5328" y="11118"/>
                  </a:cubicBezTo>
                  <a:cubicBezTo>
                    <a:pt x="5328" y="10893"/>
                    <a:pt x="5184" y="10668"/>
                    <a:pt x="5184" y="10443"/>
                  </a:cubicBezTo>
                  <a:cubicBezTo>
                    <a:pt x="5040" y="10218"/>
                    <a:pt x="4752" y="10443"/>
                    <a:pt x="4608" y="10218"/>
                  </a:cubicBezTo>
                  <a:cubicBezTo>
                    <a:pt x="4320" y="9768"/>
                    <a:pt x="4608" y="9768"/>
                    <a:pt x="4608" y="9318"/>
                  </a:cubicBezTo>
                  <a:cubicBezTo>
                    <a:pt x="4608" y="9318"/>
                    <a:pt x="4320" y="8868"/>
                    <a:pt x="4320" y="8643"/>
                  </a:cubicBezTo>
                  <a:cubicBezTo>
                    <a:pt x="4032" y="8193"/>
                    <a:pt x="4032" y="7518"/>
                    <a:pt x="3744" y="7068"/>
                  </a:cubicBezTo>
                  <a:cubicBezTo>
                    <a:pt x="3456" y="6843"/>
                    <a:pt x="3168" y="6393"/>
                    <a:pt x="3024" y="5943"/>
                  </a:cubicBezTo>
                  <a:cubicBezTo>
                    <a:pt x="3024" y="5718"/>
                    <a:pt x="3024" y="5268"/>
                    <a:pt x="2880" y="5043"/>
                  </a:cubicBezTo>
                  <a:cubicBezTo>
                    <a:pt x="2736" y="4818"/>
                    <a:pt x="2592" y="4593"/>
                    <a:pt x="2448" y="4368"/>
                  </a:cubicBezTo>
                  <a:cubicBezTo>
                    <a:pt x="2304" y="3918"/>
                    <a:pt x="2160" y="3693"/>
                    <a:pt x="1872" y="3468"/>
                  </a:cubicBezTo>
                  <a:cubicBezTo>
                    <a:pt x="1728" y="3243"/>
                    <a:pt x="1728" y="2793"/>
                    <a:pt x="1728" y="2568"/>
                  </a:cubicBezTo>
                  <a:cubicBezTo>
                    <a:pt x="1728" y="2343"/>
                    <a:pt x="1440" y="1218"/>
                    <a:pt x="1584" y="993"/>
                  </a:cubicBezTo>
                  <a:cubicBezTo>
                    <a:pt x="1728" y="768"/>
                    <a:pt x="1872" y="1443"/>
                    <a:pt x="2016" y="1443"/>
                  </a:cubicBezTo>
                  <a:cubicBezTo>
                    <a:pt x="2160" y="1443"/>
                    <a:pt x="2160" y="1443"/>
                    <a:pt x="2160" y="1443"/>
                  </a:cubicBezTo>
                  <a:cubicBezTo>
                    <a:pt x="2448" y="1218"/>
                    <a:pt x="2448" y="1443"/>
                    <a:pt x="2592" y="1668"/>
                  </a:cubicBezTo>
                  <a:cubicBezTo>
                    <a:pt x="2736" y="1668"/>
                    <a:pt x="2880" y="1668"/>
                    <a:pt x="2880" y="1893"/>
                  </a:cubicBezTo>
                  <a:cubicBezTo>
                    <a:pt x="2880" y="2343"/>
                    <a:pt x="3024" y="2793"/>
                    <a:pt x="3168" y="3243"/>
                  </a:cubicBezTo>
                  <a:cubicBezTo>
                    <a:pt x="3168" y="3468"/>
                    <a:pt x="3312" y="3918"/>
                    <a:pt x="3312" y="4143"/>
                  </a:cubicBezTo>
                  <a:cubicBezTo>
                    <a:pt x="3312" y="4368"/>
                    <a:pt x="3168" y="4593"/>
                    <a:pt x="3168" y="4818"/>
                  </a:cubicBezTo>
                  <a:cubicBezTo>
                    <a:pt x="3312" y="4818"/>
                    <a:pt x="3312" y="4368"/>
                    <a:pt x="3312" y="4368"/>
                  </a:cubicBezTo>
                  <a:cubicBezTo>
                    <a:pt x="3456" y="4143"/>
                    <a:pt x="3600" y="4818"/>
                    <a:pt x="3744" y="4818"/>
                  </a:cubicBezTo>
                  <a:cubicBezTo>
                    <a:pt x="3888" y="5043"/>
                    <a:pt x="4608" y="5718"/>
                    <a:pt x="4608" y="5943"/>
                  </a:cubicBezTo>
                  <a:cubicBezTo>
                    <a:pt x="4608" y="6393"/>
                    <a:pt x="4752" y="6618"/>
                    <a:pt x="4896" y="6618"/>
                  </a:cubicBezTo>
                  <a:cubicBezTo>
                    <a:pt x="5040" y="6843"/>
                    <a:pt x="5040" y="7068"/>
                    <a:pt x="5184" y="7293"/>
                  </a:cubicBezTo>
                  <a:cubicBezTo>
                    <a:pt x="5328" y="7518"/>
                    <a:pt x="5472" y="7293"/>
                    <a:pt x="5472" y="7518"/>
                  </a:cubicBezTo>
                  <a:cubicBezTo>
                    <a:pt x="5616" y="7743"/>
                    <a:pt x="5328" y="7968"/>
                    <a:pt x="5472" y="8418"/>
                  </a:cubicBezTo>
                  <a:cubicBezTo>
                    <a:pt x="5760" y="8643"/>
                    <a:pt x="6048" y="8868"/>
                    <a:pt x="6336" y="9318"/>
                  </a:cubicBezTo>
                  <a:cubicBezTo>
                    <a:pt x="6480" y="9543"/>
                    <a:pt x="6480" y="9768"/>
                    <a:pt x="6624" y="9993"/>
                  </a:cubicBezTo>
                  <a:cubicBezTo>
                    <a:pt x="6768" y="10218"/>
                    <a:pt x="6912" y="10218"/>
                    <a:pt x="7056" y="10668"/>
                  </a:cubicBezTo>
                  <a:cubicBezTo>
                    <a:pt x="7344" y="10893"/>
                    <a:pt x="7488" y="11343"/>
                    <a:pt x="7776" y="11793"/>
                  </a:cubicBezTo>
                  <a:cubicBezTo>
                    <a:pt x="7920" y="12018"/>
                    <a:pt x="8064" y="12243"/>
                    <a:pt x="8208" y="12468"/>
                  </a:cubicBezTo>
                  <a:cubicBezTo>
                    <a:pt x="8352" y="12918"/>
                    <a:pt x="8064" y="12918"/>
                    <a:pt x="8064" y="13143"/>
                  </a:cubicBezTo>
                  <a:cubicBezTo>
                    <a:pt x="8064" y="13368"/>
                    <a:pt x="8496" y="13143"/>
                    <a:pt x="8496" y="13593"/>
                  </a:cubicBezTo>
                  <a:cubicBezTo>
                    <a:pt x="8352" y="14043"/>
                    <a:pt x="8208" y="14043"/>
                    <a:pt x="8352" y="14493"/>
                  </a:cubicBezTo>
                  <a:cubicBezTo>
                    <a:pt x="8352" y="14493"/>
                    <a:pt x="8064" y="14943"/>
                    <a:pt x="8208" y="15168"/>
                  </a:cubicBezTo>
                  <a:cubicBezTo>
                    <a:pt x="8352" y="15393"/>
                    <a:pt x="8496" y="15843"/>
                    <a:pt x="8640" y="16068"/>
                  </a:cubicBezTo>
                  <a:cubicBezTo>
                    <a:pt x="8784" y="16293"/>
                    <a:pt x="8928" y="16293"/>
                    <a:pt x="9072" y="16293"/>
                  </a:cubicBezTo>
                  <a:cubicBezTo>
                    <a:pt x="9504" y="16518"/>
                    <a:pt x="9504" y="16968"/>
                    <a:pt x="9792" y="17193"/>
                  </a:cubicBezTo>
                  <a:cubicBezTo>
                    <a:pt x="10224" y="17643"/>
                    <a:pt x="10800" y="17643"/>
                    <a:pt x="11088" y="18093"/>
                  </a:cubicBezTo>
                  <a:cubicBezTo>
                    <a:pt x="11664" y="18543"/>
                    <a:pt x="12240" y="18993"/>
                    <a:pt x="12816" y="19218"/>
                  </a:cubicBezTo>
                  <a:cubicBezTo>
                    <a:pt x="13248" y="19668"/>
                    <a:pt x="13968" y="20118"/>
                    <a:pt x="14544" y="20343"/>
                  </a:cubicBezTo>
                  <a:cubicBezTo>
                    <a:pt x="15120" y="20343"/>
                    <a:pt x="15552" y="19443"/>
                    <a:pt x="16272" y="19668"/>
                  </a:cubicBezTo>
                  <a:cubicBezTo>
                    <a:pt x="16848" y="19893"/>
                    <a:pt x="17280" y="20793"/>
                    <a:pt x="17712" y="21468"/>
                  </a:cubicBezTo>
                  <a:cubicBezTo>
                    <a:pt x="17712" y="21243"/>
                    <a:pt x="17856" y="20118"/>
                    <a:pt x="18144" y="19893"/>
                  </a:cubicBezTo>
                  <a:cubicBezTo>
                    <a:pt x="18288" y="19893"/>
                    <a:pt x="18000" y="19893"/>
                    <a:pt x="18144" y="1989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6" name="Shape 1275">
              <a:extLst>
                <a:ext uri="{FF2B5EF4-FFF2-40B4-BE49-F238E27FC236}">
                  <a16:creationId xmlns:a16="http://schemas.microsoft.com/office/drawing/2014/main" xmlns="" id="{E73631C1-27D1-46DC-9C2C-C63B1B665BD4}"/>
                </a:ext>
              </a:extLst>
            </p:cNvPr>
            <p:cNvSpPr/>
            <p:nvPr/>
          </p:nvSpPr>
          <p:spPr>
            <a:xfrm>
              <a:off x="13772103" y="7977816"/>
              <a:ext cx="194097" cy="100921"/>
            </a:xfrm>
            <a:custGeom>
              <a:avLst/>
              <a:gdLst/>
              <a:ahLst/>
              <a:cxnLst>
                <a:cxn ang="0">
                  <a:pos x="wd2" y="hd2"/>
                </a:cxn>
                <a:cxn ang="5400000">
                  <a:pos x="wd2" y="hd2"/>
                </a:cxn>
                <a:cxn ang="10800000">
                  <a:pos x="wd2" y="hd2"/>
                </a:cxn>
                <a:cxn ang="16200000">
                  <a:pos x="wd2" y="hd2"/>
                </a:cxn>
              </a:cxnLst>
              <a:rect l="0" t="0" r="r" b="b"/>
              <a:pathLst>
                <a:path w="21082" h="20518" extrusionOk="0">
                  <a:moveTo>
                    <a:pt x="8122" y="19168"/>
                  </a:moveTo>
                  <a:cubicBezTo>
                    <a:pt x="8842" y="19168"/>
                    <a:pt x="8842" y="17818"/>
                    <a:pt x="8842" y="16468"/>
                  </a:cubicBezTo>
                  <a:cubicBezTo>
                    <a:pt x="8842" y="15118"/>
                    <a:pt x="10282" y="13768"/>
                    <a:pt x="11002" y="13768"/>
                  </a:cubicBezTo>
                  <a:cubicBezTo>
                    <a:pt x="12442" y="12418"/>
                    <a:pt x="12442" y="15118"/>
                    <a:pt x="13882" y="12418"/>
                  </a:cubicBezTo>
                  <a:cubicBezTo>
                    <a:pt x="14602" y="11068"/>
                    <a:pt x="15322" y="7018"/>
                    <a:pt x="16762" y="8368"/>
                  </a:cubicBezTo>
                  <a:cubicBezTo>
                    <a:pt x="18922" y="8368"/>
                    <a:pt x="18922" y="7018"/>
                    <a:pt x="21082" y="5668"/>
                  </a:cubicBezTo>
                  <a:cubicBezTo>
                    <a:pt x="18202" y="2968"/>
                    <a:pt x="17482" y="-1082"/>
                    <a:pt x="13882" y="268"/>
                  </a:cubicBezTo>
                  <a:cubicBezTo>
                    <a:pt x="12442" y="268"/>
                    <a:pt x="11002" y="1618"/>
                    <a:pt x="9562" y="1618"/>
                  </a:cubicBezTo>
                  <a:cubicBezTo>
                    <a:pt x="8122" y="1618"/>
                    <a:pt x="6682" y="268"/>
                    <a:pt x="5242" y="268"/>
                  </a:cubicBezTo>
                  <a:cubicBezTo>
                    <a:pt x="3082" y="1618"/>
                    <a:pt x="2362" y="1618"/>
                    <a:pt x="922" y="4318"/>
                  </a:cubicBezTo>
                  <a:cubicBezTo>
                    <a:pt x="922" y="5668"/>
                    <a:pt x="-518" y="8368"/>
                    <a:pt x="202" y="11068"/>
                  </a:cubicBezTo>
                  <a:cubicBezTo>
                    <a:pt x="2362" y="13768"/>
                    <a:pt x="5242" y="11068"/>
                    <a:pt x="5242" y="17818"/>
                  </a:cubicBezTo>
                  <a:cubicBezTo>
                    <a:pt x="5242" y="17818"/>
                    <a:pt x="6682" y="17818"/>
                    <a:pt x="6682" y="17818"/>
                  </a:cubicBezTo>
                  <a:cubicBezTo>
                    <a:pt x="6682" y="17818"/>
                    <a:pt x="5962" y="20518"/>
                    <a:pt x="5962" y="20518"/>
                  </a:cubicBezTo>
                  <a:cubicBezTo>
                    <a:pt x="6682" y="20518"/>
                    <a:pt x="8122" y="20518"/>
                    <a:pt x="8122" y="1916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7" name="Shape 1276">
              <a:extLst>
                <a:ext uri="{FF2B5EF4-FFF2-40B4-BE49-F238E27FC236}">
                  <a16:creationId xmlns:a16="http://schemas.microsoft.com/office/drawing/2014/main" xmlns="" id="{7C15A17B-E0E7-45AE-BE80-5442B4BDED7C}"/>
                </a:ext>
              </a:extLst>
            </p:cNvPr>
            <p:cNvSpPr/>
            <p:nvPr/>
          </p:nvSpPr>
          <p:spPr>
            <a:xfrm>
              <a:off x="13772415" y="7888020"/>
              <a:ext cx="42373" cy="89718"/>
            </a:xfrm>
            <a:custGeom>
              <a:avLst/>
              <a:gdLst/>
              <a:ahLst/>
              <a:cxnLst>
                <a:cxn ang="0">
                  <a:pos x="wd2" y="hd2"/>
                </a:cxn>
                <a:cxn ang="5400000">
                  <a:pos x="wd2" y="hd2"/>
                </a:cxn>
                <a:cxn ang="10800000">
                  <a:pos x="wd2" y="hd2"/>
                </a:cxn>
                <a:cxn ang="16200000">
                  <a:pos x="wd2" y="hd2"/>
                </a:cxn>
              </a:cxnLst>
              <a:rect l="0" t="0" r="r" b="b"/>
              <a:pathLst>
                <a:path w="19286" h="19484" extrusionOk="0">
                  <a:moveTo>
                    <a:pt x="13115" y="640"/>
                  </a:moveTo>
                  <a:cubicBezTo>
                    <a:pt x="10029" y="-800"/>
                    <a:pt x="3857" y="3520"/>
                    <a:pt x="3857" y="4960"/>
                  </a:cubicBezTo>
                  <a:cubicBezTo>
                    <a:pt x="772" y="6400"/>
                    <a:pt x="772" y="4960"/>
                    <a:pt x="772" y="7840"/>
                  </a:cubicBezTo>
                  <a:cubicBezTo>
                    <a:pt x="772" y="9280"/>
                    <a:pt x="-2314" y="20800"/>
                    <a:pt x="3857" y="19360"/>
                  </a:cubicBezTo>
                  <a:cubicBezTo>
                    <a:pt x="3857" y="17920"/>
                    <a:pt x="13115" y="13600"/>
                    <a:pt x="16200" y="10720"/>
                  </a:cubicBezTo>
                  <a:cubicBezTo>
                    <a:pt x="16200" y="6400"/>
                    <a:pt x="16200" y="4960"/>
                    <a:pt x="19286" y="2080"/>
                  </a:cubicBezTo>
                  <a:cubicBezTo>
                    <a:pt x="19286" y="640"/>
                    <a:pt x="16200" y="640"/>
                    <a:pt x="13115" y="640"/>
                  </a:cubicBezTo>
                  <a:cubicBezTo>
                    <a:pt x="10029" y="-800"/>
                    <a:pt x="16200" y="640"/>
                    <a:pt x="13115" y="64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8" name="Shape 1277">
              <a:extLst>
                <a:ext uri="{FF2B5EF4-FFF2-40B4-BE49-F238E27FC236}">
                  <a16:creationId xmlns:a16="http://schemas.microsoft.com/office/drawing/2014/main" xmlns="" id="{F194DB56-F527-470A-8ECC-E27E31DBA3C9}"/>
                </a:ext>
              </a:extLst>
            </p:cNvPr>
            <p:cNvSpPr/>
            <p:nvPr/>
          </p:nvSpPr>
          <p:spPr>
            <a:xfrm>
              <a:off x="14264498" y="7830796"/>
              <a:ext cx="85875" cy="67101"/>
            </a:xfrm>
            <a:custGeom>
              <a:avLst/>
              <a:gdLst/>
              <a:ahLst/>
              <a:cxnLst>
                <a:cxn ang="0">
                  <a:pos x="wd2" y="hd2"/>
                </a:cxn>
                <a:cxn ang="5400000">
                  <a:pos x="wd2" y="hd2"/>
                </a:cxn>
                <a:cxn ang="10800000">
                  <a:pos x="wd2" y="hd2"/>
                </a:cxn>
                <a:cxn ang="16200000">
                  <a:pos x="wd2" y="hd2"/>
                </a:cxn>
              </a:cxnLst>
              <a:rect l="0" t="0" r="r" b="b"/>
              <a:pathLst>
                <a:path w="21600" h="20037" extrusionOk="0">
                  <a:moveTo>
                    <a:pt x="19938" y="4328"/>
                  </a:moveTo>
                  <a:cubicBezTo>
                    <a:pt x="16615" y="4328"/>
                    <a:pt x="13292" y="-1563"/>
                    <a:pt x="9969" y="401"/>
                  </a:cubicBezTo>
                  <a:cubicBezTo>
                    <a:pt x="4985" y="2364"/>
                    <a:pt x="11631" y="4328"/>
                    <a:pt x="11631" y="8255"/>
                  </a:cubicBezTo>
                  <a:cubicBezTo>
                    <a:pt x="13292" y="10219"/>
                    <a:pt x="16615" y="14146"/>
                    <a:pt x="14954" y="16110"/>
                  </a:cubicBezTo>
                  <a:cubicBezTo>
                    <a:pt x="13292" y="18073"/>
                    <a:pt x="11631" y="18073"/>
                    <a:pt x="9969" y="18073"/>
                  </a:cubicBezTo>
                  <a:cubicBezTo>
                    <a:pt x="6646" y="16110"/>
                    <a:pt x="9969" y="16110"/>
                    <a:pt x="8308" y="14146"/>
                  </a:cubicBezTo>
                  <a:cubicBezTo>
                    <a:pt x="8308" y="14146"/>
                    <a:pt x="0" y="16110"/>
                    <a:pt x="0" y="16110"/>
                  </a:cubicBezTo>
                  <a:cubicBezTo>
                    <a:pt x="0" y="20037"/>
                    <a:pt x="3323" y="20037"/>
                    <a:pt x="4985" y="20037"/>
                  </a:cubicBezTo>
                  <a:cubicBezTo>
                    <a:pt x="9969" y="18073"/>
                    <a:pt x="14954" y="20037"/>
                    <a:pt x="21600" y="20037"/>
                  </a:cubicBezTo>
                  <a:cubicBezTo>
                    <a:pt x="21600" y="14146"/>
                    <a:pt x="19938" y="8255"/>
                    <a:pt x="19938" y="4328"/>
                  </a:cubicBezTo>
                  <a:cubicBezTo>
                    <a:pt x="18277" y="4328"/>
                    <a:pt x="19938" y="8255"/>
                    <a:pt x="19938" y="432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39" name="Shape 1278">
              <a:extLst>
                <a:ext uri="{FF2B5EF4-FFF2-40B4-BE49-F238E27FC236}">
                  <a16:creationId xmlns:a16="http://schemas.microsoft.com/office/drawing/2014/main" xmlns="" id="{598774CD-0AB2-4A0F-9797-311DE98656F1}"/>
                </a:ext>
              </a:extLst>
            </p:cNvPr>
            <p:cNvSpPr/>
            <p:nvPr/>
          </p:nvSpPr>
          <p:spPr>
            <a:xfrm>
              <a:off x="14343595" y="7830386"/>
              <a:ext cx="115616" cy="82015"/>
            </a:xfrm>
            <a:custGeom>
              <a:avLst/>
              <a:gdLst/>
              <a:ahLst/>
              <a:cxnLst>
                <a:cxn ang="0">
                  <a:pos x="wd2" y="hd2"/>
                </a:cxn>
                <a:cxn ang="5400000">
                  <a:pos x="wd2" y="hd2"/>
                </a:cxn>
                <a:cxn ang="10800000">
                  <a:pos x="wd2" y="hd2"/>
                </a:cxn>
                <a:cxn ang="16200000">
                  <a:pos x="wd2" y="hd2"/>
                </a:cxn>
              </a:cxnLst>
              <a:rect l="0" t="0" r="r" b="b"/>
              <a:pathLst>
                <a:path w="20850" h="17811" extrusionOk="0">
                  <a:moveTo>
                    <a:pt x="16800" y="9032"/>
                  </a:moveTo>
                  <a:cubicBezTo>
                    <a:pt x="14400" y="7592"/>
                    <a:pt x="12000" y="4712"/>
                    <a:pt x="9600" y="3272"/>
                  </a:cubicBezTo>
                  <a:cubicBezTo>
                    <a:pt x="8400" y="1832"/>
                    <a:pt x="2400" y="-1048"/>
                    <a:pt x="1200" y="392"/>
                  </a:cubicBezTo>
                  <a:cubicBezTo>
                    <a:pt x="1200" y="392"/>
                    <a:pt x="3600" y="3272"/>
                    <a:pt x="0" y="3272"/>
                  </a:cubicBezTo>
                  <a:cubicBezTo>
                    <a:pt x="0" y="6152"/>
                    <a:pt x="1200" y="9032"/>
                    <a:pt x="1200" y="13352"/>
                  </a:cubicBezTo>
                  <a:cubicBezTo>
                    <a:pt x="1200" y="14792"/>
                    <a:pt x="1200" y="14792"/>
                    <a:pt x="2400" y="16232"/>
                  </a:cubicBezTo>
                  <a:cubicBezTo>
                    <a:pt x="3600" y="20552"/>
                    <a:pt x="3600" y="14792"/>
                    <a:pt x="4800" y="13352"/>
                  </a:cubicBezTo>
                  <a:cubicBezTo>
                    <a:pt x="7200" y="10472"/>
                    <a:pt x="13200" y="13352"/>
                    <a:pt x="15600" y="13352"/>
                  </a:cubicBezTo>
                  <a:cubicBezTo>
                    <a:pt x="18000" y="13352"/>
                    <a:pt x="18000" y="14792"/>
                    <a:pt x="20400" y="13352"/>
                  </a:cubicBezTo>
                  <a:cubicBezTo>
                    <a:pt x="21600" y="10472"/>
                    <a:pt x="20400" y="9032"/>
                    <a:pt x="16800" y="9032"/>
                  </a:cubicBezTo>
                  <a:cubicBezTo>
                    <a:pt x="14400" y="9032"/>
                    <a:pt x="19200" y="9032"/>
                    <a:pt x="16800" y="903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0" name="Shape 1279">
              <a:extLst>
                <a:ext uri="{FF2B5EF4-FFF2-40B4-BE49-F238E27FC236}">
                  <a16:creationId xmlns:a16="http://schemas.microsoft.com/office/drawing/2014/main" xmlns="" id="{87025727-BB27-41FE-9F8D-28B95EA1B14A}"/>
                </a:ext>
              </a:extLst>
            </p:cNvPr>
            <p:cNvSpPr/>
            <p:nvPr/>
          </p:nvSpPr>
          <p:spPr>
            <a:xfrm>
              <a:off x="11175465" y="5618873"/>
              <a:ext cx="1260805" cy="854627"/>
            </a:xfrm>
            <a:custGeom>
              <a:avLst/>
              <a:gdLst/>
              <a:ahLst/>
              <a:cxnLst>
                <a:cxn ang="0">
                  <a:pos x="wd2" y="hd2"/>
                </a:cxn>
                <a:cxn ang="5400000">
                  <a:pos x="wd2" y="hd2"/>
                </a:cxn>
                <a:cxn ang="10800000">
                  <a:pos x="wd2" y="hd2"/>
                </a:cxn>
                <a:cxn ang="16200000">
                  <a:pos x="wd2" y="hd2"/>
                </a:cxn>
              </a:cxnLst>
              <a:rect l="0" t="0" r="r" b="b"/>
              <a:pathLst>
                <a:path w="21179" h="21378" extrusionOk="0">
                  <a:moveTo>
                    <a:pt x="21179" y="20834"/>
                  </a:moveTo>
                  <a:cubicBezTo>
                    <a:pt x="21068" y="20668"/>
                    <a:pt x="20845" y="20668"/>
                    <a:pt x="21068" y="20336"/>
                  </a:cubicBezTo>
                  <a:cubicBezTo>
                    <a:pt x="21068" y="20170"/>
                    <a:pt x="20956" y="20170"/>
                    <a:pt x="20845" y="20170"/>
                  </a:cubicBezTo>
                  <a:cubicBezTo>
                    <a:pt x="20622" y="19837"/>
                    <a:pt x="20177" y="19671"/>
                    <a:pt x="20066" y="19505"/>
                  </a:cubicBezTo>
                  <a:cubicBezTo>
                    <a:pt x="19620" y="18674"/>
                    <a:pt x="19398" y="17677"/>
                    <a:pt x="18952" y="17013"/>
                  </a:cubicBezTo>
                  <a:cubicBezTo>
                    <a:pt x="18730" y="16847"/>
                    <a:pt x="18507" y="16514"/>
                    <a:pt x="18395" y="16348"/>
                  </a:cubicBezTo>
                  <a:cubicBezTo>
                    <a:pt x="18173" y="16182"/>
                    <a:pt x="18173" y="15684"/>
                    <a:pt x="17950" y="15684"/>
                  </a:cubicBezTo>
                  <a:cubicBezTo>
                    <a:pt x="17839" y="15684"/>
                    <a:pt x="17505" y="16016"/>
                    <a:pt x="17505" y="16016"/>
                  </a:cubicBezTo>
                  <a:cubicBezTo>
                    <a:pt x="17616" y="16348"/>
                    <a:pt x="17282" y="16514"/>
                    <a:pt x="17171" y="16514"/>
                  </a:cubicBezTo>
                  <a:cubicBezTo>
                    <a:pt x="16837" y="16681"/>
                    <a:pt x="16503" y="16016"/>
                    <a:pt x="16280" y="15684"/>
                  </a:cubicBezTo>
                  <a:cubicBezTo>
                    <a:pt x="16169" y="15517"/>
                    <a:pt x="16057" y="15517"/>
                    <a:pt x="15946" y="15185"/>
                  </a:cubicBezTo>
                  <a:cubicBezTo>
                    <a:pt x="15835" y="14853"/>
                    <a:pt x="15612" y="15019"/>
                    <a:pt x="15501" y="15185"/>
                  </a:cubicBezTo>
                  <a:cubicBezTo>
                    <a:pt x="15278" y="15185"/>
                    <a:pt x="15278" y="15019"/>
                    <a:pt x="15055" y="15185"/>
                  </a:cubicBezTo>
                  <a:cubicBezTo>
                    <a:pt x="15055" y="15185"/>
                    <a:pt x="14944" y="15185"/>
                    <a:pt x="14944" y="15019"/>
                  </a:cubicBezTo>
                  <a:cubicBezTo>
                    <a:pt x="14944" y="14853"/>
                    <a:pt x="14944" y="14853"/>
                    <a:pt x="14944" y="14687"/>
                  </a:cubicBezTo>
                  <a:cubicBezTo>
                    <a:pt x="14944" y="14022"/>
                    <a:pt x="14944" y="13191"/>
                    <a:pt x="14944" y="12527"/>
                  </a:cubicBezTo>
                  <a:cubicBezTo>
                    <a:pt x="14944" y="10533"/>
                    <a:pt x="14944" y="8373"/>
                    <a:pt x="14944" y="6213"/>
                  </a:cubicBezTo>
                  <a:cubicBezTo>
                    <a:pt x="14944" y="5382"/>
                    <a:pt x="14944" y="4385"/>
                    <a:pt x="14944" y="3388"/>
                  </a:cubicBezTo>
                  <a:cubicBezTo>
                    <a:pt x="14944" y="3222"/>
                    <a:pt x="14944" y="2890"/>
                    <a:pt x="14944" y="2557"/>
                  </a:cubicBezTo>
                  <a:cubicBezTo>
                    <a:pt x="14944" y="2391"/>
                    <a:pt x="14833" y="2391"/>
                    <a:pt x="14610" y="2225"/>
                  </a:cubicBezTo>
                  <a:cubicBezTo>
                    <a:pt x="14053" y="1893"/>
                    <a:pt x="13719" y="1893"/>
                    <a:pt x="13163" y="1893"/>
                  </a:cubicBezTo>
                  <a:cubicBezTo>
                    <a:pt x="12606" y="1893"/>
                    <a:pt x="12160" y="1727"/>
                    <a:pt x="11604" y="1561"/>
                  </a:cubicBezTo>
                  <a:cubicBezTo>
                    <a:pt x="10936" y="1561"/>
                    <a:pt x="10379" y="1228"/>
                    <a:pt x="9822" y="1228"/>
                  </a:cubicBezTo>
                  <a:cubicBezTo>
                    <a:pt x="9488" y="1228"/>
                    <a:pt x="9266" y="1394"/>
                    <a:pt x="8932" y="1228"/>
                  </a:cubicBezTo>
                  <a:cubicBezTo>
                    <a:pt x="8932" y="1228"/>
                    <a:pt x="8486" y="1062"/>
                    <a:pt x="8486" y="1062"/>
                  </a:cubicBezTo>
                  <a:cubicBezTo>
                    <a:pt x="8486" y="1062"/>
                    <a:pt x="8598" y="730"/>
                    <a:pt x="8598" y="564"/>
                  </a:cubicBezTo>
                  <a:cubicBezTo>
                    <a:pt x="8598" y="564"/>
                    <a:pt x="8264" y="564"/>
                    <a:pt x="8264" y="564"/>
                  </a:cubicBezTo>
                  <a:cubicBezTo>
                    <a:pt x="8041" y="564"/>
                    <a:pt x="7707" y="730"/>
                    <a:pt x="7484" y="730"/>
                  </a:cubicBezTo>
                  <a:cubicBezTo>
                    <a:pt x="7261" y="730"/>
                    <a:pt x="7373" y="65"/>
                    <a:pt x="7039" y="397"/>
                  </a:cubicBezTo>
                  <a:cubicBezTo>
                    <a:pt x="6927" y="397"/>
                    <a:pt x="6816" y="730"/>
                    <a:pt x="6705" y="564"/>
                  </a:cubicBezTo>
                  <a:cubicBezTo>
                    <a:pt x="6482" y="564"/>
                    <a:pt x="6482" y="397"/>
                    <a:pt x="6705" y="231"/>
                  </a:cubicBezTo>
                  <a:cubicBezTo>
                    <a:pt x="6927" y="231"/>
                    <a:pt x="6593" y="65"/>
                    <a:pt x="6482" y="65"/>
                  </a:cubicBezTo>
                  <a:cubicBezTo>
                    <a:pt x="6037" y="-101"/>
                    <a:pt x="6037" y="65"/>
                    <a:pt x="5814" y="397"/>
                  </a:cubicBezTo>
                  <a:cubicBezTo>
                    <a:pt x="5480" y="896"/>
                    <a:pt x="5035" y="564"/>
                    <a:pt x="4589" y="730"/>
                  </a:cubicBezTo>
                  <a:cubicBezTo>
                    <a:pt x="4144" y="896"/>
                    <a:pt x="4589" y="1228"/>
                    <a:pt x="4589" y="1228"/>
                  </a:cubicBezTo>
                  <a:cubicBezTo>
                    <a:pt x="4478" y="1228"/>
                    <a:pt x="4367" y="1228"/>
                    <a:pt x="4367" y="1228"/>
                  </a:cubicBezTo>
                  <a:cubicBezTo>
                    <a:pt x="4367" y="1228"/>
                    <a:pt x="4478" y="1561"/>
                    <a:pt x="4367" y="1561"/>
                  </a:cubicBezTo>
                  <a:cubicBezTo>
                    <a:pt x="4255" y="1561"/>
                    <a:pt x="4255" y="1228"/>
                    <a:pt x="4255" y="1062"/>
                  </a:cubicBezTo>
                  <a:cubicBezTo>
                    <a:pt x="4144" y="1062"/>
                    <a:pt x="3810" y="1561"/>
                    <a:pt x="3810" y="1561"/>
                  </a:cubicBezTo>
                  <a:cubicBezTo>
                    <a:pt x="3587" y="1727"/>
                    <a:pt x="3365" y="1394"/>
                    <a:pt x="3142" y="1727"/>
                  </a:cubicBezTo>
                  <a:cubicBezTo>
                    <a:pt x="2919" y="1893"/>
                    <a:pt x="2697" y="2059"/>
                    <a:pt x="2585" y="2391"/>
                  </a:cubicBezTo>
                  <a:cubicBezTo>
                    <a:pt x="2585" y="2724"/>
                    <a:pt x="2585" y="3056"/>
                    <a:pt x="2363" y="3222"/>
                  </a:cubicBezTo>
                  <a:cubicBezTo>
                    <a:pt x="2140" y="3388"/>
                    <a:pt x="2028" y="3554"/>
                    <a:pt x="1806" y="3554"/>
                  </a:cubicBezTo>
                  <a:cubicBezTo>
                    <a:pt x="1694" y="3554"/>
                    <a:pt x="1026" y="3554"/>
                    <a:pt x="915" y="3721"/>
                  </a:cubicBezTo>
                  <a:cubicBezTo>
                    <a:pt x="915" y="3887"/>
                    <a:pt x="692" y="4385"/>
                    <a:pt x="692" y="4385"/>
                  </a:cubicBezTo>
                  <a:cubicBezTo>
                    <a:pt x="804" y="4551"/>
                    <a:pt x="1138" y="4551"/>
                    <a:pt x="1249" y="4717"/>
                  </a:cubicBezTo>
                  <a:cubicBezTo>
                    <a:pt x="1583" y="4884"/>
                    <a:pt x="1917" y="5216"/>
                    <a:pt x="2140" y="5548"/>
                  </a:cubicBezTo>
                  <a:cubicBezTo>
                    <a:pt x="2251" y="5714"/>
                    <a:pt x="2251" y="6047"/>
                    <a:pt x="2474" y="6213"/>
                  </a:cubicBezTo>
                  <a:cubicBezTo>
                    <a:pt x="2697" y="6213"/>
                    <a:pt x="2808" y="6213"/>
                    <a:pt x="3031" y="6047"/>
                  </a:cubicBezTo>
                  <a:cubicBezTo>
                    <a:pt x="3031" y="6047"/>
                    <a:pt x="3365" y="6213"/>
                    <a:pt x="3365" y="6213"/>
                  </a:cubicBezTo>
                  <a:cubicBezTo>
                    <a:pt x="3587" y="6711"/>
                    <a:pt x="3031" y="6379"/>
                    <a:pt x="3031" y="6379"/>
                  </a:cubicBezTo>
                  <a:cubicBezTo>
                    <a:pt x="2808" y="6379"/>
                    <a:pt x="3142" y="6711"/>
                    <a:pt x="3253" y="6877"/>
                  </a:cubicBezTo>
                  <a:cubicBezTo>
                    <a:pt x="3365" y="7210"/>
                    <a:pt x="3476" y="7044"/>
                    <a:pt x="3699" y="6877"/>
                  </a:cubicBezTo>
                  <a:cubicBezTo>
                    <a:pt x="3810" y="6711"/>
                    <a:pt x="4144" y="6711"/>
                    <a:pt x="4255" y="6877"/>
                  </a:cubicBezTo>
                  <a:cubicBezTo>
                    <a:pt x="4367" y="7044"/>
                    <a:pt x="3810" y="7210"/>
                    <a:pt x="3810" y="7210"/>
                  </a:cubicBezTo>
                  <a:cubicBezTo>
                    <a:pt x="3699" y="7210"/>
                    <a:pt x="3810" y="7210"/>
                    <a:pt x="3810" y="7376"/>
                  </a:cubicBezTo>
                  <a:cubicBezTo>
                    <a:pt x="3810" y="7542"/>
                    <a:pt x="3587" y="7376"/>
                    <a:pt x="3587" y="7376"/>
                  </a:cubicBezTo>
                  <a:cubicBezTo>
                    <a:pt x="3476" y="7376"/>
                    <a:pt x="3365" y="7542"/>
                    <a:pt x="3142" y="7542"/>
                  </a:cubicBezTo>
                  <a:cubicBezTo>
                    <a:pt x="2919" y="7542"/>
                    <a:pt x="2474" y="7708"/>
                    <a:pt x="2251" y="7542"/>
                  </a:cubicBezTo>
                  <a:cubicBezTo>
                    <a:pt x="2028" y="7376"/>
                    <a:pt x="2363" y="7044"/>
                    <a:pt x="2251" y="6877"/>
                  </a:cubicBezTo>
                  <a:cubicBezTo>
                    <a:pt x="2140" y="6877"/>
                    <a:pt x="1917" y="6877"/>
                    <a:pt x="1806" y="7044"/>
                  </a:cubicBezTo>
                  <a:cubicBezTo>
                    <a:pt x="1694" y="7044"/>
                    <a:pt x="1472" y="7044"/>
                    <a:pt x="1360" y="7044"/>
                  </a:cubicBezTo>
                  <a:cubicBezTo>
                    <a:pt x="1138" y="7210"/>
                    <a:pt x="1249" y="7542"/>
                    <a:pt x="1249" y="7542"/>
                  </a:cubicBezTo>
                  <a:cubicBezTo>
                    <a:pt x="1026" y="7542"/>
                    <a:pt x="804" y="7376"/>
                    <a:pt x="581" y="7542"/>
                  </a:cubicBezTo>
                  <a:cubicBezTo>
                    <a:pt x="470" y="7708"/>
                    <a:pt x="247" y="7874"/>
                    <a:pt x="136" y="8041"/>
                  </a:cubicBezTo>
                  <a:cubicBezTo>
                    <a:pt x="-421" y="8539"/>
                    <a:pt x="915" y="8539"/>
                    <a:pt x="915" y="8705"/>
                  </a:cubicBezTo>
                  <a:cubicBezTo>
                    <a:pt x="804" y="8871"/>
                    <a:pt x="470" y="8871"/>
                    <a:pt x="692" y="9037"/>
                  </a:cubicBezTo>
                  <a:cubicBezTo>
                    <a:pt x="804" y="9204"/>
                    <a:pt x="804" y="9536"/>
                    <a:pt x="915" y="9536"/>
                  </a:cubicBezTo>
                  <a:cubicBezTo>
                    <a:pt x="1360" y="9702"/>
                    <a:pt x="1694" y="9536"/>
                    <a:pt x="2140" y="9536"/>
                  </a:cubicBezTo>
                  <a:cubicBezTo>
                    <a:pt x="2251" y="9702"/>
                    <a:pt x="2363" y="9702"/>
                    <a:pt x="2474" y="9702"/>
                  </a:cubicBezTo>
                  <a:cubicBezTo>
                    <a:pt x="2697" y="9702"/>
                    <a:pt x="2585" y="9702"/>
                    <a:pt x="2808" y="9868"/>
                  </a:cubicBezTo>
                  <a:cubicBezTo>
                    <a:pt x="2808" y="9868"/>
                    <a:pt x="3031" y="9536"/>
                    <a:pt x="3142" y="9536"/>
                  </a:cubicBezTo>
                  <a:cubicBezTo>
                    <a:pt x="3253" y="9370"/>
                    <a:pt x="3365" y="9370"/>
                    <a:pt x="3476" y="9370"/>
                  </a:cubicBezTo>
                  <a:cubicBezTo>
                    <a:pt x="3587" y="9204"/>
                    <a:pt x="3699" y="9037"/>
                    <a:pt x="3699" y="9037"/>
                  </a:cubicBezTo>
                  <a:cubicBezTo>
                    <a:pt x="3810" y="9204"/>
                    <a:pt x="3921" y="9370"/>
                    <a:pt x="3810" y="9536"/>
                  </a:cubicBezTo>
                  <a:cubicBezTo>
                    <a:pt x="3699" y="9702"/>
                    <a:pt x="3587" y="9702"/>
                    <a:pt x="3810" y="10034"/>
                  </a:cubicBezTo>
                  <a:cubicBezTo>
                    <a:pt x="4033" y="10699"/>
                    <a:pt x="3810" y="11197"/>
                    <a:pt x="3253" y="11031"/>
                  </a:cubicBezTo>
                  <a:cubicBezTo>
                    <a:pt x="3253" y="11031"/>
                    <a:pt x="3142" y="10865"/>
                    <a:pt x="3031" y="11031"/>
                  </a:cubicBezTo>
                  <a:cubicBezTo>
                    <a:pt x="2919" y="11197"/>
                    <a:pt x="2808" y="11530"/>
                    <a:pt x="2697" y="11530"/>
                  </a:cubicBezTo>
                  <a:cubicBezTo>
                    <a:pt x="2474" y="11696"/>
                    <a:pt x="1806" y="11197"/>
                    <a:pt x="1917" y="11696"/>
                  </a:cubicBezTo>
                  <a:cubicBezTo>
                    <a:pt x="1917" y="11696"/>
                    <a:pt x="1583" y="12028"/>
                    <a:pt x="1694" y="12028"/>
                  </a:cubicBezTo>
                  <a:cubicBezTo>
                    <a:pt x="1694" y="12028"/>
                    <a:pt x="1806" y="12028"/>
                    <a:pt x="1806" y="12028"/>
                  </a:cubicBezTo>
                  <a:cubicBezTo>
                    <a:pt x="1917" y="12194"/>
                    <a:pt x="1583" y="12361"/>
                    <a:pt x="1472" y="12527"/>
                  </a:cubicBezTo>
                  <a:cubicBezTo>
                    <a:pt x="1360" y="12527"/>
                    <a:pt x="1249" y="12693"/>
                    <a:pt x="1249" y="12859"/>
                  </a:cubicBezTo>
                  <a:cubicBezTo>
                    <a:pt x="1138" y="13191"/>
                    <a:pt x="1360" y="13191"/>
                    <a:pt x="1138" y="13357"/>
                  </a:cubicBezTo>
                  <a:cubicBezTo>
                    <a:pt x="915" y="13524"/>
                    <a:pt x="1138" y="13856"/>
                    <a:pt x="1249" y="14022"/>
                  </a:cubicBezTo>
                  <a:cubicBezTo>
                    <a:pt x="1249" y="14188"/>
                    <a:pt x="1583" y="13357"/>
                    <a:pt x="1694" y="13357"/>
                  </a:cubicBezTo>
                  <a:cubicBezTo>
                    <a:pt x="1694" y="13357"/>
                    <a:pt x="1472" y="13856"/>
                    <a:pt x="1472" y="13856"/>
                  </a:cubicBezTo>
                  <a:cubicBezTo>
                    <a:pt x="1360" y="14022"/>
                    <a:pt x="1694" y="14354"/>
                    <a:pt x="1806" y="14354"/>
                  </a:cubicBezTo>
                  <a:cubicBezTo>
                    <a:pt x="1917" y="14521"/>
                    <a:pt x="1917" y="14687"/>
                    <a:pt x="2028" y="14521"/>
                  </a:cubicBezTo>
                  <a:cubicBezTo>
                    <a:pt x="2140" y="14354"/>
                    <a:pt x="2251" y="14188"/>
                    <a:pt x="2251" y="14188"/>
                  </a:cubicBezTo>
                  <a:cubicBezTo>
                    <a:pt x="2251" y="14354"/>
                    <a:pt x="2363" y="14687"/>
                    <a:pt x="2474" y="14687"/>
                  </a:cubicBezTo>
                  <a:cubicBezTo>
                    <a:pt x="2251" y="14853"/>
                    <a:pt x="2140" y="14687"/>
                    <a:pt x="2028" y="14687"/>
                  </a:cubicBezTo>
                  <a:cubicBezTo>
                    <a:pt x="1917" y="14853"/>
                    <a:pt x="1806" y="14354"/>
                    <a:pt x="1694" y="14354"/>
                  </a:cubicBezTo>
                  <a:cubicBezTo>
                    <a:pt x="1583" y="14354"/>
                    <a:pt x="1360" y="14853"/>
                    <a:pt x="1583" y="15019"/>
                  </a:cubicBezTo>
                  <a:cubicBezTo>
                    <a:pt x="1806" y="15185"/>
                    <a:pt x="1806" y="15351"/>
                    <a:pt x="2028" y="15517"/>
                  </a:cubicBezTo>
                  <a:cubicBezTo>
                    <a:pt x="2140" y="15850"/>
                    <a:pt x="2363" y="15684"/>
                    <a:pt x="2585" y="15684"/>
                  </a:cubicBezTo>
                  <a:cubicBezTo>
                    <a:pt x="2697" y="15517"/>
                    <a:pt x="2919" y="15684"/>
                    <a:pt x="2919" y="15351"/>
                  </a:cubicBezTo>
                  <a:cubicBezTo>
                    <a:pt x="2919" y="15019"/>
                    <a:pt x="3031" y="14521"/>
                    <a:pt x="3253" y="14687"/>
                  </a:cubicBezTo>
                  <a:cubicBezTo>
                    <a:pt x="3253" y="14521"/>
                    <a:pt x="3031" y="15185"/>
                    <a:pt x="3031" y="15351"/>
                  </a:cubicBezTo>
                  <a:cubicBezTo>
                    <a:pt x="3031" y="15517"/>
                    <a:pt x="3476" y="16016"/>
                    <a:pt x="3365" y="16182"/>
                  </a:cubicBezTo>
                  <a:cubicBezTo>
                    <a:pt x="3142" y="16514"/>
                    <a:pt x="3476" y="16681"/>
                    <a:pt x="3476" y="16681"/>
                  </a:cubicBezTo>
                  <a:cubicBezTo>
                    <a:pt x="3365" y="16681"/>
                    <a:pt x="3142" y="17179"/>
                    <a:pt x="3142" y="17179"/>
                  </a:cubicBezTo>
                  <a:cubicBezTo>
                    <a:pt x="3253" y="17345"/>
                    <a:pt x="3810" y="16847"/>
                    <a:pt x="3810" y="16847"/>
                  </a:cubicBezTo>
                  <a:cubicBezTo>
                    <a:pt x="3810" y="17013"/>
                    <a:pt x="3699" y="17013"/>
                    <a:pt x="3699" y="17179"/>
                  </a:cubicBezTo>
                  <a:cubicBezTo>
                    <a:pt x="3699" y="17179"/>
                    <a:pt x="3921" y="16847"/>
                    <a:pt x="4033" y="16681"/>
                  </a:cubicBezTo>
                  <a:cubicBezTo>
                    <a:pt x="4144" y="16681"/>
                    <a:pt x="4589" y="16847"/>
                    <a:pt x="4589" y="17013"/>
                  </a:cubicBezTo>
                  <a:cubicBezTo>
                    <a:pt x="4701" y="17179"/>
                    <a:pt x="4923" y="17677"/>
                    <a:pt x="4923" y="17345"/>
                  </a:cubicBezTo>
                  <a:cubicBezTo>
                    <a:pt x="4923" y="17179"/>
                    <a:pt x="5146" y="16514"/>
                    <a:pt x="5146" y="16514"/>
                  </a:cubicBezTo>
                  <a:cubicBezTo>
                    <a:pt x="5146" y="16348"/>
                    <a:pt x="5480" y="16847"/>
                    <a:pt x="5480" y="16681"/>
                  </a:cubicBezTo>
                  <a:cubicBezTo>
                    <a:pt x="5480" y="16681"/>
                    <a:pt x="5146" y="16681"/>
                    <a:pt x="5146" y="16847"/>
                  </a:cubicBezTo>
                  <a:cubicBezTo>
                    <a:pt x="5146" y="17179"/>
                    <a:pt x="5480" y="17179"/>
                    <a:pt x="5591" y="17013"/>
                  </a:cubicBezTo>
                  <a:cubicBezTo>
                    <a:pt x="5703" y="16847"/>
                    <a:pt x="5814" y="17013"/>
                    <a:pt x="5925" y="16847"/>
                  </a:cubicBezTo>
                  <a:cubicBezTo>
                    <a:pt x="5925" y="16847"/>
                    <a:pt x="6148" y="16514"/>
                    <a:pt x="6148" y="16514"/>
                  </a:cubicBezTo>
                  <a:cubicBezTo>
                    <a:pt x="6148" y="16514"/>
                    <a:pt x="5925" y="17013"/>
                    <a:pt x="5814" y="17179"/>
                  </a:cubicBezTo>
                  <a:cubicBezTo>
                    <a:pt x="5814" y="17345"/>
                    <a:pt x="5814" y="17345"/>
                    <a:pt x="5703" y="17511"/>
                  </a:cubicBezTo>
                  <a:cubicBezTo>
                    <a:pt x="5703" y="17677"/>
                    <a:pt x="5814" y="17511"/>
                    <a:pt x="5814" y="17677"/>
                  </a:cubicBezTo>
                  <a:cubicBezTo>
                    <a:pt x="5814" y="17677"/>
                    <a:pt x="5703" y="17844"/>
                    <a:pt x="5591" y="18010"/>
                  </a:cubicBezTo>
                  <a:cubicBezTo>
                    <a:pt x="5591" y="18342"/>
                    <a:pt x="5591" y="18342"/>
                    <a:pt x="5703" y="18508"/>
                  </a:cubicBezTo>
                  <a:cubicBezTo>
                    <a:pt x="5703" y="18508"/>
                    <a:pt x="5369" y="18841"/>
                    <a:pt x="5257" y="18841"/>
                  </a:cubicBezTo>
                  <a:cubicBezTo>
                    <a:pt x="5146" y="19173"/>
                    <a:pt x="5035" y="19339"/>
                    <a:pt x="4812" y="19505"/>
                  </a:cubicBezTo>
                  <a:cubicBezTo>
                    <a:pt x="4589" y="19505"/>
                    <a:pt x="4367" y="19837"/>
                    <a:pt x="4255" y="20004"/>
                  </a:cubicBezTo>
                  <a:cubicBezTo>
                    <a:pt x="4144" y="20004"/>
                    <a:pt x="4144" y="20170"/>
                    <a:pt x="4033" y="20170"/>
                  </a:cubicBezTo>
                  <a:cubicBezTo>
                    <a:pt x="4033" y="20336"/>
                    <a:pt x="4144" y="20502"/>
                    <a:pt x="4144" y="20502"/>
                  </a:cubicBezTo>
                  <a:cubicBezTo>
                    <a:pt x="4033" y="20668"/>
                    <a:pt x="3699" y="20502"/>
                    <a:pt x="3587" y="20502"/>
                  </a:cubicBezTo>
                  <a:cubicBezTo>
                    <a:pt x="3253" y="20502"/>
                    <a:pt x="3142" y="20668"/>
                    <a:pt x="2919" y="21001"/>
                  </a:cubicBezTo>
                  <a:cubicBezTo>
                    <a:pt x="2808" y="21167"/>
                    <a:pt x="2919" y="21499"/>
                    <a:pt x="3031" y="21333"/>
                  </a:cubicBezTo>
                  <a:cubicBezTo>
                    <a:pt x="3253" y="21167"/>
                    <a:pt x="3476" y="20668"/>
                    <a:pt x="3587" y="20834"/>
                  </a:cubicBezTo>
                  <a:cubicBezTo>
                    <a:pt x="3587" y="20668"/>
                    <a:pt x="3476" y="21333"/>
                    <a:pt x="3810" y="20834"/>
                  </a:cubicBezTo>
                  <a:cubicBezTo>
                    <a:pt x="3810" y="20834"/>
                    <a:pt x="4033" y="21333"/>
                    <a:pt x="4144" y="21001"/>
                  </a:cubicBezTo>
                  <a:cubicBezTo>
                    <a:pt x="4144" y="20834"/>
                    <a:pt x="4033" y="20834"/>
                    <a:pt x="4144" y="20834"/>
                  </a:cubicBezTo>
                  <a:cubicBezTo>
                    <a:pt x="4255" y="20668"/>
                    <a:pt x="4255" y="20668"/>
                    <a:pt x="4367" y="20668"/>
                  </a:cubicBezTo>
                  <a:cubicBezTo>
                    <a:pt x="4478" y="20668"/>
                    <a:pt x="4478" y="20668"/>
                    <a:pt x="4589" y="20502"/>
                  </a:cubicBezTo>
                  <a:cubicBezTo>
                    <a:pt x="4701" y="20336"/>
                    <a:pt x="4923" y="20336"/>
                    <a:pt x="5146" y="20170"/>
                  </a:cubicBezTo>
                  <a:cubicBezTo>
                    <a:pt x="5480" y="20004"/>
                    <a:pt x="5035" y="20004"/>
                    <a:pt x="5257" y="19837"/>
                  </a:cubicBezTo>
                  <a:cubicBezTo>
                    <a:pt x="5369" y="19671"/>
                    <a:pt x="5480" y="19505"/>
                    <a:pt x="5591" y="19505"/>
                  </a:cubicBezTo>
                  <a:cubicBezTo>
                    <a:pt x="5814" y="19339"/>
                    <a:pt x="6037" y="19173"/>
                    <a:pt x="6148" y="19173"/>
                  </a:cubicBezTo>
                  <a:cubicBezTo>
                    <a:pt x="6482" y="18841"/>
                    <a:pt x="6259" y="19007"/>
                    <a:pt x="6259" y="18674"/>
                  </a:cubicBezTo>
                  <a:cubicBezTo>
                    <a:pt x="6259" y="18674"/>
                    <a:pt x="7150" y="18010"/>
                    <a:pt x="7261" y="17844"/>
                  </a:cubicBezTo>
                  <a:cubicBezTo>
                    <a:pt x="7373" y="17844"/>
                    <a:pt x="7595" y="17844"/>
                    <a:pt x="7595" y="17677"/>
                  </a:cubicBezTo>
                  <a:cubicBezTo>
                    <a:pt x="7595" y="17179"/>
                    <a:pt x="7707" y="17345"/>
                    <a:pt x="7930" y="17179"/>
                  </a:cubicBezTo>
                  <a:cubicBezTo>
                    <a:pt x="8264" y="16847"/>
                    <a:pt x="7261" y="16681"/>
                    <a:pt x="7707" y="16016"/>
                  </a:cubicBezTo>
                  <a:cubicBezTo>
                    <a:pt x="7930" y="15850"/>
                    <a:pt x="8152" y="15850"/>
                    <a:pt x="8264" y="15684"/>
                  </a:cubicBezTo>
                  <a:cubicBezTo>
                    <a:pt x="8375" y="15517"/>
                    <a:pt x="8375" y="15019"/>
                    <a:pt x="8152" y="15019"/>
                  </a:cubicBezTo>
                  <a:cubicBezTo>
                    <a:pt x="8375" y="15019"/>
                    <a:pt x="8375" y="15185"/>
                    <a:pt x="8598" y="15019"/>
                  </a:cubicBezTo>
                  <a:cubicBezTo>
                    <a:pt x="8709" y="14853"/>
                    <a:pt x="8820" y="14521"/>
                    <a:pt x="9043" y="14354"/>
                  </a:cubicBezTo>
                  <a:cubicBezTo>
                    <a:pt x="9154" y="14188"/>
                    <a:pt x="9377" y="13856"/>
                    <a:pt x="9488" y="13856"/>
                  </a:cubicBezTo>
                  <a:cubicBezTo>
                    <a:pt x="9600" y="13856"/>
                    <a:pt x="10156" y="13856"/>
                    <a:pt x="10045" y="14188"/>
                  </a:cubicBezTo>
                  <a:cubicBezTo>
                    <a:pt x="9934" y="14354"/>
                    <a:pt x="9711" y="14022"/>
                    <a:pt x="9488" y="14188"/>
                  </a:cubicBezTo>
                  <a:cubicBezTo>
                    <a:pt x="9266" y="14354"/>
                    <a:pt x="9266" y="14521"/>
                    <a:pt x="9154" y="14853"/>
                  </a:cubicBezTo>
                  <a:cubicBezTo>
                    <a:pt x="9154" y="15185"/>
                    <a:pt x="8932" y="15517"/>
                    <a:pt x="8932" y="15850"/>
                  </a:cubicBezTo>
                  <a:cubicBezTo>
                    <a:pt x="8820" y="16016"/>
                    <a:pt x="9266" y="15850"/>
                    <a:pt x="9266" y="16016"/>
                  </a:cubicBezTo>
                  <a:cubicBezTo>
                    <a:pt x="9154" y="16016"/>
                    <a:pt x="8598" y="16348"/>
                    <a:pt x="9043" y="16348"/>
                  </a:cubicBezTo>
                  <a:cubicBezTo>
                    <a:pt x="9377" y="16348"/>
                    <a:pt x="9600" y="16016"/>
                    <a:pt x="9934" y="15850"/>
                  </a:cubicBezTo>
                  <a:cubicBezTo>
                    <a:pt x="10156" y="15517"/>
                    <a:pt x="10379" y="15517"/>
                    <a:pt x="10602" y="15351"/>
                  </a:cubicBezTo>
                  <a:cubicBezTo>
                    <a:pt x="11047" y="15185"/>
                    <a:pt x="10824" y="14853"/>
                    <a:pt x="10824" y="14521"/>
                  </a:cubicBezTo>
                  <a:cubicBezTo>
                    <a:pt x="10713" y="13856"/>
                    <a:pt x="11715" y="14354"/>
                    <a:pt x="11938" y="14521"/>
                  </a:cubicBezTo>
                  <a:cubicBezTo>
                    <a:pt x="12160" y="14521"/>
                    <a:pt x="12272" y="14853"/>
                    <a:pt x="12494" y="15019"/>
                  </a:cubicBezTo>
                  <a:cubicBezTo>
                    <a:pt x="12494" y="15019"/>
                    <a:pt x="12717" y="14521"/>
                    <a:pt x="12828" y="14687"/>
                  </a:cubicBezTo>
                  <a:cubicBezTo>
                    <a:pt x="12828" y="14687"/>
                    <a:pt x="12828" y="15019"/>
                    <a:pt x="12828" y="15185"/>
                  </a:cubicBezTo>
                  <a:cubicBezTo>
                    <a:pt x="13051" y="15351"/>
                    <a:pt x="13163" y="15351"/>
                    <a:pt x="13274" y="15351"/>
                  </a:cubicBezTo>
                  <a:cubicBezTo>
                    <a:pt x="13608" y="15351"/>
                    <a:pt x="13942" y="15185"/>
                    <a:pt x="14165" y="15351"/>
                  </a:cubicBezTo>
                  <a:cubicBezTo>
                    <a:pt x="14276" y="15351"/>
                    <a:pt x="14387" y="15517"/>
                    <a:pt x="14499" y="15351"/>
                  </a:cubicBezTo>
                  <a:cubicBezTo>
                    <a:pt x="14610" y="15351"/>
                    <a:pt x="14610" y="15517"/>
                    <a:pt x="14721" y="15684"/>
                  </a:cubicBezTo>
                  <a:cubicBezTo>
                    <a:pt x="14833" y="15684"/>
                    <a:pt x="15055" y="15850"/>
                    <a:pt x="15167" y="15850"/>
                  </a:cubicBezTo>
                  <a:cubicBezTo>
                    <a:pt x="15389" y="15850"/>
                    <a:pt x="15501" y="15517"/>
                    <a:pt x="15612" y="15517"/>
                  </a:cubicBezTo>
                  <a:cubicBezTo>
                    <a:pt x="15835" y="15351"/>
                    <a:pt x="15723" y="15850"/>
                    <a:pt x="15723" y="15850"/>
                  </a:cubicBezTo>
                  <a:cubicBezTo>
                    <a:pt x="15612" y="16016"/>
                    <a:pt x="15612" y="16016"/>
                    <a:pt x="15723" y="16182"/>
                  </a:cubicBezTo>
                  <a:cubicBezTo>
                    <a:pt x="16057" y="16348"/>
                    <a:pt x="16280" y="16514"/>
                    <a:pt x="16503" y="16681"/>
                  </a:cubicBezTo>
                  <a:cubicBezTo>
                    <a:pt x="16725" y="17013"/>
                    <a:pt x="16948" y="17345"/>
                    <a:pt x="17171" y="17511"/>
                  </a:cubicBezTo>
                  <a:cubicBezTo>
                    <a:pt x="17282" y="17511"/>
                    <a:pt x="17393" y="17345"/>
                    <a:pt x="17505" y="17345"/>
                  </a:cubicBezTo>
                  <a:cubicBezTo>
                    <a:pt x="17616" y="17179"/>
                    <a:pt x="17393" y="17013"/>
                    <a:pt x="17393" y="16847"/>
                  </a:cubicBezTo>
                  <a:cubicBezTo>
                    <a:pt x="17393" y="16681"/>
                    <a:pt x="17727" y="17013"/>
                    <a:pt x="17727" y="17013"/>
                  </a:cubicBezTo>
                  <a:cubicBezTo>
                    <a:pt x="17727" y="17179"/>
                    <a:pt x="18061" y="17511"/>
                    <a:pt x="18173" y="17345"/>
                  </a:cubicBezTo>
                  <a:cubicBezTo>
                    <a:pt x="18173" y="17345"/>
                    <a:pt x="17950" y="16348"/>
                    <a:pt x="17950" y="16348"/>
                  </a:cubicBezTo>
                  <a:cubicBezTo>
                    <a:pt x="18061" y="16348"/>
                    <a:pt x="18284" y="17179"/>
                    <a:pt x="18395" y="17179"/>
                  </a:cubicBezTo>
                  <a:cubicBezTo>
                    <a:pt x="18395" y="17345"/>
                    <a:pt x="18507" y="17677"/>
                    <a:pt x="18618" y="17677"/>
                  </a:cubicBezTo>
                  <a:cubicBezTo>
                    <a:pt x="18730" y="17677"/>
                    <a:pt x="18841" y="17345"/>
                    <a:pt x="18841" y="17345"/>
                  </a:cubicBezTo>
                  <a:cubicBezTo>
                    <a:pt x="18618" y="17511"/>
                    <a:pt x="19286" y="18176"/>
                    <a:pt x="19286" y="18342"/>
                  </a:cubicBezTo>
                  <a:cubicBezTo>
                    <a:pt x="19175" y="18342"/>
                    <a:pt x="19175" y="18342"/>
                    <a:pt x="19175" y="18342"/>
                  </a:cubicBezTo>
                  <a:cubicBezTo>
                    <a:pt x="19064" y="18508"/>
                    <a:pt x="19286" y="18508"/>
                    <a:pt x="19286" y="18674"/>
                  </a:cubicBezTo>
                  <a:cubicBezTo>
                    <a:pt x="19286" y="18674"/>
                    <a:pt x="19064" y="18841"/>
                    <a:pt x="19175" y="18841"/>
                  </a:cubicBezTo>
                  <a:cubicBezTo>
                    <a:pt x="19286" y="19007"/>
                    <a:pt x="19398" y="19173"/>
                    <a:pt x="19509" y="19339"/>
                  </a:cubicBezTo>
                  <a:cubicBezTo>
                    <a:pt x="19732" y="19671"/>
                    <a:pt x="19843" y="19837"/>
                    <a:pt x="20066" y="20004"/>
                  </a:cubicBezTo>
                  <a:cubicBezTo>
                    <a:pt x="20066" y="20004"/>
                    <a:pt x="19843" y="20668"/>
                    <a:pt x="19954" y="20668"/>
                  </a:cubicBezTo>
                  <a:cubicBezTo>
                    <a:pt x="20066" y="20834"/>
                    <a:pt x="20066" y="20502"/>
                    <a:pt x="20066" y="20502"/>
                  </a:cubicBezTo>
                  <a:cubicBezTo>
                    <a:pt x="20177" y="20336"/>
                    <a:pt x="20177" y="20834"/>
                    <a:pt x="20288" y="21001"/>
                  </a:cubicBezTo>
                  <a:cubicBezTo>
                    <a:pt x="20288" y="21001"/>
                    <a:pt x="20288" y="20834"/>
                    <a:pt x="20288" y="20668"/>
                  </a:cubicBezTo>
                  <a:cubicBezTo>
                    <a:pt x="20288" y="21001"/>
                    <a:pt x="20956" y="21499"/>
                    <a:pt x="21068" y="21001"/>
                  </a:cubicBezTo>
                  <a:cubicBezTo>
                    <a:pt x="21068" y="21001"/>
                    <a:pt x="21068" y="21167"/>
                    <a:pt x="21068" y="21167"/>
                  </a:cubicBezTo>
                  <a:cubicBezTo>
                    <a:pt x="21068" y="21167"/>
                    <a:pt x="21179" y="21001"/>
                    <a:pt x="21179" y="20834"/>
                  </a:cubicBezTo>
                  <a:cubicBezTo>
                    <a:pt x="21068" y="20834"/>
                    <a:pt x="21179" y="21001"/>
                    <a:pt x="21179" y="2083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1" name="Shape 1280">
              <a:extLst>
                <a:ext uri="{FF2B5EF4-FFF2-40B4-BE49-F238E27FC236}">
                  <a16:creationId xmlns:a16="http://schemas.microsoft.com/office/drawing/2014/main" xmlns="" id="{2486AB9A-F1D7-428F-AD57-F9C3823658B9}"/>
                </a:ext>
              </a:extLst>
            </p:cNvPr>
            <p:cNvSpPr/>
            <p:nvPr/>
          </p:nvSpPr>
          <p:spPr>
            <a:xfrm>
              <a:off x="12606005" y="6720963"/>
              <a:ext cx="1904522" cy="944109"/>
            </a:xfrm>
            <a:custGeom>
              <a:avLst/>
              <a:gdLst/>
              <a:ahLst/>
              <a:cxnLst>
                <a:cxn ang="0">
                  <a:pos x="wd2" y="hd2"/>
                </a:cxn>
                <a:cxn ang="5400000">
                  <a:pos x="wd2" y="hd2"/>
                </a:cxn>
                <a:cxn ang="10800000">
                  <a:pos x="wd2" y="hd2"/>
                </a:cxn>
                <a:cxn ang="16200000">
                  <a:pos x="wd2" y="hd2"/>
                </a:cxn>
              </a:cxnLst>
              <a:rect l="0" t="0" r="r" b="b"/>
              <a:pathLst>
                <a:path w="21492" h="21480" extrusionOk="0">
                  <a:moveTo>
                    <a:pt x="5028" y="16193"/>
                  </a:moveTo>
                  <a:cubicBezTo>
                    <a:pt x="5253" y="16193"/>
                    <a:pt x="5477" y="16193"/>
                    <a:pt x="5776" y="16193"/>
                  </a:cubicBezTo>
                  <a:cubicBezTo>
                    <a:pt x="5850" y="16193"/>
                    <a:pt x="6000" y="16193"/>
                    <a:pt x="6075" y="16193"/>
                  </a:cubicBezTo>
                  <a:cubicBezTo>
                    <a:pt x="6149" y="16193"/>
                    <a:pt x="6149" y="15891"/>
                    <a:pt x="6224" y="15891"/>
                  </a:cubicBezTo>
                  <a:cubicBezTo>
                    <a:pt x="6299" y="15740"/>
                    <a:pt x="6747" y="15740"/>
                    <a:pt x="6747" y="15891"/>
                  </a:cubicBezTo>
                  <a:cubicBezTo>
                    <a:pt x="6972" y="16193"/>
                    <a:pt x="7196" y="16495"/>
                    <a:pt x="7420" y="16797"/>
                  </a:cubicBezTo>
                  <a:cubicBezTo>
                    <a:pt x="7420" y="16797"/>
                    <a:pt x="7495" y="17251"/>
                    <a:pt x="7495" y="17402"/>
                  </a:cubicBezTo>
                  <a:cubicBezTo>
                    <a:pt x="7570" y="17704"/>
                    <a:pt x="7570" y="17704"/>
                    <a:pt x="7794" y="17855"/>
                  </a:cubicBezTo>
                  <a:cubicBezTo>
                    <a:pt x="7943" y="18006"/>
                    <a:pt x="8018" y="18157"/>
                    <a:pt x="8093" y="17855"/>
                  </a:cubicBezTo>
                  <a:cubicBezTo>
                    <a:pt x="8167" y="17402"/>
                    <a:pt x="8242" y="17402"/>
                    <a:pt x="8466" y="17553"/>
                  </a:cubicBezTo>
                  <a:cubicBezTo>
                    <a:pt x="8616" y="17553"/>
                    <a:pt x="8840" y="17704"/>
                    <a:pt x="8840" y="18006"/>
                  </a:cubicBezTo>
                  <a:cubicBezTo>
                    <a:pt x="8990" y="18459"/>
                    <a:pt x="9139" y="18610"/>
                    <a:pt x="9289" y="19063"/>
                  </a:cubicBezTo>
                  <a:cubicBezTo>
                    <a:pt x="9438" y="19365"/>
                    <a:pt x="9363" y="19970"/>
                    <a:pt x="9588" y="20121"/>
                  </a:cubicBezTo>
                  <a:cubicBezTo>
                    <a:pt x="9737" y="20423"/>
                    <a:pt x="10036" y="20423"/>
                    <a:pt x="10185" y="20574"/>
                  </a:cubicBezTo>
                  <a:cubicBezTo>
                    <a:pt x="10185" y="20423"/>
                    <a:pt x="10036" y="19365"/>
                    <a:pt x="10036" y="19365"/>
                  </a:cubicBezTo>
                  <a:cubicBezTo>
                    <a:pt x="10185" y="19516"/>
                    <a:pt x="10111" y="19063"/>
                    <a:pt x="10185" y="19063"/>
                  </a:cubicBezTo>
                  <a:cubicBezTo>
                    <a:pt x="10185" y="18912"/>
                    <a:pt x="10335" y="18912"/>
                    <a:pt x="10410" y="18761"/>
                  </a:cubicBezTo>
                  <a:cubicBezTo>
                    <a:pt x="10484" y="18761"/>
                    <a:pt x="10559" y="18308"/>
                    <a:pt x="10559" y="18308"/>
                  </a:cubicBezTo>
                  <a:cubicBezTo>
                    <a:pt x="10634" y="18459"/>
                    <a:pt x="10709" y="18459"/>
                    <a:pt x="10783" y="18308"/>
                  </a:cubicBezTo>
                  <a:cubicBezTo>
                    <a:pt x="10933" y="18157"/>
                    <a:pt x="11008" y="18157"/>
                    <a:pt x="11082" y="17855"/>
                  </a:cubicBezTo>
                  <a:cubicBezTo>
                    <a:pt x="11232" y="17704"/>
                    <a:pt x="11008" y="17704"/>
                    <a:pt x="11008" y="17553"/>
                  </a:cubicBezTo>
                  <a:cubicBezTo>
                    <a:pt x="11008" y="17553"/>
                    <a:pt x="11232" y="17704"/>
                    <a:pt x="11307" y="17553"/>
                  </a:cubicBezTo>
                  <a:cubicBezTo>
                    <a:pt x="11456" y="17402"/>
                    <a:pt x="11531" y="17402"/>
                    <a:pt x="11680" y="17402"/>
                  </a:cubicBezTo>
                  <a:cubicBezTo>
                    <a:pt x="11830" y="17402"/>
                    <a:pt x="11904" y="17855"/>
                    <a:pt x="12054" y="17704"/>
                  </a:cubicBezTo>
                  <a:cubicBezTo>
                    <a:pt x="12278" y="17402"/>
                    <a:pt x="12353" y="17704"/>
                    <a:pt x="12502" y="17855"/>
                  </a:cubicBezTo>
                  <a:cubicBezTo>
                    <a:pt x="12652" y="18006"/>
                    <a:pt x="12727" y="17704"/>
                    <a:pt x="12801" y="17704"/>
                  </a:cubicBezTo>
                  <a:cubicBezTo>
                    <a:pt x="12876" y="17553"/>
                    <a:pt x="13100" y="17855"/>
                    <a:pt x="13100" y="18006"/>
                  </a:cubicBezTo>
                  <a:cubicBezTo>
                    <a:pt x="13175" y="18157"/>
                    <a:pt x="13250" y="18006"/>
                    <a:pt x="13175" y="17855"/>
                  </a:cubicBezTo>
                  <a:cubicBezTo>
                    <a:pt x="13175" y="17855"/>
                    <a:pt x="13100" y="17704"/>
                    <a:pt x="13026" y="17704"/>
                  </a:cubicBezTo>
                  <a:cubicBezTo>
                    <a:pt x="12951" y="17553"/>
                    <a:pt x="13100" y="17553"/>
                    <a:pt x="13100" y="17553"/>
                  </a:cubicBezTo>
                  <a:cubicBezTo>
                    <a:pt x="13026" y="17251"/>
                    <a:pt x="13026" y="17100"/>
                    <a:pt x="12876" y="17251"/>
                  </a:cubicBezTo>
                  <a:cubicBezTo>
                    <a:pt x="12876" y="17251"/>
                    <a:pt x="12577" y="17251"/>
                    <a:pt x="12727" y="16949"/>
                  </a:cubicBezTo>
                  <a:cubicBezTo>
                    <a:pt x="12876" y="16949"/>
                    <a:pt x="12951" y="17100"/>
                    <a:pt x="13026" y="17100"/>
                  </a:cubicBezTo>
                  <a:cubicBezTo>
                    <a:pt x="13250" y="16949"/>
                    <a:pt x="13399" y="16949"/>
                    <a:pt x="13624" y="16949"/>
                  </a:cubicBezTo>
                  <a:cubicBezTo>
                    <a:pt x="13698" y="16949"/>
                    <a:pt x="13624" y="16949"/>
                    <a:pt x="13698" y="17100"/>
                  </a:cubicBezTo>
                  <a:cubicBezTo>
                    <a:pt x="13698" y="17100"/>
                    <a:pt x="13773" y="17100"/>
                    <a:pt x="13848" y="16949"/>
                  </a:cubicBezTo>
                  <a:cubicBezTo>
                    <a:pt x="13997" y="16949"/>
                    <a:pt x="14147" y="16949"/>
                    <a:pt x="14296" y="16949"/>
                  </a:cubicBezTo>
                  <a:cubicBezTo>
                    <a:pt x="14446" y="16949"/>
                    <a:pt x="14446" y="17251"/>
                    <a:pt x="14595" y="17402"/>
                  </a:cubicBezTo>
                  <a:cubicBezTo>
                    <a:pt x="14745" y="17704"/>
                    <a:pt x="14894" y="17402"/>
                    <a:pt x="15044" y="17251"/>
                  </a:cubicBezTo>
                  <a:cubicBezTo>
                    <a:pt x="15118" y="17251"/>
                    <a:pt x="15567" y="18157"/>
                    <a:pt x="15567" y="18308"/>
                  </a:cubicBezTo>
                  <a:cubicBezTo>
                    <a:pt x="15642" y="18459"/>
                    <a:pt x="15492" y="18761"/>
                    <a:pt x="15567" y="18912"/>
                  </a:cubicBezTo>
                  <a:cubicBezTo>
                    <a:pt x="15642" y="19214"/>
                    <a:pt x="15567" y="19214"/>
                    <a:pt x="15642" y="19516"/>
                  </a:cubicBezTo>
                  <a:cubicBezTo>
                    <a:pt x="15642" y="19667"/>
                    <a:pt x="15716" y="19818"/>
                    <a:pt x="15716" y="19818"/>
                  </a:cubicBezTo>
                  <a:cubicBezTo>
                    <a:pt x="15791" y="19818"/>
                    <a:pt x="15791" y="19970"/>
                    <a:pt x="15866" y="19970"/>
                  </a:cubicBezTo>
                  <a:cubicBezTo>
                    <a:pt x="15940" y="20121"/>
                    <a:pt x="15866" y="20423"/>
                    <a:pt x="15940" y="20574"/>
                  </a:cubicBezTo>
                  <a:cubicBezTo>
                    <a:pt x="16015" y="20725"/>
                    <a:pt x="16090" y="20725"/>
                    <a:pt x="16165" y="21027"/>
                  </a:cubicBezTo>
                  <a:cubicBezTo>
                    <a:pt x="16314" y="21480"/>
                    <a:pt x="16239" y="21027"/>
                    <a:pt x="16389" y="21178"/>
                  </a:cubicBezTo>
                  <a:cubicBezTo>
                    <a:pt x="16389" y="21178"/>
                    <a:pt x="16389" y="21480"/>
                    <a:pt x="16389" y="21480"/>
                  </a:cubicBezTo>
                  <a:cubicBezTo>
                    <a:pt x="16464" y="21480"/>
                    <a:pt x="16538" y="20423"/>
                    <a:pt x="16538" y="20272"/>
                  </a:cubicBezTo>
                  <a:cubicBezTo>
                    <a:pt x="16538" y="19818"/>
                    <a:pt x="16464" y="19516"/>
                    <a:pt x="16389" y="18912"/>
                  </a:cubicBezTo>
                  <a:cubicBezTo>
                    <a:pt x="16239" y="18459"/>
                    <a:pt x="16239" y="18006"/>
                    <a:pt x="16165" y="17553"/>
                  </a:cubicBezTo>
                  <a:cubicBezTo>
                    <a:pt x="16015" y="17251"/>
                    <a:pt x="15940" y="16646"/>
                    <a:pt x="16015" y="16193"/>
                  </a:cubicBezTo>
                  <a:cubicBezTo>
                    <a:pt x="16090" y="15740"/>
                    <a:pt x="16239" y="15438"/>
                    <a:pt x="16464" y="15136"/>
                  </a:cubicBezTo>
                  <a:cubicBezTo>
                    <a:pt x="16538" y="14985"/>
                    <a:pt x="16613" y="14985"/>
                    <a:pt x="16688" y="14834"/>
                  </a:cubicBezTo>
                  <a:cubicBezTo>
                    <a:pt x="16763" y="14683"/>
                    <a:pt x="16837" y="14381"/>
                    <a:pt x="16912" y="14381"/>
                  </a:cubicBezTo>
                  <a:cubicBezTo>
                    <a:pt x="17062" y="14079"/>
                    <a:pt x="17286" y="14079"/>
                    <a:pt x="17435" y="13777"/>
                  </a:cubicBezTo>
                  <a:cubicBezTo>
                    <a:pt x="17510" y="13625"/>
                    <a:pt x="17585" y="13323"/>
                    <a:pt x="17734" y="13323"/>
                  </a:cubicBezTo>
                  <a:cubicBezTo>
                    <a:pt x="17734" y="13323"/>
                    <a:pt x="18033" y="13323"/>
                    <a:pt x="17958" y="13021"/>
                  </a:cubicBezTo>
                  <a:cubicBezTo>
                    <a:pt x="17958" y="13021"/>
                    <a:pt x="17734" y="13172"/>
                    <a:pt x="17734" y="13172"/>
                  </a:cubicBezTo>
                  <a:cubicBezTo>
                    <a:pt x="17734" y="13021"/>
                    <a:pt x="17884" y="13172"/>
                    <a:pt x="17809" y="12870"/>
                  </a:cubicBezTo>
                  <a:cubicBezTo>
                    <a:pt x="17809" y="12870"/>
                    <a:pt x="17734" y="12719"/>
                    <a:pt x="17809" y="12719"/>
                  </a:cubicBezTo>
                  <a:cubicBezTo>
                    <a:pt x="17809" y="12568"/>
                    <a:pt x="17809" y="12719"/>
                    <a:pt x="17884" y="12568"/>
                  </a:cubicBezTo>
                  <a:cubicBezTo>
                    <a:pt x="17809" y="12719"/>
                    <a:pt x="17958" y="12870"/>
                    <a:pt x="17958" y="12719"/>
                  </a:cubicBezTo>
                  <a:cubicBezTo>
                    <a:pt x="18033" y="12719"/>
                    <a:pt x="18257" y="12417"/>
                    <a:pt x="18183" y="12266"/>
                  </a:cubicBezTo>
                  <a:cubicBezTo>
                    <a:pt x="18183" y="12417"/>
                    <a:pt x="17734" y="12266"/>
                    <a:pt x="17809" y="12115"/>
                  </a:cubicBezTo>
                  <a:cubicBezTo>
                    <a:pt x="17809" y="11964"/>
                    <a:pt x="17884" y="12266"/>
                    <a:pt x="17958" y="12115"/>
                  </a:cubicBezTo>
                  <a:cubicBezTo>
                    <a:pt x="17958" y="12115"/>
                    <a:pt x="18108" y="11964"/>
                    <a:pt x="18108" y="11964"/>
                  </a:cubicBezTo>
                  <a:cubicBezTo>
                    <a:pt x="18108" y="11964"/>
                    <a:pt x="18033" y="11813"/>
                    <a:pt x="18033" y="11662"/>
                  </a:cubicBezTo>
                  <a:cubicBezTo>
                    <a:pt x="18108" y="11511"/>
                    <a:pt x="18108" y="11360"/>
                    <a:pt x="17958" y="11360"/>
                  </a:cubicBezTo>
                  <a:cubicBezTo>
                    <a:pt x="17958" y="11360"/>
                    <a:pt x="17659" y="11058"/>
                    <a:pt x="17659" y="11058"/>
                  </a:cubicBezTo>
                  <a:cubicBezTo>
                    <a:pt x="17734" y="10907"/>
                    <a:pt x="17809" y="11058"/>
                    <a:pt x="17884" y="11058"/>
                  </a:cubicBezTo>
                  <a:cubicBezTo>
                    <a:pt x="17958" y="10907"/>
                    <a:pt x="17809" y="10604"/>
                    <a:pt x="17734" y="10604"/>
                  </a:cubicBezTo>
                  <a:cubicBezTo>
                    <a:pt x="17659" y="10453"/>
                    <a:pt x="17585" y="10302"/>
                    <a:pt x="17585" y="10151"/>
                  </a:cubicBezTo>
                  <a:cubicBezTo>
                    <a:pt x="17510" y="10000"/>
                    <a:pt x="17734" y="9698"/>
                    <a:pt x="17659" y="9547"/>
                  </a:cubicBezTo>
                  <a:cubicBezTo>
                    <a:pt x="17734" y="9698"/>
                    <a:pt x="17659" y="9849"/>
                    <a:pt x="17659" y="10000"/>
                  </a:cubicBezTo>
                  <a:cubicBezTo>
                    <a:pt x="17659" y="10000"/>
                    <a:pt x="17809" y="10302"/>
                    <a:pt x="17809" y="10302"/>
                  </a:cubicBezTo>
                  <a:cubicBezTo>
                    <a:pt x="17958" y="10000"/>
                    <a:pt x="17809" y="9245"/>
                    <a:pt x="18033" y="9094"/>
                  </a:cubicBezTo>
                  <a:cubicBezTo>
                    <a:pt x="17958" y="9094"/>
                    <a:pt x="17958" y="9849"/>
                    <a:pt x="18033" y="10000"/>
                  </a:cubicBezTo>
                  <a:cubicBezTo>
                    <a:pt x="18033" y="10302"/>
                    <a:pt x="18183" y="10302"/>
                    <a:pt x="18183" y="10604"/>
                  </a:cubicBezTo>
                  <a:cubicBezTo>
                    <a:pt x="18183" y="10756"/>
                    <a:pt x="17958" y="11058"/>
                    <a:pt x="18033" y="11209"/>
                  </a:cubicBezTo>
                  <a:cubicBezTo>
                    <a:pt x="18033" y="11209"/>
                    <a:pt x="18482" y="10302"/>
                    <a:pt x="18407" y="10000"/>
                  </a:cubicBezTo>
                  <a:cubicBezTo>
                    <a:pt x="18407" y="9698"/>
                    <a:pt x="18257" y="9547"/>
                    <a:pt x="18257" y="9245"/>
                  </a:cubicBezTo>
                  <a:cubicBezTo>
                    <a:pt x="18183" y="9094"/>
                    <a:pt x="18257" y="8641"/>
                    <a:pt x="18407" y="8792"/>
                  </a:cubicBezTo>
                  <a:cubicBezTo>
                    <a:pt x="18332" y="8641"/>
                    <a:pt x="18257" y="9094"/>
                    <a:pt x="18332" y="9245"/>
                  </a:cubicBezTo>
                  <a:cubicBezTo>
                    <a:pt x="18482" y="9547"/>
                    <a:pt x="18482" y="9698"/>
                    <a:pt x="18631" y="9245"/>
                  </a:cubicBezTo>
                  <a:cubicBezTo>
                    <a:pt x="18706" y="9094"/>
                    <a:pt x="18855" y="8641"/>
                    <a:pt x="18781" y="8339"/>
                  </a:cubicBezTo>
                  <a:cubicBezTo>
                    <a:pt x="18781" y="8339"/>
                    <a:pt x="18706" y="8188"/>
                    <a:pt x="18781" y="8037"/>
                  </a:cubicBezTo>
                  <a:cubicBezTo>
                    <a:pt x="18781" y="8037"/>
                    <a:pt x="18855" y="7735"/>
                    <a:pt x="18855" y="7735"/>
                  </a:cubicBezTo>
                  <a:cubicBezTo>
                    <a:pt x="18855" y="7735"/>
                    <a:pt x="18855" y="8037"/>
                    <a:pt x="18855" y="8037"/>
                  </a:cubicBezTo>
                  <a:cubicBezTo>
                    <a:pt x="18855" y="8037"/>
                    <a:pt x="19229" y="7583"/>
                    <a:pt x="19379" y="7583"/>
                  </a:cubicBezTo>
                  <a:cubicBezTo>
                    <a:pt x="19453" y="7432"/>
                    <a:pt x="19603" y="7583"/>
                    <a:pt x="19677" y="7583"/>
                  </a:cubicBezTo>
                  <a:cubicBezTo>
                    <a:pt x="19827" y="7432"/>
                    <a:pt x="19752" y="7281"/>
                    <a:pt x="19752" y="7130"/>
                  </a:cubicBezTo>
                  <a:cubicBezTo>
                    <a:pt x="19827" y="7130"/>
                    <a:pt x="19827" y="7432"/>
                    <a:pt x="19902" y="7432"/>
                  </a:cubicBezTo>
                  <a:cubicBezTo>
                    <a:pt x="19902" y="7432"/>
                    <a:pt x="20051" y="7281"/>
                    <a:pt x="20051" y="7281"/>
                  </a:cubicBezTo>
                  <a:cubicBezTo>
                    <a:pt x="20201" y="7583"/>
                    <a:pt x="20500" y="6828"/>
                    <a:pt x="20275" y="6828"/>
                  </a:cubicBezTo>
                  <a:cubicBezTo>
                    <a:pt x="20275" y="6828"/>
                    <a:pt x="20275" y="7130"/>
                    <a:pt x="20201" y="7130"/>
                  </a:cubicBezTo>
                  <a:cubicBezTo>
                    <a:pt x="20126" y="7130"/>
                    <a:pt x="19976" y="6526"/>
                    <a:pt x="19976" y="6526"/>
                  </a:cubicBezTo>
                  <a:cubicBezTo>
                    <a:pt x="20051" y="6375"/>
                    <a:pt x="19976" y="6224"/>
                    <a:pt x="20051" y="6073"/>
                  </a:cubicBezTo>
                  <a:cubicBezTo>
                    <a:pt x="20126" y="5771"/>
                    <a:pt x="20201" y="5469"/>
                    <a:pt x="20275" y="5318"/>
                  </a:cubicBezTo>
                  <a:cubicBezTo>
                    <a:pt x="20350" y="5318"/>
                    <a:pt x="20425" y="5167"/>
                    <a:pt x="20425" y="5167"/>
                  </a:cubicBezTo>
                  <a:cubicBezTo>
                    <a:pt x="20574" y="5318"/>
                    <a:pt x="20649" y="4865"/>
                    <a:pt x="20724" y="4714"/>
                  </a:cubicBezTo>
                  <a:cubicBezTo>
                    <a:pt x="20724" y="4714"/>
                    <a:pt x="20873" y="4865"/>
                    <a:pt x="20948" y="4714"/>
                  </a:cubicBezTo>
                  <a:cubicBezTo>
                    <a:pt x="21098" y="4563"/>
                    <a:pt x="21247" y="4563"/>
                    <a:pt x="21322" y="4411"/>
                  </a:cubicBezTo>
                  <a:cubicBezTo>
                    <a:pt x="21397" y="4411"/>
                    <a:pt x="21546" y="4260"/>
                    <a:pt x="21471" y="4109"/>
                  </a:cubicBezTo>
                  <a:cubicBezTo>
                    <a:pt x="21322" y="3807"/>
                    <a:pt x="21322" y="3656"/>
                    <a:pt x="21247" y="3505"/>
                  </a:cubicBezTo>
                  <a:cubicBezTo>
                    <a:pt x="20948" y="3354"/>
                    <a:pt x="21397" y="1995"/>
                    <a:pt x="20948" y="1995"/>
                  </a:cubicBezTo>
                  <a:cubicBezTo>
                    <a:pt x="20873" y="1844"/>
                    <a:pt x="20799" y="2146"/>
                    <a:pt x="20724" y="1995"/>
                  </a:cubicBezTo>
                  <a:cubicBezTo>
                    <a:pt x="20649" y="1844"/>
                    <a:pt x="20649" y="1693"/>
                    <a:pt x="20574" y="1844"/>
                  </a:cubicBezTo>
                  <a:cubicBezTo>
                    <a:pt x="20500" y="1995"/>
                    <a:pt x="20425" y="2297"/>
                    <a:pt x="20350" y="2448"/>
                  </a:cubicBezTo>
                  <a:cubicBezTo>
                    <a:pt x="20275" y="2599"/>
                    <a:pt x="20275" y="2901"/>
                    <a:pt x="20201" y="3052"/>
                  </a:cubicBezTo>
                  <a:cubicBezTo>
                    <a:pt x="20201" y="3354"/>
                    <a:pt x="20126" y="3807"/>
                    <a:pt x="19976" y="3807"/>
                  </a:cubicBezTo>
                  <a:cubicBezTo>
                    <a:pt x="19827" y="3807"/>
                    <a:pt x="19827" y="4109"/>
                    <a:pt x="19677" y="4109"/>
                  </a:cubicBezTo>
                  <a:cubicBezTo>
                    <a:pt x="19304" y="4109"/>
                    <a:pt x="18930" y="4109"/>
                    <a:pt x="18556" y="4109"/>
                  </a:cubicBezTo>
                  <a:cubicBezTo>
                    <a:pt x="18407" y="4109"/>
                    <a:pt x="18407" y="4109"/>
                    <a:pt x="18332" y="4260"/>
                  </a:cubicBezTo>
                  <a:cubicBezTo>
                    <a:pt x="18257" y="4563"/>
                    <a:pt x="17958" y="4865"/>
                    <a:pt x="17958" y="5016"/>
                  </a:cubicBezTo>
                  <a:cubicBezTo>
                    <a:pt x="18033" y="5469"/>
                    <a:pt x="17809" y="5771"/>
                    <a:pt x="17659" y="5771"/>
                  </a:cubicBezTo>
                  <a:cubicBezTo>
                    <a:pt x="17510" y="5771"/>
                    <a:pt x="17435" y="5620"/>
                    <a:pt x="17286" y="5620"/>
                  </a:cubicBezTo>
                  <a:cubicBezTo>
                    <a:pt x="17136" y="5620"/>
                    <a:pt x="16987" y="5771"/>
                    <a:pt x="16912" y="5771"/>
                  </a:cubicBezTo>
                  <a:cubicBezTo>
                    <a:pt x="16912" y="5771"/>
                    <a:pt x="16912" y="6224"/>
                    <a:pt x="16987" y="6224"/>
                  </a:cubicBezTo>
                  <a:cubicBezTo>
                    <a:pt x="16912" y="6375"/>
                    <a:pt x="16837" y="6526"/>
                    <a:pt x="16688" y="6677"/>
                  </a:cubicBezTo>
                  <a:cubicBezTo>
                    <a:pt x="16538" y="6828"/>
                    <a:pt x="16314" y="7130"/>
                    <a:pt x="16090" y="7281"/>
                  </a:cubicBezTo>
                  <a:cubicBezTo>
                    <a:pt x="15866" y="7432"/>
                    <a:pt x="15642" y="7432"/>
                    <a:pt x="15417" y="7281"/>
                  </a:cubicBezTo>
                  <a:cubicBezTo>
                    <a:pt x="15343" y="7130"/>
                    <a:pt x="15268" y="6979"/>
                    <a:pt x="15343" y="6828"/>
                  </a:cubicBezTo>
                  <a:cubicBezTo>
                    <a:pt x="15343" y="6828"/>
                    <a:pt x="15417" y="6526"/>
                    <a:pt x="15492" y="6526"/>
                  </a:cubicBezTo>
                  <a:cubicBezTo>
                    <a:pt x="15492" y="6526"/>
                    <a:pt x="15492" y="6677"/>
                    <a:pt x="15492" y="6828"/>
                  </a:cubicBezTo>
                  <a:cubicBezTo>
                    <a:pt x="15642" y="6224"/>
                    <a:pt x="15716" y="5771"/>
                    <a:pt x="15567" y="5167"/>
                  </a:cubicBezTo>
                  <a:cubicBezTo>
                    <a:pt x="15492" y="5016"/>
                    <a:pt x="15343" y="5318"/>
                    <a:pt x="15268" y="5318"/>
                  </a:cubicBezTo>
                  <a:cubicBezTo>
                    <a:pt x="15193" y="5469"/>
                    <a:pt x="15193" y="5318"/>
                    <a:pt x="15118" y="5318"/>
                  </a:cubicBezTo>
                  <a:cubicBezTo>
                    <a:pt x="15044" y="5167"/>
                    <a:pt x="15193" y="5016"/>
                    <a:pt x="15193" y="5016"/>
                  </a:cubicBezTo>
                  <a:cubicBezTo>
                    <a:pt x="15492" y="4411"/>
                    <a:pt x="15268" y="3807"/>
                    <a:pt x="14969" y="3656"/>
                  </a:cubicBezTo>
                  <a:cubicBezTo>
                    <a:pt x="14745" y="3505"/>
                    <a:pt x="14745" y="3656"/>
                    <a:pt x="14595" y="3807"/>
                  </a:cubicBezTo>
                  <a:cubicBezTo>
                    <a:pt x="14595" y="3958"/>
                    <a:pt x="14595" y="3958"/>
                    <a:pt x="14595" y="4109"/>
                  </a:cubicBezTo>
                  <a:cubicBezTo>
                    <a:pt x="14595" y="4260"/>
                    <a:pt x="14446" y="4109"/>
                    <a:pt x="14371" y="4109"/>
                  </a:cubicBezTo>
                  <a:cubicBezTo>
                    <a:pt x="14296" y="4109"/>
                    <a:pt x="14147" y="5318"/>
                    <a:pt x="14147" y="5469"/>
                  </a:cubicBezTo>
                  <a:cubicBezTo>
                    <a:pt x="14221" y="6224"/>
                    <a:pt x="14296" y="6677"/>
                    <a:pt x="13997" y="6979"/>
                  </a:cubicBezTo>
                  <a:cubicBezTo>
                    <a:pt x="13997" y="7130"/>
                    <a:pt x="13773" y="7281"/>
                    <a:pt x="13773" y="7130"/>
                  </a:cubicBezTo>
                  <a:cubicBezTo>
                    <a:pt x="13773" y="6828"/>
                    <a:pt x="13698" y="6526"/>
                    <a:pt x="13698" y="6224"/>
                  </a:cubicBezTo>
                  <a:cubicBezTo>
                    <a:pt x="13698" y="6073"/>
                    <a:pt x="13848" y="4411"/>
                    <a:pt x="13848" y="4411"/>
                  </a:cubicBezTo>
                  <a:cubicBezTo>
                    <a:pt x="13773" y="4411"/>
                    <a:pt x="13624" y="4714"/>
                    <a:pt x="13624" y="4563"/>
                  </a:cubicBezTo>
                  <a:cubicBezTo>
                    <a:pt x="13624" y="4411"/>
                    <a:pt x="13848" y="3807"/>
                    <a:pt x="13922" y="3656"/>
                  </a:cubicBezTo>
                  <a:cubicBezTo>
                    <a:pt x="13997" y="3354"/>
                    <a:pt x="14221" y="3354"/>
                    <a:pt x="14371" y="3203"/>
                  </a:cubicBezTo>
                  <a:cubicBezTo>
                    <a:pt x="14595" y="3203"/>
                    <a:pt x="14819" y="3354"/>
                    <a:pt x="15044" y="3354"/>
                  </a:cubicBezTo>
                  <a:cubicBezTo>
                    <a:pt x="15268" y="3354"/>
                    <a:pt x="14969" y="2901"/>
                    <a:pt x="14819" y="2901"/>
                  </a:cubicBezTo>
                  <a:cubicBezTo>
                    <a:pt x="14670" y="2901"/>
                    <a:pt x="14819" y="2448"/>
                    <a:pt x="14595" y="2448"/>
                  </a:cubicBezTo>
                  <a:cubicBezTo>
                    <a:pt x="14446" y="2599"/>
                    <a:pt x="14296" y="2750"/>
                    <a:pt x="14072" y="2750"/>
                  </a:cubicBezTo>
                  <a:cubicBezTo>
                    <a:pt x="13922" y="2750"/>
                    <a:pt x="13773" y="2448"/>
                    <a:pt x="13624" y="2297"/>
                  </a:cubicBezTo>
                  <a:cubicBezTo>
                    <a:pt x="13624" y="2297"/>
                    <a:pt x="13399" y="2297"/>
                    <a:pt x="13474" y="2146"/>
                  </a:cubicBezTo>
                  <a:cubicBezTo>
                    <a:pt x="13549" y="2146"/>
                    <a:pt x="13698" y="1995"/>
                    <a:pt x="13698" y="1844"/>
                  </a:cubicBezTo>
                  <a:cubicBezTo>
                    <a:pt x="13698" y="1844"/>
                    <a:pt x="13100" y="2297"/>
                    <a:pt x="13026" y="2297"/>
                  </a:cubicBezTo>
                  <a:cubicBezTo>
                    <a:pt x="12951" y="2448"/>
                    <a:pt x="12876" y="2599"/>
                    <a:pt x="12801" y="2599"/>
                  </a:cubicBezTo>
                  <a:cubicBezTo>
                    <a:pt x="12652" y="2599"/>
                    <a:pt x="12652" y="2297"/>
                    <a:pt x="12502" y="2297"/>
                  </a:cubicBezTo>
                  <a:cubicBezTo>
                    <a:pt x="12428" y="2297"/>
                    <a:pt x="12054" y="2599"/>
                    <a:pt x="12278" y="2146"/>
                  </a:cubicBezTo>
                  <a:cubicBezTo>
                    <a:pt x="12502" y="1844"/>
                    <a:pt x="12727" y="1542"/>
                    <a:pt x="12951" y="1239"/>
                  </a:cubicBezTo>
                  <a:cubicBezTo>
                    <a:pt x="12801" y="1239"/>
                    <a:pt x="12652" y="937"/>
                    <a:pt x="12502" y="1239"/>
                  </a:cubicBezTo>
                  <a:cubicBezTo>
                    <a:pt x="12278" y="1390"/>
                    <a:pt x="12203" y="1088"/>
                    <a:pt x="11979" y="937"/>
                  </a:cubicBezTo>
                  <a:cubicBezTo>
                    <a:pt x="11904" y="937"/>
                    <a:pt x="11830" y="786"/>
                    <a:pt x="11755" y="635"/>
                  </a:cubicBezTo>
                  <a:cubicBezTo>
                    <a:pt x="11606" y="635"/>
                    <a:pt x="11531" y="786"/>
                    <a:pt x="11381" y="786"/>
                  </a:cubicBezTo>
                  <a:cubicBezTo>
                    <a:pt x="11307" y="635"/>
                    <a:pt x="11157" y="635"/>
                    <a:pt x="11157" y="333"/>
                  </a:cubicBezTo>
                  <a:cubicBezTo>
                    <a:pt x="11157" y="333"/>
                    <a:pt x="11008" y="-120"/>
                    <a:pt x="11008" y="31"/>
                  </a:cubicBezTo>
                  <a:cubicBezTo>
                    <a:pt x="10933" y="31"/>
                    <a:pt x="11008" y="484"/>
                    <a:pt x="10933" y="484"/>
                  </a:cubicBezTo>
                  <a:cubicBezTo>
                    <a:pt x="10858" y="484"/>
                    <a:pt x="10783" y="484"/>
                    <a:pt x="10783" y="484"/>
                  </a:cubicBezTo>
                  <a:cubicBezTo>
                    <a:pt x="10559" y="484"/>
                    <a:pt x="10335" y="484"/>
                    <a:pt x="10111" y="484"/>
                  </a:cubicBezTo>
                  <a:cubicBezTo>
                    <a:pt x="9289" y="484"/>
                    <a:pt x="8541" y="484"/>
                    <a:pt x="7794" y="484"/>
                  </a:cubicBezTo>
                  <a:cubicBezTo>
                    <a:pt x="5925" y="484"/>
                    <a:pt x="4057" y="484"/>
                    <a:pt x="2188" y="484"/>
                  </a:cubicBezTo>
                  <a:cubicBezTo>
                    <a:pt x="1740" y="484"/>
                    <a:pt x="1217" y="484"/>
                    <a:pt x="768" y="484"/>
                  </a:cubicBezTo>
                  <a:cubicBezTo>
                    <a:pt x="843" y="635"/>
                    <a:pt x="992" y="1844"/>
                    <a:pt x="768" y="1995"/>
                  </a:cubicBezTo>
                  <a:cubicBezTo>
                    <a:pt x="619" y="1995"/>
                    <a:pt x="544" y="1995"/>
                    <a:pt x="693" y="1693"/>
                  </a:cubicBezTo>
                  <a:cubicBezTo>
                    <a:pt x="843" y="1239"/>
                    <a:pt x="619" y="1239"/>
                    <a:pt x="469" y="1239"/>
                  </a:cubicBezTo>
                  <a:cubicBezTo>
                    <a:pt x="320" y="1239"/>
                    <a:pt x="95" y="937"/>
                    <a:pt x="21" y="937"/>
                  </a:cubicBezTo>
                  <a:cubicBezTo>
                    <a:pt x="-54" y="1088"/>
                    <a:pt x="95" y="1693"/>
                    <a:pt x="95" y="1693"/>
                  </a:cubicBezTo>
                  <a:cubicBezTo>
                    <a:pt x="170" y="2146"/>
                    <a:pt x="245" y="2297"/>
                    <a:pt x="245" y="2599"/>
                  </a:cubicBezTo>
                  <a:cubicBezTo>
                    <a:pt x="245" y="2750"/>
                    <a:pt x="469" y="3052"/>
                    <a:pt x="544" y="3052"/>
                  </a:cubicBezTo>
                  <a:cubicBezTo>
                    <a:pt x="469" y="3052"/>
                    <a:pt x="394" y="3052"/>
                    <a:pt x="320" y="3203"/>
                  </a:cubicBezTo>
                  <a:cubicBezTo>
                    <a:pt x="245" y="3354"/>
                    <a:pt x="320" y="3505"/>
                    <a:pt x="320" y="3656"/>
                  </a:cubicBezTo>
                  <a:cubicBezTo>
                    <a:pt x="320" y="4109"/>
                    <a:pt x="320" y="4411"/>
                    <a:pt x="245" y="4714"/>
                  </a:cubicBezTo>
                  <a:cubicBezTo>
                    <a:pt x="245" y="5167"/>
                    <a:pt x="170" y="5469"/>
                    <a:pt x="95" y="5922"/>
                  </a:cubicBezTo>
                  <a:cubicBezTo>
                    <a:pt x="21" y="6375"/>
                    <a:pt x="170" y="6828"/>
                    <a:pt x="245" y="7281"/>
                  </a:cubicBezTo>
                  <a:cubicBezTo>
                    <a:pt x="245" y="7735"/>
                    <a:pt x="170" y="8037"/>
                    <a:pt x="170" y="8339"/>
                  </a:cubicBezTo>
                  <a:cubicBezTo>
                    <a:pt x="170" y="8490"/>
                    <a:pt x="245" y="8641"/>
                    <a:pt x="245" y="8792"/>
                  </a:cubicBezTo>
                  <a:cubicBezTo>
                    <a:pt x="320" y="8943"/>
                    <a:pt x="320" y="9245"/>
                    <a:pt x="320" y="9396"/>
                  </a:cubicBezTo>
                  <a:cubicBezTo>
                    <a:pt x="394" y="9849"/>
                    <a:pt x="619" y="10000"/>
                    <a:pt x="693" y="10453"/>
                  </a:cubicBezTo>
                  <a:cubicBezTo>
                    <a:pt x="768" y="10756"/>
                    <a:pt x="768" y="10604"/>
                    <a:pt x="843" y="10453"/>
                  </a:cubicBezTo>
                  <a:cubicBezTo>
                    <a:pt x="843" y="10453"/>
                    <a:pt x="918" y="10907"/>
                    <a:pt x="918" y="10907"/>
                  </a:cubicBezTo>
                  <a:cubicBezTo>
                    <a:pt x="918" y="10907"/>
                    <a:pt x="843" y="10756"/>
                    <a:pt x="843" y="10907"/>
                  </a:cubicBezTo>
                  <a:cubicBezTo>
                    <a:pt x="843" y="11058"/>
                    <a:pt x="843" y="11209"/>
                    <a:pt x="918" y="11360"/>
                  </a:cubicBezTo>
                  <a:cubicBezTo>
                    <a:pt x="992" y="11360"/>
                    <a:pt x="992" y="11360"/>
                    <a:pt x="1067" y="11511"/>
                  </a:cubicBezTo>
                  <a:cubicBezTo>
                    <a:pt x="1142" y="11662"/>
                    <a:pt x="992" y="11813"/>
                    <a:pt x="1067" y="11964"/>
                  </a:cubicBezTo>
                  <a:cubicBezTo>
                    <a:pt x="1217" y="12417"/>
                    <a:pt x="1516" y="12719"/>
                    <a:pt x="1516" y="13172"/>
                  </a:cubicBezTo>
                  <a:cubicBezTo>
                    <a:pt x="1590" y="13474"/>
                    <a:pt x="1665" y="13474"/>
                    <a:pt x="1815" y="13625"/>
                  </a:cubicBezTo>
                  <a:cubicBezTo>
                    <a:pt x="1964" y="13777"/>
                    <a:pt x="2113" y="13928"/>
                    <a:pt x="2263" y="13928"/>
                  </a:cubicBezTo>
                  <a:cubicBezTo>
                    <a:pt x="2412" y="13928"/>
                    <a:pt x="2562" y="14230"/>
                    <a:pt x="2637" y="14381"/>
                  </a:cubicBezTo>
                  <a:cubicBezTo>
                    <a:pt x="2637" y="14532"/>
                    <a:pt x="2936" y="15136"/>
                    <a:pt x="2861" y="15287"/>
                  </a:cubicBezTo>
                  <a:cubicBezTo>
                    <a:pt x="3160" y="15136"/>
                    <a:pt x="3534" y="14985"/>
                    <a:pt x="3833" y="15136"/>
                  </a:cubicBezTo>
                  <a:cubicBezTo>
                    <a:pt x="4281" y="15438"/>
                    <a:pt x="4655" y="15891"/>
                    <a:pt x="5028" y="16193"/>
                  </a:cubicBezTo>
                  <a:close/>
                </a:path>
              </a:pathLst>
            </a:custGeom>
            <a:solidFill>
              <a:srgbClr val="DADBDF"/>
            </a:solidFill>
            <a:ln>
              <a:solidFill>
                <a:srgbClr val="FFFFFF"/>
              </a:solidFill>
            </a:ln>
          </p:spPr>
          <p:txBody>
            <a:bodyPr lIns="45719" rIns="45719"/>
            <a:lstStyle/>
            <a:p>
              <a:pPr algn="l" defTabSz="1828433">
                <a:defRPr sz="3600">
                  <a:solidFill>
                    <a:srgbClr val="7F7F7F"/>
                  </a:solidFill>
                </a:defRPr>
              </a:pPr>
              <a:endParaRPr/>
            </a:p>
          </p:txBody>
        </p:sp>
        <p:sp>
          <p:nvSpPr>
            <p:cNvPr id="242" name="Shape 1281">
              <a:extLst>
                <a:ext uri="{FF2B5EF4-FFF2-40B4-BE49-F238E27FC236}">
                  <a16:creationId xmlns:a16="http://schemas.microsoft.com/office/drawing/2014/main" xmlns="" id="{DDE7E992-03CE-477B-9386-C524EAA9C8CF}"/>
                </a:ext>
              </a:extLst>
            </p:cNvPr>
            <p:cNvSpPr/>
            <p:nvPr/>
          </p:nvSpPr>
          <p:spPr>
            <a:xfrm>
              <a:off x="12065649" y="5574150"/>
              <a:ext cx="2816980" cy="1453475"/>
            </a:xfrm>
            <a:custGeom>
              <a:avLst/>
              <a:gdLst/>
              <a:ahLst/>
              <a:cxnLst>
                <a:cxn ang="0">
                  <a:pos x="wd2" y="hd2"/>
                </a:cxn>
                <a:cxn ang="5400000">
                  <a:pos x="wd2" y="hd2"/>
                </a:cxn>
                <a:cxn ang="10800000">
                  <a:pos x="wd2" y="hd2"/>
                </a:cxn>
                <a:cxn ang="16200000">
                  <a:pos x="wd2" y="hd2"/>
                </a:cxn>
              </a:cxnLst>
              <a:rect l="0" t="0" r="r" b="b"/>
              <a:pathLst>
                <a:path w="21523" h="21600" extrusionOk="0">
                  <a:moveTo>
                    <a:pt x="11584" y="17162"/>
                  </a:moveTo>
                  <a:cubicBezTo>
                    <a:pt x="11584" y="17162"/>
                    <a:pt x="11584" y="17063"/>
                    <a:pt x="11584" y="17063"/>
                  </a:cubicBezTo>
                  <a:cubicBezTo>
                    <a:pt x="11584" y="17063"/>
                    <a:pt x="11736" y="17458"/>
                    <a:pt x="11736" y="17458"/>
                  </a:cubicBezTo>
                  <a:cubicBezTo>
                    <a:pt x="11837" y="17458"/>
                    <a:pt x="11888" y="17556"/>
                    <a:pt x="11938" y="17556"/>
                  </a:cubicBezTo>
                  <a:cubicBezTo>
                    <a:pt x="12039" y="17556"/>
                    <a:pt x="12039" y="17458"/>
                    <a:pt x="12090" y="17556"/>
                  </a:cubicBezTo>
                  <a:cubicBezTo>
                    <a:pt x="12242" y="17655"/>
                    <a:pt x="12343" y="17753"/>
                    <a:pt x="12444" y="17852"/>
                  </a:cubicBezTo>
                  <a:cubicBezTo>
                    <a:pt x="12495" y="17951"/>
                    <a:pt x="12545" y="17852"/>
                    <a:pt x="12596" y="17852"/>
                  </a:cubicBezTo>
                  <a:cubicBezTo>
                    <a:pt x="12646" y="17753"/>
                    <a:pt x="12697" y="17753"/>
                    <a:pt x="12748" y="17753"/>
                  </a:cubicBezTo>
                  <a:cubicBezTo>
                    <a:pt x="12798" y="17753"/>
                    <a:pt x="12849" y="17852"/>
                    <a:pt x="12899" y="17852"/>
                  </a:cubicBezTo>
                  <a:cubicBezTo>
                    <a:pt x="13000" y="17852"/>
                    <a:pt x="13051" y="17753"/>
                    <a:pt x="13102" y="17655"/>
                  </a:cubicBezTo>
                  <a:cubicBezTo>
                    <a:pt x="13152" y="17556"/>
                    <a:pt x="13304" y="17260"/>
                    <a:pt x="13355" y="17260"/>
                  </a:cubicBezTo>
                  <a:cubicBezTo>
                    <a:pt x="13355" y="17260"/>
                    <a:pt x="13405" y="17359"/>
                    <a:pt x="13405" y="17359"/>
                  </a:cubicBezTo>
                  <a:cubicBezTo>
                    <a:pt x="13506" y="17359"/>
                    <a:pt x="13557" y="17359"/>
                    <a:pt x="13607" y="17359"/>
                  </a:cubicBezTo>
                  <a:cubicBezTo>
                    <a:pt x="13810" y="17359"/>
                    <a:pt x="13759" y="17655"/>
                    <a:pt x="13860" y="17852"/>
                  </a:cubicBezTo>
                  <a:cubicBezTo>
                    <a:pt x="13911" y="17951"/>
                    <a:pt x="14113" y="17852"/>
                    <a:pt x="14113" y="18049"/>
                  </a:cubicBezTo>
                  <a:cubicBezTo>
                    <a:pt x="14113" y="18247"/>
                    <a:pt x="14164" y="18444"/>
                    <a:pt x="14215" y="18641"/>
                  </a:cubicBezTo>
                  <a:cubicBezTo>
                    <a:pt x="14215" y="19134"/>
                    <a:pt x="14670" y="19036"/>
                    <a:pt x="14822" y="19134"/>
                  </a:cubicBezTo>
                  <a:cubicBezTo>
                    <a:pt x="14923" y="19134"/>
                    <a:pt x="15074" y="19134"/>
                    <a:pt x="15125" y="19233"/>
                  </a:cubicBezTo>
                  <a:cubicBezTo>
                    <a:pt x="15176" y="19332"/>
                    <a:pt x="15429" y="19825"/>
                    <a:pt x="15378" y="19825"/>
                  </a:cubicBezTo>
                  <a:cubicBezTo>
                    <a:pt x="15277" y="20022"/>
                    <a:pt x="15277" y="20022"/>
                    <a:pt x="15176" y="19923"/>
                  </a:cubicBezTo>
                  <a:cubicBezTo>
                    <a:pt x="15125" y="19825"/>
                    <a:pt x="14923" y="19627"/>
                    <a:pt x="14923" y="19627"/>
                  </a:cubicBezTo>
                  <a:cubicBezTo>
                    <a:pt x="14923" y="19726"/>
                    <a:pt x="15074" y="19825"/>
                    <a:pt x="15024" y="20022"/>
                  </a:cubicBezTo>
                  <a:cubicBezTo>
                    <a:pt x="14973" y="20121"/>
                    <a:pt x="14923" y="20318"/>
                    <a:pt x="14923" y="20416"/>
                  </a:cubicBezTo>
                  <a:cubicBezTo>
                    <a:pt x="14923" y="20614"/>
                    <a:pt x="14923" y="20712"/>
                    <a:pt x="14872" y="20811"/>
                  </a:cubicBezTo>
                  <a:cubicBezTo>
                    <a:pt x="14872" y="20910"/>
                    <a:pt x="14720" y="21008"/>
                    <a:pt x="14720" y="21008"/>
                  </a:cubicBezTo>
                  <a:cubicBezTo>
                    <a:pt x="14670" y="21107"/>
                    <a:pt x="14518" y="21600"/>
                    <a:pt x="14720" y="21600"/>
                  </a:cubicBezTo>
                  <a:cubicBezTo>
                    <a:pt x="14771" y="21600"/>
                    <a:pt x="14872" y="21403"/>
                    <a:pt x="14973" y="21205"/>
                  </a:cubicBezTo>
                  <a:cubicBezTo>
                    <a:pt x="15074" y="21107"/>
                    <a:pt x="15125" y="21304"/>
                    <a:pt x="15226" y="21205"/>
                  </a:cubicBezTo>
                  <a:cubicBezTo>
                    <a:pt x="15378" y="21205"/>
                    <a:pt x="15429" y="21008"/>
                    <a:pt x="15580" y="21008"/>
                  </a:cubicBezTo>
                  <a:cubicBezTo>
                    <a:pt x="15580" y="20811"/>
                    <a:pt x="15580" y="20910"/>
                    <a:pt x="15479" y="20811"/>
                  </a:cubicBezTo>
                  <a:cubicBezTo>
                    <a:pt x="15429" y="20811"/>
                    <a:pt x="15429" y="20712"/>
                    <a:pt x="15479" y="20712"/>
                  </a:cubicBezTo>
                  <a:cubicBezTo>
                    <a:pt x="15530" y="20515"/>
                    <a:pt x="15580" y="20416"/>
                    <a:pt x="15732" y="20416"/>
                  </a:cubicBezTo>
                  <a:cubicBezTo>
                    <a:pt x="15783" y="20416"/>
                    <a:pt x="15934" y="20219"/>
                    <a:pt x="16036" y="20318"/>
                  </a:cubicBezTo>
                  <a:cubicBezTo>
                    <a:pt x="16137" y="20416"/>
                    <a:pt x="16187" y="20022"/>
                    <a:pt x="16289" y="20318"/>
                  </a:cubicBezTo>
                  <a:cubicBezTo>
                    <a:pt x="16390" y="20121"/>
                    <a:pt x="16440" y="20022"/>
                    <a:pt x="16541" y="19825"/>
                  </a:cubicBezTo>
                  <a:cubicBezTo>
                    <a:pt x="16643" y="19726"/>
                    <a:pt x="16693" y="19726"/>
                    <a:pt x="16794" y="19726"/>
                  </a:cubicBezTo>
                  <a:cubicBezTo>
                    <a:pt x="16946" y="19726"/>
                    <a:pt x="17148" y="19726"/>
                    <a:pt x="17300" y="19726"/>
                  </a:cubicBezTo>
                  <a:cubicBezTo>
                    <a:pt x="17452" y="19726"/>
                    <a:pt x="17503" y="19825"/>
                    <a:pt x="17553" y="19627"/>
                  </a:cubicBezTo>
                  <a:cubicBezTo>
                    <a:pt x="17604" y="19529"/>
                    <a:pt x="17654" y="19627"/>
                    <a:pt x="17705" y="19529"/>
                  </a:cubicBezTo>
                  <a:cubicBezTo>
                    <a:pt x="17756" y="19332"/>
                    <a:pt x="17806" y="19233"/>
                    <a:pt x="17806" y="19036"/>
                  </a:cubicBezTo>
                  <a:cubicBezTo>
                    <a:pt x="17857" y="18838"/>
                    <a:pt x="17857" y="18740"/>
                    <a:pt x="17907" y="18542"/>
                  </a:cubicBezTo>
                  <a:cubicBezTo>
                    <a:pt x="17958" y="18444"/>
                    <a:pt x="18008" y="18345"/>
                    <a:pt x="18059" y="18247"/>
                  </a:cubicBezTo>
                  <a:cubicBezTo>
                    <a:pt x="18110" y="18148"/>
                    <a:pt x="18160" y="18444"/>
                    <a:pt x="18261" y="18345"/>
                  </a:cubicBezTo>
                  <a:cubicBezTo>
                    <a:pt x="18363" y="18148"/>
                    <a:pt x="18464" y="18444"/>
                    <a:pt x="18464" y="18641"/>
                  </a:cubicBezTo>
                  <a:cubicBezTo>
                    <a:pt x="18464" y="18740"/>
                    <a:pt x="18413" y="19332"/>
                    <a:pt x="18514" y="19332"/>
                  </a:cubicBezTo>
                  <a:cubicBezTo>
                    <a:pt x="18565" y="19430"/>
                    <a:pt x="18615" y="19627"/>
                    <a:pt x="18666" y="19825"/>
                  </a:cubicBezTo>
                  <a:cubicBezTo>
                    <a:pt x="18717" y="19627"/>
                    <a:pt x="19273" y="19332"/>
                    <a:pt x="19273" y="19332"/>
                  </a:cubicBezTo>
                  <a:cubicBezTo>
                    <a:pt x="19273" y="19233"/>
                    <a:pt x="19222" y="19233"/>
                    <a:pt x="19222" y="19134"/>
                  </a:cubicBezTo>
                  <a:cubicBezTo>
                    <a:pt x="19222" y="19134"/>
                    <a:pt x="19324" y="19332"/>
                    <a:pt x="19324" y="19332"/>
                  </a:cubicBezTo>
                  <a:cubicBezTo>
                    <a:pt x="19324" y="19430"/>
                    <a:pt x="19222" y="19430"/>
                    <a:pt x="19222" y="19430"/>
                  </a:cubicBezTo>
                  <a:cubicBezTo>
                    <a:pt x="19222" y="19430"/>
                    <a:pt x="19526" y="19529"/>
                    <a:pt x="19526" y="19529"/>
                  </a:cubicBezTo>
                  <a:cubicBezTo>
                    <a:pt x="19526" y="19529"/>
                    <a:pt x="19526" y="19529"/>
                    <a:pt x="19526" y="19529"/>
                  </a:cubicBezTo>
                  <a:cubicBezTo>
                    <a:pt x="19526" y="19529"/>
                    <a:pt x="19526" y="19627"/>
                    <a:pt x="19526" y="19627"/>
                  </a:cubicBezTo>
                  <a:cubicBezTo>
                    <a:pt x="19475" y="19627"/>
                    <a:pt x="19425" y="19627"/>
                    <a:pt x="19374" y="19726"/>
                  </a:cubicBezTo>
                  <a:cubicBezTo>
                    <a:pt x="19374" y="19825"/>
                    <a:pt x="19324" y="19529"/>
                    <a:pt x="19324" y="19529"/>
                  </a:cubicBezTo>
                  <a:cubicBezTo>
                    <a:pt x="19273" y="19529"/>
                    <a:pt x="19273" y="19627"/>
                    <a:pt x="19273" y="19627"/>
                  </a:cubicBezTo>
                  <a:cubicBezTo>
                    <a:pt x="19273" y="19627"/>
                    <a:pt x="19273" y="19529"/>
                    <a:pt x="19222" y="19627"/>
                  </a:cubicBezTo>
                  <a:cubicBezTo>
                    <a:pt x="19172" y="19726"/>
                    <a:pt x="19121" y="19726"/>
                    <a:pt x="19071" y="19825"/>
                  </a:cubicBezTo>
                  <a:cubicBezTo>
                    <a:pt x="18970" y="19923"/>
                    <a:pt x="18767" y="20219"/>
                    <a:pt x="18868" y="20515"/>
                  </a:cubicBezTo>
                  <a:cubicBezTo>
                    <a:pt x="19020" y="20712"/>
                    <a:pt x="19121" y="20515"/>
                    <a:pt x="19172" y="20416"/>
                  </a:cubicBezTo>
                  <a:cubicBezTo>
                    <a:pt x="19222" y="20318"/>
                    <a:pt x="19425" y="20022"/>
                    <a:pt x="19425" y="19923"/>
                  </a:cubicBezTo>
                  <a:cubicBezTo>
                    <a:pt x="19425" y="20022"/>
                    <a:pt x="19526" y="20121"/>
                    <a:pt x="19577" y="20022"/>
                  </a:cubicBezTo>
                  <a:cubicBezTo>
                    <a:pt x="19577" y="19923"/>
                    <a:pt x="19728" y="19825"/>
                    <a:pt x="19779" y="19825"/>
                  </a:cubicBezTo>
                  <a:cubicBezTo>
                    <a:pt x="19880" y="19726"/>
                    <a:pt x="19981" y="19627"/>
                    <a:pt x="20082" y="19627"/>
                  </a:cubicBezTo>
                  <a:cubicBezTo>
                    <a:pt x="20133" y="19627"/>
                    <a:pt x="20133" y="19627"/>
                    <a:pt x="20133" y="19529"/>
                  </a:cubicBezTo>
                  <a:cubicBezTo>
                    <a:pt x="20082" y="19430"/>
                    <a:pt x="20133" y="19430"/>
                    <a:pt x="20133" y="19430"/>
                  </a:cubicBezTo>
                  <a:cubicBezTo>
                    <a:pt x="20133" y="19332"/>
                    <a:pt x="20032" y="19430"/>
                    <a:pt x="19981" y="19332"/>
                  </a:cubicBezTo>
                  <a:cubicBezTo>
                    <a:pt x="19931" y="19332"/>
                    <a:pt x="19981" y="19134"/>
                    <a:pt x="19880" y="19332"/>
                  </a:cubicBezTo>
                  <a:cubicBezTo>
                    <a:pt x="19779" y="19430"/>
                    <a:pt x="19577" y="19332"/>
                    <a:pt x="19475" y="19233"/>
                  </a:cubicBezTo>
                  <a:cubicBezTo>
                    <a:pt x="19425" y="19233"/>
                    <a:pt x="19475" y="19036"/>
                    <a:pt x="19425" y="19036"/>
                  </a:cubicBezTo>
                  <a:cubicBezTo>
                    <a:pt x="19425" y="19036"/>
                    <a:pt x="19324" y="19036"/>
                    <a:pt x="19273" y="18937"/>
                  </a:cubicBezTo>
                  <a:cubicBezTo>
                    <a:pt x="19222" y="18937"/>
                    <a:pt x="19222" y="18641"/>
                    <a:pt x="19222" y="18542"/>
                  </a:cubicBezTo>
                  <a:cubicBezTo>
                    <a:pt x="19222" y="18444"/>
                    <a:pt x="19121" y="18542"/>
                    <a:pt x="19071" y="18444"/>
                  </a:cubicBezTo>
                  <a:cubicBezTo>
                    <a:pt x="19071" y="18444"/>
                    <a:pt x="19172" y="18247"/>
                    <a:pt x="19172" y="18247"/>
                  </a:cubicBezTo>
                  <a:cubicBezTo>
                    <a:pt x="19222" y="18148"/>
                    <a:pt x="19222" y="17852"/>
                    <a:pt x="19121" y="17852"/>
                  </a:cubicBezTo>
                  <a:cubicBezTo>
                    <a:pt x="19121" y="17852"/>
                    <a:pt x="19020" y="18247"/>
                    <a:pt x="18970" y="18049"/>
                  </a:cubicBezTo>
                  <a:cubicBezTo>
                    <a:pt x="18970" y="17852"/>
                    <a:pt x="18919" y="17951"/>
                    <a:pt x="18868" y="17852"/>
                  </a:cubicBezTo>
                  <a:cubicBezTo>
                    <a:pt x="18868" y="17753"/>
                    <a:pt x="19020" y="17852"/>
                    <a:pt x="19020" y="17852"/>
                  </a:cubicBezTo>
                  <a:cubicBezTo>
                    <a:pt x="19121" y="17852"/>
                    <a:pt x="19172" y="17753"/>
                    <a:pt x="19222" y="17753"/>
                  </a:cubicBezTo>
                  <a:cubicBezTo>
                    <a:pt x="19273" y="17655"/>
                    <a:pt x="19324" y="17655"/>
                    <a:pt x="19374" y="17655"/>
                  </a:cubicBezTo>
                  <a:cubicBezTo>
                    <a:pt x="19425" y="17556"/>
                    <a:pt x="19324" y="17359"/>
                    <a:pt x="19324" y="17359"/>
                  </a:cubicBezTo>
                  <a:cubicBezTo>
                    <a:pt x="19324" y="17359"/>
                    <a:pt x="19374" y="17359"/>
                    <a:pt x="19374" y="17359"/>
                  </a:cubicBezTo>
                  <a:cubicBezTo>
                    <a:pt x="19374" y="17359"/>
                    <a:pt x="19172" y="17162"/>
                    <a:pt x="19172" y="17162"/>
                  </a:cubicBezTo>
                  <a:cubicBezTo>
                    <a:pt x="19071" y="17063"/>
                    <a:pt x="18970" y="17063"/>
                    <a:pt x="18868" y="17162"/>
                  </a:cubicBezTo>
                  <a:cubicBezTo>
                    <a:pt x="18666" y="17260"/>
                    <a:pt x="18514" y="17359"/>
                    <a:pt x="18363" y="17556"/>
                  </a:cubicBezTo>
                  <a:cubicBezTo>
                    <a:pt x="18211" y="17655"/>
                    <a:pt x="18110" y="17852"/>
                    <a:pt x="17958" y="18049"/>
                  </a:cubicBezTo>
                  <a:cubicBezTo>
                    <a:pt x="17907" y="18148"/>
                    <a:pt x="17857" y="18247"/>
                    <a:pt x="17806" y="18444"/>
                  </a:cubicBezTo>
                  <a:cubicBezTo>
                    <a:pt x="17806" y="18444"/>
                    <a:pt x="17604" y="18641"/>
                    <a:pt x="17604" y="18641"/>
                  </a:cubicBezTo>
                  <a:cubicBezTo>
                    <a:pt x="17604" y="18542"/>
                    <a:pt x="17857" y="18148"/>
                    <a:pt x="17907" y="18049"/>
                  </a:cubicBezTo>
                  <a:cubicBezTo>
                    <a:pt x="17907" y="17951"/>
                    <a:pt x="17958" y="17852"/>
                    <a:pt x="17907" y="17753"/>
                  </a:cubicBezTo>
                  <a:cubicBezTo>
                    <a:pt x="17857" y="17753"/>
                    <a:pt x="17756" y="17655"/>
                    <a:pt x="17705" y="17655"/>
                  </a:cubicBezTo>
                  <a:cubicBezTo>
                    <a:pt x="17756" y="17655"/>
                    <a:pt x="17857" y="17753"/>
                    <a:pt x="17907" y="17753"/>
                  </a:cubicBezTo>
                  <a:cubicBezTo>
                    <a:pt x="18008" y="17852"/>
                    <a:pt x="18110" y="17556"/>
                    <a:pt x="18160" y="17458"/>
                  </a:cubicBezTo>
                  <a:cubicBezTo>
                    <a:pt x="18211" y="17359"/>
                    <a:pt x="18261" y="17162"/>
                    <a:pt x="18363" y="17063"/>
                  </a:cubicBezTo>
                  <a:cubicBezTo>
                    <a:pt x="18464" y="17063"/>
                    <a:pt x="18565" y="17162"/>
                    <a:pt x="18615" y="16964"/>
                  </a:cubicBezTo>
                  <a:cubicBezTo>
                    <a:pt x="18666" y="16570"/>
                    <a:pt x="18767" y="16471"/>
                    <a:pt x="18970" y="16471"/>
                  </a:cubicBezTo>
                  <a:cubicBezTo>
                    <a:pt x="19172" y="16471"/>
                    <a:pt x="19374" y="16471"/>
                    <a:pt x="19577" y="16471"/>
                  </a:cubicBezTo>
                  <a:cubicBezTo>
                    <a:pt x="19931" y="16471"/>
                    <a:pt x="20437" y="16668"/>
                    <a:pt x="20689" y="16077"/>
                  </a:cubicBezTo>
                  <a:cubicBezTo>
                    <a:pt x="20791" y="15879"/>
                    <a:pt x="20841" y="15781"/>
                    <a:pt x="20942" y="15781"/>
                  </a:cubicBezTo>
                  <a:cubicBezTo>
                    <a:pt x="21044" y="15781"/>
                    <a:pt x="21145" y="15781"/>
                    <a:pt x="21296" y="15584"/>
                  </a:cubicBezTo>
                  <a:cubicBezTo>
                    <a:pt x="21347" y="15584"/>
                    <a:pt x="21499" y="15386"/>
                    <a:pt x="21499" y="15288"/>
                  </a:cubicBezTo>
                  <a:cubicBezTo>
                    <a:pt x="21600" y="14992"/>
                    <a:pt x="21347" y="15090"/>
                    <a:pt x="21347" y="14992"/>
                  </a:cubicBezTo>
                  <a:cubicBezTo>
                    <a:pt x="21347" y="14893"/>
                    <a:pt x="21448" y="14893"/>
                    <a:pt x="21448" y="14893"/>
                  </a:cubicBezTo>
                  <a:cubicBezTo>
                    <a:pt x="21499" y="14795"/>
                    <a:pt x="21448" y="14696"/>
                    <a:pt x="21448" y="14597"/>
                  </a:cubicBezTo>
                  <a:cubicBezTo>
                    <a:pt x="21448" y="14597"/>
                    <a:pt x="21499" y="14499"/>
                    <a:pt x="21499" y="14499"/>
                  </a:cubicBezTo>
                  <a:cubicBezTo>
                    <a:pt x="21499" y="14400"/>
                    <a:pt x="21398" y="14301"/>
                    <a:pt x="21398" y="14301"/>
                  </a:cubicBezTo>
                  <a:cubicBezTo>
                    <a:pt x="21347" y="14203"/>
                    <a:pt x="21296" y="14203"/>
                    <a:pt x="21296" y="14104"/>
                  </a:cubicBezTo>
                  <a:cubicBezTo>
                    <a:pt x="21246" y="14104"/>
                    <a:pt x="21145" y="14400"/>
                    <a:pt x="21094" y="14203"/>
                  </a:cubicBezTo>
                  <a:cubicBezTo>
                    <a:pt x="21094" y="14203"/>
                    <a:pt x="21195" y="14104"/>
                    <a:pt x="21145" y="14104"/>
                  </a:cubicBezTo>
                  <a:cubicBezTo>
                    <a:pt x="21145" y="14005"/>
                    <a:pt x="21094" y="13907"/>
                    <a:pt x="21044" y="13907"/>
                  </a:cubicBezTo>
                  <a:cubicBezTo>
                    <a:pt x="20993" y="13808"/>
                    <a:pt x="20791" y="13907"/>
                    <a:pt x="20740" y="14005"/>
                  </a:cubicBezTo>
                  <a:cubicBezTo>
                    <a:pt x="20689" y="14203"/>
                    <a:pt x="20538" y="14301"/>
                    <a:pt x="20437" y="14400"/>
                  </a:cubicBezTo>
                  <a:cubicBezTo>
                    <a:pt x="20386" y="14400"/>
                    <a:pt x="20234" y="14203"/>
                    <a:pt x="20234" y="14104"/>
                  </a:cubicBezTo>
                  <a:cubicBezTo>
                    <a:pt x="20234" y="14005"/>
                    <a:pt x="20386" y="14301"/>
                    <a:pt x="20386" y="14301"/>
                  </a:cubicBezTo>
                  <a:cubicBezTo>
                    <a:pt x="20437" y="14301"/>
                    <a:pt x="20639" y="14005"/>
                    <a:pt x="20639" y="14005"/>
                  </a:cubicBezTo>
                  <a:cubicBezTo>
                    <a:pt x="20639" y="14005"/>
                    <a:pt x="20538" y="13907"/>
                    <a:pt x="20538" y="13907"/>
                  </a:cubicBezTo>
                  <a:cubicBezTo>
                    <a:pt x="20689" y="13808"/>
                    <a:pt x="20841" y="13808"/>
                    <a:pt x="20993" y="13710"/>
                  </a:cubicBezTo>
                  <a:cubicBezTo>
                    <a:pt x="20993" y="13710"/>
                    <a:pt x="21094" y="13611"/>
                    <a:pt x="21044" y="13512"/>
                  </a:cubicBezTo>
                  <a:cubicBezTo>
                    <a:pt x="21044" y="13512"/>
                    <a:pt x="20942" y="13315"/>
                    <a:pt x="20942" y="13315"/>
                  </a:cubicBezTo>
                  <a:cubicBezTo>
                    <a:pt x="20841" y="13414"/>
                    <a:pt x="20740" y="13414"/>
                    <a:pt x="20689" y="13216"/>
                  </a:cubicBezTo>
                  <a:cubicBezTo>
                    <a:pt x="20639" y="13216"/>
                    <a:pt x="20437" y="13512"/>
                    <a:pt x="20437" y="13414"/>
                  </a:cubicBezTo>
                  <a:cubicBezTo>
                    <a:pt x="20437" y="13414"/>
                    <a:pt x="20588" y="13118"/>
                    <a:pt x="20437" y="13216"/>
                  </a:cubicBezTo>
                  <a:cubicBezTo>
                    <a:pt x="20437" y="13216"/>
                    <a:pt x="20234" y="13315"/>
                    <a:pt x="20234" y="13315"/>
                  </a:cubicBezTo>
                  <a:cubicBezTo>
                    <a:pt x="20285" y="13118"/>
                    <a:pt x="20437" y="13118"/>
                    <a:pt x="20335" y="12822"/>
                  </a:cubicBezTo>
                  <a:cubicBezTo>
                    <a:pt x="20335" y="12822"/>
                    <a:pt x="20133" y="12625"/>
                    <a:pt x="20133" y="12625"/>
                  </a:cubicBezTo>
                  <a:cubicBezTo>
                    <a:pt x="20032" y="12625"/>
                    <a:pt x="20032" y="12427"/>
                    <a:pt x="19931" y="12427"/>
                  </a:cubicBezTo>
                  <a:cubicBezTo>
                    <a:pt x="19981" y="12427"/>
                    <a:pt x="19830" y="12033"/>
                    <a:pt x="19830" y="12033"/>
                  </a:cubicBezTo>
                  <a:cubicBezTo>
                    <a:pt x="19830" y="12033"/>
                    <a:pt x="19880" y="12132"/>
                    <a:pt x="19931" y="12132"/>
                  </a:cubicBezTo>
                  <a:cubicBezTo>
                    <a:pt x="19981" y="12230"/>
                    <a:pt x="19981" y="12033"/>
                    <a:pt x="20032" y="12033"/>
                  </a:cubicBezTo>
                  <a:cubicBezTo>
                    <a:pt x="20234" y="11934"/>
                    <a:pt x="19880" y="11638"/>
                    <a:pt x="19830" y="11540"/>
                  </a:cubicBezTo>
                  <a:cubicBezTo>
                    <a:pt x="19830" y="11638"/>
                    <a:pt x="19931" y="11441"/>
                    <a:pt x="19931" y="11441"/>
                  </a:cubicBezTo>
                  <a:cubicBezTo>
                    <a:pt x="19981" y="11342"/>
                    <a:pt x="19880" y="11342"/>
                    <a:pt x="19830" y="11244"/>
                  </a:cubicBezTo>
                  <a:cubicBezTo>
                    <a:pt x="19830" y="11244"/>
                    <a:pt x="19779" y="11145"/>
                    <a:pt x="19728" y="11145"/>
                  </a:cubicBezTo>
                  <a:cubicBezTo>
                    <a:pt x="19728" y="11145"/>
                    <a:pt x="19627" y="11145"/>
                    <a:pt x="19627" y="11145"/>
                  </a:cubicBezTo>
                  <a:cubicBezTo>
                    <a:pt x="19678" y="11047"/>
                    <a:pt x="19779" y="11145"/>
                    <a:pt x="19728" y="10849"/>
                  </a:cubicBezTo>
                  <a:cubicBezTo>
                    <a:pt x="19678" y="10849"/>
                    <a:pt x="19526" y="10948"/>
                    <a:pt x="19526" y="10948"/>
                  </a:cubicBezTo>
                  <a:cubicBezTo>
                    <a:pt x="19526" y="10849"/>
                    <a:pt x="19678" y="10849"/>
                    <a:pt x="19627" y="10652"/>
                  </a:cubicBezTo>
                  <a:cubicBezTo>
                    <a:pt x="19627" y="10553"/>
                    <a:pt x="19627" y="10455"/>
                    <a:pt x="19577" y="10356"/>
                  </a:cubicBezTo>
                  <a:cubicBezTo>
                    <a:pt x="19577" y="10356"/>
                    <a:pt x="19526" y="10455"/>
                    <a:pt x="19526" y="10356"/>
                  </a:cubicBezTo>
                  <a:cubicBezTo>
                    <a:pt x="19526" y="10455"/>
                    <a:pt x="19425" y="10060"/>
                    <a:pt x="19425" y="10060"/>
                  </a:cubicBezTo>
                  <a:cubicBezTo>
                    <a:pt x="19374" y="9863"/>
                    <a:pt x="19324" y="9764"/>
                    <a:pt x="19324" y="9666"/>
                  </a:cubicBezTo>
                  <a:cubicBezTo>
                    <a:pt x="19273" y="9468"/>
                    <a:pt x="19273" y="9271"/>
                    <a:pt x="19172" y="9567"/>
                  </a:cubicBezTo>
                  <a:cubicBezTo>
                    <a:pt x="19172" y="9567"/>
                    <a:pt x="19121" y="9962"/>
                    <a:pt x="19172" y="9863"/>
                  </a:cubicBezTo>
                  <a:cubicBezTo>
                    <a:pt x="18970" y="9962"/>
                    <a:pt x="19071" y="9962"/>
                    <a:pt x="19121" y="10258"/>
                  </a:cubicBezTo>
                  <a:cubicBezTo>
                    <a:pt x="19121" y="10159"/>
                    <a:pt x="19071" y="10159"/>
                    <a:pt x="19071" y="10258"/>
                  </a:cubicBezTo>
                  <a:cubicBezTo>
                    <a:pt x="19020" y="10258"/>
                    <a:pt x="19020" y="10258"/>
                    <a:pt x="18970" y="10356"/>
                  </a:cubicBezTo>
                  <a:cubicBezTo>
                    <a:pt x="18970" y="10356"/>
                    <a:pt x="19071" y="10455"/>
                    <a:pt x="19071" y="10455"/>
                  </a:cubicBezTo>
                  <a:cubicBezTo>
                    <a:pt x="19020" y="10553"/>
                    <a:pt x="18919" y="10455"/>
                    <a:pt x="18919" y="10553"/>
                  </a:cubicBezTo>
                  <a:cubicBezTo>
                    <a:pt x="18868" y="10652"/>
                    <a:pt x="18970" y="10849"/>
                    <a:pt x="18868" y="10948"/>
                  </a:cubicBezTo>
                  <a:cubicBezTo>
                    <a:pt x="18919" y="10948"/>
                    <a:pt x="18818" y="10553"/>
                    <a:pt x="18717" y="10751"/>
                  </a:cubicBezTo>
                  <a:cubicBezTo>
                    <a:pt x="18717" y="10849"/>
                    <a:pt x="18514" y="11145"/>
                    <a:pt x="18514" y="11145"/>
                  </a:cubicBezTo>
                  <a:cubicBezTo>
                    <a:pt x="18464" y="11145"/>
                    <a:pt x="18464" y="11047"/>
                    <a:pt x="18464" y="10948"/>
                  </a:cubicBezTo>
                  <a:cubicBezTo>
                    <a:pt x="18413" y="10948"/>
                    <a:pt x="18413" y="11047"/>
                    <a:pt x="18413" y="11047"/>
                  </a:cubicBezTo>
                  <a:cubicBezTo>
                    <a:pt x="18363" y="10948"/>
                    <a:pt x="18413" y="10948"/>
                    <a:pt x="18413" y="10849"/>
                  </a:cubicBezTo>
                  <a:cubicBezTo>
                    <a:pt x="18413" y="10948"/>
                    <a:pt x="18059" y="11441"/>
                    <a:pt x="18059" y="11342"/>
                  </a:cubicBezTo>
                  <a:cubicBezTo>
                    <a:pt x="18008" y="11244"/>
                    <a:pt x="18211" y="11145"/>
                    <a:pt x="18261" y="11145"/>
                  </a:cubicBezTo>
                  <a:cubicBezTo>
                    <a:pt x="18363" y="10948"/>
                    <a:pt x="18363" y="10849"/>
                    <a:pt x="18312" y="10652"/>
                  </a:cubicBezTo>
                  <a:cubicBezTo>
                    <a:pt x="18261" y="10553"/>
                    <a:pt x="18110" y="10553"/>
                    <a:pt x="18059" y="10553"/>
                  </a:cubicBezTo>
                  <a:cubicBezTo>
                    <a:pt x="18008" y="10553"/>
                    <a:pt x="18008" y="10652"/>
                    <a:pt x="18008" y="10652"/>
                  </a:cubicBezTo>
                  <a:cubicBezTo>
                    <a:pt x="17958" y="10849"/>
                    <a:pt x="17857" y="10652"/>
                    <a:pt x="17806" y="10652"/>
                  </a:cubicBezTo>
                  <a:cubicBezTo>
                    <a:pt x="17857" y="10652"/>
                    <a:pt x="17958" y="10455"/>
                    <a:pt x="17958" y="10455"/>
                  </a:cubicBezTo>
                  <a:cubicBezTo>
                    <a:pt x="17958" y="10455"/>
                    <a:pt x="18008" y="10553"/>
                    <a:pt x="18008" y="10553"/>
                  </a:cubicBezTo>
                  <a:cubicBezTo>
                    <a:pt x="17958" y="10553"/>
                    <a:pt x="18059" y="10356"/>
                    <a:pt x="18059" y="10356"/>
                  </a:cubicBezTo>
                  <a:cubicBezTo>
                    <a:pt x="18110" y="10159"/>
                    <a:pt x="18008" y="10258"/>
                    <a:pt x="17958" y="10159"/>
                  </a:cubicBezTo>
                  <a:cubicBezTo>
                    <a:pt x="17958" y="10159"/>
                    <a:pt x="18008" y="9666"/>
                    <a:pt x="17907" y="9764"/>
                  </a:cubicBezTo>
                  <a:cubicBezTo>
                    <a:pt x="17958" y="9666"/>
                    <a:pt x="18008" y="9666"/>
                    <a:pt x="17958" y="9468"/>
                  </a:cubicBezTo>
                  <a:cubicBezTo>
                    <a:pt x="17857" y="9370"/>
                    <a:pt x="18059" y="9271"/>
                    <a:pt x="18008" y="9074"/>
                  </a:cubicBezTo>
                  <a:cubicBezTo>
                    <a:pt x="18008" y="8975"/>
                    <a:pt x="17907" y="9173"/>
                    <a:pt x="17857" y="9074"/>
                  </a:cubicBezTo>
                  <a:cubicBezTo>
                    <a:pt x="17806" y="8975"/>
                    <a:pt x="17705" y="8975"/>
                    <a:pt x="17654" y="8975"/>
                  </a:cubicBezTo>
                  <a:cubicBezTo>
                    <a:pt x="17553" y="8877"/>
                    <a:pt x="17503" y="8877"/>
                    <a:pt x="17452" y="8679"/>
                  </a:cubicBezTo>
                  <a:cubicBezTo>
                    <a:pt x="17452" y="8482"/>
                    <a:pt x="17300" y="8581"/>
                    <a:pt x="17300" y="8384"/>
                  </a:cubicBezTo>
                  <a:cubicBezTo>
                    <a:pt x="17300" y="8285"/>
                    <a:pt x="17199" y="8384"/>
                    <a:pt x="17199" y="8384"/>
                  </a:cubicBezTo>
                  <a:cubicBezTo>
                    <a:pt x="17250" y="8186"/>
                    <a:pt x="17148" y="8186"/>
                    <a:pt x="17098" y="8088"/>
                  </a:cubicBezTo>
                  <a:cubicBezTo>
                    <a:pt x="16997" y="7989"/>
                    <a:pt x="16997" y="7890"/>
                    <a:pt x="16896" y="7989"/>
                  </a:cubicBezTo>
                  <a:cubicBezTo>
                    <a:pt x="16794" y="8088"/>
                    <a:pt x="16744" y="8186"/>
                    <a:pt x="16643" y="8088"/>
                  </a:cubicBezTo>
                  <a:cubicBezTo>
                    <a:pt x="16541" y="7989"/>
                    <a:pt x="16491" y="8186"/>
                    <a:pt x="16390" y="8088"/>
                  </a:cubicBezTo>
                  <a:cubicBezTo>
                    <a:pt x="16289" y="7890"/>
                    <a:pt x="16187" y="7890"/>
                    <a:pt x="16086" y="7890"/>
                  </a:cubicBezTo>
                  <a:cubicBezTo>
                    <a:pt x="15985" y="7890"/>
                    <a:pt x="15884" y="7890"/>
                    <a:pt x="15833" y="8088"/>
                  </a:cubicBezTo>
                  <a:cubicBezTo>
                    <a:pt x="15783" y="8285"/>
                    <a:pt x="15934" y="8384"/>
                    <a:pt x="15934" y="8482"/>
                  </a:cubicBezTo>
                  <a:cubicBezTo>
                    <a:pt x="15985" y="8581"/>
                    <a:pt x="15934" y="8877"/>
                    <a:pt x="15884" y="8975"/>
                  </a:cubicBezTo>
                  <a:cubicBezTo>
                    <a:pt x="15884" y="9074"/>
                    <a:pt x="15884" y="8975"/>
                    <a:pt x="15833" y="9074"/>
                  </a:cubicBezTo>
                  <a:cubicBezTo>
                    <a:pt x="15833" y="9074"/>
                    <a:pt x="15934" y="9271"/>
                    <a:pt x="15934" y="9271"/>
                  </a:cubicBezTo>
                  <a:cubicBezTo>
                    <a:pt x="15934" y="9468"/>
                    <a:pt x="15985" y="9666"/>
                    <a:pt x="15985" y="9764"/>
                  </a:cubicBezTo>
                  <a:cubicBezTo>
                    <a:pt x="15985" y="9863"/>
                    <a:pt x="15985" y="9863"/>
                    <a:pt x="15985" y="9962"/>
                  </a:cubicBezTo>
                  <a:cubicBezTo>
                    <a:pt x="15985" y="10060"/>
                    <a:pt x="15934" y="9962"/>
                    <a:pt x="15934" y="9962"/>
                  </a:cubicBezTo>
                  <a:cubicBezTo>
                    <a:pt x="15884" y="10060"/>
                    <a:pt x="15884" y="10258"/>
                    <a:pt x="15884" y="10258"/>
                  </a:cubicBezTo>
                  <a:cubicBezTo>
                    <a:pt x="15833" y="10356"/>
                    <a:pt x="15783" y="10455"/>
                    <a:pt x="15783" y="10553"/>
                  </a:cubicBezTo>
                  <a:cubicBezTo>
                    <a:pt x="15732" y="10751"/>
                    <a:pt x="15732" y="10751"/>
                    <a:pt x="15783" y="10849"/>
                  </a:cubicBezTo>
                  <a:cubicBezTo>
                    <a:pt x="15934" y="11047"/>
                    <a:pt x="16086" y="11244"/>
                    <a:pt x="16187" y="11441"/>
                  </a:cubicBezTo>
                  <a:cubicBezTo>
                    <a:pt x="16238" y="11737"/>
                    <a:pt x="16289" y="12230"/>
                    <a:pt x="16238" y="12526"/>
                  </a:cubicBezTo>
                  <a:cubicBezTo>
                    <a:pt x="16137" y="12921"/>
                    <a:pt x="15833" y="13118"/>
                    <a:pt x="15681" y="13315"/>
                  </a:cubicBezTo>
                  <a:cubicBezTo>
                    <a:pt x="15631" y="13414"/>
                    <a:pt x="15580" y="13414"/>
                    <a:pt x="15530" y="13512"/>
                  </a:cubicBezTo>
                  <a:cubicBezTo>
                    <a:pt x="15378" y="13611"/>
                    <a:pt x="15580" y="13907"/>
                    <a:pt x="15580" y="14104"/>
                  </a:cubicBezTo>
                  <a:cubicBezTo>
                    <a:pt x="15580" y="14104"/>
                    <a:pt x="15631" y="14301"/>
                    <a:pt x="15631" y="14400"/>
                  </a:cubicBezTo>
                  <a:cubicBezTo>
                    <a:pt x="15631" y="14597"/>
                    <a:pt x="15631" y="14696"/>
                    <a:pt x="15681" y="14893"/>
                  </a:cubicBezTo>
                  <a:cubicBezTo>
                    <a:pt x="15732" y="15090"/>
                    <a:pt x="15732" y="15189"/>
                    <a:pt x="15631" y="15386"/>
                  </a:cubicBezTo>
                  <a:cubicBezTo>
                    <a:pt x="15631" y="15386"/>
                    <a:pt x="15681" y="15781"/>
                    <a:pt x="15631" y="15879"/>
                  </a:cubicBezTo>
                  <a:cubicBezTo>
                    <a:pt x="15580" y="15879"/>
                    <a:pt x="15530" y="15485"/>
                    <a:pt x="15479" y="15682"/>
                  </a:cubicBezTo>
                  <a:cubicBezTo>
                    <a:pt x="15429" y="15879"/>
                    <a:pt x="15530" y="16175"/>
                    <a:pt x="15530" y="16175"/>
                  </a:cubicBezTo>
                  <a:cubicBezTo>
                    <a:pt x="15530" y="16077"/>
                    <a:pt x="15226" y="15584"/>
                    <a:pt x="15074" y="15879"/>
                  </a:cubicBezTo>
                  <a:cubicBezTo>
                    <a:pt x="15125" y="15781"/>
                    <a:pt x="15277" y="15682"/>
                    <a:pt x="15176" y="15485"/>
                  </a:cubicBezTo>
                  <a:cubicBezTo>
                    <a:pt x="15125" y="15386"/>
                    <a:pt x="15074" y="15288"/>
                    <a:pt x="15024" y="15288"/>
                  </a:cubicBezTo>
                  <a:cubicBezTo>
                    <a:pt x="15024" y="15189"/>
                    <a:pt x="14923" y="15189"/>
                    <a:pt x="14872" y="15189"/>
                  </a:cubicBezTo>
                  <a:cubicBezTo>
                    <a:pt x="14872" y="15090"/>
                    <a:pt x="14923" y="15090"/>
                    <a:pt x="14872" y="14893"/>
                  </a:cubicBezTo>
                  <a:cubicBezTo>
                    <a:pt x="14822" y="14795"/>
                    <a:pt x="14771" y="14597"/>
                    <a:pt x="14822" y="14400"/>
                  </a:cubicBezTo>
                  <a:cubicBezTo>
                    <a:pt x="14872" y="14104"/>
                    <a:pt x="14720" y="14005"/>
                    <a:pt x="14720" y="13808"/>
                  </a:cubicBezTo>
                  <a:cubicBezTo>
                    <a:pt x="14720" y="13611"/>
                    <a:pt x="14822" y="13512"/>
                    <a:pt x="14771" y="13315"/>
                  </a:cubicBezTo>
                  <a:cubicBezTo>
                    <a:pt x="14670" y="13118"/>
                    <a:pt x="14467" y="13118"/>
                    <a:pt x="14316" y="13118"/>
                  </a:cubicBezTo>
                  <a:cubicBezTo>
                    <a:pt x="14265" y="13118"/>
                    <a:pt x="14215" y="13118"/>
                    <a:pt x="14113" y="13118"/>
                  </a:cubicBezTo>
                  <a:cubicBezTo>
                    <a:pt x="14113" y="13118"/>
                    <a:pt x="14012" y="13315"/>
                    <a:pt x="14012" y="13315"/>
                  </a:cubicBezTo>
                  <a:cubicBezTo>
                    <a:pt x="14012" y="13216"/>
                    <a:pt x="14063" y="13216"/>
                    <a:pt x="14012" y="13118"/>
                  </a:cubicBezTo>
                  <a:cubicBezTo>
                    <a:pt x="14012" y="13019"/>
                    <a:pt x="13962" y="12921"/>
                    <a:pt x="13911" y="12921"/>
                  </a:cubicBezTo>
                  <a:cubicBezTo>
                    <a:pt x="13810" y="12822"/>
                    <a:pt x="13709" y="12822"/>
                    <a:pt x="13607" y="12723"/>
                  </a:cubicBezTo>
                  <a:cubicBezTo>
                    <a:pt x="13456" y="12625"/>
                    <a:pt x="13355" y="12329"/>
                    <a:pt x="13203" y="12132"/>
                  </a:cubicBezTo>
                  <a:cubicBezTo>
                    <a:pt x="13102" y="12033"/>
                    <a:pt x="13000" y="11934"/>
                    <a:pt x="12950" y="11934"/>
                  </a:cubicBezTo>
                  <a:cubicBezTo>
                    <a:pt x="12849" y="11934"/>
                    <a:pt x="12748" y="11737"/>
                    <a:pt x="12646" y="11737"/>
                  </a:cubicBezTo>
                  <a:cubicBezTo>
                    <a:pt x="12596" y="11737"/>
                    <a:pt x="12141" y="11934"/>
                    <a:pt x="12141" y="11934"/>
                  </a:cubicBezTo>
                  <a:cubicBezTo>
                    <a:pt x="12141" y="11836"/>
                    <a:pt x="12191" y="11836"/>
                    <a:pt x="12242" y="11737"/>
                  </a:cubicBezTo>
                  <a:cubicBezTo>
                    <a:pt x="12242" y="11638"/>
                    <a:pt x="12191" y="11540"/>
                    <a:pt x="12191" y="11540"/>
                  </a:cubicBezTo>
                  <a:cubicBezTo>
                    <a:pt x="12141" y="11244"/>
                    <a:pt x="12090" y="11047"/>
                    <a:pt x="12039" y="10849"/>
                  </a:cubicBezTo>
                  <a:cubicBezTo>
                    <a:pt x="11989" y="10652"/>
                    <a:pt x="11938" y="10652"/>
                    <a:pt x="11837" y="10652"/>
                  </a:cubicBezTo>
                  <a:cubicBezTo>
                    <a:pt x="11685" y="10652"/>
                    <a:pt x="11635" y="10652"/>
                    <a:pt x="11635" y="10356"/>
                  </a:cubicBezTo>
                  <a:cubicBezTo>
                    <a:pt x="11685" y="10159"/>
                    <a:pt x="11635" y="9863"/>
                    <a:pt x="11635" y="9666"/>
                  </a:cubicBezTo>
                  <a:cubicBezTo>
                    <a:pt x="11685" y="9370"/>
                    <a:pt x="11786" y="9173"/>
                    <a:pt x="11837" y="8877"/>
                  </a:cubicBezTo>
                  <a:cubicBezTo>
                    <a:pt x="11888" y="8679"/>
                    <a:pt x="11888" y="8581"/>
                    <a:pt x="11989" y="8482"/>
                  </a:cubicBezTo>
                  <a:cubicBezTo>
                    <a:pt x="12039" y="8482"/>
                    <a:pt x="11989" y="8384"/>
                    <a:pt x="11989" y="8285"/>
                  </a:cubicBezTo>
                  <a:cubicBezTo>
                    <a:pt x="12039" y="8285"/>
                    <a:pt x="12141" y="8088"/>
                    <a:pt x="12141" y="8088"/>
                  </a:cubicBezTo>
                  <a:cubicBezTo>
                    <a:pt x="12141" y="8088"/>
                    <a:pt x="12141" y="8088"/>
                    <a:pt x="12090" y="7989"/>
                  </a:cubicBezTo>
                  <a:cubicBezTo>
                    <a:pt x="12090" y="7989"/>
                    <a:pt x="12141" y="7989"/>
                    <a:pt x="12141" y="7989"/>
                  </a:cubicBezTo>
                  <a:cubicBezTo>
                    <a:pt x="12141" y="7792"/>
                    <a:pt x="12242" y="7890"/>
                    <a:pt x="12292" y="7890"/>
                  </a:cubicBezTo>
                  <a:cubicBezTo>
                    <a:pt x="12343" y="7890"/>
                    <a:pt x="12343" y="7792"/>
                    <a:pt x="12343" y="7792"/>
                  </a:cubicBezTo>
                  <a:cubicBezTo>
                    <a:pt x="12393" y="7595"/>
                    <a:pt x="12292" y="7693"/>
                    <a:pt x="12242" y="7595"/>
                  </a:cubicBezTo>
                  <a:cubicBezTo>
                    <a:pt x="12242" y="7595"/>
                    <a:pt x="12343" y="7595"/>
                    <a:pt x="12343" y="7595"/>
                  </a:cubicBezTo>
                  <a:cubicBezTo>
                    <a:pt x="12393" y="7496"/>
                    <a:pt x="12444" y="7595"/>
                    <a:pt x="12444" y="7595"/>
                  </a:cubicBezTo>
                  <a:cubicBezTo>
                    <a:pt x="12545" y="7792"/>
                    <a:pt x="12545" y="7595"/>
                    <a:pt x="12646" y="7496"/>
                  </a:cubicBezTo>
                  <a:cubicBezTo>
                    <a:pt x="12748" y="7299"/>
                    <a:pt x="12545" y="7101"/>
                    <a:pt x="12444" y="7003"/>
                  </a:cubicBezTo>
                  <a:cubicBezTo>
                    <a:pt x="12393" y="7003"/>
                    <a:pt x="12191" y="7101"/>
                    <a:pt x="12191" y="7101"/>
                  </a:cubicBezTo>
                  <a:cubicBezTo>
                    <a:pt x="12141" y="6904"/>
                    <a:pt x="12292" y="6904"/>
                    <a:pt x="12141" y="6805"/>
                  </a:cubicBezTo>
                  <a:cubicBezTo>
                    <a:pt x="12090" y="6805"/>
                    <a:pt x="11837" y="6805"/>
                    <a:pt x="11837" y="6707"/>
                  </a:cubicBezTo>
                  <a:cubicBezTo>
                    <a:pt x="11837" y="6608"/>
                    <a:pt x="11938" y="6608"/>
                    <a:pt x="11938" y="6608"/>
                  </a:cubicBezTo>
                  <a:cubicBezTo>
                    <a:pt x="11989" y="6510"/>
                    <a:pt x="11989" y="6608"/>
                    <a:pt x="12039" y="6608"/>
                  </a:cubicBezTo>
                  <a:cubicBezTo>
                    <a:pt x="11989" y="6707"/>
                    <a:pt x="12141" y="6707"/>
                    <a:pt x="12141" y="6707"/>
                  </a:cubicBezTo>
                  <a:cubicBezTo>
                    <a:pt x="12242" y="6707"/>
                    <a:pt x="12393" y="6904"/>
                    <a:pt x="12444" y="6904"/>
                  </a:cubicBezTo>
                  <a:cubicBezTo>
                    <a:pt x="12495" y="6904"/>
                    <a:pt x="12545" y="7003"/>
                    <a:pt x="12596" y="7003"/>
                  </a:cubicBezTo>
                  <a:cubicBezTo>
                    <a:pt x="12697" y="7101"/>
                    <a:pt x="12646" y="7003"/>
                    <a:pt x="12697" y="7003"/>
                  </a:cubicBezTo>
                  <a:cubicBezTo>
                    <a:pt x="12748" y="7003"/>
                    <a:pt x="12899" y="7003"/>
                    <a:pt x="12849" y="6904"/>
                  </a:cubicBezTo>
                  <a:cubicBezTo>
                    <a:pt x="12798" y="6805"/>
                    <a:pt x="12849" y="6608"/>
                    <a:pt x="12899" y="6510"/>
                  </a:cubicBezTo>
                  <a:cubicBezTo>
                    <a:pt x="12899" y="6608"/>
                    <a:pt x="13051" y="6707"/>
                    <a:pt x="13051" y="6707"/>
                  </a:cubicBezTo>
                  <a:cubicBezTo>
                    <a:pt x="13152" y="6707"/>
                    <a:pt x="13203" y="6707"/>
                    <a:pt x="13304" y="6608"/>
                  </a:cubicBezTo>
                  <a:cubicBezTo>
                    <a:pt x="13355" y="6510"/>
                    <a:pt x="13405" y="6312"/>
                    <a:pt x="13456" y="6214"/>
                  </a:cubicBezTo>
                  <a:cubicBezTo>
                    <a:pt x="13506" y="6115"/>
                    <a:pt x="13607" y="6016"/>
                    <a:pt x="13557" y="5819"/>
                  </a:cubicBezTo>
                  <a:cubicBezTo>
                    <a:pt x="13506" y="5622"/>
                    <a:pt x="13355" y="5721"/>
                    <a:pt x="13304" y="5721"/>
                  </a:cubicBezTo>
                  <a:cubicBezTo>
                    <a:pt x="13152" y="5721"/>
                    <a:pt x="13051" y="5622"/>
                    <a:pt x="12950" y="5523"/>
                  </a:cubicBezTo>
                  <a:cubicBezTo>
                    <a:pt x="12899" y="5425"/>
                    <a:pt x="12849" y="5326"/>
                    <a:pt x="12748" y="5227"/>
                  </a:cubicBezTo>
                  <a:cubicBezTo>
                    <a:pt x="12748" y="5227"/>
                    <a:pt x="12495" y="5227"/>
                    <a:pt x="12495" y="5227"/>
                  </a:cubicBezTo>
                  <a:cubicBezTo>
                    <a:pt x="12495" y="5129"/>
                    <a:pt x="12748" y="5227"/>
                    <a:pt x="12798" y="5227"/>
                  </a:cubicBezTo>
                  <a:cubicBezTo>
                    <a:pt x="12899" y="5227"/>
                    <a:pt x="12899" y="5129"/>
                    <a:pt x="13000" y="5227"/>
                  </a:cubicBezTo>
                  <a:cubicBezTo>
                    <a:pt x="13203" y="5425"/>
                    <a:pt x="13405" y="5819"/>
                    <a:pt x="13607" y="5523"/>
                  </a:cubicBezTo>
                  <a:cubicBezTo>
                    <a:pt x="13709" y="5326"/>
                    <a:pt x="13759" y="5227"/>
                    <a:pt x="13810" y="5030"/>
                  </a:cubicBezTo>
                  <a:cubicBezTo>
                    <a:pt x="13860" y="4932"/>
                    <a:pt x="13557" y="4833"/>
                    <a:pt x="13709" y="4636"/>
                  </a:cubicBezTo>
                  <a:cubicBezTo>
                    <a:pt x="13759" y="4636"/>
                    <a:pt x="13911" y="4636"/>
                    <a:pt x="13962" y="4734"/>
                  </a:cubicBezTo>
                  <a:cubicBezTo>
                    <a:pt x="14113" y="4734"/>
                    <a:pt x="14113" y="4932"/>
                    <a:pt x="14265" y="4734"/>
                  </a:cubicBezTo>
                  <a:cubicBezTo>
                    <a:pt x="14265" y="4734"/>
                    <a:pt x="14417" y="4833"/>
                    <a:pt x="14366" y="4636"/>
                  </a:cubicBezTo>
                  <a:cubicBezTo>
                    <a:pt x="14316" y="4537"/>
                    <a:pt x="14113" y="4340"/>
                    <a:pt x="14063" y="4340"/>
                  </a:cubicBezTo>
                  <a:cubicBezTo>
                    <a:pt x="14164" y="4241"/>
                    <a:pt x="14265" y="4438"/>
                    <a:pt x="14366" y="4438"/>
                  </a:cubicBezTo>
                  <a:cubicBezTo>
                    <a:pt x="14417" y="4438"/>
                    <a:pt x="14518" y="4932"/>
                    <a:pt x="14619" y="4833"/>
                  </a:cubicBezTo>
                  <a:cubicBezTo>
                    <a:pt x="14619" y="4833"/>
                    <a:pt x="14569" y="4734"/>
                    <a:pt x="14569" y="4734"/>
                  </a:cubicBezTo>
                  <a:cubicBezTo>
                    <a:pt x="14619" y="4636"/>
                    <a:pt x="14670" y="4636"/>
                    <a:pt x="14771" y="4537"/>
                  </a:cubicBezTo>
                  <a:cubicBezTo>
                    <a:pt x="14822" y="4438"/>
                    <a:pt x="14973" y="4142"/>
                    <a:pt x="15024" y="4044"/>
                  </a:cubicBezTo>
                  <a:cubicBezTo>
                    <a:pt x="15024" y="3748"/>
                    <a:pt x="14923" y="3748"/>
                    <a:pt x="14822" y="3551"/>
                  </a:cubicBezTo>
                  <a:cubicBezTo>
                    <a:pt x="14822" y="3551"/>
                    <a:pt x="14670" y="2959"/>
                    <a:pt x="14670" y="3058"/>
                  </a:cubicBezTo>
                  <a:cubicBezTo>
                    <a:pt x="14720" y="2959"/>
                    <a:pt x="14923" y="2959"/>
                    <a:pt x="14973" y="2959"/>
                  </a:cubicBezTo>
                  <a:cubicBezTo>
                    <a:pt x="15125" y="2860"/>
                    <a:pt x="14872" y="2762"/>
                    <a:pt x="14872" y="2663"/>
                  </a:cubicBezTo>
                  <a:cubicBezTo>
                    <a:pt x="14822" y="2564"/>
                    <a:pt x="15024" y="2564"/>
                    <a:pt x="15024" y="2466"/>
                  </a:cubicBezTo>
                  <a:cubicBezTo>
                    <a:pt x="15024" y="2466"/>
                    <a:pt x="14518" y="2071"/>
                    <a:pt x="14518" y="2071"/>
                  </a:cubicBezTo>
                  <a:cubicBezTo>
                    <a:pt x="14569" y="2071"/>
                    <a:pt x="14670" y="1973"/>
                    <a:pt x="14720" y="1973"/>
                  </a:cubicBezTo>
                  <a:cubicBezTo>
                    <a:pt x="14569" y="1973"/>
                    <a:pt x="14417" y="1874"/>
                    <a:pt x="14265" y="1874"/>
                  </a:cubicBezTo>
                  <a:cubicBezTo>
                    <a:pt x="14164" y="1874"/>
                    <a:pt x="14012" y="1973"/>
                    <a:pt x="13962" y="1874"/>
                  </a:cubicBezTo>
                  <a:cubicBezTo>
                    <a:pt x="14063" y="1973"/>
                    <a:pt x="13911" y="2071"/>
                    <a:pt x="13962" y="2268"/>
                  </a:cubicBezTo>
                  <a:cubicBezTo>
                    <a:pt x="14012" y="2367"/>
                    <a:pt x="14164" y="2466"/>
                    <a:pt x="14164" y="2564"/>
                  </a:cubicBezTo>
                  <a:cubicBezTo>
                    <a:pt x="14164" y="2564"/>
                    <a:pt x="14063" y="2663"/>
                    <a:pt x="14063" y="2663"/>
                  </a:cubicBezTo>
                  <a:cubicBezTo>
                    <a:pt x="14063" y="2663"/>
                    <a:pt x="14164" y="2762"/>
                    <a:pt x="14113" y="2762"/>
                  </a:cubicBezTo>
                  <a:cubicBezTo>
                    <a:pt x="14012" y="2860"/>
                    <a:pt x="13962" y="2663"/>
                    <a:pt x="13911" y="3058"/>
                  </a:cubicBezTo>
                  <a:cubicBezTo>
                    <a:pt x="13860" y="3255"/>
                    <a:pt x="13860" y="3452"/>
                    <a:pt x="13810" y="3649"/>
                  </a:cubicBezTo>
                  <a:cubicBezTo>
                    <a:pt x="13759" y="3649"/>
                    <a:pt x="13709" y="3748"/>
                    <a:pt x="13709" y="3847"/>
                  </a:cubicBezTo>
                  <a:cubicBezTo>
                    <a:pt x="13709" y="3945"/>
                    <a:pt x="13658" y="3945"/>
                    <a:pt x="13658" y="4044"/>
                  </a:cubicBezTo>
                  <a:cubicBezTo>
                    <a:pt x="13506" y="4142"/>
                    <a:pt x="13557" y="4241"/>
                    <a:pt x="13456" y="3945"/>
                  </a:cubicBezTo>
                  <a:cubicBezTo>
                    <a:pt x="13405" y="3847"/>
                    <a:pt x="13253" y="3649"/>
                    <a:pt x="13253" y="3452"/>
                  </a:cubicBezTo>
                  <a:cubicBezTo>
                    <a:pt x="13253" y="3452"/>
                    <a:pt x="13253" y="3156"/>
                    <a:pt x="13304" y="3156"/>
                  </a:cubicBezTo>
                  <a:cubicBezTo>
                    <a:pt x="13304" y="3156"/>
                    <a:pt x="13405" y="3255"/>
                    <a:pt x="13405" y="3058"/>
                  </a:cubicBezTo>
                  <a:cubicBezTo>
                    <a:pt x="13355" y="2860"/>
                    <a:pt x="13355" y="2762"/>
                    <a:pt x="13253" y="2564"/>
                  </a:cubicBezTo>
                  <a:cubicBezTo>
                    <a:pt x="13152" y="2466"/>
                    <a:pt x="13051" y="2268"/>
                    <a:pt x="12950" y="2466"/>
                  </a:cubicBezTo>
                  <a:cubicBezTo>
                    <a:pt x="12899" y="2564"/>
                    <a:pt x="12899" y="2762"/>
                    <a:pt x="12899" y="2959"/>
                  </a:cubicBezTo>
                  <a:cubicBezTo>
                    <a:pt x="12899" y="3058"/>
                    <a:pt x="12697" y="3058"/>
                    <a:pt x="12697" y="2959"/>
                  </a:cubicBezTo>
                  <a:cubicBezTo>
                    <a:pt x="12697" y="2860"/>
                    <a:pt x="12697" y="2564"/>
                    <a:pt x="12646" y="2466"/>
                  </a:cubicBezTo>
                  <a:cubicBezTo>
                    <a:pt x="12444" y="2170"/>
                    <a:pt x="12697" y="2466"/>
                    <a:pt x="12697" y="2367"/>
                  </a:cubicBezTo>
                  <a:cubicBezTo>
                    <a:pt x="12748" y="2367"/>
                    <a:pt x="12798" y="2268"/>
                    <a:pt x="12748" y="2268"/>
                  </a:cubicBezTo>
                  <a:cubicBezTo>
                    <a:pt x="12748" y="2170"/>
                    <a:pt x="12697" y="2071"/>
                    <a:pt x="12646" y="2170"/>
                  </a:cubicBezTo>
                  <a:cubicBezTo>
                    <a:pt x="12596" y="2268"/>
                    <a:pt x="12596" y="2071"/>
                    <a:pt x="12545" y="2071"/>
                  </a:cubicBezTo>
                  <a:cubicBezTo>
                    <a:pt x="12495" y="1973"/>
                    <a:pt x="12444" y="2170"/>
                    <a:pt x="12393" y="2071"/>
                  </a:cubicBezTo>
                  <a:cubicBezTo>
                    <a:pt x="12292" y="1973"/>
                    <a:pt x="12242" y="2071"/>
                    <a:pt x="12292" y="1775"/>
                  </a:cubicBezTo>
                  <a:cubicBezTo>
                    <a:pt x="12292" y="1775"/>
                    <a:pt x="12292" y="1775"/>
                    <a:pt x="12343" y="1775"/>
                  </a:cubicBezTo>
                  <a:cubicBezTo>
                    <a:pt x="12343" y="1677"/>
                    <a:pt x="12343" y="1677"/>
                    <a:pt x="12343" y="1578"/>
                  </a:cubicBezTo>
                  <a:cubicBezTo>
                    <a:pt x="12393" y="1578"/>
                    <a:pt x="12393" y="1578"/>
                    <a:pt x="12444" y="1578"/>
                  </a:cubicBezTo>
                  <a:cubicBezTo>
                    <a:pt x="12393" y="1578"/>
                    <a:pt x="12343" y="1282"/>
                    <a:pt x="12343" y="1282"/>
                  </a:cubicBezTo>
                  <a:cubicBezTo>
                    <a:pt x="12292" y="1085"/>
                    <a:pt x="12191" y="1085"/>
                    <a:pt x="12191" y="986"/>
                  </a:cubicBezTo>
                  <a:cubicBezTo>
                    <a:pt x="12090" y="888"/>
                    <a:pt x="12141" y="888"/>
                    <a:pt x="12090" y="690"/>
                  </a:cubicBezTo>
                  <a:cubicBezTo>
                    <a:pt x="12090" y="493"/>
                    <a:pt x="11989" y="395"/>
                    <a:pt x="11989" y="296"/>
                  </a:cubicBezTo>
                  <a:cubicBezTo>
                    <a:pt x="11938" y="99"/>
                    <a:pt x="11837" y="99"/>
                    <a:pt x="11736" y="99"/>
                  </a:cubicBezTo>
                  <a:cubicBezTo>
                    <a:pt x="11685" y="99"/>
                    <a:pt x="11736" y="0"/>
                    <a:pt x="11635" y="0"/>
                  </a:cubicBezTo>
                  <a:cubicBezTo>
                    <a:pt x="11584" y="0"/>
                    <a:pt x="11533" y="0"/>
                    <a:pt x="11533" y="197"/>
                  </a:cubicBezTo>
                  <a:cubicBezTo>
                    <a:pt x="11533" y="197"/>
                    <a:pt x="11382" y="296"/>
                    <a:pt x="11382" y="296"/>
                  </a:cubicBezTo>
                  <a:cubicBezTo>
                    <a:pt x="11432" y="296"/>
                    <a:pt x="11533" y="296"/>
                    <a:pt x="11533" y="395"/>
                  </a:cubicBezTo>
                  <a:cubicBezTo>
                    <a:pt x="11533" y="395"/>
                    <a:pt x="11432" y="493"/>
                    <a:pt x="11432" y="493"/>
                  </a:cubicBezTo>
                  <a:cubicBezTo>
                    <a:pt x="11382" y="592"/>
                    <a:pt x="11331" y="395"/>
                    <a:pt x="11281" y="592"/>
                  </a:cubicBezTo>
                  <a:cubicBezTo>
                    <a:pt x="11230" y="592"/>
                    <a:pt x="11179" y="888"/>
                    <a:pt x="11179" y="986"/>
                  </a:cubicBezTo>
                  <a:cubicBezTo>
                    <a:pt x="11230" y="986"/>
                    <a:pt x="11331" y="986"/>
                    <a:pt x="11382" y="1085"/>
                  </a:cubicBezTo>
                  <a:cubicBezTo>
                    <a:pt x="11331" y="986"/>
                    <a:pt x="11230" y="1381"/>
                    <a:pt x="11230" y="1479"/>
                  </a:cubicBezTo>
                  <a:cubicBezTo>
                    <a:pt x="11230" y="1578"/>
                    <a:pt x="11331" y="1775"/>
                    <a:pt x="11382" y="1874"/>
                  </a:cubicBezTo>
                  <a:cubicBezTo>
                    <a:pt x="11432" y="1874"/>
                    <a:pt x="11533" y="2071"/>
                    <a:pt x="11584" y="2071"/>
                  </a:cubicBezTo>
                  <a:cubicBezTo>
                    <a:pt x="11685" y="1973"/>
                    <a:pt x="11685" y="1973"/>
                    <a:pt x="11736" y="2071"/>
                  </a:cubicBezTo>
                  <a:cubicBezTo>
                    <a:pt x="11786" y="2071"/>
                    <a:pt x="11888" y="2268"/>
                    <a:pt x="11888" y="2268"/>
                  </a:cubicBezTo>
                  <a:cubicBezTo>
                    <a:pt x="11837" y="2367"/>
                    <a:pt x="11786" y="2170"/>
                    <a:pt x="11786" y="2367"/>
                  </a:cubicBezTo>
                  <a:cubicBezTo>
                    <a:pt x="11786" y="2564"/>
                    <a:pt x="11736" y="2564"/>
                    <a:pt x="11736" y="2663"/>
                  </a:cubicBezTo>
                  <a:cubicBezTo>
                    <a:pt x="11685" y="2860"/>
                    <a:pt x="11786" y="2860"/>
                    <a:pt x="11837" y="2762"/>
                  </a:cubicBezTo>
                  <a:cubicBezTo>
                    <a:pt x="11837" y="2762"/>
                    <a:pt x="11938" y="2466"/>
                    <a:pt x="11938" y="2564"/>
                  </a:cubicBezTo>
                  <a:cubicBezTo>
                    <a:pt x="11989" y="2663"/>
                    <a:pt x="11938" y="2860"/>
                    <a:pt x="11938" y="2959"/>
                  </a:cubicBezTo>
                  <a:cubicBezTo>
                    <a:pt x="11888" y="3058"/>
                    <a:pt x="11837" y="3058"/>
                    <a:pt x="11786" y="3058"/>
                  </a:cubicBezTo>
                  <a:cubicBezTo>
                    <a:pt x="11786" y="3156"/>
                    <a:pt x="11786" y="3255"/>
                    <a:pt x="11736" y="3353"/>
                  </a:cubicBezTo>
                  <a:cubicBezTo>
                    <a:pt x="11685" y="3353"/>
                    <a:pt x="11584" y="3353"/>
                    <a:pt x="11533" y="3452"/>
                  </a:cubicBezTo>
                  <a:cubicBezTo>
                    <a:pt x="11483" y="3452"/>
                    <a:pt x="11432" y="3649"/>
                    <a:pt x="11432" y="3649"/>
                  </a:cubicBezTo>
                  <a:cubicBezTo>
                    <a:pt x="11483" y="3748"/>
                    <a:pt x="11533" y="3847"/>
                    <a:pt x="11533" y="4044"/>
                  </a:cubicBezTo>
                  <a:cubicBezTo>
                    <a:pt x="11533" y="4142"/>
                    <a:pt x="11483" y="4044"/>
                    <a:pt x="11432" y="3945"/>
                  </a:cubicBezTo>
                  <a:cubicBezTo>
                    <a:pt x="11432" y="3945"/>
                    <a:pt x="11382" y="3945"/>
                    <a:pt x="11382" y="4044"/>
                  </a:cubicBezTo>
                  <a:cubicBezTo>
                    <a:pt x="11331" y="4044"/>
                    <a:pt x="11230" y="3945"/>
                    <a:pt x="11230" y="3847"/>
                  </a:cubicBezTo>
                  <a:cubicBezTo>
                    <a:pt x="11230" y="3748"/>
                    <a:pt x="11331" y="3452"/>
                    <a:pt x="11331" y="3353"/>
                  </a:cubicBezTo>
                  <a:cubicBezTo>
                    <a:pt x="11382" y="3156"/>
                    <a:pt x="11230" y="3353"/>
                    <a:pt x="11230" y="3353"/>
                  </a:cubicBezTo>
                  <a:cubicBezTo>
                    <a:pt x="11179" y="3353"/>
                    <a:pt x="11028" y="3156"/>
                    <a:pt x="10977" y="3058"/>
                  </a:cubicBezTo>
                  <a:cubicBezTo>
                    <a:pt x="10876" y="2959"/>
                    <a:pt x="10926" y="3156"/>
                    <a:pt x="10825" y="3156"/>
                  </a:cubicBezTo>
                  <a:cubicBezTo>
                    <a:pt x="10775" y="3156"/>
                    <a:pt x="10623" y="3058"/>
                    <a:pt x="10724" y="3255"/>
                  </a:cubicBezTo>
                  <a:cubicBezTo>
                    <a:pt x="10775" y="3353"/>
                    <a:pt x="10775" y="3452"/>
                    <a:pt x="10876" y="3452"/>
                  </a:cubicBezTo>
                  <a:cubicBezTo>
                    <a:pt x="10926" y="3452"/>
                    <a:pt x="11028" y="3452"/>
                    <a:pt x="11028" y="3649"/>
                  </a:cubicBezTo>
                  <a:cubicBezTo>
                    <a:pt x="11129" y="4044"/>
                    <a:pt x="10825" y="3551"/>
                    <a:pt x="10775" y="3452"/>
                  </a:cubicBezTo>
                  <a:cubicBezTo>
                    <a:pt x="10674" y="3452"/>
                    <a:pt x="10674" y="3649"/>
                    <a:pt x="10572" y="3649"/>
                  </a:cubicBezTo>
                  <a:cubicBezTo>
                    <a:pt x="10471" y="3649"/>
                    <a:pt x="10421" y="3551"/>
                    <a:pt x="10319" y="3551"/>
                  </a:cubicBezTo>
                  <a:cubicBezTo>
                    <a:pt x="10117" y="3649"/>
                    <a:pt x="9965" y="3649"/>
                    <a:pt x="9763" y="3649"/>
                  </a:cubicBezTo>
                  <a:cubicBezTo>
                    <a:pt x="9611" y="3551"/>
                    <a:pt x="9409" y="3353"/>
                    <a:pt x="9207" y="3255"/>
                  </a:cubicBezTo>
                  <a:cubicBezTo>
                    <a:pt x="9156" y="3255"/>
                    <a:pt x="9055" y="3255"/>
                    <a:pt x="9004" y="3156"/>
                  </a:cubicBezTo>
                  <a:cubicBezTo>
                    <a:pt x="8954" y="2959"/>
                    <a:pt x="8954" y="2762"/>
                    <a:pt x="8903" y="2762"/>
                  </a:cubicBezTo>
                  <a:cubicBezTo>
                    <a:pt x="8802" y="2663"/>
                    <a:pt x="8701" y="2762"/>
                    <a:pt x="8650" y="2762"/>
                  </a:cubicBezTo>
                  <a:cubicBezTo>
                    <a:pt x="8498" y="2860"/>
                    <a:pt x="8397" y="2860"/>
                    <a:pt x="8296" y="2860"/>
                  </a:cubicBezTo>
                  <a:cubicBezTo>
                    <a:pt x="8245" y="2959"/>
                    <a:pt x="8144" y="3058"/>
                    <a:pt x="8144" y="3156"/>
                  </a:cubicBezTo>
                  <a:cubicBezTo>
                    <a:pt x="8144" y="3156"/>
                    <a:pt x="8347" y="3353"/>
                    <a:pt x="8397" y="3353"/>
                  </a:cubicBezTo>
                  <a:cubicBezTo>
                    <a:pt x="8397" y="3353"/>
                    <a:pt x="8347" y="3058"/>
                    <a:pt x="8448" y="3156"/>
                  </a:cubicBezTo>
                  <a:cubicBezTo>
                    <a:pt x="8498" y="3156"/>
                    <a:pt x="8498" y="3255"/>
                    <a:pt x="8549" y="3156"/>
                  </a:cubicBezTo>
                  <a:cubicBezTo>
                    <a:pt x="8600" y="3156"/>
                    <a:pt x="8903" y="2762"/>
                    <a:pt x="8903" y="2959"/>
                  </a:cubicBezTo>
                  <a:cubicBezTo>
                    <a:pt x="8903" y="3058"/>
                    <a:pt x="8751" y="3156"/>
                    <a:pt x="8701" y="3255"/>
                  </a:cubicBezTo>
                  <a:cubicBezTo>
                    <a:pt x="8650" y="3353"/>
                    <a:pt x="8549" y="3353"/>
                    <a:pt x="8448" y="3353"/>
                  </a:cubicBezTo>
                  <a:cubicBezTo>
                    <a:pt x="8397" y="3452"/>
                    <a:pt x="8245" y="3649"/>
                    <a:pt x="8347" y="3748"/>
                  </a:cubicBezTo>
                  <a:cubicBezTo>
                    <a:pt x="8448" y="3748"/>
                    <a:pt x="8448" y="3847"/>
                    <a:pt x="8397" y="4044"/>
                  </a:cubicBezTo>
                  <a:cubicBezTo>
                    <a:pt x="8397" y="4142"/>
                    <a:pt x="8498" y="4142"/>
                    <a:pt x="8498" y="4241"/>
                  </a:cubicBezTo>
                  <a:cubicBezTo>
                    <a:pt x="8549" y="4340"/>
                    <a:pt x="8549" y="4537"/>
                    <a:pt x="8448" y="4340"/>
                  </a:cubicBezTo>
                  <a:cubicBezTo>
                    <a:pt x="8347" y="4142"/>
                    <a:pt x="8448" y="4537"/>
                    <a:pt x="8397" y="4438"/>
                  </a:cubicBezTo>
                  <a:cubicBezTo>
                    <a:pt x="8347" y="4438"/>
                    <a:pt x="8245" y="4142"/>
                    <a:pt x="8195" y="4241"/>
                  </a:cubicBezTo>
                  <a:cubicBezTo>
                    <a:pt x="8296" y="4142"/>
                    <a:pt x="8448" y="4241"/>
                    <a:pt x="8296" y="4044"/>
                  </a:cubicBezTo>
                  <a:cubicBezTo>
                    <a:pt x="8347" y="4044"/>
                    <a:pt x="8397" y="3945"/>
                    <a:pt x="8296" y="3847"/>
                  </a:cubicBezTo>
                  <a:cubicBezTo>
                    <a:pt x="8397" y="3945"/>
                    <a:pt x="8144" y="3945"/>
                    <a:pt x="8195" y="3945"/>
                  </a:cubicBezTo>
                  <a:cubicBezTo>
                    <a:pt x="8195" y="3847"/>
                    <a:pt x="8195" y="3847"/>
                    <a:pt x="8245" y="3847"/>
                  </a:cubicBezTo>
                  <a:cubicBezTo>
                    <a:pt x="8245" y="3748"/>
                    <a:pt x="8094" y="3945"/>
                    <a:pt x="8094" y="3945"/>
                  </a:cubicBezTo>
                  <a:cubicBezTo>
                    <a:pt x="8043" y="3945"/>
                    <a:pt x="8094" y="3748"/>
                    <a:pt x="8043" y="3649"/>
                  </a:cubicBezTo>
                  <a:cubicBezTo>
                    <a:pt x="8043" y="3649"/>
                    <a:pt x="7942" y="3649"/>
                    <a:pt x="7942" y="3649"/>
                  </a:cubicBezTo>
                  <a:cubicBezTo>
                    <a:pt x="7841" y="3649"/>
                    <a:pt x="7841" y="3353"/>
                    <a:pt x="7740" y="3452"/>
                  </a:cubicBezTo>
                  <a:cubicBezTo>
                    <a:pt x="7638" y="3649"/>
                    <a:pt x="7588" y="3649"/>
                    <a:pt x="7436" y="3649"/>
                  </a:cubicBezTo>
                  <a:cubicBezTo>
                    <a:pt x="7234" y="3649"/>
                    <a:pt x="7082" y="3649"/>
                    <a:pt x="6880" y="3649"/>
                  </a:cubicBezTo>
                  <a:cubicBezTo>
                    <a:pt x="6829" y="3649"/>
                    <a:pt x="6475" y="3649"/>
                    <a:pt x="6475" y="3551"/>
                  </a:cubicBezTo>
                  <a:cubicBezTo>
                    <a:pt x="6424" y="3551"/>
                    <a:pt x="6576" y="3353"/>
                    <a:pt x="6627" y="3255"/>
                  </a:cubicBezTo>
                  <a:cubicBezTo>
                    <a:pt x="6677" y="3156"/>
                    <a:pt x="6728" y="3255"/>
                    <a:pt x="6829" y="3255"/>
                  </a:cubicBezTo>
                  <a:cubicBezTo>
                    <a:pt x="6880" y="3156"/>
                    <a:pt x="6728" y="2959"/>
                    <a:pt x="6728" y="2959"/>
                  </a:cubicBezTo>
                  <a:cubicBezTo>
                    <a:pt x="6627" y="2762"/>
                    <a:pt x="6576" y="2762"/>
                    <a:pt x="6475" y="2663"/>
                  </a:cubicBezTo>
                  <a:cubicBezTo>
                    <a:pt x="6424" y="2663"/>
                    <a:pt x="6374" y="2564"/>
                    <a:pt x="6323" y="2663"/>
                  </a:cubicBezTo>
                  <a:cubicBezTo>
                    <a:pt x="6273" y="2762"/>
                    <a:pt x="6222" y="2860"/>
                    <a:pt x="6171" y="2762"/>
                  </a:cubicBezTo>
                  <a:cubicBezTo>
                    <a:pt x="6020" y="2564"/>
                    <a:pt x="5868" y="2564"/>
                    <a:pt x="5716" y="2466"/>
                  </a:cubicBezTo>
                  <a:cubicBezTo>
                    <a:pt x="5514" y="2367"/>
                    <a:pt x="5362" y="2367"/>
                    <a:pt x="5160" y="2170"/>
                  </a:cubicBezTo>
                  <a:cubicBezTo>
                    <a:pt x="5008" y="1973"/>
                    <a:pt x="4907" y="1874"/>
                    <a:pt x="4704" y="1874"/>
                  </a:cubicBezTo>
                  <a:cubicBezTo>
                    <a:pt x="4654" y="1874"/>
                    <a:pt x="4603" y="1874"/>
                    <a:pt x="4553" y="1973"/>
                  </a:cubicBezTo>
                  <a:cubicBezTo>
                    <a:pt x="4502" y="2071"/>
                    <a:pt x="4452" y="2268"/>
                    <a:pt x="4401" y="2268"/>
                  </a:cubicBezTo>
                  <a:cubicBezTo>
                    <a:pt x="4350" y="2268"/>
                    <a:pt x="4199" y="2367"/>
                    <a:pt x="4199" y="2268"/>
                  </a:cubicBezTo>
                  <a:cubicBezTo>
                    <a:pt x="4199" y="2170"/>
                    <a:pt x="4300" y="2071"/>
                    <a:pt x="4300" y="1973"/>
                  </a:cubicBezTo>
                  <a:cubicBezTo>
                    <a:pt x="4300" y="1973"/>
                    <a:pt x="4148" y="2071"/>
                    <a:pt x="4148" y="1973"/>
                  </a:cubicBezTo>
                  <a:cubicBezTo>
                    <a:pt x="4199" y="1874"/>
                    <a:pt x="4199" y="1775"/>
                    <a:pt x="4148" y="1677"/>
                  </a:cubicBezTo>
                  <a:cubicBezTo>
                    <a:pt x="4148" y="1479"/>
                    <a:pt x="3946" y="1677"/>
                    <a:pt x="3946" y="1775"/>
                  </a:cubicBezTo>
                  <a:cubicBezTo>
                    <a:pt x="3946" y="1775"/>
                    <a:pt x="4047" y="1677"/>
                    <a:pt x="4047" y="1775"/>
                  </a:cubicBezTo>
                  <a:cubicBezTo>
                    <a:pt x="4097" y="1775"/>
                    <a:pt x="3895" y="1973"/>
                    <a:pt x="4047" y="1973"/>
                  </a:cubicBezTo>
                  <a:cubicBezTo>
                    <a:pt x="3996" y="1973"/>
                    <a:pt x="3946" y="1973"/>
                    <a:pt x="3946" y="2170"/>
                  </a:cubicBezTo>
                  <a:cubicBezTo>
                    <a:pt x="3946" y="2268"/>
                    <a:pt x="3895" y="2367"/>
                    <a:pt x="3844" y="2268"/>
                  </a:cubicBezTo>
                  <a:cubicBezTo>
                    <a:pt x="3693" y="2170"/>
                    <a:pt x="3642" y="2071"/>
                    <a:pt x="3592" y="1775"/>
                  </a:cubicBezTo>
                  <a:cubicBezTo>
                    <a:pt x="3541" y="1578"/>
                    <a:pt x="3440" y="1479"/>
                    <a:pt x="3339" y="1282"/>
                  </a:cubicBezTo>
                  <a:cubicBezTo>
                    <a:pt x="3288" y="1282"/>
                    <a:pt x="3237" y="1085"/>
                    <a:pt x="3187" y="1184"/>
                  </a:cubicBezTo>
                  <a:cubicBezTo>
                    <a:pt x="3187" y="1381"/>
                    <a:pt x="3339" y="1479"/>
                    <a:pt x="3389" y="1578"/>
                  </a:cubicBezTo>
                  <a:cubicBezTo>
                    <a:pt x="3389" y="1479"/>
                    <a:pt x="3187" y="1578"/>
                    <a:pt x="3187" y="1677"/>
                  </a:cubicBezTo>
                  <a:cubicBezTo>
                    <a:pt x="3136" y="1775"/>
                    <a:pt x="3187" y="1775"/>
                    <a:pt x="3136" y="1874"/>
                  </a:cubicBezTo>
                  <a:cubicBezTo>
                    <a:pt x="3086" y="1874"/>
                    <a:pt x="3035" y="2071"/>
                    <a:pt x="2985" y="1973"/>
                  </a:cubicBezTo>
                  <a:cubicBezTo>
                    <a:pt x="2985" y="1973"/>
                    <a:pt x="2985" y="1874"/>
                    <a:pt x="2985" y="1874"/>
                  </a:cubicBezTo>
                  <a:cubicBezTo>
                    <a:pt x="2985" y="1775"/>
                    <a:pt x="2732" y="1973"/>
                    <a:pt x="2732" y="2071"/>
                  </a:cubicBezTo>
                  <a:cubicBezTo>
                    <a:pt x="2681" y="2170"/>
                    <a:pt x="2630" y="2268"/>
                    <a:pt x="2529" y="2367"/>
                  </a:cubicBezTo>
                  <a:cubicBezTo>
                    <a:pt x="2479" y="2466"/>
                    <a:pt x="2529" y="2170"/>
                    <a:pt x="2479" y="2170"/>
                  </a:cubicBezTo>
                  <a:cubicBezTo>
                    <a:pt x="2428" y="2170"/>
                    <a:pt x="2378" y="2268"/>
                    <a:pt x="2327" y="2268"/>
                  </a:cubicBezTo>
                  <a:cubicBezTo>
                    <a:pt x="2276" y="2268"/>
                    <a:pt x="2276" y="2466"/>
                    <a:pt x="2226" y="2466"/>
                  </a:cubicBezTo>
                  <a:cubicBezTo>
                    <a:pt x="2175" y="2466"/>
                    <a:pt x="2023" y="2663"/>
                    <a:pt x="2074" y="2663"/>
                  </a:cubicBezTo>
                  <a:cubicBezTo>
                    <a:pt x="2074" y="2762"/>
                    <a:pt x="2175" y="2762"/>
                    <a:pt x="2023" y="2860"/>
                  </a:cubicBezTo>
                  <a:cubicBezTo>
                    <a:pt x="2023" y="2860"/>
                    <a:pt x="1872" y="2860"/>
                    <a:pt x="1872" y="2762"/>
                  </a:cubicBezTo>
                  <a:cubicBezTo>
                    <a:pt x="1872" y="2663"/>
                    <a:pt x="2023" y="2564"/>
                    <a:pt x="2023" y="2564"/>
                  </a:cubicBezTo>
                  <a:cubicBezTo>
                    <a:pt x="2074" y="2367"/>
                    <a:pt x="2175" y="2268"/>
                    <a:pt x="2226" y="2170"/>
                  </a:cubicBezTo>
                  <a:cubicBezTo>
                    <a:pt x="2327" y="2071"/>
                    <a:pt x="2378" y="2071"/>
                    <a:pt x="2479" y="2170"/>
                  </a:cubicBezTo>
                  <a:cubicBezTo>
                    <a:pt x="2428" y="2170"/>
                    <a:pt x="2833" y="1775"/>
                    <a:pt x="2833" y="1775"/>
                  </a:cubicBezTo>
                  <a:cubicBezTo>
                    <a:pt x="2934" y="1677"/>
                    <a:pt x="2883" y="1578"/>
                    <a:pt x="2833" y="1578"/>
                  </a:cubicBezTo>
                  <a:cubicBezTo>
                    <a:pt x="2732" y="1578"/>
                    <a:pt x="2630" y="1578"/>
                    <a:pt x="2529" y="1677"/>
                  </a:cubicBezTo>
                  <a:cubicBezTo>
                    <a:pt x="2479" y="1677"/>
                    <a:pt x="2479" y="1874"/>
                    <a:pt x="2378" y="1874"/>
                  </a:cubicBezTo>
                  <a:cubicBezTo>
                    <a:pt x="2327" y="1874"/>
                    <a:pt x="2226" y="1973"/>
                    <a:pt x="2175" y="1973"/>
                  </a:cubicBezTo>
                  <a:cubicBezTo>
                    <a:pt x="2074" y="1973"/>
                    <a:pt x="1821" y="2466"/>
                    <a:pt x="1770" y="2367"/>
                  </a:cubicBezTo>
                  <a:cubicBezTo>
                    <a:pt x="1720" y="2367"/>
                    <a:pt x="1821" y="2268"/>
                    <a:pt x="1821" y="2170"/>
                  </a:cubicBezTo>
                  <a:cubicBezTo>
                    <a:pt x="1821" y="2170"/>
                    <a:pt x="1669" y="2071"/>
                    <a:pt x="1669" y="2071"/>
                  </a:cubicBezTo>
                  <a:cubicBezTo>
                    <a:pt x="1669" y="2071"/>
                    <a:pt x="1518" y="2268"/>
                    <a:pt x="1467" y="2268"/>
                  </a:cubicBezTo>
                  <a:cubicBezTo>
                    <a:pt x="1416" y="2268"/>
                    <a:pt x="1315" y="2367"/>
                    <a:pt x="1265" y="2466"/>
                  </a:cubicBezTo>
                  <a:cubicBezTo>
                    <a:pt x="1214" y="2466"/>
                    <a:pt x="1315" y="2564"/>
                    <a:pt x="1315" y="2564"/>
                  </a:cubicBezTo>
                  <a:cubicBezTo>
                    <a:pt x="1366" y="2564"/>
                    <a:pt x="1315" y="2663"/>
                    <a:pt x="1315" y="2663"/>
                  </a:cubicBezTo>
                  <a:cubicBezTo>
                    <a:pt x="1315" y="2762"/>
                    <a:pt x="1518" y="2663"/>
                    <a:pt x="1518" y="2663"/>
                  </a:cubicBezTo>
                  <a:cubicBezTo>
                    <a:pt x="1568" y="2564"/>
                    <a:pt x="1669" y="2466"/>
                    <a:pt x="1720" y="2367"/>
                  </a:cubicBezTo>
                  <a:cubicBezTo>
                    <a:pt x="1467" y="2564"/>
                    <a:pt x="1720" y="2663"/>
                    <a:pt x="1669" y="2860"/>
                  </a:cubicBezTo>
                  <a:cubicBezTo>
                    <a:pt x="1669" y="2860"/>
                    <a:pt x="1619" y="2762"/>
                    <a:pt x="1619" y="2762"/>
                  </a:cubicBezTo>
                  <a:cubicBezTo>
                    <a:pt x="1518" y="2663"/>
                    <a:pt x="1467" y="2762"/>
                    <a:pt x="1416" y="2860"/>
                  </a:cubicBezTo>
                  <a:cubicBezTo>
                    <a:pt x="1366" y="2860"/>
                    <a:pt x="1163" y="2762"/>
                    <a:pt x="1062" y="2762"/>
                  </a:cubicBezTo>
                  <a:cubicBezTo>
                    <a:pt x="961" y="2762"/>
                    <a:pt x="809" y="2564"/>
                    <a:pt x="708" y="2466"/>
                  </a:cubicBezTo>
                  <a:cubicBezTo>
                    <a:pt x="658" y="2466"/>
                    <a:pt x="607" y="2367"/>
                    <a:pt x="556" y="2367"/>
                  </a:cubicBezTo>
                  <a:cubicBezTo>
                    <a:pt x="506" y="2268"/>
                    <a:pt x="455" y="2071"/>
                    <a:pt x="506" y="2071"/>
                  </a:cubicBezTo>
                  <a:cubicBezTo>
                    <a:pt x="455" y="2071"/>
                    <a:pt x="354" y="2071"/>
                    <a:pt x="304" y="2170"/>
                  </a:cubicBezTo>
                  <a:cubicBezTo>
                    <a:pt x="202" y="2170"/>
                    <a:pt x="101" y="2170"/>
                    <a:pt x="0" y="2071"/>
                  </a:cubicBezTo>
                  <a:cubicBezTo>
                    <a:pt x="0" y="4044"/>
                    <a:pt x="0" y="6016"/>
                    <a:pt x="0" y="7890"/>
                  </a:cubicBezTo>
                  <a:cubicBezTo>
                    <a:pt x="0" y="8384"/>
                    <a:pt x="0" y="8778"/>
                    <a:pt x="0" y="9271"/>
                  </a:cubicBezTo>
                  <a:cubicBezTo>
                    <a:pt x="0" y="9370"/>
                    <a:pt x="0" y="9468"/>
                    <a:pt x="0" y="9567"/>
                  </a:cubicBezTo>
                  <a:cubicBezTo>
                    <a:pt x="0" y="9764"/>
                    <a:pt x="101" y="9567"/>
                    <a:pt x="152" y="9567"/>
                  </a:cubicBezTo>
                  <a:cubicBezTo>
                    <a:pt x="253" y="9666"/>
                    <a:pt x="253" y="9567"/>
                    <a:pt x="354" y="9567"/>
                  </a:cubicBezTo>
                  <a:cubicBezTo>
                    <a:pt x="455" y="9567"/>
                    <a:pt x="455" y="9666"/>
                    <a:pt x="506" y="9764"/>
                  </a:cubicBezTo>
                  <a:cubicBezTo>
                    <a:pt x="556" y="9962"/>
                    <a:pt x="809" y="10553"/>
                    <a:pt x="911" y="10553"/>
                  </a:cubicBezTo>
                  <a:cubicBezTo>
                    <a:pt x="961" y="10553"/>
                    <a:pt x="1062" y="10455"/>
                    <a:pt x="1113" y="10356"/>
                  </a:cubicBezTo>
                  <a:cubicBezTo>
                    <a:pt x="1163" y="10258"/>
                    <a:pt x="1113" y="10159"/>
                    <a:pt x="1163" y="10060"/>
                  </a:cubicBezTo>
                  <a:cubicBezTo>
                    <a:pt x="1214" y="10060"/>
                    <a:pt x="1416" y="9962"/>
                    <a:pt x="1416" y="10060"/>
                  </a:cubicBezTo>
                  <a:cubicBezTo>
                    <a:pt x="1518" y="10258"/>
                    <a:pt x="1619" y="10356"/>
                    <a:pt x="1669" y="10553"/>
                  </a:cubicBezTo>
                  <a:cubicBezTo>
                    <a:pt x="1770" y="10751"/>
                    <a:pt x="1872" y="10849"/>
                    <a:pt x="1922" y="11047"/>
                  </a:cubicBezTo>
                  <a:cubicBezTo>
                    <a:pt x="1973" y="11145"/>
                    <a:pt x="1973" y="11244"/>
                    <a:pt x="2023" y="11441"/>
                  </a:cubicBezTo>
                  <a:cubicBezTo>
                    <a:pt x="2125" y="11638"/>
                    <a:pt x="2175" y="12033"/>
                    <a:pt x="2327" y="12230"/>
                  </a:cubicBezTo>
                  <a:cubicBezTo>
                    <a:pt x="2428" y="12427"/>
                    <a:pt x="2630" y="12526"/>
                    <a:pt x="2732" y="12625"/>
                  </a:cubicBezTo>
                  <a:cubicBezTo>
                    <a:pt x="2833" y="12723"/>
                    <a:pt x="2681" y="12822"/>
                    <a:pt x="2732" y="13019"/>
                  </a:cubicBezTo>
                  <a:cubicBezTo>
                    <a:pt x="2782" y="13019"/>
                    <a:pt x="2833" y="13019"/>
                    <a:pt x="2833" y="13118"/>
                  </a:cubicBezTo>
                  <a:cubicBezTo>
                    <a:pt x="2833" y="13118"/>
                    <a:pt x="2782" y="13414"/>
                    <a:pt x="2833" y="13315"/>
                  </a:cubicBezTo>
                  <a:cubicBezTo>
                    <a:pt x="2782" y="13414"/>
                    <a:pt x="2681" y="13414"/>
                    <a:pt x="2681" y="13611"/>
                  </a:cubicBezTo>
                  <a:cubicBezTo>
                    <a:pt x="2630" y="13710"/>
                    <a:pt x="2782" y="13907"/>
                    <a:pt x="2833" y="13907"/>
                  </a:cubicBezTo>
                  <a:cubicBezTo>
                    <a:pt x="2833" y="13907"/>
                    <a:pt x="2732" y="14104"/>
                    <a:pt x="2732" y="14104"/>
                  </a:cubicBezTo>
                  <a:cubicBezTo>
                    <a:pt x="2732" y="14104"/>
                    <a:pt x="2681" y="14005"/>
                    <a:pt x="2681" y="13907"/>
                  </a:cubicBezTo>
                  <a:cubicBezTo>
                    <a:pt x="2630" y="13907"/>
                    <a:pt x="2681" y="14104"/>
                    <a:pt x="2681" y="14104"/>
                  </a:cubicBezTo>
                  <a:cubicBezTo>
                    <a:pt x="2732" y="14203"/>
                    <a:pt x="2681" y="14301"/>
                    <a:pt x="2732" y="14400"/>
                  </a:cubicBezTo>
                  <a:cubicBezTo>
                    <a:pt x="2782" y="14597"/>
                    <a:pt x="2782" y="14597"/>
                    <a:pt x="2883" y="14499"/>
                  </a:cubicBezTo>
                  <a:cubicBezTo>
                    <a:pt x="2883" y="14499"/>
                    <a:pt x="2934" y="14499"/>
                    <a:pt x="2934" y="14499"/>
                  </a:cubicBezTo>
                  <a:cubicBezTo>
                    <a:pt x="2985" y="14499"/>
                    <a:pt x="2985" y="14301"/>
                    <a:pt x="2985" y="14301"/>
                  </a:cubicBezTo>
                  <a:cubicBezTo>
                    <a:pt x="2985" y="14301"/>
                    <a:pt x="3035" y="14499"/>
                    <a:pt x="3086" y="14499"/>
                  </a:cubicBezTo>
                  <a:cubicBezTo>
                    <a:pt x="3086" y="14499"/>
                    <a:pt x="3035" y="14696"/>
                    <a:pt x="3035" y="14795"/>
                  </a:cubicBezTo>
                  <a:cubicBezTo>
                    <a:pt x="2985" y="14893"/>
                    <a:pt x="2985" y="14992"/>
                    <a:pt x="3086" y="14893"/>
                  </a:cubicBezTo>
                  <a:cubicBezTo>
                    <a:pt x="3086" y="14795"/>
                    <a:pt x="3136" y="14795"/>
                    <a:pt x="3136" y="14795"/>
                  </a:cubicBezTo>
                  <a:cubicBezTo>
                    <a:pt x="3187" y="14795"/>
                    <a:pt x="3187" y="14696"/>
                    <a:pt x="3187" y="14696"/>
                  </a:cubicBezTo>
                  <a:cubicBezTo>
                    <a:pt x="3288" y="14597"/>
                    <a:pt x="3237" y="14893"/>
                    <a:pt x="3237" y="14992"/>
                  </a:cubicBezTo>
                  <a:cubicBezTo>
                    <a:pt x="3237" y="15090"/>
                    <a:pt x="3288" y="15189"/>
                    <a:pt x="3339" y="15189"/>
                  </a:cubicBezTo>
                  <a:cubicBezTo>
                    <a:pt x="3389" y="15189"/>
                    <a:pt x="3440" y="14992"/>
                    <a:pt x="3490" y="14992"/>
                  </a:cubicBezTo>
                  <a:cubicBezTo>
                    <a:pt x="3490" y="14992"/>
                    <a:pt x="3440" y="15090"/>
                    <a:pt x="3440" y="15090"/>
                  </a:cubicBezTo>
                  <a:cubicBezTo>
                    <a:pt x="3440" y="15090"/>
                    <a:pt x="3541" y="15189"/>
                    <a:pt x="3541" y="15189"/>
                  </a:cubicBezTo>
                  <a:cubicBezTo>
                    <a:pt x="3541" y="15189"/>
                    <a:pt x="3187" y="15386"/>
                    <a:pt x="3339" y="15584"/>
                  </a:cubicBezTo>
                  <a:cubicBezTo>
                    <a:pt x="3339" y="15584"/>
                    <a:pt x="3642" y="15485"/>
                    <a:pt x="3592" y="15584"/>
                  </a:cubicBezTo>
                  <a:cubicBezTo>
                    <a:pt x="3592" y="15584"/>
                    <a:pt x="3339" y="15584"/>
                    <a:pt x="3389" y="15781"/>
                  </a:cubicBezTo>
                  <a:cubicBezTo>
                    <a:pt x="3389" y="15781"/>
                    <a:pt x="3490" y="15781"/>
                    <a:pt x="3490" y="15781"/>
                  </a:cubicBezTo>
                  <a:cubicBezTo>
                    <a:pt x="3440" y="15879"/>
                    <a:pt x="3339" y="15879"/>
                    <a:pt x="3389" y="15978"/>
                  </a:cubicBezTo>
                  <a:cubicBezTo>
                    <a:pt x="3490" y="16077"/>
                    <a:pt x="3592" y="16077"/>
                    <a:pt x="3642" y="16077"/>
                  </a:cubicBezTo>
                  <a:cubicBezTo>
                    <a:pt x="3743" y="16077"/>
                    <a:pt x="3693" y="16175"/>
                    <a:pt x="3743" y="16175"/>
                  </a:cubicBezTo>
                  <a:cubicBezTo>
                    <a:pt x="3844" y="16274"/>
                    <a:pt x="3844" y="15978"/>
                    <a:pt x="3895" y="15978"/>
                  </a:cubicBezTo>
                  <a:cubicBezTo>
                    <a:pt x="3946" y="15978"/>
                    <a:pt x="3895" y="16175"/>
                    <a:pt x="3895" y="16175"/>
                  </a:cubicBezTo>
                  <a:cubicBezTo>
                    <a:pt x="3844" y="16274"/>
                    <a:pt x="3844" y="16274"/>
                    <a:pt x="3895" y="16373"/>
                  </a:cubicBezTo>
                  <a:cubicBezTo>
                    <a:pt x="4047" y="16570"/>
                    <a:pt x="4097" y="16077"/>
                    <a:pt x="4097" y="16077"/>
                  </a:cubicBezTo>
                  <a:cubicBezTo>
                    <a:pt x="4097" y="16077"/>
                    <a:pt x="4097" y="16373"/>
                    <a:pt x="4047" y="16373"/>
                  </a:cubicBezTo>
                  <a:cubicBezTo>
                    <a:pt x="4047" y="16471"/>
                    <a:pt x="4148" y="16373"/>
                    <a:pt x="4199" y="16373"/>
                  </a:cubicBezTo>
                  <a:cubicBezTo>
                    <a:pt x="4148" y="16570"/>
                    <a:pt x="4097" y="16668"/>
                    <a:pt x="4199" y="16767"/>
                  </a:cubicBezTo>
                  <a:cubicBezTo>
                    <a:pt x="4300" y="16866"/>
                    <a:pt x="4350" y="16570"/>
                    <a:pt x="4350" y="16570"/>
                  </a:cubicBezTo>
                  <a:cubicBezTo>
                    <a:pt x="4350" y="16570"/>
                    <a:pt x="4350" y="16668"/>
                    <a:pt x="4350" y="16767"/>
                  </a:cubicBezTo>
                  <a:cubicBezTo>
                    <a:pt x="4401" y="16964"/>
                    <a:pt x="4350" y="16866"/>
                    <a:pt x="4300" y="16866"/>
                  </a:cubicBezTo>
                  <a:cubicBezTo>
                    <a:pt x="4249" y="16964"/>
                    <a:pt x="4553" y="17063"/>
                    <a:pt x="4502" y="16866"/>
                  </a:cubicBezTo>
                  <a:cubicBezTo>
                    <a:pt x="4603" y="17162"/>
                    <a:pt x="4553" y="17359"/>
                    <a:pt x="4755" y="17359"/>
                  </a:cubicBezTo>
                  <a:cubicBezTo>
                    <a:pt x="4907" y="17359"/>
                    <a:pt x="5008" y="17359"/>
                    <a:pt x="5160" y="17359"/>
                  </a:cubicBezTo>
                  <a:cubicBezTo>
                    <a:pt x="5716" y="17359"/>
                    <a:pt x="6222" y="17359"/>
                    <a:pt x="6728" y="17359"/>
                  </a:cubicBezTo>
                  <a:cubicBezTo>
                    <a:pt x="7993" y="17359"/>
                    <a:pt x="9257" y="17359"/>
                    <a:pt x="10522" y="17359"/>
                  </a:cubicBezTo>
                  <a:cubicBezTo>
                    <a:pt x="10775" y="17359"/>
                    <a:pt x="11028" y="17359"/>
                    <a:pt x="11281" y="17359"/>
                  </a:cubicBezTo>
                  <a:cubicBezTo>
                    <a:pt x="11331" y="17359"/>
                    <a:pt x="11584" y="17458"/>
                    <a:pt x="11584" y="17162"/>
                  </a:cubicBezTo>
                  <a:close/>
                  <a:moveTo>
                    <a:pt x="5666" y="5326"/>
                  </a:moveTo>
                  <a:cubicBezTo>
                    <a:pt x="5564" y="5326"/>
                    <a:pt x="5463" y="5227"/>
                    <a:pt x="5362" y="5326"/>
                  </a:cubicBezTo>
                  <a:cubicBezTo>
                    <a:pt x="5261" y="5622"/>
                    <a:pt x="5463" y="5523"/>
                    <a:pt x="5463" y="5622"/>
                  </a:cubicBezTo>
                  <a:cubicBezTo>
                    <a:pt x="5463" y="5523"/>
                    <a:pt x="5059" y="5918"/>
                    <a:pt x="5059" y="5918"/>
                  </a:cubicBezTo>
                  <a:cubicBezTo>
                    <a:pt x="4957" y="5819"/>
                    <a:pt x="5413" y="5227"/>
                    <a:pt x="5008" y="5523"/>
                  </a:cubicBezTo>
                  <a:cubicBezTo>
                    <a:pt x="4957" y="5523"/>
                    <a:pt x="4907" y="5622"/>
                    <a:pt x="4907" y="5622"/>
                  </a:cubicBezTo>
                  <a:cubicBezTo>
                    <a:pt x="4856" y="5721"/>
                    <a:pt x="4907" y="5819"/>
                    <a:pt x="4856" y="5918"/>
                  </a:cubicBezTo>
                  <a:cubicBezTo>
                    <a:pt x="4806" y="5918"/>
                    <a:pt x="4452" y="5819"/>
                    <a:pt x="4452" y="5819"/>
                  </a:cubicBezTo>
                  <a:cubicBezTo>
                    <a:pt x="4452" y="5721"/>
                    <a:pt x="4603" y="5819"/>
                    <a:pt x="4603" y="5721"/>
                  </a:cubicBezTo>
                  <a:cubicBezTo>
                    <a:pt x="4654" y="5622"/>
                    <a:pt x="4603" y="5622"/>
                    <a:pt x="4654" y="5523"/>
                  </a:cubicBezTo>
                  <a:cubicBezTo>
                    <a:pt x="4654" y="5425"/>
                    <a:pt x="4755" y="5326"/>
                    <a:pt x="4755" y="5326"/>
                  </a:cubicBezTo>
                  <a:cubicBezTo>
                    <a:pt x="4755" y="5227"/>
                    <a:pt x="4603" y="5129"/>
                    <a:pt x="4755" y="5129"/>
                  </a:cubicBezTo>
                  <a:cubicBezTo>
                    <a:pt x="4755" y="5129"/>
                    <a:pt x="4957" y="5227"/>
                    <a:pt x="4957" y="5129"/>
                  </a:cubicBezTo>
                  <a:cubicBezTo>
                    <a:pt x="4957" y="5030"/>
                    <a:pt x="4704" y="4932"/>
                    <a:pt x="4654" y="4932"/>
                  </a:cubicBezTo>
                  <a:cubicBezTo>
                    <a:pt x="4603" y="4932"/>
                    <a:pt x="4502" y="5030"/>
                    <a:pt x="4401" y="5030"/>
                  </a:cubicBezTo>
                  <a:cubicBezTo>
                    <a:pt x="4350" y="5030"/>
                    <a:pt x="4249" y="4932"/>
                    <a:pt x="4148" y="5030"/>
                  </a:cubicBezTo>
                  <a:cubicBezTo>
                    <a:pt x="4097" y="5030"/>
                    <a:pt x="3996" y="5227"/>
                    <a:pt x="4047" y="5030"/>
                  </a:cubicBezTo>
                  <a:cubicBezTo>
                    <a:pt x="4097" y="4833"/>
                    <a:pt x="4199" y="4932"/>
                    <a:pt x="4249" y="4833"/>
                  </a:cubicBezTo>
                  <a:cubicBezTo>
                    <a:pt x="4350" y="4833"/>
                    <a:pt x="4502" y="4734"/>
                    <a:pt x="4603" y="4636"/>
                  </a:cubicBezTo>
                  <a:cubicBezTo>
                    <a:pt x="4806" y="4537"/>
                    <a:pt x="5008" y="4537"/>
                    <a:pt x="5160" y="4340"/>
                  </a:cubicBezTo>
                  <a:cubicBezTo>
                    <a:pt x="5261" y="4340"/>
                    <a:pt x="5413" y="4241"/>
                    <a:pt x="5463" y="4438"/>
                  </a:cubicBezTo>
                  <a:cubicBezTo>
                    <a:pt x="5514" y="4537"/>
                    <a:pt x="5311" y="4636"/>
                    <a:pt x="5261" y="4734"/>
                  </a:cubicBezTo>
                  <a:cubicBezTo>
                    <a:pt x="5160" y="4833"/>
                    <a:pt x="5564" y="4833"/>
                    <a:pt x="5615" y="4833"/>
                  </a:cubicBezTo>
                  <a:cubicBezTo>
                    <a:pt x="5615" y="4833"/>
                    <a:pt x="5716" y="4833"/>
                    <a:pt x="5716" y="4833"/>
                  </a:cubicBezTo>
                  <a:cubicBezTo>
                    <a:pt x="5767" y="4734"/>
                    <a:pt x="5868" y="4537"/>
                    <a:pt x="5919" y="4636"/>
                  </a:cubicBezTo>
                  <a:cubicBezTo>
                    <a:pt x="5969" y="4734"/>
                    <a:pt x="5716" y="5326"/>
                    <a:pt x="5666" y="5326"/>
                  </a:cubicBezTo>
                  <a:cubicBezTo>
                    <a:pt x="5564" y="5326"/>
                    <a:pt x="5767" y="5326"/>
                    <a:pt x="5666" y="5326"/>
                  </a:cubicBezTo>
                  <a:close/>
                  <a:moveTo>
                    <a:pt x="7942" y="7693"/>
                  </a:moveTo>
                  <a:cubicBezTo>
                    <a:pt x="7942" y="7693"/>
                    <a:pt x="7689" y="7693"/>
                    <a:pt x="7740" y="7693"/>
                  </a:cubicBezTo>
                  <a:cubicBezTo>
                    <a:pt x="7740" y="7792"/>
                    <a:pt x="7841" y="7693"/>
                    <a:pt x="7841" y="7792"/>
                  </a:cubicBezTo>
                  <a:cubicBezTo>
                    <a:pt x="7841" y="7890"/>
                    <a:pt x="7638" y="7989"/>
                    <a:pt x="7588" y="7989"/>
                  </a:cubicBezTo>
                  <a:cubicBezTo>
                    <a:pt x="7487" y="7989"/>
                    <a:pt x="7436" y="8186"/>
                    <a:pt x="7335" y="8285"/>
                  </a:cubicBezTo>
                  <a:cubicBezTo>
                    <a:pt x="7335" y="8285"/>
                    <a:pt x="7133" y="8285"/>
                    <a:pt x="7183" y="8384"/>
                  </a:cubicBezTo>
                  <a:cubicBezTo>
                    <a:pt x="7183" y="8482"/>
                    <a:pt x="7335" y="8482"/>
                    <a:pt x="7183" y="8679"/>
                  </a:cubicBezTo>
                  <a:cubicBezTo>
                    <a:pt x="7133" y="8679"/>
                    <a:pt x="6930" y="8679"/>
                    <a:pt x="6930" y="8778"/>
                  </a:cubicBezTo>
                  <a:cubicBezTo>
                    <a:pt x="6880" y="8778"/>
                    <a:pt x="6930" y="8877"/>
                    <a:pt x="6930" y="8877"/>
                  </a:cubicBezTo>
                  <a:cubicBezTo>
                    <a:pt x="6930" y="9074"/>
                    <a:pt x="6829" y="9074"/>
                    <a:pt x="6778" y="9074"/>
                  </a:cubicBezTo>
                  <a:cubicBezTo>
                    <a:pt x="6627" y="9173"/>
                    <a:pt x="6475" y="9173"/>
                    <a:pt x="6323" y="9173"/>
                  </a:cubicBezTo>
                  <a:cubicBezTo>
                    <a:pt x="6323" y="9173"/>
                    <a:pt x="6070" y="8877"/>
                    <a:pt x="6070" y="8877"/>
                  </a:cubicBezTo>
                  <a:cubicBezTo>
                    <a:pt x="6171" y="8778"/>
                    <a:pt x="6323" y="8877"/>
                    <a:pt x="6374" y="8778"/>
                  </a:cubicBezTo>
                  <a:cubicBezTo>
                    <a:pt x="6424" y="8778"/>
                    <a:pt x="6374" y="8581"/>
                    <a:pt x="6424" y="8581"/>
                  </a:cubicBezTo>
                  <a:cubicBezTo>
                    <a:pt x="6475" y="8384"/>
                    <a:pt x="6576" y="8482"/>
                    <a:pt x="6627" y="8384"/>
                  </a:cubicBezTo>
                  <a:cubicBezTo>
                    <a:pt x="6677" y="8384"/>
                    <a:pt x="6576" y="8186"/>
                    <a:pt x="6576" y="8186"/>
                  </a:cubicBezTo>
                  <a:cubicBezTo>
                    <a:pt x="6475" y="8088"/>
                    <a:pt x="6475" y="8088"/>
                    <a:pt x="6475" y="7989"/>
                  </a:cubicBezTo>
                  <a:cubicBezTo>
                    <a:pt x="6475" y="7792"/>
                    <a:pt x="6374" y="7890"/>
                    <a:pt x="6374" y="7792"/>
                  </a:cubicBezTo>
                  <a:cubicBezTo>
                    <a:pt x="6323" y="7693"/>
                    <a:pt x="6475" y="7792"/>
                    <a:pt x="6475" y="7792"/>
                  </a:cubicBezTo>
                  <a:cubicBezTo>
                    <a:pt x="6627" y="7890"/>
                    <a:pt x="6778" y="7989"/>
                    <a:pt x="6880" y="8088"/>
                  </a:cubicBezTo>
                  <a:cubicBezTo>
                    <a:pt x="6981" y="8285"/>
                    <a:pt x="7183" y="8186"/>
                    <a:pt x="7284" y="8088"/>
                  </a:cubicBezTo>
                  <a:cubicBezTo>
                    <a:pt x="7436" y="7989"/>
                    <a:pt x="7487" y="7693"/>
                    <a:pt x="7689" y="7595"/>
                  </a:cubicBezTo>
                  <a:cubicBezTo>
                    <a:pt x="7740" y="7496"/>
                    <a:pt x="7841" y="7496"/>
                    <a:pt x="7942" y="7595"/>
                  </a:cubicBezTo>
                  <a:cubicBezTo>
                    <a:pt x="7942" y="7595"/>
                    <a:pt x="8094" y="7693"/>
                    <a:pt x="8094" y="7693"/>
                  </a:cubicBezTo>
                  <a:cubicBezTo>
                    <a:pt x="8094" y="7693"/>
                    <a:pt x="7993" y="7693"/>
                    <a:pt x="7942" y="7693"/>
                  </a:cubicBezTo>
                  <a:close/>
                  <a:moveTo>
                    <a:pt x="11230" y="16274"/>
                  </a:moveTo>
                  <a:cubicBezTo>
                    <a:pt x="11179" y="16471"/>
                    <a:pt x="11078" y="16077"/>
                    <a:pt x="11078" y="15978"/>
                  </a:cubicBezTo>
                  <a:cubicBezTo>
                    <a:pt x="11078" y="15781"/>
                    <a:pt x="11179" y="15682"/>
                    <a:pt x="11179" y="15485"/>
                  </a:cubicBezTo>
                  <a:cubicBezTo>
                    <a:pt x="11129" y="15386"/>
                    <a:pt x="11078" y="15682"/>
                    <a:pt x="11028" y="15584"/>
                  </a:cubicBezTo>
                  <a:cubicBezTo>
                    <a:pt x="11028" y="15485"/>
                    <a:pt x="11028" y="15189"/>
                    <a:pt x="10926" y="15189"/>
                  </a:cubicBezTo>
                  <a:cubicBezTo>
                    <a:pt x="10926" y="15189"/>
                    <a:pt x="10926" y="15386"/>
                    <a:pt x="10876" y="15386"/>
                  </a:cubicBezTo>
                  <a:cubicBezTo>
                    <a:pt x="10825" y="15288"/>
                    <a:pt x="10825" y="15189"/>
                    <a:pt x="10775" y="15090"/>
                  </a:cubicBezTo>
                  <a:cubicBezTo>
                    <a:pt x="10724" y="14992"/>
                    <a:pt x="10674" y="14893"/>
                    <a:pt x="10623" y="14795"/>
                  </a:cubicBezTo>
                  <a:cubicBezTo>
                    <a:pt x="10572" y="14696"/>
                    <a:pt x="10724" y="14696"/>
                    <a:pt x="10724" y="14597"/>
                  </a:cubicBezTo>
                  <a:cubicBezTo>
                    <a:pt x="10674" y="14499"/>
                    <a:pt x="10572" y="14597"/>
                    <a:pt x="10572" y="14499"/>
                  </a:cubicBezTo>
                  <a:cubicBezTo>
                    <a:pt x="10572" y="14400"/>
                    <a:pt x="10623" y="14104"/>
                    <a:pt x="10623" y="14005"/>
                  </a:cubicBezTo>
                  <a:cubicBezTo>
                    <a:pt x="10724" y="13808"/>
                    <a:pt x="10977" y="14499"/>
                    <a:pt x="10977" y="14597"/>
                  </a:cubicBezTo>
                  <a:cubicBezTo>
                    <a:pt x="11028" y="14795"/>
                    <a:pt x="11078" y="14893"/>
                    <a:pt x="11078" y="15090"/>
                  </a:cubicBezTo>
                  <a:cubicBezTo>
                    <a:pt x="11129" y="15288"/>
                    <a:pt x="11129" y="15189"/>
                    <a:pt x="11179" y="15386"/>
                  </a:cubicBezTo>
                  <a:cubicBezTo>
                    <a:pt x="11179" y="15485"/>
                    <a:pt x="11230" y="15584"/>
                    <a:pt x="11230" y="15682"/>
                  </a:cubicBezTo>
                  <a:cubicBezTo>
                    <a:pt x="11281" y="15879"/>
                    <a:pt x="11230" y="16077"/>
                    <a:pt x="11230" y="16274"/>
                  </a:cubicBezTo>
                  <a:cubicBezTo>
                    <a:pt x="11179" y="16373"/>
                    <a:pt x="11230" y="16175"/>
                    <a:pt x="11230" y="1627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3" name="Shape 1282">
              <a:extLst>
                <a:ext uri="{FF2B5EF4-FFF2-40B4-BE49-F238E27FC236}">
                  <a16:creationId xmlns:a16="http://schemas.microsoft.com/office/drawing/2014/main" xmlns="" id="{48924603-F8CC-41A6-BE6C-011DDE1548EC}"/>
                </a:ext>
              </a:extLst>
            </p:cNvPr>
            <p:cNvSpPr/>
            <p:nvPr/>
          </p:nvSpPr>
          <p:spPr>
            <a:xfrm>
              <a:off x="20741129" y="8808863"/>
              <a:ext cx="56648" cy="48379"/>
            </a:xfrm>
            <a:custGeom>
              <a:avLst/>
              <a:gdLst/>
              <a:ahLst/>
              <a:cxnLst>
                <a:cxn ang="0">
                  <a:pos x="wd2" y="hd2"/>
                </a:cxn>
                <a:cxn ang="5400000">
                  <a:pos x="wd2" y="hd2"/>
                </a:cxn>
                <a:cxn ang="10800000">
                  <a:pos x="wd2" y="hd2"/>
                </a:cxn>
                <a:cxn ang="16200000">
                  <a:pos x="wd2" y="hd2"/>
                </a:cxn>
              </a:cxnLst>
              <a:rect l="0" t="0" r="r" b="b"/>
              <a:pathLst>
                <a:path w="18048" h="17780" extrusionOk="0">
                  <a:moveTo>
                    <a:pt x="15888" y="0"/>
                  </a:moveTo>
                  <a:cubicBezTo>
                    <a:pt x="11568" y="2400"/>
                    <a:pt x="-3552" y="9600"/>
                    <a:pt x="768" y="16800"/>
                  </a:cubicBezTo>
                  <a:cubicBezTo>
                    <a:pt x="5088" y="21600"/>
                    <a:pt x="15888" y="7200"/>
                    <a:pt x="18048" y="7200"/>
                  </a:cubicBezTo>
                  <a:cubicBezTo>
                    <a:pt x="18048" y="4800"/>
                    <a:pt x="15888" y="2400"/>
                    <a:pt x="15888"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4" name="Shape 1283">
              <a:extLst>
                <a:ext uri="{FF2B5EF4-FFF2-40B4-BE49-F238E27FC236}">
                  <a16:creationId xmlns:a16="http://schemas.microsoft.com/office/drawing/2014/main" xmlns="" id="{0DD51701-A93F-4AA6-B945-171D239AB451}"/>
                </a:ext>
              </a:extLst>
            </p:cNvPr>
            <p:cNvSpPr/>
            <p:nvPr/>
          </p:nvSpPr>
          <p:spPr>
            <a:xfrm>
              <a:off x="20790082" y="8795299"/>
              <a:ext cx="74146" cy="27811"/>
            </a:xfrm>
            <a:custGeom>
              <a:avLst/>
              <a:gdLst/>
              <a:ahLst/>
              <a:cxnLst>
                <a:cxn ang="0">
                  <a:pos x="wd2" y="hd2"/>
                </a:cxn>
                <a:cxn ang="5400000">
                  <a:pos x="wd2" y="hd2"/>
                </a:cxn>
                <a:cxn ang="10800000">
                  <a:pos x="wd2" y="hd2"/>
                </a:cxn>
                <a:cxn ang="16200000">
                  <a:pos x="wd2" y="hd2"/>
                </a:cxn>
              </a:cxnLst>
              <a:rect l="0" t="0" r="r" b="b"/>
              <a:pathLst>
                <a:path w="18650" h="18982" extrusionOk="0">
                  <a:moveTo>
                    <a:pt x="18463" y="0"/>
                  </a:moveTo>
                  <a:cubicBezTo>
                    <a:pt x="20125" y="0"/>
                    <a:pt x="10156" y="0"/>
                    <a:pt x="10156" y="0"/>
                  </a:cubicBezTo>
                  <a:cubicBezTo>
                    <a:pt x="8494" y="0"/>
                    <a:pt x="-1475" y="4320"/>
                    <a:pt x="187" y="8640"/>
                  </a:cubicBezTo>
                  <a:cubicBezTo>
                    <a:pt x="3510" y="21600"/>
                    <a:pt x="1848" y="21600"/>
                    <a:pt x="6833" y="12960"/>
                  </a:cubicBezTo>
                  <a:cubicBezTo>
                    <a:pt x="11817" y="8640"/>
                    <a:pt x="15140" y="8640"/>
                    <a:pt x="18463"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5" name="Shape 1284">
              <a:extLst>
                <a:ext uri="{FF2B5EF4-FFF2-40B4-BE49-F238E27FC236}">
                  <a16:creationId xmlns:a16="http://schemas.microsoft.com/office/drawing/2014/main" xmlns="" id="{6E9A3F40-F1B4-4819-93DF-0E9391E26A5D}"/>
                </a:ext>
              </a:extLst>
            </p:cNvPr>
            <p:cNvSpPr/>
            <p:nvPr/>
          </p:nvSpPr>
          <p:spPr>
            <a:xfrm>
              <a:off x="17132272" y="6643345"/>
              <a:ext cx="197878" cy="113025"/>
            </a:xfrm>
            <a:custGeom>
              <a:avLst/>
              <a:gdLst/>
              <a:ahLst/>
              <a:cxnLst>
                <a:cxn ang="0">
                  <a:pos x="wd2" y="hd2"/>
                </a:cxn>
                <a:cxn ang="5400000">
                  <a:pos x="wd2" y="hd2"/>
                </a:cxn>
                <a:cxn ang="10800000">
                  <a:pos x="wd2" y="hd2"/>
                </a:cxn>
                <a:cxn ang="16200000">
                  <a:pos x="wd2" y="hd2"/>
                </a:cxn>
              </a:cxnLst>
              <a:rect l="0" t="0" r="r" b="b"/>
              <a:pathLst>
                <a:path w="20784" h="21600" extrusionOk="0">
                  <a:moveTo>
                    <a:pt x="6968" y="21600"/>
                  </a:moveTo>
                  <a:cubicBezTo>
                    <a:pt x="8361" y="21600"/>
                    <a:pt x="7665" y="17788"/>
                    <a:pt x="9058" y="17788"/>
                  </a:cubicBezTo>
                  <a:cubicBezTo>
                    <a:pt x="10452" y="17788"/>
                    <a:pt x="11148" y="20329"/>
                    <a:pt x="12542" y="20329"/>
                  </a:cubicBezTo>
                  <a:cubicBezTo>
                    <a:pt x="13239" y="20329"/>
                    <a:pt x="13935" y="20329"/>
                    <a:pt x="14632" y="20329"/>
                  </a:cubicBezTo>
                  <a:cubicBezTo>
                    <a:pt x="15329" y="20329"/>
                    <a:pt x="16026" y="19059"/>
                    <a:pt x="16026" y="19059"/>
                  </a:cubicBezTo>
                  <a:cubicBezTo>
                    <a:pt x="18116" y="17788"/>
                    <a:pt x="18813" y="16518"/>
                    <a:pt x="20206" y="13976"/>
                  </a:cubicBezTo>
                  <a:cubicBezTo>
                    <a:pt x="21600" y="11435"/>
                    <a:pt x="20206" y="10165"/>
                    <a:pt x="18813" y="8894"/>
                  </a:cubicBezTo>
                  <a:cubicBezTo>
                    <a:pt x="17419" y="7624"/>
                    <a:pt x="15329" y="3812"/>
                    <a:pt x="14632" y="6353"/>
                  </a:cubicBezTo>
                  <a:cubicBezTo>
                    <a:pt x="13239" y="10165"/>
                    <a:pt x="12542" y="5082"/>
                    <a:pt x="11845" y="3812"/>
                  </a:cubicBezTo>
                  <a:cubicBezTo>
                    <a:pt x="11148" y="2541"/>
                    <a:pt x="9058" y="3812"/>
                    <a:pt x="9058" y="0"/>
                  </a:cubicBezTo>
                  <a:cubicBezTo>
                    <a:pt x="9058" y="1271"/>
                    <a:pt x="8361" y="3812"/>
                    <a:pt x="7665" y="2541"/>
                  </a:cubicBezTo>
                  <a:cubicBezTo>
                    <a:pt x="6271" y="0"/>
                    <a:pt x="6271" y="0"/>
                    <a:pt x="5574" y="2541"/>
                  </a:cubicBezTo>
                  <a:cubicBezTo>
                    <a:pt x="4877" y="3812"/>
                    <a:pt x="0" y="6353"/>
                    <a:pt x="0" y="7624"/>
                  </a:cubicBezTo>
                  <a:cubicBezTo>
                    <a:pt x="0" y="7624"/>
                    <a:pt x="697" y="11435"/>
                    <a:pt x="1394" y="12706"/>
                  </a:cubicBezTo>
                  <a:cubicBezTo>
                    <a:pt x="1394" y="13976"/>
                    <a:pt x="2090" y="15247"/>
                    <a:pt x="2787" y="16518"/>
                  </a:cubicBezTo>
                  <a:cubicBezTo>
                    <a:pt x="4181" y="17788"/>
                    <a:pt x="5574" y="21600"/>
                    <a:pt x="6968"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6" name="Shape 1285">
              <a:extLst>
                <a:ext uri="{FF2B5EF4-FFF2-40B4-BE49-F238E27FC236}">
                  <a16:creationId xmlns:a16="http://schemas.microsoft.com/office/drawing/2014/main" xmlns="" id="{21C7063C-D5AC-48D4-B6A2-5CF644841700}"/>
                </a:ext>
              </a:extLst>
            </p:cNvPr>
            <p:cNvSpPr/>
            <p:nvPr/>
          </p:nvSpPr>
          <p:spPr>
            <a:xfrm>
              <a:off x="17039617" y="6736023"/>
              <a:ext cx="242626" cy="106243"/>
            </a:xfrm>
            <a:custGeom>
              <a:avLst/>
              <a:gdLst/>
              <a:ahLst/>
              <a:cxnLst>
                <a:cxn ang="0">
                  <a:pos x="wd2" y="hd2"/>
                </a:cxn>
                <a:cxn ang="5400000">
                  <a:pos x="wd2" y="hd2"/>
                </a:cxn>
                <a:cxn ang="10800000">
                  <a:pos x="wd2" y="hd2"/>
                </a:cxn>
                <a:cxn ang="16200000">
                  <a:pos x="wd2" y="hd2"/>
                </a:cxn>
              </a:cxnLst>
              <a:rect l="0" t="0" r="r" b="b"/>
              <a:pathLst>
                <a:path w="21276" h="21600" extrusionOk="0">
                  <a:moveTo>
                    <a:pt x="18681" y="2700"/>
                  </a:moveTo>
                  <a:cubicBezTo>
                    <a:pt x="17514" y="2700"/>
                    <a:pt x="16346" y="0"/>
                    <a:pt x="15762" y="0"/>
                  </a:cubicBezTo>
                  <a:cubicBezTo>
                    <a:pt x="14595" y="0"/>
                    <a:pt x="15178" y="4050"/>
                    <a:pt x="14011" y="4050"/>
                  </a:cubicBezTo>
                  <a:cubicBezTo>
                    <a:pt x="12843" y="4050"/>
                    <a:pt x="12843" y="2700"/>
                    <a:pt x="11676" y="4050"/>
                  </a:cubicBezTo>
                  <a:cubicBezTo>
                    <a:pt x="11676" y="4050"/>
                    <a:pt x="9341" y="8100"/>
                    <a:pt x="9924" y="9450"/>
                  </a:cubicBezTo>
                  <a:cubicBezTo>
                    <a:pt x="9924" y="10800"/>
                    <a:pt x="11092" y="13500"/>
                    <a:pt x="9341" y="12150"/>
                  </a:cubicBezTo>
                  <a:cubicBezTo>
                    <a:pt x="8757" y="12150"/>
                    <a:pt x="8173" y="10800"/>
                    <a:pt x="7589" y="12150"/>
                  </a:cubicBezTo>
                  <a:cubicBezTo>
                    <a:pt x="7005" y="12150"/>
                    <a:pt x="5838" y="13500"/>
                    <a:pt x="5254" y="13500"/>
                  </a:cubicBezTo>
                  <a:cubicBezTo>
                    <a:pt x="4086" y="13500"/>
                    <a:pt x="3503" y="10800"/>
                    <a:pt x="2919" y="14850"/>
                  </a:cubicBezTo>
                  <a:cubicBezTo>
                    <a:pt x="2919" y="14850"/>
                    <a:pt x="584" y="12150"/>
                    <a:pt x="0" y="12150"/>
                  </a:cubicBezTo>
                  <a:cubicBezTo>
                    <a:pt x="0" y="14850"/>
                    <a:pt x="584" y="16200"/>
                    <a:pt x="2335" y="17550"/>
                  </a:cubicBezTo>
                  <a:cubicBezTo>
                    <a:pt x="2919" y="17550"/>
                    <a:pt x="2919" y="17550"/>
                    <a:pt x="3503" y="17550"/>
                  </a:cubicBezTo>
                  <a:cubicBezTo>
                    <a:pt x="4086" y="17550"/>
                    <a:pt x="4086" y="20250"/>
                    <a:pt x="4670" y="18900"/>
                  </a:cubicBezTo>
                  <a:cubicBezTo>
                    <a:pt x="5838" y="17550"/>
                    <a:pt x="5838" y="17550"/>
                    <a:pt x="7005" y="17550"/>
                  </a:cubicBezTo>
                  <a:cubicBezTo>
                    <a:pt x="8173" y="17550"/>
                    <a:pt x="7589" y="18900"/>
                    <a:pt x="8757" y="20250"/>
                  </a:cubicBezTo>
                  <a:cubicBezTo>
                    <a:pt x="9924" y="21600"/>
                    <a:pt x="11676" y="21600"/>
                    <a:pt x="12843" y="21600"/>
                  </a:cubicBezTo>
                  <a:cubicBezTo>
                    <a:pt x="14595" y="21600"/>
                    <a:pt x="15178" y="18900"/>
                    <a:pt x="16930" y="18900"/>
                  </a:cubicBezTo>
                  <a:cubicBezTo>
                    <a:pt x="18097" y="18900"/>
                    <a:pt x="19265" y="17550"/>
                    <a:pt x="19265" y="16200"/>
                  </a:cubicBezTo>
                  <a:cubicBezTo>
                    <a:pt x="19849" y="14850"/>
                    <a:pt x="19849" y="13500"/>
                    <a:pt x="19849" y="12150"/>
                  </a:cubicBezTo>
                  <a:cubicBezTo>
                    <a:pt x="19849" y="9450"/>
                    <a:pt x="20432" y="12150"/>
                    <a:pt x="21016" y="10800"/>
                  </a:cubicBezTo>
                  <a:cubicBezTo>
                    <a:pt x="21600" y="8100"/>
                    <a:pt x="21016" y="4050"/>
                    <a:pt x="21016" y="2700"/>
                  </a:cubicBezTo>
                  <a:cubicBezTo>
                    <a:pt x="19849" y="2700"/>
                    <a:pt x="19265" y="2700"/>
                    <a:pt x="18681" y="27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7" name="Shape 1286">
              <a:extLst>
                <a:ext uri="{FF2B5EF4-FFF2-40B4-BE49-F238E27FC236}">
                  <a16:creationId xmlns:a16="http://schemas.microsoft.com/office/drawing/2014/main" xmlns="" id="{0ECD94E2-5C6B-45BC-855F-B8F7E2774D0B}"/>
                </a:ext>
              </a:extLst>
            </p:cNvPr>
            <p:cNvSpPr/>
            <p:nvPr/>
          </p:nvSpPr>
          <p:spPr>
            <a:xfrm>
              <a:off x="16953741" y="6818838"/>
              <a:ext cx="368612" cy="362494"/>
            </a:xfrm>
            <a:custGeom>
              <a:avLst/>
              <a:gdLst/>
              <a:ahLst/>
              <a:cxnLst>
                <a:cxn ang="0">
                  <a:pos x="wd2" y="hd2"/>
                </a:cxn>
                <a:cxn ang="5400000">
                  <a:pos x="wd2" y="hd2"/>
                </a:cxn>
                <a:cxn ang="10800000">
                  <a:pos x="wd2" y="hd2"/>
                </a:cxn>
                <a:cxn ang="16200000">
                  <a:pos x="wd2" y="hd2"/>
                </a:cxn>
              </a:cxnLst>
              <a:rect l="0" t="0" r="r" b="b"/>
              <a:pathLst>
                <a:path w="21097" h="21382" extrusionOk="0">
                  <a:moveTo>
                    <a:pt x="14021" y="3709"/>
                  </a:moveTo>
                  <a:cubicBezTo>
                    <a:pt x="14400" y="3317"/>
                    <a:pt x="15158" y="3709"/>
                    <a:pt x="15537" y="3317"/>
                  </a:cubicBezTo>
                  <a:cubicBezTo>
                    <a:pt x="16295" y="2924"/>
                    <a:pt x="15916" y="2531"/>
                    <a:pt x="16295" y="2138"/>
                  </a:cubicBezTo>
                  <a:cubicBezTo>
                    <a:pt x="16295" y="1746"/>
                    <a:pt x="16674" y="1353"/>
                    <a:pt x="17053" y="1353"/>
                  </a:cubicBezTo>
                  <a:cubicBezTo>
                    <a:pt x="17432" y="960"/>
                    <a:pt x="17053" y="960"/>
                    <a:pt x="17053" y="175"/>
                  </a:cubicBezTo>
                  <a:cubicBezTo>
                    <a:pt x="16674" y="567"/>
                    <a:pt x="16295" y="567"/>
                    <a:pt x="15537" y="567"/>
                  </a:cubicBezTo>
                  <a:cubicBezTo>
                    <a:pt x="14779" y="567"/>
                    <a:pt x="14021" y="1746"/>
                    <a:pt x="13642" y="1353"/>
                  </a:cubicBezTo>
                  <a:cubicBezTo>
                    <a:pt x="12505" y="960"/>
                    <a:pt x="10611" y="1353"/>
                    <a:pt x="10232" y="175"/>
                  </a:cubicBezTo>
                  <a:cubicBezTo>
                    <a:pt x="9853" y="-218"/>
                    <a:pt x="8716" y="175"/>
                    <a:pt x="8337" y="175"/>
                  </a:cubicBezTo>
                  <a:cubicBezTo>
                    <a:pt x="7579" y="960"/>
                    <a:pt x="7579" y="175"/>
                    <a:pt x="7200" y="175"/>
                  </a:cubicBezTo>
                  <a:cubicBezTo>
                    <a:pt x="6821" y="175"/>
                    <a:pt x="6821" y="960"/>
                    <a:pt x="6821" y="960"/>
                  </a:cubicBezTo>
                  <a:cubicBezTo>
                    <a:pt x="6821" y="960"/>
                    <a:pt x="6442" y="1353"/>
                    <a:pt x="6442" y="1353"/>
                  </a:cubicBezTo>
                  <a:cubicBezTo>
                    <a:pt x="6442" y="1746"/>
                    <a:pt x="6063" y="1746"/>
                    <a:pt x="5684" y="1746"/>
                  </a:cubicBezTo>
                  <a:cubicBezTo>
                    <a:pt x="5684" y="1746"/>
                    <a:pt x="5305" y="1746"/>
                    <a:pt x="4926" y="1746"/>
                  </a:cubicBezTo>
                  <a:cubicBezTo>
                    <a:pt x="4926" y="1746"/>
                    <a:pt x="4926" y="1746"/>
                    <a:pt x="4547" y="1353"/>
                  </a:cubicBezTo>
                  <a:cubicBezTo>
                    <a:pt x="4547" y="1353"/>
                    <a:pt x="4168" y="2531"/>
                    <a:pt x="4168" y="2924"/>
                  </a:cubicBezTo>
                  <a:cubicBezTo>
                    <a:pt x="4168" y="3317"/>
                    <a:pt x="3411" y="2138"/>
                    <a:pt x="3411" y="1746"/>
                  </a:cubicBezTo>
                  <a:cubicBezTo>
                    <a:pt x="2653" y="1353"/>
                    <a:pt x="2274" y="2531"/>
                    <a:pt x="1895" y="2531"/>
                  </a:cubicBezTo>
                  <a:cubicBezTo>
                    <a:pt x="1137" y="2531"/>
                    <a:pt x="379" y="2531"/>
                    <a:pt x="0" y="2531"/>
                  </a:cubicBezTo>
                  <a:cubicBezTo>
                    <a:pt x="0" y="2924"/>
                    <a:pt x="379" y="3317"/>
                    <a:pt x="379" y="3709"/>
                  </a:cubicBezTo>
                  <a:cubicBezTo>
                    <a:pt x="379" y="4495"/>
                    <a:pt x="0" y="4495"/>
                    <a:pt x="0" y="5280"/>
                  </a:cubicBezTo>
                  <a:cubicBezTo>
                    <a:pt x="0" y="5673"/>
                    <a:pt x="0" y="6851"/>
                    <a:pt x="758" y="6851"/>
                  </a:cubicBezTo>
                  <a:cubicBezTo>
                    <a:pt x="1137" y="7244"/>
                    <a:pt x="1516" y="6851"/>
                    <a:pt x="1516" y="8029"/>
                  </a:cubicBezTo>
                  <a:cubicBezTo>
                    <a:pt x="2274" y="7637"/>
                    <a:pt x="3789" y="6066"/>
                    <a:pt x="4547" y="6458"/>
                  </a:cubicBezTo>
                  <a:cubicBezTo>
                    <a:pt x="4926" y="6851"/>
                    <a:pt x="5305" y="7244"/>
                    <a:pt x="5684" y="7244"/>
                  </a:cubicBezTo>
                  <a:cubicBezTo>
                    <a:pt x="6063" y="7244"/>
                    <a:pt x="6442" y="8029"/>
                    <a:pt x="6442" y="8422"/>
                  </a:cubicBezTo>
                  <a:cubicBezTo>
                    <a:pt x="6821" y="8815"/>
                    <a:pt x="6821" y="9207"/>
                    <a:pt x="6821" y="9600"/>
                  </a:cubicBezTo>
                  <a:cubicBezTo>
                    <a:pt x="7200" y="9993"/>
                    <a:pt x="7579" y="10386"/>
                    <a:pt x="7958" y="10778"/>
                  </a:cubicBezTo>
                  <a:cubicBezTo>
                    <a:pt x="8716" y="11171"/>
                    <a:pt x="9474" y="11957"/>
                    <a:pt x="10611" y="12742"/>
                  </a:cubicBezTo>
                  <a:cubicBezTo>
                    <a:pt x="11368" y="13527"/>
                    <a:pt x="11747" y="13527"/>
                    <a:pt x="12505" y="13920"/>
                  </a:cubicBezTo>
                  <a:cubicBezTo>
                    <a:pt x="13642" y="14706"/>
                    <a:pt x="14400" y="15884"/>
                    <a:pt x="15916" y="16277"/>
                  </a:cubicBezTo>
                  <a:cubicBezTo>
                    <a:pt x="16674" y="16669"/>
                    <a:pt x="16674" y="17847"/>
                    <a:pt x="17053" y="18633"/>
                  </a:cubicBezTo>
                  <a:cubicBezTo>
                    <a:pt x="17053" y="19418"/>
                    <a:pt x="15916" y="20204"/>
                    <a:pt x="16295" y="21382"/>
                  </a:cubicBezTo>
                  <a:cubicBezTo>
                    <a:pt x="16295" y="20989"/>
                    <a:pt x="18568" y="19026"/>
                    <a:pt x="18568" y="18633"/>
                  </a:cubicBezTo>
                  <a:cubicBezTo>
                    <a:pt x="18947" y="18240"/>
                    <a:pt x="17811" y="17455"/>
                    <a:pt x="17811" y="17455"/>
                  </a:cubicBezTo>
                  <a:cubicBezTo>
                    <a:pt x="17053" y="16669"/>
                    <a:pt x="18568" y="15098"/>
                    <a:pt x="18947" y="15491"/>
                  </a:cubicBezTo>
                  <a:cubicBezTo>
                    <a:pt x="19326" y="15884"/>
                    <a:pt x="19705" y="15884"/>
                    <a:pt x="20084" y="15884"/>
                  </a:cubicBezTo>
                  <a:cubicBezTo>
                    <a:pt x="20463" y="16277"/>
                    <a:pt x="20463" y="16669"/>
                    <a:pt x="20842" y="17062"/>
                  </a:cubicBezTo>
                  <a:cubicBezTo>
                    <a:pt x="21600" y="17062"/>
                    <a:pt x="20463" y="15491"/>
                    <a:pt x="20084" y="15098"/>
                  </a:cubicBezTo>
                  <a:cubicBezTo>
                    <a:pt x="19326" y="14313"/>
                    <a:pt x="17811" y="14313"/>
                    <a:pt x="16674" y="13527"/>
                  </a:cubicBezTo>
                  <a:cubicBezTo>
                    <a:pt x="16295" y="13135"/>
                    <a:pt x="17432" y="12349"/>
                    <a:pt x="16674" y="12349"/>
                  </a:cubicBezTo>
                  <a:cubicBezTo>
                    <a:pt x="16295" y="11957"/>
                    <a:pt x="15537" y="12349"/>
                    <a:pt x="14779" y="11957"/>
                  </a:cubicBezTo>
                  <a:cubicBezTo>
                    <a:pt x="14021" y="11564"/>
                    <a:pt x="13642" y="10778"/>
                    <a:pt x="13263" y="9993"/>
                  </a:cubicBezTo>
                  <a:cubicBezTo>
                    <a:pt x="12884" y="9207"/>
                    <a:pt x="12884" y="8422"/>
                    <a:pt x="12126" y="8029"/>
                  </a:cubicBezTo>
                  <a:cubicBezTo>
                    <a:pt x="11747" y="7637"/>
                    <a:pt x="10232" y="7244"/>
                    <a:pt x="10232" y="6458"/>
                  </a:cubicBezTo>
                  <a:cubicBezTo>
                    <a:pt x="10232" y="6066"/>
                    <a:pt x="10232" y="5673"/>
                    <a:pt x="10232" y="5673"/>
                  </a:cubicBezTo>
                  <a:cubicBezTo>
                    <a:pt x="10611" y="4887"/>
                    <a:pt x="10611" y="4887"/>
                    <a:pt x="10611" y="4495"/>
                  </a:cubicBezTo>
                  <a:cubicBezTo>
                    <a:pt x="10232" y="3317"/>
                    <a:pt x="11368" y="3709"/>
                    <a:pt x="11368" y="3317"/>
                  </a:cubicBezTo>
                  <a:cubicBezTo>
                    <a:pt x="11747" y="2924"/>
                    <a:pt x="12126" y="2924"/>
                    <a:pt x="12126" y="2924"/>
                  </a:cubicBezTo>
                  <a:cubicBezTo>
                    <a:pt x="12884" y="2924"/>
                    <a:pt x="12884" y="3317"/>
                    <a:pt x="12884" y="3709"/>
                  </a:cubicBezTo>
                  <a:cubicBezTo>
                    <a:pt x="13263" y="3709"/>
                    <a:pt x="13642" y="3709"/>
                    <a:pt x="14021" y="3709"/>
                  </a:cubicBezTo>
                  <a:cubicBezTo>
                    <a:pt x="14021" y="3317"/>
                    <a:pt x="13642" y="3709"/>
                    <a:pt x="14021" y="370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8" name="Shape 1287">
              <a:extLst>
                <a:ext uri="{FF2B5EF4-FFF2-40B4-BE49-F238E27FC236}">
                  <a16:creationId xmlns:a16="http://schemas.microsoft.com/office/drawing/2014/main" xmlns="" id="{16ADA196-6356-486F-A757-A8C1ABCA754E}"/>
                </a:ext>
              </a:extLst>
            </p:cNvPr>
            <p:cNvSpPr/>
            <p:nvPr/>
          </p:nvSpPr>
          <p:spPr>
            <a:xfrm>
              <a:off x="17176622" y="6835483"/>
              <a:ext cx="174857" cy="167275"/>
            </a:xfrm>
            <a:custGeom>
              <a:avLst/>
              <a:gdLst/>
              <a:ahLst/>
              <a:cxnLst>
                <a:cxn ang="0">
                  <a:pos x="wd2" y="hd2"/>
                </a:cxn>
                <a:cxn ang="5400000">
                  <a:pos x="wd2" y="hd2"/>
                </a:cxn>
                <a:cxn ang="10800000">
                  <a:pos x="wd2" y="hd2"/>
                </a:cxn>
                <a:cxn ang="16200000">
                  <a:pos x="wd2" y="hd2"/>
                </a:cxn>
              </a:cxnLst>
              <a:rect l="0" t="0" r="r" b="b"/>
              <a:pathLst>
                <a:path w="21156" h="21600" extrusionOk="0">
                  <a:moveTo>
                    <a:pt x="9156" y="8640"/>
                  </a:moveTo>
                  <a:cubicBezTo>
                    <a:pt x="11556" y="8640"/>
                    <a:pt x="13956" y="6912"/>
                    <a:pt x="16356" y="7776"/>
                  </a:cubicBezTo>
                  <a:cubicBezTo>
                    <a:pt x="17956" y="7776"/>
                    <a:pt x="19556" y="8640"/>
                    <a:pt x="21156" y="9504"/>
                  </a:cubicBezTo>
                  <a:cubicBezTo>
                    <a:pt x="20356" y="7776"/>
                    <a:pt x="20356" y="6048"/>
                    <a:pt x="19556" y="3456"/>
                  </a:cubicBezTo>
                  <a:cubicBezTo>
                    <a:pt x="17156" y="5184"/>
                    <a:pt x="14756" y="3456"/>
                    <a:pt x="13156" y="2592"/>
                  </a:cubicBezTo>
                  <a:cubicBezTo>
                    <a:pt x="11556" y="1728"/>
                    <a:pt x="10756" y="1728"/>
                    <a:pt x="9956" y="0"/>
                  </a:cubicBezTo>
                  <a:cubicBezTo>
                    <a:pt x="9956" y="0"/>
                    <a:pt x="8356" y="864"/>
                    <a:pt x="8356" y="1728"/>
                  </a:cubicBezTo>
                  <a:cubicBezTo>
                    <a:pt x="6756" y="2592"/>
                    <a:pt x="7556" y="6912"/>
                    <a:pt x="4356" y="6048"/>
                  </a:cubicBezTo>
                  <a:cubicBezTo>
                    <a:pt x="2756" y="5184"/>
                    <a:pt x="1156" y="6048"/>
                    <a:pt x="356" y="6048"/>
                  </a:cubicBezTo>
                  <a:cubicBezTo>
                    <a:pt x="-444" y="6912"/>
                    <a:pt x="356" y="9504"/>
                    <a:pt x="356" y="9504"/>
                  </a:cubicBezTo>
                  <a:cubicBezTo>
                    <a:pt x="356" y="9504"/>
                    <a:pt x="1956" y="8640"/>
                    <a:pt x="1956" y="8640"/>
                  </a:cubicBezTo>
                  <a:cubicBezTo>
                    <a:pt x="2756" y="8640"/>
                    <a:pt x="2756" y="10368"/>
                    <a:pt x="2756" y="11232"/>
                  </a:cubicBezTo>
                  <a:cubicBezTo>
                    <a:pt x="2756" y="9504"/>
                    <a:pt x="3556" y="6912"/>
                    <a:pt x="4356" y="8640"/>
                  </a:cubicBezTo>
                  <a:cubicBezTo>
                    <a:pt x="5156" y="11232"/>
                    <a:pt x="6756" y="12960"/>
                    <a:pt x="8356" y="14688"/>
                  </a:cubicBezTo>
                  <a:cubicBezTo>
                    <a:pt x="10756" y="17280"/>
                    <a:pt x="14756" y="19008"/>
                    <a:pt x="17956" y="21600"/>
                  </a:cubicBezTo>
                  <a:cubicBezTo>
                    <a:pt x="17956" y="19872"/>
                    <a:pt x="17956" y="19872"/>
                    <a:pt x="16356" y="19008"/>
                  </a:cubicBezTo>
                  <a:cubicBezTo>
                    <a:pt x="14756" y="18144"/>
                    <a:pt x="13156" y="17280"/>
                    <a:pt x="12356" y="16416"/>
                  </a:cubicBezTo>
                  <a:cubicBezTo>
                    <a:pt x="10756" y="14688"/>
                    <a:pt x="6756" y="8640"/>
                    <a:pt x="9156" y="864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49" name="Shape 1288">
              <a:extLst>
                <a:ext uri="{FF2B5EF4-FFF2-40B4-BE49-F238E27FC236}">
                  <a16:creationId xmlns:a16="http://schemas.microsoft.com/office/drawing/2014/main" xmlns="" id="{F993D8D1-BA50-4C0C-880F-21C748756086}"/>
                </a:ext>
              </a:extLst>
            </p:cNvPr>
            <p:cNvSpPr/>
            <p:nvPr/>
          </p:nvSpPr>
          <p:spPr>
            <a:xfrm>
              <a:off x="16569425" y="6645000"/>
              <a:ext cx="426004" cy="369219"/>
            </a:xfrm>
            <a:custGeom>
              <a:avLst/>
              <a:gdLst/>
              <a:ahLst/>
              <a:cxnLst>
                <a:cxn ang="0">
                  <a:pos x="wd2" y="hd2"/>
                </a:cxn>
                <a:cxn ang="5400000">
                  <a:pos x="wd2" y="hd2"/>
                </a:cxn>
                <a:cxn ang="10800000">
                  <a:pos x="wd2" y="hd2"/>
                </a:cxn>
                <a:cxn ang="16200000">
                  <a:pos x="wd2" y="hd2"/>
                </a:cxn>
              </a:cxnLst>
              <a:rect l="0" t="0" r="r" b="b"/>
              <a:pathLst>
                <a:path w="20988" h="21126" extrusionOk="0">
                  <a:moveTo>
                    <a:pt x="18982" y="11652"/>
                  </a:moveTo>
                  <a:cubicBezTo>
                    <a:pt x="18655" y="10894"/>
                    <a:pt x="17673" y="12410"/>
                    <a:pt x="18000" y="11273"/>
                  </a:cubicBezTo>
                  <a:cubicBezTo>
                    <a:pt x="18000" y="10894"/>
                    <a:pt x="18982" y="9000"/>
                    <a:pt x="19309" y="9000"/>
                  </a:cubicBezTo>
                  <a:cubicBezTo>
                    <a:pt x="19637" y="8621"/>
                    <a:pt x="19964" y="9379"/>
                    <a:pt x="20291" y="8621"/>
                  </a:cubicBezTo>
                  <a:cubicBezTo>
                    <a:pt x="20618" y="7484"/>
                    <a:pt x="20291" y="6726"/>
                    <a:pt x="20946" y="5589"/>
                  </a:cubicBezTo>
                  <a:cubicBezTo>
                    <a:pt x="21273" y="4831"/>
                    <a:pt x="19637" y="4831"/>
                    <a:pt x="19309" y="4831"/>
                  </a:cubicBezTo>
                  <a:cubicBezTo>
                    <a:pt x="18655" y="4831"/>
                    <a:pt x="18328" y="4452"/>
                    <a:pt x="18328" y="4073"/>
                  </a:cubicBezTo>
                  <a:cubicBezTo>
                    <a:pt x="18000" y="4073"/>
                    <a:pt x="17673" y="4073"/>
                    <a:pt x="17673" y="4073"/>
                  </a:cubicBezTo>
                  <a:cubicBezTo>
                    <a:pt x="17018" y="4073"/>
                    <a:pt x="15382" y="3316"/>
                    <a:pt x="15382" y="2558"/>
                  </a:cubicBezTo>
                  <a:cubicBezTo>
                    <a:pt x="15055" y="3694"/>
                    <a:pt x="14073" y="1800"/>
                    <a:pt x="13746" y="1800"/>
                  </a:cubicBezTo>
                  <a:cubicBezTo>
                    <a:pt x="13091" y="1421"/>
                    <a:pt x="12437" y="1042"/>
                    <a:pt x="12109" y="284"/>
                  </a:cubicBezTo>
                  <a:cubicBezTo>
                    <a:pt x="11782" y="-95"/>
                    <a:pt x="11128" y="-95"/>
                    <a:pt x="10800" y="284"/>
                  </a:cubicBezTo>
                  <a:cubicBezTo>
                    <a:pt x="10473" y="663"/>
                    <a:pt x="10146" y="1421"/>
                    <a:pt x="10473" y="1800"/>
                  </a:cubicBezTo>
                  <a:cubicBezTo>
                    <a:pt x="10473" y="2179"/>
                    <a:pt x="9818" y="2558"/>
                    <a:pt x="9491" y="2937"/>
                  </a:cubicBezTo>
                  <a:cubicBezTo>
                    <a:pt x="9164" y="2937"/>
                    <a:pt x="8509" y="2937"/>
                    <a:pt x="8182" y="3694"/>
                  </a:cubicBezTo>
                  <a:cubicBezTo>
                    <a:pt x="8182" y="4073"/>
                    <a:pt x="7855" y="4452"/>
                    <a:pt x="7528" y="4452"/>
                  </a:cubicBezTo>
                  <a:cubicBezTo>
                    <a:pt x="6873" y="4452"/>
                    <a:pt x="6546" y="4452"/>
                    <a:pt x="6218" y="4073"/>
                  </a:cubicBezTo>
                  <a:cubicBezTo>
                    <a:pt x="5564" y="4073"/>
                    <a:pt x="5564" y="3694"/>
                    <a:pt x="4909" y="3694"/>
                  </a:cubicBezTo>
                  <a:cubicBezTo>
                    <a:pt x="4255" y="3316"/>
                    <a:pt x="6218" y="5968"/>
                    <a:pt x="4909" y="5968"/>
                  </a:cubicBezTo>
                  <a:cubicBezTo>
                    <a:pt x="3928" y="5968"/>
                    <a:pt x="3273" y="6347"/>
                    <a:pt x="2618" y="5589"/>
                  </a:cubicBezTo>
                  <a:cubicBezTo>
                    <a:pt x="2291" y="5210"/>
                    <a:pt x="0" y="5968"/>
                    <a:pt x="0" y="6347"/>
                  </a:cubicBezTo>
                  <a:cubicBezTo>
                    <a:pt x="0" y="6726"/>
                    <a:pt x="982" y="6726"/>
                    <a:pt x="328" y="7105"/>
                  </a:cubicBezTo>
                  <a:cubicBezTo>
                    <a:pt x="-327" y="7484"/>
                    <a:pt x="655" y="7863"/>
                    <a:pt x="982" y="7863"/>
                  </a:cubicBezTo>
                  <a:cubicBezTo>
                    <a:pt x="1637" y="8242"/>
                    <a:pt x="4582" y="8621"/>
                    <a:pt x="4582" y="9379"/>
                  </a:cubicBezTo>
                  <a:cubicBezTo>
                    <a:pt x="4582" y="9758"/>
                    <a:pt x="3928" y="9758"/>
                    <a:pt x="4255" y="10516"/>
                  </a:cubicBezTo>
                  <a:cubicBezTo>
                    <a:pt x="4909" y="11273"/>
                    <a:pt x="5237" y="11273"/>
                    <a:pt x="5891" y="11652"/>
                  </a:cubicBezTo>
                  <a:cubicBezTo>
                    <a:pt x="6546" y="12031"/>
                    <a:pt x="5564" y="12789"/>
                    <a:pt x="6218" y="13168"/>
                  </a:cubicBezTo>
                  <a:cubicBezTo>
                    <a:pt x="6218" y="13168"/>
                    <a:pt x="6873" y="14305"/>
                    <a:pt x="6873" y="14305"/>
                  </a:cubicBezTo>
                  <a:cubicBezTo>
                    <a:pt x="6546" y="14684"/>
                    <a:pt x="6218" y="13547"/>
                    <a:pt x="5891" y="13547"/>
                  </a:cubicBezTo>
                  <a:cubicBezTo>
                    <a:pt x="5564" y="13547"/>
                    <a:pt x="5891" y="18094"/>
                    <a:pt x="4909" y="18473"/>
                  </a:cubicBezTo>
                  <a:cubicBezTo>
                    <a:pt x="5891" y="19231"/>
                    <a:pt x="7200" y="20368"/>
                    <a:pt x="8509" y="19989"/>
                  </a:cubicBezTo>
                  <a:cubicBezTo>
                    <a:pt x="8837" y="19989"/>
                    <a:pt x="9164" y="19610"/>
                    <a:pt x="9491" y="19989"/>
                  </a:cubicBezTo>
                  <a:cubicBezTo>
                    <a:pt x="9818" y="19989"/>
                    <a:pt x="10146" y="20368"/>
                    <a:pt x="10473" y="20747"/>
                  </a:cubicBezTo>
                  <a:cubicBezTo>
                    <a:pt x="11128" y="21126"/>
                    <a:pt x="13091" y="21505"/>
                    <a:pt x="12764" y="20368"/>
                  </a:cubicBezTo>
                  <a:cubicBezTo>
                    <a:pt x="12437" y="18473"/>
                    <a:pt x="14073" y="17716"/>
                    <a:pt x="15055" y="18094"/>
                  </a:cubicBezTo>
                  <a:cubicBezTo>
                    <a:pt x="16364" y="18473"/>
                    <a:pt x="17018" y="19610"/>
                    <a:pt x="18328" y="18852"/>
                  </a:cubicBezTo>
                  <a:cubicBezTo>
                    <a:pt x="18982" y="18473"/>
                    <a:pt x="19309" y="18094"/>
                    <a:pt x="19964" y="17716"/>
                  </a:cubicBezTo>
                  <a:cubicBezTo>
                    <a:pt x="19964" y="17716"/>
                    <a:pt x="20618" y="16958"/>
                    <a:pt x="19964" y="16958"/>
                  </a:cubicBezTo>
                  <a:cubicBezTo>
                    <a:pt x="19309" y="16579"/>
                    <a:pt x="18655" y="15063"/>
                    <a:pt x="18982" y="14305"/>
                  </a:cubicBezTo>
                  <a:cubicBezTo>
                    <a:pt x="19637" y="13547"/>
                    <a:pt x="19309" y="13547"/>
                    <a:pt x="18982" y="12789"/>
                  </a:cubicBezTo>
                  <a:cubicBezTo>
                    <a:pt x="18982" y="12410"/>
                    <a:pt x="18982" y="12031"/>
                    <a:pt x="18982" y="11652"/>
                  </a:cubicBezTo>
                  <a:cubicBezTo>
                    <a:pt x="18655" y="11273"/>
                    <a:pt x="18982" y="12031"/>
                    <a:pt x="18982" y="11652"/>
                  </a:cubicBezTo>
                  <a:close/>
                </a:path>
              </a:pathLst>
            </a:custGeom>
            <a:solidFill>
              <a:srgbClr val="DADBDF"/>
            </a:solidFill>
            <a:ln>
              <a:solidFill>
                <a:srgbClr val="FFFFFF"/>
              </a:solidFill>
            </a:ln>
          </p:spPr>
          <p:txBody>
            <a:bodyPr lIns="45719" rIns="45719"/>
            <a:lstStyle/>
            <a:p>
              <a:pPr algn="l" defTabSz="1828433">
                <a:defRPr sz="3600">
                  <a:solidFill>
                    <a:srgbClr val="7F7F7F"/>
                  </a:solidFill>
                </a:defRPr>
              </a:pPr>
              <a:endParaRPr/>
            </a:p>
          </p:txBody>
        </p:sp>
        <p:sp>
          <p:nvSpPr>
            <p:cNvPr id="250" name="Shape 1289">
              <a:extLst>
                <a:ext uri="{FF2B5EF4-FFF2-40B4-BE49-F238E27FC236}">
                  <a16:creationId xmlns:a16="http://schemas.microsoft.com/office/drawing/2014/main" xmlns="" id="{742FBDC7-7D2D-46F5-BA27-4BEC2646A0E2}"/>
                </a:ext>
              </a:extLst>
            </p:cNvPr>
            <p:cNvSpPr/>
            <p:nvPr/>
          </p:nvSpPr>
          <p:spPr>
            <a:xfrm>
              <a:off x="16931479" y="6793959"/>
              <a:ext cx="142035" cy="74563"/>
            </a:xfrm>
            <a:custGeom>
              <a:avLst/>
              <a:gdLst/>
              <a:ahLst/>
              <a:cxnLst>
                <a:cxn ang="0">
                  <a:pos x="wd2" y="hd2"/>
                </a:cxn>
                <a:cxn ang="5400000">
                  <a:pos x="wd2" y="hd2"/>
                </a:cxn>
                <a:cxn ang="10800000">
                  <a:pos x="wd2" y="hd2"/>
                </a:cxn>
                <a:cxn ang="16200000">
                  <a:pos x="wd2" y="hd2"/>
                </a:cxn>
              </a:cxnLst>
              <a:rect l="0" t="0" r="r" b="b"/>
              <a:pathLst>
                <a:path w="20886" h="16193" extrusionOk="0">
                  <a:moveTo>
                    <a:pt x="15977" y="640"/>
                  </a:moveTo>
                  <a:cubicBezTo>
                    <a:pt x="13031" y="-800"/>
                    <a:pt x="11068" y="640"/>
                    <a:pt x="8122" y="640"/>
                  </a:cubicBezTo>
                  <a:cubicBezTo>
                    <a:pt x="6159" y="640"/>
                    <a:pt x="8122" y="640"/>
                    <a:pt x="7141" y="2080"/>
                  </a:cubicBezTo>
                  <a:cubicBezTo>
                    <a:pt x="6159" y="2080"/>
                    <a:pt x="4195" y="2080"/>
                    <a:pt x="4195" y="2080"/>
                  </a:cubicBezTo>
                  <a:cubicBezTo>
                    <a:pt x="3213" y="2080"/>
                    <a:pt x="2231" y="6400"/>
                    <a:pt x="2231" y="6400"/>
                  </a:cubicBezTo>
                  <a:cubicBezTo>
                    <a:pt x="1250" y="7840"/>
                    <a:pt x="-714" y="13600"/>
                    <a:pt x="268" y="12160"/>
                  </a:cubicBezTo>
                  <a:cubicBezTo>
                    <a:pt x="2231" y="12160"/>
                    <a:pt x="2231" y="10720"/>
                    <a:pt x="3213" y="13600"/>
                  </a:cubicBezTo>
                  <a:cubicBezTo>
                    <a:pt x="3213" y="16480"/>
                    <a:pt x="4195" y="15040"/>
                    <a:pt x="6159" y="15040"/>
                  </a:cubicBezTo>
                  <a:cubicBezTo>
                    <a:pt x="7141" y="15040"/>
                    <a:pt x="9104" y="15040"/>
                    <a:pt x="10086" y="13600"/>
                  </a:cubicBezTo>
                  <a:cubicBezTo>
                    <a:pt x="11068" y="10720"/>
                    <a:pt x="12050" y="12160"/>
                    <a:pt x="12050" y="13600"/>
                  </a:cubicBezTo>
                  <a:cubicBezTo>
                    <a:pt x="14995" y="20800"/>
                    <a:pt x="14013" y="10720"/>
                    <a:pt x="14995" y="10720"/>
                  </a:cubicBezTo>
                  <a:cubicBezTo>
                    <a:pt x="15977" y="10720"/>
                    <a:pt x="15977" y="12160"/>
                    <a:pt x="16959" y="12160"/>
                  </a:cubicBezTo>
                  <a:cubicBezTo>
                    <a:pt x="17941" y="12160"/>
                    <a:pt x="18922" y="12160"/>
                    <a:pt x="19904" y="10720"/>
                  </a:cubicBezTo>
                  <a:cubicBezTo>
                    <a:pt x="20886" y="9280"/>
                    <a:pt x="20886" y="9280"/>
                    <a:pt x="20886" y="6400"/>
                  </a:cubicBezTo>
                  <a:cubicBezTo>
                    <a:pt x="20886" y="6400"/>
                    <a:pt x="17941" y="4960"/>
                    <a:pt x="16959" y="4960"/>
                  </a:cubicBezTo>
                  <a:cubicBezTo>
                    <a:pt x="15977" y="3520"/>
                    <a:pt x="15977" y="2080"/>
                    <a:pt x="15977" y="64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1" name="Shape 1290">
              <a:extLst>
                <a:ext uri="{FF2B5EF4-FFF2-40B4-BE49-F238E27FC236}">
                  <a16:creationId xmlns:a16="http://schemas.microsoft.com/office/drawing/2014/main" xmlns="" id="{2FB6CB15-A7FD-4EF3-A784-28364C185A96}"/>
                </a:ext>
              </a:extLst>
            </p:cNvPr>
            <p:cNvSpPr/>
            <p:nvPr/>
          </p:nvSpPr>
          <p:spPr>
            <a:xfrm>
              <a:off x="16813693" y="6629782"/>
              <a:ext cx="121286" cy="85897"/>
            </a:xfrm>
            <a:custGeom>
              <a:avLst/>
              <a:gdLst/>
              <a:ahLst/>
              <a:cxnLst>
                <a:cxn ang="0">
                  <a:pos x="wd2" y="hd2"/>
                </a:cxn>
                <a:cxn ang="5400000">
                  <a:pos x="wd2" y="hd2"/>
                </a:cxn>
                <a:cxn ang="10800000">
                  <a:pos x="wd2" y="hd2"/>
                </a:cxn>
                <a:cxn ang="16200000">
                  <a:pos x="wd2" y="hd2"/>
                </a:cxn>
              </a:cxnLst>
              <a:rect l="0" t="0" r="r" b="b"/>
              <a:pathLst>
                <a:path w="19004" h="21600" extrusionOk="0">
                  <a:moveTo>
                    <a:pt x="17763" y="14954"/>
                  </a:moveTo>
                  <a:cubicBezTo>
                    <a:pt x="16734" y="14954"/>
                    <a:pt x="19820" y="11631"/>
                    <a:pt x="18791" y="9969"/>
                  </a:cubicBezTo>
                  <a:cubicBezTo>
                    <a:pt x="18791" y="8308"/>
                    <a:pt x="17763" y="4985"/>
                    <a:pt x="16734" y="4985"/>
                  </a:cubicBezTo>
                  <a:cubicBezTo>
                    <a:pt x="15706" y="3323"/>
                    <a:pt x="13649" y="0"/>
                    <a:pt x="11591" y="0"/>
                  </a:cubicBezTo>
                  <a:cubicBezTo>
                    <a:pt x="9534" y="0"/>
                    <a:pt x="8506" y="1662"/>
                    <a:pt x="6449" y="1662"/>
                  </a:cubicBezTo>
                  <a:cubicBezTo>
                    <a:pt x="4391" y="1662"/>
                    <a:pt x="3363" y="0"/>
                    <a:pt x="1306" y="1662"/>
                  </a:cubicBezTo>
                  <a:cubicBezTo>
                    <a:pt x="-1780" y="4985"/>
                    <a:pt x="1306" y="8308"/>
                    <a:pt x="3363" y="9969"/>
                  </a:cubicBezTo>
                  <a:cubicBezTo>
                    <a:pt x="5420" y="11631"/>
                    <a:pt x="6449" y="11631"/>
                    <a:pt x="8506" y="14954"/>
                  </a:cubicBezTo>
                  <a:cubicBezTo>
                    <a:pt x="8506" y="16615"/>
                    <a:pt x="10563" y="16615"/>
                    <a:pt x="10563" y="14954"/>
                  </a:cubicBezTo>
                  <a:cubicBezTo>
                    <a:pt x="10563" y="16615"/>
                    <a:pt x="15706" y="21600"/>
                    <a:pt x="16734" y="21600"/>
                  </a:cubicBezTo>
                  <a:cubicBezTo>
                    <a:pt x="16734" y="18277"/>
                    <a:pt x="16734" y="16615"/>
                    <a:pt x="17763" y="14954"/>
                  </a:cubicBezTo>
                  <a:cubicBezTo>
                    <a:pt x="17763" y="14954"/>
                    <a:pt x="15706" y="16615"/>
                    <a:pt x="17763" y="1495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2" name="Shape 1291">
              <a:extLst>
                <a:ext uri="{FF2B5EF4-FFF2-40B4-BE49-F238E27FC236}">
                  <a16:creationId xmlns:a16="http://schemas.microsoft.com/office/drawing/2014/main" xmlns="" id="{B1257DBE-FBD5-467E-B60C-51F6C847DB78}"/>
                </a:ext>
              </a:extLst>
            </p:cNvPr>
            <p:cNvSpPr/>
            <p:nvPr/>
          </p:nvSpPr>
          <p:spPr>
            <a:xfrm>
              <a:off x="16921540" y="6690814"/>
              <a:ext cx="18646" cy="24867"/>
            </a:xfrm>
            <a:custGeom>
              <a:avLst/>
              <a:gdLst/>
              <a:ahLst/>
              <a:cxnLst>
                <a:cxn ang="0">
                  <a:pos x="wd2" y="hd2"/>
                </a:cxn>
                <a:cxn ang="5400000">
                  <a:pos x="wd2" y="hd2"/>
                </a:cxn>
                <a:cxn ang="10800000">
                  <a:pos x="wd2" y="hd2"/>
                </a:cxn>
                <a:cxn ang="16200000">
                  <a:pos x="wd2" y="hd2"/>
                </a:cxn>
              </a:cxnLst>
              <a:rect l="0" t="0" r="r" b="b"/>
              <a:pathLst>
                <a:path w="16200" h="21600" extrusionOk="0">
                  <a:moveTo>
                    <a:pt x="5400" y="0"/>
                  </a:moveTo>
                  <a:cubicBezTo>
                    <a:pt x="0" y="0"/>
                    <a:pt x="0" y="10800"/>
                    <a:pt x="0" y="16200"/>
                  </a:cubicBezTo>
                  <a:cubicBezTo>
                    <a:pt x="0" y="21600"/>
                    <a:pt x="10800" y="21600"/>
                    <a:pt x="16200" y="21600"/>
                  </a:cubicBezTo>
                  <a:cubicBezTo>
                    <a:pt x="16200" y="10800"/>
                    <a:pt x="16200" y="5400"/>
                    <a:pt x="5400" y="0"/>
                  </a:cubicBezTo>
                  <a:cubicBezTo>
                    <a:pt x="-5400" y="5400"/>
                    <a:pt x="10800" y="5400"/>
                    <a:pt x="540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3" name="Shape 1292">
              <a:extLst>
                <a:ext uri="{FF2B5EF4-FFF2-40B4-BE49-F238E27FC236}">
                  <a16:creationId xmlns:a16="http://schemas.microsoft.com/office/drawing/2014/main" xmlns="" id="{D35603D4-D034-4B61-B945-EE0DD2A15A43}"/>
                </a:ext>
              </a:extLst>
            </p:cNvPr>
            <p:cNvSpPr/>
            <p:nvPr/>
          </p:nvSpPr>
          <p:spPr>
            <a:xfrm>
              <a:off x="16833969" y="6537103"/>
              <a:ext cx="133336" cy="119807"/>
            </a:xfrm>
            <a:custGeom>
              <a:avLst/>
              <a:gdLst/>
              <a:ahLst/>
              <a:cxnLst>
                <a:cxn ang="0">
                  <a:pos x="wd2" y="hd2"/>
                </a:cxn>
                <a:cxn ang="5400000">
                  <a:pos x="wd2" y="hd2"/>
                </a:cxn>
                <a:cxn ang="10800000">
                  <a:pos x="wd2" y="hd2"/>
                </a:cxn>
                <a:cxn ang="16200000">
                  <a:pos x="wd2" y="hd2"/>
                </a:cxn>
              </a:cxnLst>
              <a:rect l="0" t="0" r="r" b="b"/>
              <a:pathLst>
                <a:path w="21600" h="21600" extrusionOk="0">
                  <a:moveTo>
                    <a:pt x="5400" y="16800"/>
                  </a:moveTo>
                  <a:cubicBezTo>
                    <a:pt x="7560" y="14400"/>
                    <a:pt x="14040" y="19200"/>
                    <a:pt x="15120" y="21600"/>
                  </a:cubicBezTo>
                  <a:cubicBezTo>
                    <a:pt x="16200" y="19200"/>
                    <a:pt x="16200" y="16800"/>
                    <a:pt x="15120" y="15600"/>
                  </a:cubicBezTo>
                  <a:cubicBezTo>
                    <a:pt x="14040" y="10800"/>
                    <a:pt x="16200" y="13200"/>
                    <a:pt x="18360" y="13200"/>
                  </a:cubicBezTo>
                  <a:cubicBezTo>
                    <a:pt x="20520" y="12000"/>
                    <a:pt x="20520" y="9600"/>
                    <a:pt x="19440" y="7200"/>
                  </a:cubicBezTo>
                  <a:cubicBezTo>
                    <a:pt x="19440" y="7200"/>
                    <a:pt x="21600" y="6000"/>
                    <a:pt x="21600" y="6000"/>
                  </a:cubicBezTo>
                  <a:cubicBezTo>
                    <a:pt x="21600" y="3600"/>
                    <a:pt x="21600" y="2400"/>
                    <a:pt x="20520" y="0"/>
                  </a:cubicBezTo>
                  <a:cubicBezTo>
                    <a:pt x="20520" y="0"/>
                    <a:pt x="16200" y="1200"/>
                    <a:pt x="16200" y="1200"/>
                  </a:cubicBezTo>
                  <a:cubicBezTo>
                    <a:pt x="14040" y="1200"/>
                    <a:pt x="12960" y="1200"/>
                    <a:pt x="10800" y="3600"/>
                  </a:cubicBezTo>
                  <a:cubicBezTo>
                    <a:pt x="10800" y="3600"/>
                    <a:pt x="14040" y="6000"/>
                    <a:pt x="12960" y="7200"/>
                  </a:cubicBezTo>
                  <a:cubicBezTo>
                    <a:pt x="10800" y="9600"/>
                    <a:pt x="9720" y="4800"/>
                    <a:pt x="10800" y="4800"/>
                  </a:cubicBezTo>
                  <a:cubicBezTo>
                    <a:pt x="10800" y="4800"/>
                    <a:pt x="7560" y="6000"/>
                    <a:pt x="7560" y="7200"/>
                  </a:cubicBezTo>
                  <a:cubicBezTo>
                    <a:pt x="7560" y="8400"/>
                    <a:pt x="6480" y="8400"/>
                    <a:pt x="5400" y="9600"/>
                  </a:cubicBezTo>
                  <a:cubicBezTo>
                    <a:pt x="5400" y="10800"/>
                    <a:pt x="3240" y="14400"/>
                    <a:pt x="5400" y="14400"/>
                  </a:cubicBezTo>
                  <a:cubicBezTo>
                    <a:pt x="5400" y="14400"/>
                    <a:pt x="4320" y="14400"/>
                    <a:pt x="3240" y="14400"/>
                  </a:cubicBezTo>
                  <a:cubicBezTo>
                    <a:pt x="3240" y="14400"/>
                    <a:pt x="4320" y="14400"/>
                    <a:pt x="4320" y="14400"/>
                  </a:cubicBezTo>
                  <a:cubicBezTo>
                    <a:pt x="4320" y="14400"/>
                    <a:pt x="3240" y="14400"/>
                    <a:pt x="3240" y="14400"/>
                  </a:cubicBezTo>
                  <a:cubicBezTo>
                    <a:pt x="2160" y="15600"/>
                    <a:pt x="4320" y="16800"/>
                    <a:pt x="4320" y="16800"/>
                  </a:cubicBezTo>
                  <a:cubicBezTo>
                    <a:pt x="4320" y="15600"/>
                    <a:pt x="2160" y="15600"/>
                    <a:pt x="2160" y="15600"/>
                  </a:cubicBezTo>
                  <a:cubicBezTo>
                    <a:pt x="2160" y="15600"/>
                    <a:pt x="3240" y="16800"/>
                    <a:pt x="3240" y="16800"/>
                  </a:cubicBezTo>
                  <a:cubicBezTo>
                    <a:pt x="3240" y="16800"/>
                    <a:pt x="2160" y="15600"/>
                    <a:pt x="1080" y="16800"/>
                  </a:cubicBezTo>
                  <a:cubicBezTo>
                    <a:pt x="1080" y="16800"/>
                    <a:pt x="2160" y="18000"/>
                    <a:pt x="2160" y="18000"/>
                  </a:cubicBezTo>
                  <a:cubicBezTo>
                    <a:pt x="2160" y="16800"/>
                    <a:pt x="1080" y="16800"/>
                    <a:pt x="0" y="18000"/>
                  </a:cubicBezTo>
                  <a:cubicBezTo>
                    <a:pt x="1080" y="18000"/>
                    <a:pt x="4320" y="19200"/>
                    <a:pt x="5400" y="16800"/>
                  </a:cubicBezTo>
                  <a:cubicBezTo>
                    <a:pt x="5400" y="16800"/>
                    <a:pt x="5400" y="18000"/>
                    <a:pt x="5400" y="16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4" name="Shape 1293">
              <a:extLst>
                <a:ext uri="{FF2B5EF4-FFF2-40B4-BE49-F238E27FC236}">
                  <a16:creationId xmlns:a16="http://schemas.microsoft.com/office/drawing/2014/main" xmlns="" id="{8935136F-068C-46D9-9658-A6CA2DDE746E}"/>
                </a:ext>
              </a:extLst>
            </p:cNvPr>
            <p:cNvSpPr/>
            <p:nvPr/>
          </p:nvSpPr>
          <p:spPr>
            <a:xfrm>
              <a:off x="16994418" y="6341893"/>
              <a:ext cx="99435" cy="138211"/>
            </a:xfrm>
            <a:custGeom>
              <a:avLst/>
              <a:gdLst/>
              <a:ahLst/>
              <a:cxnLst>
                <a:cxn ang="0">
                  <a:pos x="wd2" y="hd2"/>
                </a:cxn>
                <a:cxn ang="5400000">
                  <a:pos x="wd2" y="hd2"/>
                </a:cxn>
                <a:cxn ang="10800000">
                  <a:pos x="wd2" y="hd2"/>
                </a:cxn>
                <a:cxn ang="16200000">
                  <a:pos x="wd2" y="hd2"/>
                </a:cxn>
              </a:cxnLst>
              <a:rect l="0" t="0" r="r" b="b"/>
              <a:pathLst>
                <a:path w="21600" h="20318" extrusionOk="0">
                  <a:moveTo>
                    <a:pt x="14400" y="20073"/>
                  </a:moveTo>
                  <a:cubicBezTo>
                    <a:pt x="14400" y="19091"/>
                    <a:pt x="8640" y="17128"/>
                    <a:pt x="11520" y="16146"/>
                  </a:cubicBezTo>
                  <a:cubicBezTo>
                    <a:pt x="12960" y="15164"/>
                    <a:pt x="12960" y="12219"/>
                    <a:pt x="15840" y="11237"/>
                  </a:cubicBezTo>
                  <a:cubicBezTo>
                    <a:pt x="15840" y="11237"/>
                    <a:pt x="15840" y="12219"/>
                    <a:pt x="15840" y="12219"/>
                  </a:cubicBezTo>
                  <a:cubicBezTo>
                    <a:pt x="17280" y="12219"/>
                    <a:pt x="21600" y="10255"/>
                    <a:pt x="21600" y="9273"/>
                  </a:cubicBezTo>
                  <a:cubicBezTo>
                    <a:pt x="21600" y="8291"/>
                    <a:pt x="15840" y="8291"/>
                    <a:pt x="15840" y="6328"/>
                  </a:cubicBezTo>
                  <a:cubicBezTo>
                    <a:pt x="15840" y="5346"/>
                    <a:pt x="14400" y="5346"/>
                    <a:pt x="14400" y="4364"/>
                  </a:cubicBezTo>
                  <a:cubicBezTo>
                    <a:pt x="14400" y="3382"/>
                    <a:pt x="17280" y="4364"/>
                    <a:pt x="17280" y="3382"/>
                  </a:cubicBezTo>
                  <a:cubicBezTo>
                    <a:pt x="17280" y="2400"/>
                    <a:pt x="17280" y="1419"/>
                    <a:pt x="17280" y="437"/>
                  </a:cubicBezTo>
                  <a:cubicBezTo>
                    <a:pt x="17280" y="-545"/>
                    <a:pt x="17280" y="437"/>
                    <a:pt x="15840" y="437"/>
                  </a:cubicBezTo>
                  <a:cubicBezTo>
                    <a:pt x="11520" y="437"/>
                    <a:pt x="12960" y="1419"/>
                    <a:pt x="10080" y="3382"/>
                  </a:cubicBezTo>
                  <a:cubicBezTo>
                    <a:pt x="8640" y="4364"/>
                    <a:pt x="4320" y="2400"/>
                    <a:pt x="2880" y="4364"/>
                  </a:cubicBezTo>
                  <a:cubicBezTo>
                    <a:pt x="0" y="6328"/>
                    <a:pt x="4320" y="6328"/>
                    <a:pt x="5760" y="5346"/>
                  </a:cubicBezTo>
                  <a:cubicBezTo>
                    <a:pt x="7200" y="4364"/>
                    <a:pt x="10080" y="5346"/>
                    <a:pt x="8640" y="7310"/>
                  </a:cubicBezTo>
                  <a:cubicBezTo>
                    <a:pt x="8640" y="6328"/>
                    <a:pt x="5760" y="5346"/>
                    <a:pt x="5760" y="7310"/>
                  </a:cubicBezTo>
                  <a:cubicBezTo>
                    <a:pt x="4320" y="7310"/>
                    <a:pt x="2880" y="8291"/>
                    <a:pt x="2880" y="7310"/>
                  </a:cubicBezTo>
                  <a:cubicBezTo>
                    <a:pt x="2880" y="8291"/>
                    <a:pt x="0" y="6328"/>
                    <a:pt x="0" y="8291"/>
                  </a:cubicBezTo>
                  <a:cubicBezTo>
                    <a:pt x="0" y="10255"/>
                    <a:pt x="0" y="11237"/>
                    <a:pt x="0" y="13200"/>
                  </a:cubicBezTo>
                  <a:cubicBezTo>
                    <a:pt x="1440" y="14182"/>
                    <a:pt x="2880" y="14182"/>
                    <a:pt x="2880" y="15164"/>
                  </a:cubicBezTo>
                  <a:cubicBezTo>
                    <a:pt x="4320" y="17128"/>
                    <a:pt x="1440" y="18110"/>
                    <a:pt x="2880" y="19091"/>
                  </a:cubicBezTo>
                  <a:cubicBezTo>
                    <a:pt x="5760" y="21055"/>
                    <a:pt x="11520" y="20073"/>
                    <a:pt x="14400" y="2007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5" name="Shape 1294">
              <a:extLst>
                <a:ext uri="{FF2B5EF4-FFF2-40B4-BE49-F238E27FC236}">
                  <a16:creationId xmlns:a16="http://schemas.microsoft.com/office/drawing/2014/main" xmlns="" id="{62107BAB-5957-465E-B787-371FEDF26A1E}"/>
                </a:ext>
              </a:extLst>
            </p:cNvPr>
            <p:cNvSpPr/>
            <p:nvPr/>
          </p:nvSpPr>
          <p:spPr>
            <a:xfrm>
              <a:off x="16927320" y="6471552"/>
              <a:ext cx="289183" cy="338331"/>
            </a:xfrm>
            <a:custGeom>
              <a:avLst/>
              <a:gdLst/>
              <a:ahLst/>
              <a:cxnLst>
                <a:cxn ang="0">
                  <a:pos x="wd2" y="hd2"/>
                </a:cxn>
                <a:cxn ang="5400000">
                  <a:pos x="wd2" y="hd2"/>
                </a:cxn>
                <a:cxn ang="10800000">
                  <a:pos x="wd2" y="hd2"/>
                </a:cxn>
                <a:cxn ang="16200000">
                  <a:pos x="wd2" y="hd2"/>
                </a:cxn>
              </a:cxnLst>
              <a:rect l="0" t="0" r="r" b="b"/>
              <a:pathLst>
                <a:path w="21099" h="21269" extrusionOk="0">
                  <a:moveTo>
                    <a:pt x="20739" y="9969"/>
                  </a:moveTo>
                  <a:cubicBezTo>
                    <a:pt x="20259" y="9138"/>
                    <a:pt x="20259" y="8308"/>
                    <a:pt x="20259" y="7477"/>
                  </a:cubicBezTo>
                  <a:cubicBezTo>
                    <a:pt x="19779" y="6646"/>
                    <a:pt x="19299" y="6231"/>
                    <a:pt x="19779" y="4985"/>
                  </a:cubicBezTo>
                  <a:cubicBezTo>
                    <a:pt x="20259" y="4154"/>
                    <a:pt x="19779" y="3323"/>
                    <a:pt x="19299" y="2908"/>
                  </a:cubicBezTo>
                  <a:cubicBezTo>
                    <a:pt x="18819" y="2492"/>
                    <a:pt x="17859" y="2077"/>
                    <a:pt x="17859" y="1662"/>
                  </a:cubicBezTo>
                  <a:cubicBezTo>
                    <a:pt x="17859" y="1662"/>
                    <a:pt x="18339" y="1246"/>
                    <a:pt x="17859" y="831"/>
                  </a:cubicBezTo>
                  <a:cubicBezTo>
                    <a:pt x="17379" y="831"/>
                    <a:pt x="17379" y="2077"/>
                    <a:pt x="17379" y="2077"/>
                  </a:cubicBezTo>
                  <a:cubicBezTo>
                    <a:pt x="16419" y="2077"/>
                    <a:pt x="16419" y="1662"/>
                    <a:pt x="15459" y="1662"/>
                  </a:cubicBezTo>
                  <a:cubicBezTo>
                    <a:pt x="14499" y="2077"/>
                    <a:pt x="13059" y="2908"/>
                    <a:pt x="11619" y="2908"/>
                  </a:cubicBezTo>
                  <a:cubicBezTo>
                    <a:pt x="11139" y="2492"/>
                    <a:pt x="12099" y="2077"/>
                    <a:pt x="12099" y="1662"/>
                  </a:cubicBezTo>
                  <a:cubicBezTo>
                    <a:pt x="11139" y="1662"/>
                    <a:pt x="10659" y="2077"/>
                    <a:pt x="9699" y="1662"/>
                  </a:cubicBezTo>
                  <a:cubicBezTo>
                    <a:pt x="9219" y="1246"/>
                    <a:pt x="10659" y="415"/>
                    <a:pt x="9219" y="415"/>
                  </a:cubicBezTo>
                  <a:cubicBezTo>
                    <a:pt x="8259" y="415"/>
                    <a:pt x="7299" y="415"/>
                    <a:pt x="5859" y="0"/>
                  </a:cubicBezTo>
                  <a:cubicBezTo>
                    <a:pt x="6339" y="415"/>
                    <a:pt x="6819" y="415"/>
                    <a:pt x="6819" y="1246"/>
                  </a:cubicBezTo>
                  <a:cubicBezTo>
                    <a:pt x="6339" y="1662"/>
                    <a:pt x="6339" y="1662"/>
                    <a:pt x="6819" y="2492"/>
                  </a:cubicBezTo>
                  <a:cubicBezTo>
                    <a:pt x="6819" y="3323"/>
                    <a:pt x="6819" y="2908"/>
                    <a:pt x="7779" y="2908"/>
                  </a:cubicBezTo>
                  <a:cubicBezTo>
                    <a:pt x="8259" y="2908"/>
                    <a:pt x="8739" y="3323"/>
                    <a:pt x="9219" y="3738"/>
                  </a:cubicBezTo>
                  <a:cubicBezTo>
                    <a:pt x="8739" y="3323"/>
                    <a:pt x="7299" y="3323"/>
                    <a:pt x="6819" y="3323"/>
                  </a:cubicBezTo>
                  <a:cubicBezTo>
                    <a:pt x="6819" y="3323"/>
                    <a:pt x="6339" y="3323"/>
                    <a:pt x="6339" y="3323"/>
                  </a:cubicBezTo>
                  <a:cubicBezTo>
                    <a:pt x="5859" y="3738"/>
                    <a:pt x="6339" y="4154"/>
                    <a:pt x="5859" y="4154"/>
                  </a:cubicBezTo>
                  <a:cubicBezTo>
                    <a:pt x="4899" y="4569"/>
                    <a:pt x="2979" y="2492"/>
                    <a:pt x="2499" y="4154"/>
                  </a:cubicBezTo>
                  <a:cubicBezTo>
                    <a:pt x="2979" y="4985"/>
                    <a:pt x="3459" y="5815"/>
                    <a:pt x="2499" y="6231"/>
                  </a:cubicBezTo>
                  <a:cubicBezTo>
                    <a:pt x="2019" y="7062"/>
                    <a:pt x="2019" y="6231"/>
                    <a:pt x="2499" y="7062"/>
                  </a:cubicBezTo>
                  <a:cubicBezTo>
                    <a:pt x="2499" y="9138"/>
                    <a:pt x="-381" y="8308"/>
                    <a:pt x="99" y="9138"/>
                  </a:cubicBezTo>
                  <a:cubicBezTo>
                    <a:pt x="99" y="9554"/>
                    <a:pt x="579" y="9969"/>
                    <a:pt x="579" y="10800"/>
                  </a:cubicBezTo>
                  <a:cubicBezTo>
                    <a:pt x="579" y="11631"/>
                    <a:pt x="99" y="11631"/>
                    <a:pt x="579" y="12462"/>
                  </a:cubicBezTo>
                  <a:cubicBezTo>
                    <a:pt x="1059" y="12877"/>
                    <a:pt x="-381" y="13708"/>
                    <a:pt x="99" y="13708"/>
                  </a:cubicBezTo>
                  <a:cubicBezTo>
                    <a:pt x="1059" y="14123"/>
                    <a:pt x="579" y="14954"/>
                    <a:pt x="1059" y="15369"/>
                  </a:cubicBezTo>
                  <a:cubicBezTo>
                    <a:pt x="1539" y="16615"/>
                    <a:pt x="3459" y="16200"/>
                    <a:pt x="4899" y="16615"/>
                  </a:cubicBezTo>
                  <a:cubicBezTo>
                    <a:pt x="4899" y="16615"/>
                    <a:pt x="3939" y="19938"/>
                    <a:pt x="3939" y="20354"/>
                  </a:cubicBezTo>
                  <a:cubicBezTo>
                    <a:pt x="5859" y="20354"/>
                    <a:pt x="6819" y="19938"/>
                    <a:pt x="8739" y="20354"/>
                  </a:cubicBezTo>
                  <a:cubicBezTo>
                    <a:pt x="8739" y="20354"/>
                    <a:pt x="10659" y="21600"/>
                    <a:pt x="10659" y="21185"/>
                  </a:cubicBezTo>
                  <a:cubicBezTo>
                    <a:pt x="11139" y="20354"/>
                    <a:pt x="11619" y="20354"/>
                    <a:pt x="12099" y="20769"/>
                  </a:cubicBezTo>
                  <a:cubicBezTo>
                    <a:pt x="12579" y="21185"/>
                    <a:pt x="14979" y="19938"/>
                    <a:pt x="15459" y="20354"/>
                  </a:cubicBezTo>
                  <a:cubicBezTo>
                    <a:pt x="15459" y="20354"/>
                    <a:pt x="17379" y="20769"/>
                    <a:pt x="16899" y="20354"/>
                  </a:cubicBezTo>
                  <a:cubicBezTo>
                    <a:pt x="16419" y="19108"/>
                    <a:pt x="15939" y="19108"/>
                    <a:pt x="16899" y="18692"/>
                  </a:cubicBezTo>
                  <a:cubicBezTo>
                    <a:pt x="17859" y="17862"/>
                    <a:pt x="17859" y="17862"/>
                    <a:pt x="18819" y="17862"/>
                  </a:cubicBezTo>
                  <a:cubicBezTo>
                    <a:pt x="19299" y="17446"/>
                    <a:pt x="16899" y="15785"/>
                    <a:pt x="16419" y="15369"/>
                  </a:cubicBezTo>
                  <a:cubicBezTo>
                    <a:pt x="15939" y="15369"/>
                    <a:pt x="14499" y="13292"/>
                    <a:pt x="14979" y="12877"/>
                  </a:cubicBezTo>
                  <a:cubicBezTo>
                    <a:pt x="16899" y="12462"/>
                    <a:pt x="17859" y="12046"/>
                    <a:pt x="19299" y="10800"/>
                  </a:cubicBezTo>
                  <a:cubicBezTo>
                    <a:pt x="19779" y="10385"/>
                    <a:pt x="20259" y="12046"/>
                    <a:pt x="20739" y="11631"/>
                  </a:cubicBezTo>
                  <a:cubicBezTo>
                    <a:pt x="21219" y="11215"/>
                    <a:pt x="21219" y="10385"/>
                    <a:pt x="20739" y="9969"/>
                  </a:cubicBezTo>
                  <a:cubicBezTo>
                    <a:pt x="20739" y="9554"/>
                    <a:pt x="20739" y="9969"/>
                    <a:pt x="20739" y="996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6" name="Shape 1295">
              <a:extLst>
                <a:ext uri="{FF2B5EF4-FFF2-40B4-BE49-F238E27FC236}">
                  <a16:creationId xmlns:a16="http://schemas.microsoft.com/office/drawing/2014/main" xmlns="" id="{625FA2E5-F25F-4AAC-A128-0FFBB13246EE}"/>
                </a:ext>
              </a:extLst>
            </p:cNvPr>
            <p:cNvSpPr/>
            <p:nvPr/>
          </p:nvSpPr>
          <p:spPr>
            <a:xfrm>
              <a:off x="17444133" y="6583647"/>
              <a:ext cx="584552" cy="336773"/>
            </a:xfrm>
            <a:custGeom>
              <a:avLst/>
              <a:gdLst/>
              <a:ahLst/>
              <a:cxnLst>
                <a:cxn ang="0">
                  <a:pos x="wd2" y="hd2"/>
                </a:cxn>
                <a:cxn ang="5400000">
                  <a:pos x="wd2" y="hd2"/>
                </a:cxn>
                <a:cxn ang="10800000">
                  <a:pos x="wd2" y="hd2"/>
                </a:cxn>
                <a:cxn ang="16200000">
                  <a:pos x="wd2" y="hd2"/>
                </a:cxn>
              </a:cxnLst>
              <a:rect l="0" t="0" r="r" b="b"/>
              <a:pathLst>
                <a:path w="21407" h="20762" extrusionOk="0">
                  <a:moveTo>
                    <a:pt x="0" y="10643"/>
                  </a:moveTo>
                  <a:cubicBezTo>
                    <a:pt x="0" y="11865"/>
                    <a:pt x="1699" y="11865"/>
                    <a:pt x="2184" y="11865"/>
                  </a:cubicBezTo>
                  <a:cubicBezTo>
                    <a:pt x="2670" y="11865"/>
                    <a:pt x="3155" y="12681"/>
                    <a:pt x="3883" y="12273"/>
                  </a:cubicBezTo>
                  <a:cubicBezTo>
                    <a:pt x="4126" y="11458"/>
                    <a:pt x="4854" y="11050"/>
                    <a:pt x="5339" y="11050"/>
                  </a:cubicBezTo>
                  <a:cubicBezTo>
                    <a:pt x="6067" y="10235"/>
                    <a:pt x="7524" y="11050"/>
                    <a:pt x="8009" y="11865"/>
                  </a:cubicBezTo>
                  <a:cubicBezTo>
                    <a:pt x="8737" y="13496"/>
                    <a:pt x="8980" y="15126"/>
                    <a:pt x="9708" y="16348"/>
                  </a:cubicBezTo>
                  <a:cubicBezTo>
                    <a:pt x="10193" y="15941"/>
                    <a:pt x="10193" y="15533"/>
                    <a:pt x="10679" y="15126"/>
                  </a:cubicBezTo>
                  <a:cubicBezTo>
                    <a:pt x="11164" y="15126"/>
                    <a:pt x="11164" y="15941"/>
                    <a:pt x="11407" y="16348"/>
                  </a:cubicBezTo>
                  <a:cubicBezTo>
                    <a:pt x="11649" y="16756"/>
                    <a:pt x="13834" y="17164"/>
                    <a:pt x="13834" y="16756"/>
                  </a:cubicBezTo>
                  <a:cubicBezTo>
                    <a:pt x="13834" y="17164"/>
                    <a:pt x="12378" y="17979"/>
                    <a:pt x="12378" y="18386"/>
                  </a:cubicBezTo>
                  <a:cubicBezTo>
                    <a:pt x="12620" y="18794"/>
                    <a:pt x="13591" y="18386"/>
                    <a:pt x="13348" y="19609"/>
                  </a:cubicBezTo>
                  <a:cubicBezTo>
                    <a:pt x="13106" y="20424"/>
                    <a:pt x="13834" y="21239"/>
                    <a:pt x="14319" y="20424"/>
                  </a:cubicBezTo>
                  <a:cubicBezTo>
                    <a:pt x="14804" y="20016"/>
                    <a:pt x="15533" y="19201"/>
                    <a:pt x="16261" y="19201"/>
                  </a:cubicBezTo>
                  <a:cubicBezTo>
                    <a:pt x="16989" y="19201"/>
                    <a:pt x="17231" y="19201"/>
                    <a:pt x="17474" y="18386"/>
                  </a:cubicBezTo>
                  <a:cubicBezTo>
                    <a:pt x="17474" y="18386"/>
                    <a:pt x="16746" y="18386"/>
                    <a:pt x="16503" y="18386"/>
                  </a:cubicBezTo>
                  <a:cubicBezTo>
                    <a:pt x="16018" y="18386"/>
                    <a:pt x="15533" y="18794"/>
                    <a:pt x="15290" y="17571"/>
                  </a:cubicBezTo>
                  <a:cubicBezTo>
                    <a:pt x="14562" y="15941"/>
                    <a:pt x="16989" y="15126"/>
                    <a:pt x="17474" y="15126"/>
                  </a:cubicBezTo>
                  <a:cubicBezTo>
                    <a:pt x="17960" y="14718"/>
                    <a:pt x="18445" y="14311"/>
                    <a:pt x="18930" y="13903"/>
                  </a:cubicBezTo>
                  <a:cubicBezTo>
                    <a:pt x="19173" y="13088"/>
                    <a:pt x="19658" y="12273"/>
                    <a:pt x="20387" y="12273"/>
                  </a:cubicBezTo>
                  <a:cubicBezTo>
                    <a:pt x="20629" y="12273"/>
                    <a:pt x="21115" y="12273"/>
                    <a:pt x="21115" y="11050"/>
                  </a:cubicBezTo>
                  <a:cubicBezTo>
                    <a:pt x="21115" y="10643"/>
                    <a:pt x="20872" y="10643"/>
                    <a:pt x="20872" y="10235"/>
                  </a:cubicBezTo>
                  <a:cubicBezTo>
                    <a:pt x="20872" y="9828"/>
                    <a:pt x="21357" y="9828"/>
                    <a:pt x="21357" y="9828"/>
                  </a:cubicBezTo>
                  <a:cubicBezTo>
                    <a:pt x="21357" y="9828"/>
                    <a:pt x="20872" y="9420"/>
                    <a:pt x="20872" y="9420"/>
                  </a:cubicBezTo>
                  <a:cubicBezTo>
                    <a:pt x="20872" y="9013"/>
                    <a:pt x="21600" y="9013"/>
                    <a:pt x="21357" y="8197"/>
                  </a:cubicBezTo>
                  <a:cubicBezTo>
                    <a:pt x="21357" y="8197"/>
                    <a:pt x="20872" y="7790"/>
                    <a:pt x="20629" y="7382"/>
                  </a:cubicBezTo>
                  <a:cubicBezTo>
                    <a:pt x="20387" y="6975"/>
                    <a:pt x="20144" y="7790"/>
                    <a:pt x="19901" y="6975"/>
                  </a:cubicBezTo>
                  <a:cubicBezTo>
                    <a:pt x="19658" y="6567"/>
                    <a:pt x="19416" y="6567"/>
                    <a:pt x="18930" y="6975"/>
                  </a:cubicBezTo>
                  <a:cubicBezTo>
                    <a:pt x="18688" y="6975"/>
                    <a:pt x="18445" y="5752"/>
                    <a:pt x="18202" y="5752"/>
                  </a:cubicBezTo>
                  <a:cubicBezTo>
                    <a:pt x="17960" y="5345"/>
                    <a:pt x="17717" y="6160"/>
                    <a:pt x="17474" y="6567"/>
                  </a:cubicBezTo>
                  <a:cubicBezTo>
                    <a:pt x="17231" y="6567"/>
                    <a:pt x="16989" y="5345"/>
                    <a:pt x="16746" y="5345"/>
                  </a:cubicBezTo>
                  <a:cubicBezTo>
                    <a:pt x="16503" y="5345"/>
                    <a:pt x="15775" y="5752"/>
                    <a:pt x="15775" y="5345"/>
                  </a:cubicBezTo>
                  <a:cubicBezTo>
                    <a:pt x="15775" y="4937"/>
                    <a:pt x="15775" y="4122"/>
                    <a:pt x="15533" y="3714"/>
                  </a:cubicBezTo>
                  <a:cubicBezTo>
                    <a:pt x="15290" y="3307"/>
                    <a:pt x="14804" y="3714"/>
                    <a:pt x="14562" y="3307"/>
                  </a:cubicBezTo>
                  <a:cubicBezTo>
                    <a:pt x="14319" y="2899"/>
                    <a:pt x="14076" y="2084"/>
                    <a:pt x="14562" y="1677"/>
                  </a:cubicBezTo>
                  <a:cubicBezTo>
                    <a:pt x="14804" y="1677"/>
                    <a:pt x="14319" y="454"/>
                    <a:pt x="14076" y="454"/>
                  </a:cubicBezTo>
                  <a:cubicBezTo>
                    <a:pt x="13834" y="47"/>
                    <a:pt x="13106" y="454"/>
                    <a:pt x="12863" y="47"/>
                  </a:cubicBezTo>
                  <a:cubicBezTo>
                    <a:pt x="12135" y="-361"/>
                    <a:pt x="12135" y="2084"/>
                    <a:pt x="11407" y="454"/>
                  </a:cubicBezTo>
                  <a:cubicBezTo>
                    <a:pt x="11164" y="454"/>
                    <a:pt x="10679" y="862"/>
                    <a:pt x="10436" y="862"/>
                  </a:cubicBezTo>
                  <a:cubicBezTo>
                    <a:pt x="9951" y="1269"/>
                    <a:pt x="10193" y="3307"/>
                    <a:pt x="9951" y="3307"/>
                  </a:cubicBezTo>
                  <a:cubicBezTo>
                    <a:pt x="9708" y="3307"/>
                    <a:pt x="9465" y="2492"/>
                    <a:pt x="9222" y="2492"/>
                  </a:cubicBezTo>
                  <a:cubicBezTo>
                    <a:pt x="9222" y="2492"/>
                    <a:pt x="8980" y="2899"/>
                    <a:pt x="8737" y="2899"/>
                  </a:cubicBezTo>
                  <a:cubicBezTo>
                    <a:pt x="8494" y="2899"/>
                    <a:pt x="8252" y="2492"/>
                    <a:pt x="8252" y="2084"/>
                  </a:cubicBezTo>
                  <a:cubicBezTo>
                    <a:pt x="8252" y="1677"/>
                    <a:pt x="7766" y="2492"/>
                    <a:pt x="7524" y="2492"/>
                  </a:cubicBezTo>
                  <a:cubicBezTo>
                    <a:pt x="7281" y="2492"/>
                    <a:pt x="7281" y="2084"/>
                    <a:pt x="7038" y="2084"/>
                  </a:cubicBezTo>
                  <a:cubicBezTo>
                    <a:pt x="6796" y="2084"/>
                    <a:pt x="6796" y="2492"/>
                    <a:pt x="6796" y="2899"/>
                  </a:cubicBezTo>
                  <a:cubicBezTo>
                    <a:pt x="6796" y="2899"/>
                    <a:pt x="5097" y="1677"/>
                    <a:pt x="5097" y="1677"/>
                  </a:cubicBezTo>
                  <a:cubicBezTo>
                    <a:pt x="4369" y="1269"/>
                    <a:pt x="3640" y="1269"/>
                    <a:pt x="2912" y="1269"/>
                  </a:cubicBezTo>
                  <a:cubicBezTo>
                    <a:pt x="2427" y="1269"/>
                    <a:pt x="2184" y="2084"/>
                    <a:pt x="1456" y="2084"/>
                  </a:cubicBezTo>
                  <a:cubicBezTo>
                    <a:pt x="1456" y="3307"/>
                    <a:pt x="2184" y="3307"/>
                    <a:pt x="2184" y="4122"/>
                  </a:cubicBezTo>
                  <a:cubicBezTo>
                    <a:pt x="2184" y="4530"/>
                    <a:pt x="2427" y="4937"/>
                    <a:pt x="2427" y="5345"/>
                  </a:cubicBezTo>
                  <a:cubicBezTo>
                    <a:pt x="2184" y="5752"/>
                    <a:pt x="1456" y="5752"/>
                    <a:pt x="1213" y="6160"/>
                  </a:cubicBezTo>
                  <a:cubicBezTo>
                    <a:pt x="485" y="6975"/>
                    <a:pt x="728" y="7790"/>
                    <a:pt x="485" y="9013"/>
                  </a:cubicBezTo>
                  <a:cubicBezTo>
                    <a:pt x="485" y="9828"/>
                    <a:pt x="243" y="10235"/>
                    <a:pt x="0" y="1064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7" name="Shape 1296">
              <a:extLst>
                <a:ext uri="{FF2B5EF4-FFF2-40B4-BE49-F238E27FC236}">
                  <a16:creationId xmlns:a16="http://schemas.microsoft.com/office/drawing/2014/main" xmlns="" id="{8F523D2E-ACF9-4462-95E9-9F290C6D14C9}"/>
                </a:ext>
              </a:extLst>
            </p:cNvPr>
            <p:cNvSpPr/>
            <p:nvPr/>
          </p:nvSpPr>
          <p:spPr>
            <a:xfrm>
              <a:off x="17273243" y="6708897"/>
              <a:ext cx="184450" cy="77256"/>
            </a:xfrm>
            <a:custGeom>
              <a:avLst/>
              <a:gdLst/>
              <a:ahLst/>
              <a:cxnLst>
                <a:cxn ang="0">
                  <a:pos x="wd2" y="hd2"/>
                </a:cxn>
                <a:cxn ang="5400000">
                  <a:pos x="wd2" y="hd2"/>
                </a:cxn>
                <a:cxn ang="10800000">
                  <a:pos x="wd2" y="hd2"/>
                </a:cxn>
                <a:cxn ang="16200000">
                  <a:pos x="wd2" y="hd2"/>
                </a:cxn>
              </a:cxnLst>
              <a:rect l="0" t="0" r="r" b="b"/>
              <a:pathLst>
                <a:path w="20034" h="20506" extrusionOk="0">
                  <a:moveTo>
                    <a:pt x="20034" y="7200"/>
                  </a:moveTo>
                  <a:cubicBezTo>
                    <a:pt x="17874" y="3600"/>
                    <a:pt x="17154" y="0"/>
                    <a:pt x="14274" y="0"/>
                  </a:cubicBezTo>
                  <a:cubicBezTo>
                    <a:pt x="12834" y="0"/>
                    <a:pt x="12114" y="0"/>
                    <a:pt x="10674" y="0"/>
                  </a:cubicBezTo>
                  <a:cubicBezTo>
                    <a:pt x="9234" y="0"/>
                    <a:pt x="9234" y="1800"/>
                    <a:pt x="8514" y="1800"/>
                  </a:cubicBezTo>
                  <a:cubicBezTo>
                    <a:pt x="7794" y="1800"/>
                    <a:pt x="7074" y="0"/>
                    <a:pt x="6354" y="0"/>
                  </a:cubicBezTo>
                  <a:cubicBezTo>
                    <a:pt x="5634" y="1800"/>
                    <a:pt x="4914" y="3600"/>
                    <a:pt x="4194" y="5400"/>
                  </a:cubicBezTo>
                  <a:cubicBezTo>
                    <a:pt x="2754" y="9000"/>
                    <a:pt x="-1566" y="7200"/>
                    <a:pt x="594" y="16200"/>
                  </a:cubicBezTo>
                  <a:cubicBezTo>
                    <a:pt x="1314" y="19800"/>
                    <a:pt x="4194" y="21600"/>
                    <a:pt x="6354" y="19800"/>
                  </a:cubicBezTo>
                  <a:cubicBezTo>
                    <a:pt x="7074" y="19800"/>
                    <a:pt x="7074" y="16200"/>
                    <a:pt x="7794" y="16200"/>
                  </a:cubicBezTo>
                  <a:cubicBezTo>
                    <a:pt x="9234" y="16200"/>
                    <a:pt x="10674" y="16200"/>
                    <a:pt x="11394" y="16200"/>
                  </a:cubicBezTo>
                  <a:cubicBezTo>
                    <a:pt x="12114" y="16200"/>
                    <a:pt x="12114" y="12600"/>
                    <a:pt x="12114" y="10800"/>
                  </a:cubicBezTo>
                  <a:cubicBezTo>
                    <a:pt x="12834" y="9000"/>
                    <a:pt x="14994" y="12600"/>
                    <a:pt x="15714" y="12600"/>
                  </a:cubicBezTo>
                  <a:cubicBezTo>
                    <a:pt x="16434" y="12600"/>
                    <a:pt x="17874" y="12600"/>
                    <a:pt x="18594" y="12600"/>
                  </a:cubicBezTo>
                  <a:cubicBezTo>
                    <a:pt x="19314" y="12600"/>
                    <a:pt x="19314" y="9000"/>
                    <a:pt x="20034" y="7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8" name="Shape 1297">
              <a:extLst>
                <a:ext uri="{FF2B5EF4-FFF2-40B4-BE49-F238E27FC236}">
                  <a16:creationId xmlns:a16="http://schemas.microsoft.com/office/drawing/2014/main" xmlns="" id="{08D0C33F-FDBD-4E5B-A978-495F4391E3FE}"/>
                </a:ext>
              </a:extLst>
            </p:cNvPr>
            <p:cNvSpPr/>
            <p:nvPr/>
          </p:nvSpPr>
          <p:spPr>
            <a:xfrm>
              <a:off x="17480308" y="6410517"/>
              <a:ext cx="303549" cy="223306"/>
            </a:xfrm>
            <a:custGeom>
              <a:avLst/>
              <a:gdLst/>
              <a:ahLst/>
              <a:cxnLst>
                <a:cxn ang="0">
                  <a:pos x="wd2" y="hd2"/>
                </a:cxn>
                <a:cxn ang="5400000">
                  <a:pos x="wd2" y="hd2"/>
                </a:cxn>
                <a:cxn ang="10800000">
                  <a:pos x="wd2" y="hd2"/>
                </a:cxn>
                <a:cxn ang="16200000">
                  <a:pos x="wd2" y="hd2"/>
                </a:cxn>
              </a:cxnLst>
              <a:rect l="0" t="0" r="r" b="b"/>
              <a:pathLst>
                <a:path w="21024" h="20716" extrusionOk="0">
                  <a:moveTo>
                    <a:pt x="4897" y="17897"/>
                  </a:moveTo>
                  <a:cubicBezTo>
                    <a:pt x="6276" y="17897"/>
                    <a:pt x="7195" y="18514"/>
                    <a:pt x="8114" y="18514"/>
                  </a:cubicBezTo>
                  <a:cubicBezTo>
                    <a:pt x="8114" y="18514"/>
                    <a:pt x="10412" y="20366"/>
                    <a:pt x="10412" y="20366"/>
                  </a:cubicBezTo>
                  <a:cubicBezTo>
                    <a:pt x="10412" y="19749"/>
                    <a:pt x="10872" y="17897"/>
                    <a:pt x="11331" y="19131"/>
                  </a:cubicBezTo>
                  <a:cubicBezTo>
                    <a:pt x="12251" y="20983"/>
                    <a:pt x="12710" y="17897"/>
                    <a:pt x="13170" y="19749"/>
                  </a:cubicBezTo>
                  <a:cubicBezTo>
                    <a:pt x="13629" y="20983"/>
                    <a:pt x="14548" y="19749"/>
                    <a:pt x="15008" y="19749"/>
                  </a:cubicBezTo>
                  <a:cubicBezTo>
                    <a:pt x="15468" y="19131"/>
                    <a:pt x="16387" y="21600"/>
                    <a:pt x="16387" y="20366"/>
                  </a:cubicBezTo>
                  <a:cubicBezTo>
                    <a:pt x="16846" y="19131"/>
                    <a:pt x="16387" y="17897"/>
                    <a:pt x="17306" y="17280"/>
                  </a:cubicBezTo>
                  <a:cubicBezTo>
                    <a:pt x="17765" y="17280"/>
                    <a:pt x="18685" y="16663"/>
                    <a:pt x="19144" y="16663"/>
                  </a:cubicBezTo>
                  <a:cubicBezTo>
                    <a:pt x="18685" y="16046"/>
                    <a:pt x="18225" y="14811"/>
                    <a:pt x="18225" y="13577"/>
                  </a:cubicBezTo>
                  <a:cubicBezTo>
                    <a:pt x="18225" y="12343"/>
                    <a:pt x="19144" y="13577"/>
                    <a:pt x="20063" y="12960"/>
                  </a:cubicBezTo>
                  <a:cubicBezTo>
                    <a:pt x="20982" y="12960"/>
                    <a:pt x="21442" y="11726"/>
                    <a:pt x="20523" y="10491"/>
                  </a:cubicBezTo>
                  <a:cubicBezTo>
                    <a:pt x="20063" y="9874"/>
                    <a:pt x="19604" y="10491"/>
                    <a:pt x="19144" y="9257"/>
                  </a:cubicBezTo>
                  <a:cubicBezTo>
                    <a:pt x="18685" y="8640"/>
                    <a:pt x="18225" y="8023"/>
                    <a:pt x="17765" y="6789"/>
                  </a:cubicBezTo>
                  <a:cubicBezTo>
                    <a:pt x="17306" y="6171"/>
                    <a:pt x="17306" y="4937"/>
                    <a:pt x="17306" y="3703"/>
                  </a:cubicBezTo>
                  <a:cubicBezTo>
                    <a:pt x="17765" y="2469"/>
                    <a:pt x="16387" y="1234"/>
                    <a:pt x="15927" y="1234"/>
                  </a:cubicBezTo>
                  <a:cubicBezTo>
                    <a:pt x="15468" y="617"/>
                    <a:pt x="15468" y="1234"/>
                    <a:pt x="15008" y="1234"/>
                  </a:cubicBezTo>
                  <a:cubicBezTo>
                    <a:pt x="14089" y="1851"/>
                    <a:pt x="14089" y="1234"/>
                    <a:pt x="13629" y="617"/>
                  </a:cubicBezTo>
                  <a:cubicBezTo>
                    <a:pt x="13170" y="0"/>
                    <a:pt x="13170" y="1234"/>
                    <a:pt x="12710" y="1234"/>
                  </a:cubicBezTo>
                  <a:cubicBezTo>
                    <a:pt x="12251" y="1234"/>
                    <a:pt x="11331" y="0"/>
                    <a:pt x="11331" y="0"/>
                  </a:cubicBezTo>
                  <a:cubicBezTo>
                    <a:pt x="10412" y="0"/>
                    <a:pt x="10412" y="1234"/>
                    <a:pt x="9953" y="1234"/>
                  </a:cubicBezTo>
                  <a:cubicBezTo>
                    <a:pt x="9033" y="1851"/>
                    <a:pt x="8574" y="1851"/>
                    <a:pt x="7655" y="1851"/>
                  </a:cubicBezTo>
                  <a:cubicBezTo>
                    <a:pt x="7195" y="2469"/>
                    <a:pt x="7655" y="3703"/>
                    <a:pt x="7655" y="3703"/>
                  </a:cubicBezTo>
                  <a:cubicBezTo>
                    <a:pt x="7195" y="4937"/>
                    <a:pt x="5816" y="4320"/>
                    <a:pt x="5816" y="5554"/>
                  </a:cubicBezTo>
                  <a:cubicBezTo>
                    <a:pt x="5357" y="6171"/>
                    <a:pt x="5357" y="6789"/>
                    <a:pt x="5357" y="8023"/>
                  </a:cubicBezTo>
                  <a:cubicBezTo>
                    <a:pt x="5357" y="8640"/>
                    <a:pt x="3978" y="8640"/>
                    <a:pt x="3519" y="8640"/>
                  </a:cubicBezTo>
                  <a:cubicBezTo>
                    <a:pt x="2140" y="9257"/>
                    <a:pt x="1680" y="9874"/>
                    <a:pt x="302" y="9874"/>
                  </a:cubicBezTo>
                  <a:cubicBezTo>
                    <a:pt x="761" y="11726"/>
                    <a:pt x="2140" y="12960"/>
                    <a:pt x="761" y="14811"/>
                  </a:cubicBezTo>
                  <a:cubicBezTo>
                    <a:pt x="-158" y="15429"/>
                    <a:pt x="-158" y="16046"/>
                    <a:pt x="302" y="16663"/>
                  </a:cubicBezTo>
                  <a:cubicBezTo>
                    <a:pt x="1221" y="17280"/>
                    <a:pt x="302" y="18514"/>
                    <a:pt x="302" y="19131"/>
                  </a:cubicBezTo>
                  <a:cubicBezTo>
                    <a:pt x="1221" y="19131"/>
                    <a:pt x="1680" y="19131"/>
                    <a:pt x="2140" y="18514"/>
                  </a:cubicBezTo>
                  <a:cubicBezTo>
                    <a:pt x="3059" y="17897"/>
                    <a:pt x="4438" y="17897"/>
                    <a:pt x="4897" y="1789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59" name="Shape 1298">
              <a:extLst>
                <a:ext uri="{FF2B5EF4-FFF2-40B4-BE49-F238E27FC236}">
                  <a16:creationId xmlns:a16="http://schemas.microsoft.com/office/drawing/2014/main" xmlns="" id="{EA000D73-0280-4DE5-BB84-19EEDF42DCF8}"/>
                </a:ext>
              </a:extLst>
            </p:cNvPr>
            <p:cNvSpPr/>
            <p:nvPr/>
          </p:nvSpPr>
          <p:spPr>
            <a:xfrm>
              <a:off x="17405715" y="6400656"/>
              <a:ext cx="186063" cy="118148"/>
            </a:xfrm>
            <a:custGeom>
              <a:avLst/>
              <a:gdLst/>
              <a:ahLst/>
              <a:cxnLst>
                <a:cxn ang="0">
                  <a:pos x="wd2" y="hd2"/>
                </a:cxn>
                <a:cxn ang="5400000">
                  <a:pos x="wd2" y="hd2"/>
                </a:cxn>
                <a:cxn ang="10800000">
                  <a:pos x="wd2" y="hd2"/>
                </a:cxn>
                <a:cxn ang="16200000">
                  <a:pos x="wd2" y="hd2"/>
                </a:cxn>
              </a:cxnLst>
              <a:rect l="0" t="0" r="r" b="b"/>
              <a:pathLst>
                <a:path w="20922" h="20160" extrusionOk="0">
                  <a:moveTo>
                    <a:pt x="11917" y="19831"/>
                  </a:moveTo>
                  <a:cubicBezTo>
                    <a:pt x="13407" y="17557"/>
                    <a:pt x="15641" y="17557"/>
                    <a:pt x="17131" y="16421"/>
                  </a:cubicBezTo>
                  <a:cubicBezTo>
                    <a:pt x="17131" y="15284"/>
                    <a:pt x="17131" y="14147"/>
                    <a:pt x="17131" y="13010"/>
                  </a:cubicBezTo>
                  <a:cubicBezTo>
                    <a:pt x="17876" y="10736"/>
                    <a:pt x="18621" y="10736"/>
                    <a:pt x="20110" y="9600"/>
                  </a:cubicBezTo>
                  <a:cubicBezTo>
                    <a:pt x="21600" y="8463"/>
                    <a:pt x="20855" y="5052"/>
                    <a:pt x="19366" y="3915"/>
                  </a:cubicBezTo>
                  <a:cubicBezTo>
                    <a:pt x="17876" y="2779"/>
                    <a:pt x="16386" y="1642"/>
                    <a:pt x="14152" y="505"/>
                  </a:cubicBezTo>
                  <a:cubicBezTo>
                    <a:pt x="12662" y="-632"/>
                    <a:pt x="9683" y="505"/>
                    <a:pt x="7448" y="505"/>
                  </a:cubicBezTo>
                  <a:cubicBezTo>
                    <a:pt x="5959" y="505"/>
                    <a:pt x="0" y="-632"/>
                    <a:pt x="0" y="3915"/>
                  </a:cubicBezTo>
                  <a:cubicBezTo>
                    <a:pt x="0" y="3915"/>
                    <a:pt x="745" y="5052"/>
                    <a:pt x="745" y="6189"/>
                  </a:cubicBezTo>
                  <a:cubicBezTo>
                    <a:pt x="1490" y="7326"/>
                    <a:pt x="745" y="8463"/>
                    <a:pt x="1490" y="9600"/>
                  </a:cubicBezTo>
                  <a:cubicBezTo>
                    <a:pt x="2234" y="9600"/>
                    <a:pt x="2979" y="11873"/>
                    <a:pt x="3724" y="10736"/>
                  </a:cubicBezTo>
                  <a:cubicBezTo>
                    <a:pt x="5214" y="10736"/>
                    <a:pt x="6703" y="9600"/>
                    <a:pt x="6703" y="11873"/>
                  </a:cubicBezTo>
                  <a:cubicBezTo>
                    <a:pt x="6703" y="13010"/>
                    <a:pt x="6703" y="15284"/>
                    <a:pt x="5959" y="16421"/>
                  </a:cubicBezTo>
                  <a:cubicBezTo>
                    <a:pt x="8193" y="16421"/>
                    <a:pt x="8193" y="16421"/>
                    <a:pt x="8938" y="19831"/>
                  </a:cubicBezTo>
                  <a:cubicBezTo>
                    <a:pt x="9683" y="19831"/>
                    <a:pt x="11917" y="19831"/>
                    <a:pt x="11917" y="19831"/>
                  </a:cubicBezTo>
                  <a:cubicBezTo>
                    <a:pt x="12662" y="18694"/>
                    <a:pt x="11172" y="20968"/>
                    <a:pt x="11917" y="1983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0" name="Shape 1299">
              <a:extLst>
                <a:ext uri="{FF2B5EF4-FFF2-40B4-BE49-F238E27FC236}">
                  <a16:creationId xmlns:a16="http://schemas.microsoft.com/office/drawing/2014/main" xmlns="" id="{7ECF5B37-9360-4F96-AF42-1A2B41B99381}"/>
                </a:ext>
              </a:extLst>
            </p:cNvPr>
            <p:cNvSpPr/>
            <p:nvPr/>
          </p:nvSpPr>
          <p:spPr>
            <a:xfrm>
              <a:off x="17405715" y="6321883"/>
              <a:ext cx="237289" cy="110921"/>
            </a:xfrm>
            <a:custGeom>
              <a:avLst/>
              <a:gdLst/>
              <a:ahLst/>
              <a:cxnLst>
                <a:cxn ang="0">
                  <a:pos x="wd2" y="hd2"/>
                </a:cxn>
                <a:cxn ang="5400000">
                  <a:pos x="wd2" y="hd2"/>
                </a:cxn>
                <a:cxn ang="10800000">
                  <a:pos x="wd2" y="hd2"/>
                </a:cxn>
                <a:cxn ang="16200000">
                  <a:pos x="wd2" y="hd2"/>
                </a:cxn>
              </a:cxnLst>
              <a:rect l="0" t="0" r="r" b="b"/>
              <a:pathLst>
                <a:path w="21600" h="19998" extrusionOk="0">
                  <a:moveTo>
                    <a:pt x="6600" y="14871"/>
                  </a:moveTo>
                  <a:cubicBezTo>
                    <a:pt x="8400" y="14871"/>
                    <a:pt x="9600" y="13671"/>
                    <a:pt x="11400" y="13671"/>
                  </a:cubicBezTo>
                  <a:cubicBezTo>
                    <a:pt x="12000" y="13671"/>
                    <a:pt x="14400" y="16071"/>
                    <a:pt x="15000" y="17271"/>
                  </a:cubicBezTo>
                  <a:cubicBezTo>
                    <a:pt x="15600" y="18471"/>
                    <a:pt x="16200" y="20871"/>
                    <a:pt x="17400" y="19671"/>
                  </a:cubicBezTo>
                  <a:cubicBezTo>
                    <a:pt x="18000" y="19671"/>
                    <a:pt x="18600" y="18471"/>
                    <a:pt x="19800" y="18471"/>
                  </a:cubicBezTo>
                  <a:cubicBezTo>
                    <a:pt x="20400" y="18471"/>
                    <a:pt x="20400" y="16071"/>
                    <a:pt x="21600" y="16071"/>
                  </a:cubicBezTo>
                  <a:cubicBezTo>
                    <a:pt x="21000" y="13671"/>
                    <a:pt x="19800" y="10071"/>
                    <a:pt x="20400" y="8871"/>
                  </a:cubicBezTo>
                  <a:cubicBezTo>
                    <a:pt x="21000" y="6471"/>
                    <a:pt x="19200" y="4071"/>
                    <a:pt x="18600" y="4071"/>
                  </a:cubicBezTo>
                  <a:cubicBezTo>
                    <a:pt x="17400" y="2871"/>
                    <a:pt x="16200" y="5271"/>
                    <a:pt x="15000" y="2871"/>
                  </a:cubicBezTo>
                  <a:cubicBezTo>
                    <a:pt x="13200" y="471"/>
                    <a:pt x="12600" y="-729"/>
                    <a:pt x="10800" y="471"/>
                  </a:cubicBezTo>
                  <a:cubicBezTo>
                    <a:pt x="9600" y="1671"/>
                    <a:pt x="10200" y="2871"/>
                    <a:pt x="10200" y="5271"/>
                  </a:cubicBezTo>
                  <a:cubicBezTo>
                    <a:pt x="9600" y="6471"/>
                    <a:pt x="9600" y="7671"/>
                    <a:pt x="9000" y="7671"/>
                  </a:cubicBezTo>
                  <a:cubicBezTo>
                    <a:pt x="7200" y="10071"/>
                    <a:pt x="6000" y="5271"/>
                    <a:pt x="4800" y="4071"/>
                  </a:cubicBezTo>
                  <a:cubicBezTo>
                    <a:pt x="1800" y="-729"/>
                    <a:pt x="0" y="12471"/>
                    <a:pt x="0" y="17271"/>
                  </a:cubicBezTo>
                  <a:cubicBezTo>
                    <a:pt x="2400" y="14871"/>
                    <a:pt x="4200" y="14871"/>
                    <a:pt x="6600" y="1487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1" name="Shape 1300">
              <a:extLst>
                <a:ext uri="{FF2B5EF4-FFF2-40B4-BE49-F238E27FC236}">
                  <a16:creationId xmlns:a16="http://schemas.microsoft.com/office/drawing/2014/main" xmlns="" id="{1911A05C-F021-418F-ADD5-54B6686871D9}"/>
                </a:ext>
              </a:extLst>
            </p:cNvPr>
            <p:cNvSpPr/>
            <p:nvPr/>
          </p:nvSpPr>
          <p:spPr>
            <a:xfrm>
              <a:off x="17478030" y="6245505"/>
              <a:ext cx="158193" cy="99461"/>
            </a:xfrm>
            <a:custGeom>
              <a:avLst/>
              <a:gdLst/>
              <a:ahLst/>
              <a:cxnLst>
                <a:cxn ang="0">
                  <a:pos x="wd2" y="hd2"/>
                </a:cxn>
                <a:cxn ang="5400000">
                  <a:pos x="wd2" y="hd2"/>
                </a:cxn>
                <a:cxn ang="10800000">
                  <a:pos x="wd2" y="hd2"/>
                </a:cxn>
                <a:cxn ang="16200000">
                  <a:pos x="wd2" y="hd2"/>
                </a:cxn>
              </a:cxnLst>
              <a:rect l="0" t="0" r="r" b="b"/>
              <a:pathLst>
                <a:path w="21600" h="21600" extrusionOk="0">
                  <a:moveTo>
                    <a:pt x="14400" y="21600"/>
                  </a:moveTo>
                  <a:cubicBezTo>
                    <a:pt x="15300" y="21600"/>
                    <a:pt x="17100" y="21600"/>
                    <a:pt x="18000" y="21600"/>
                  </a:cubicBezTo>
                  <a:cubicBezTo>
                    <a:pt x="18000" y="20160"/>
                    <a:pt x="19800" y="20160"/>
                    <a:pt x="19800" y="18720"/>
                  </a:cubicBezTo>
                  <a:cubicBezTo>
                    <a:pt x="19800" y="17280"/>
                    <a:pt x="19800" y="15840"/>
                    <a:pt x="19800" y="14400"/>
                  </a:cubicBezTo>
                  <a:cubicBezTo>
                    <a:pt x="18900" y="11520"/>
                    <a:pt x="18000" y="10080"/>
                    <a:pt x="18900" y="7200"/>
                  </a:cubicBezTo>
                  <a:cubicBezTo>
                    <a:pt x="20700" y="5760"/>
                    <a:pt x="21600" y="2880"/>
                    <a:pt x="21600" y="0"/>
                  </a:cubicBezTo>
                  <a:cubicBezTo>
                    <a:pt x="19800" y="4320"/>
                    <a:pt x="13500" y="0"/>
                    <a:pt x="10800" y="0"/>
                  </a:cubicBezTo>
                  <a:cubicBezTo>
                    <a:pt x="9000" y="0"/>
                    <a:pt x="7200" y="0"/>
                    <a:pt x="5400" y="1440"/>
                  </a:cubicBezTo>
                  <a:cubicBezTo>
                    <a:pt x="4500" y="1440"/>
                    <a:pt x="0" y="7200"/>
                    <a:pt x="0" y="7200"/>
                  </a:cubicBezTo>
                  <a:cubicBezTo>
                    <a:pt x="0" y="8640"/>
                    <a:pt x="2700" y="7200"/>
                    <a:pt x="1800" y="8640"/>
                  </a:cubicBezTo>
                  <a:cubicBezTo>
                    <a:pt x="1800" y="10080"/>
                    <a:pt x="1800" y="10080"/>
                    <a:pt x="1800" y="11520"/>
                  </a:cubicBezTo>
                  <a:cubicBezTo>
                    <a:pt x="2700" y="14400"/>
                    <a:pt x="6300" y="12960"/>
                    <a:pt x="6300" y="12960"/>
                  </a:cubicBezTo>
                  <a:cubicBezTo>
                    <a:pt x="6300" y="14400"/>
                    <a:pt x="5400" y="17280"/>
                    <a:pt x="5400" y="18720"/>
                  </a:cubicBezTo>
                  <a:cubicBezTo>
                    <a:pt x="6300" y="17280"/>
                    <a:pt x="8100" y="15840"/>
                    <a:pt x="9900" y="17280"/>
                  </a:cubicBezTo>
                  <a:cubicBezTo>
                    <a:pt x="11700" y="18720"/>
                    <a:pt x="12600" y="21600"/>
                    <a:pt x="14400"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2" name="Shape 1301">
              <a:extLst>
                <a:ext uri="{FF2B5EF4-FFF2-40B4-BE49-F238E27FC236}">
                  <a16:creationId xmlns:a16="http://schemas.microsoft.com/office/drawing/2014/main" xmlns="" id="{9EB175DA-F10C-4572-A699-1E05C0F815E3}"/>
                </a:ext>
              </a:extLst>
            </p:cNvPr>
            <p:cNvSpPr/>
            <p:nvPr/>
          </p:nvSpPr>
          <p:spPr>
            <a:xfrm>
              <a:off x="17358259" y="6451207"/>
              <a:ext cx="106215" cy="46215"/>
            </a:xfrm>
            <a:custGeom>
              <a:avLst/>
              <a:gdLst/>
              <a:ahLst/>
              <a:cxnLst>
                <a:cxn ang="0">
                  <a:pos x="wd2" y="hd2"/>
                </a:cxn>
                <a:cxn ang="5400000">
                  <a:pos x="wd2" y="hd2"/>
                </a:cxn>
                <a:cxn ang="10800000">
                  <a:pos x="wd2" y="hd2"/>
                </a:cxn>
                <a:cxn ang="16200000">
                  <a:pos x="wd2" y="hd2"/>
                </a:cxn>
              </a:cxnLst>
              <a:rect l="0" t="0" r="r" b="b"/>
              <a:pathLst>
                <a:path w="21600" h="19200" extrusionOk="0">
                  <a:moveTo>
                    <a:pt x="21600" y="10800"/>
                  </a:moveTo>
                  <a:cubicBezTo>
                    <a:pt x="21600" y="2700"/>
                    <a:pt x="18900" y="5400"/>
                    <a:pt x="16200" y="5400"/>
                  </a:cubicBezTo>
                  <a:cubicBezTo>
                    <a:pt x="14850" y="8100"/>
                    <a:pt x="13500" y="2700"/>
                    <a:pt x="10800" y="0"/>
                  </a:cubicBezTo>
                  <a:cubicBezTo>
                    <a:pt x="10800" y="2700"/>
                    <a:pt x="10800" y="5400"/>
                    <a:pt x="9450" y="8100"/>
                  </a:cubicBezTo>
                  <a:cubicBezTo>
                    <a:pt x="8100" y="8100"/>
                    <a:pt x="9450" y="2700"/>
                    <a:pt x="6750" y="5400"/>
                  </a:cubicBezTo>
                  <a:cubicBezTo>
                    <a:pt x="5400" y="5400"/>
                    <a:pt x="2700" y="5400"/>
                    <a:pt x="2700" y="8100"/>
                  </a:cubicBezTo>
                  <a:cubicBezTo>
                    <a:pt x="1350" y="13500"/>
                    <a:pt x="2700" y="16200"/>
                    <a:pt x="0" y="13500"/>
                  </a:cubicBezTo>
                  <a:cubicBezTo>
                    <a:pt x="0" y="13500"/>
                    <a:pt x="0" y="13500"/>
                    <a:pt x="0" y="16200"/>
                  </a:cubicBezTo>
                  <a:cubicBezTo>
                    <a:pt x="0" y="16200"/>
                    <a:pt x="1350" y="16200"/>
                    <a:pt x="2700" y="16200"/>
                  </a:cubicBezTo>
                  <a:cubicBezTo>
                    <a:pt x="5400" y="18900"/>
                    <a:pt x="8100" y="18900"/>
                    <a:pt x="10800" y="18900"/>
                  </a:cubicBezTo>
                  <a:cubicBezTo>
                    <a:pt x="13500" y="18900"/>
                    <a:pt x="21600" y="21600"/>
                    <a:pt x="21600" y="10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3" name="Shape 1302">
              <a:extLst>
                <a:ext uri="{FF2B5EF4-FFF2-40B4-BE49-F238E27FC236}">
                  <a16:creationId xmlns:a16="http://schemas.microsoft.com/office/drawing/2014/main" xmlns="" id="{A00CC104-0C0E-4446-90A7-6B659894C40E}"/>
                </a:ext>
              </a:extLst>
            </p:cNvPr>
            <p:cNvSpPr/>
            <p:nvPr/>
          </p:nvSpPr>
          <p:spPr>
            <a:xfrm>
              <a:off x="17193286" y="6472523"/>
              <a:ext cx="316383" cy="264403"/>
            </a:xfrm>
            <a:custGeom>
              <a:avLst/>
              <a:gdLst/>
              <a:ahLst/>
              <a:cxnLst>
                <a:cxn ang="0">
                  <a:pos x="wd2" y="hd2"/>
                </a:cxn>
                <a:cxn ang="5400000">
                  <a:pos x="wd2" y="hd2"/>
                </a:cxn>
                <a:cxn ang="10800000">
                  <a:pos x="wd2" y="hd2"/>
                </a:cxn>
                <a:cxn ang="16200000">
                  <a:pos x="wd2" y="hd2"/>
                </a:cxn>
              </a:cxnLst>
              <a:rect l="0" t="0" r="r" b="b"/>
              <a:pathLst>
                <a:path w="21600" h="20541" extrusionOk="0">
                  <a:moveTo>
                    <a:pt x="450" y="5568"/>
                  </a:moveTo>
                  <a:cubicBezTo>
                    <a:pt x="450" y="6083"/>
                    <a:pt x="0" y="7111"/>
                    <a:pt x="0" y="7626"/>
                  </a:cubicBezTo>
                  <a:cubicBezTo>
                    <a:pt x="450" y="8140"/>
                    <a:pt x="900" y="9168"/>
                    <a:pt x="900" y="9683"/>
                  </a:cubicBezTo>
                  <a:cubicBezTo>
                    <a:pt x="900" y="10711"/>
                    <a:pt x="1350" y="12254"/>
                    <a:pt x="1800" y="13283"/>
                  </a:cubicBezTo>
                  <a:cubicBezTo>
                    <a:pt x="2250" y="14826"/>
                    <a:pt x="3600" y="14311"/>
                    <a:pt x="4050" y="15340"/>
                  </a:cubicBezTo>
                  <a:cubicBezTo>
                    <a:pt x="4050" y="15340"/>
                    <a:pt x="4050" y="16368"/>
                    <a:pt x="4500" y="16368"/>
                  </a:cubicBezTo>
                  <a:cubicBezTo>
                    <a:pt x="4950" y="16883"/>
                    <a:pt x="5400" y="15854"/>
                    <a:pt x="5850" y="15854"/>
                  </a:cubicBezTo>
                  <a:cubicBezTo>
                    <a:pt x="6750" y="15340"/>
                    <a:pt x="8550" y="17397"/>
                    <a:pt x="9450" y="17911"/>
                  </a:cubicBezTo>
                  <a:cubicBezTo>
                    <a:pt x="9900" y="18426"/>
                    <a:pt x="10350" y="19454"/>
                    <a:pt x="11250" y="18426"/>
                  </a:cubicBezTo>
                  <a:cubicBezTo>
                    <a:pt x="11700" y="17911"/>
                    <a:pt x="13950" y="18426"/>
                    <a:pt x="14850" y="18426"/>
                  </a:cubicBezTo>
                  <a:cubicBezTo>
                    <a:pt x="16200" y="18426"/>
                    <a:pt x="16650" y="19454"/>
                    <a:pt x="17550" y="20483"/>
                  </a:cubicBezTo>
                  <a:cubicBezTo>
                    <a:pt x="18000" y="20997"/>
                    <a:pt x="18000" y="17911"/>
                    <a:pt x="18450" y="17397"/>
                  </a:cubicBezTo>
                  <a:cubicBezTo>
                    <a:pt x="18900" y="16883"/>
                    <a:pt x="19350" y="16368"/>
                    <a:pt x="19800" y="15854"/>
                  </a:cubicBezTo>
                  <a:cubicBezTo>
                    <a:pt x="20250" y="15854"/>
                    <a:pt x="21600" y="15854"/>
                    <a:pt x="21600" y="15340"/>
                  </a:cubicBezTo>
                  <a:cubicBezTo>
                    <a:pt x="21150" y="13797"/>
                    <a:pt x="21150" y="13283"/>
                    <a:pt x="20250" y="12768"/>
                  </a:cubicBezTo>
                  <a:cubicBezTo>
                    <a:pt x="19350" y="11740"/>
                    <a:pt x="20700" y="10197"/>
                    <a:pt x="19800" y="9168"/>
                  </a:cubicBezTo>
                  <a:cubicBezTo>
                    <a:pt x="18900" y="8654"/>
                    <a:pt x="21150" y="6597"/>
                    <a:pt x="20700" y="5568"/>
                  </a:cubicBezTo>
                  <a:cubicBezTo>
                    <a:pt x="20250" y="4540"/>
                    <a:pt x="19800" y="4026"/>
                    <a:pt x="19800" y="2997"/>
                  </a:cubicBezTo>
                  <a:cubicBezTo>
                    <a:pt x="19800" y="2483"/>
                    <a:pt x="19800" y="1968"/>
                    <a:pt x="18900" y="1968"/>
                  </a:cubicBezTo>
                  <a:cubicBezTo>
                    <a:pt x="16650" y="940"/>
                    <a:pt x="13500" y="2483"/>
                    <a:pt x="11250" y="1454"/>
                  </a:cubicBezTo>
                  <a:cubicBezTo>
                    <a:pt x="11250" y="2997"/>
                    <a:pt x="9450" y="426"/>
                    <a:pt x="9000" y="426"/>
                  </a:cubicBezTo>
                  <a:cubicBezTo>
                    <a:pt x="7650" y="-603"/>
                    <a:pt x="6750" y="426"/>
                    <a:pt x="5850" y="1454"/>
                  </a:cubicBezTo>
                  <a:cubicBezTo>
                    <a:pt x="4500" y="1968"/>
                    <a:pt x="3600" y="2483"/>
                    <a:pt x="2700" y="2483"/>
                  </a:cubicBezTo>
                  <a:cubicBezTo>
                    <a:pt x="2250" y="2997"/>
                    <a:pt x="1350" y="2997"/>
                    <a:pt x="900" y="2997"/>
                  </a:cubicBezTo>
                  <a:cubicBezTo>
                    <a:pt x="450" y="3511"/>
                    <a:pt x="1350" y="4026"/>
                    <a:pt x="450" y="4026"/>
                  </a:cubicBezTo>
                  <a:cubicBezTo>
                    <a:pt x="450" y="4540"/>
                    <a:pt x="450" y="5054"/>
                    <a:pt x="450" y="5568"/>
                  </a:cubicBezTo>
                  <a:cubicBezTo>
                    <a:pt x="450" y="6597"/>
                    <a:pt x="450" y="5568"/>
                    <a:pt x="450" y="556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4" name="Shape 1303">
              <a:extLst>
                <a:ext uri="{FF2B5EF4-FFF2-40B4-BE49-F238E27FC236}">
                  <a16:creationId xmlns:a16="http://schemas.microsoft.com/office/drawing/2014/main" xmlns="" id="{8A3EBD42-C0FA-4F4B-90A4-102723D39BA9}"/>
                </a:ext>
              </a:extLst>
            </p:cNvPr>
            <p:cNvSpPr/>
            <p:nvPr/>
          </p:nvSpPr>
          <p:spPr>
            <a:xfrm>
              <a:off x="17385374" y="6756368"/>
              <a:ext cx="305084" cy="198922"/>
            </a:xfrm>
            <a:custGeom>
              <a:avLst/>
              <a:gdLst/>
              <a:ahLst/>
              <a:cxnLst>
                <a:cxn ang="0">
                  <a:pos x="wd2" y="hd2"/>
                </a:cxn>
                <a:cxn ang="5400000">
                  <a:pos x="wd2" y="hd2"/>
                </a:cxn>
                <a:cxn ang="10800000">
                  <a:pos x="wd2" y="hd2"/>
                </a:cxn>
                <a:cxn ang="16200000">
                  <a:pos x="wd2" y="hd2"/>
                </a:cxn>
              </a:cxnLst>
              <a:rect l="0" t="0" r="r" b="b"/>
              <a:pathLst>
                <a:path w="21600" h="21600" extrusionOk="0">
                  <a:moveTo>
                    <a:pt x="17843" y="9360"/>
                  </a:moveTo>
                  <a:cubicBezTo>
                    <a:pt x="18313" y="7200"/>
                    <a:pt x="16904" y="5760"/>
                    <a:pt x="16435" y="4320"/>
                  </a:cubicBezTo>
                  <a:cubicBezTo>
                    <a:pt x="15496" y="3600"/>
                    <a:pt x="15026" y="1440"/>
                    <a:pt x="15026" y="0"/>
                  </a:cubicBezTo>
                  <a:cubicBezTo>
                    <a:pt x="13617" y="720"/>
                    <a:pt x="12209" y="2880"/>
                    <a:pt x="10330" y="2880"/>
                  </a:cubicBezTo>
                  <a:cubicBezTo>
                    <a:pt x="9861" y="2880"/>
                    <a:pt x="8922" y="2160"/>
                    <a:pt x="8452" y="2160"/>
                  </a:cubicBezTo>
                  <a:cubicBezTo>
                    <a:pt x="7513" y="2160"/>
                    <a:pt x="6574" y="2160"/>
                    <a:pt x="5635" y="2160"/>
                  </a:cubicBezTo>
                  <a:cubicBezTo>
                    <a:pt x="5635" y="2160"/>
                    <a:pt x="4226" y="4320"/>
                    <a:pt x="3757" y="4320"/>
                  </a:cubicBezTo>
                  <a:cubicBezTo>
                    <a:pt x="3287" y="6480"/>
                    <a:pt x="2348" y="7920"/>
                    <a:pt x="1878" y="10080"/>
                  </a:cubicBezTo>
                  <a:cubicBezTo>
                    <a:pt x="1409" y="10080"/>
                    <a:pt x="470" y="10080"/>
                    <a:pt x="0" y="10800"/>
                  </a:cubicBezTo>
                  <a:cubicBezTo>
                    <a:pt x="0" y="11520"/>
                    <a:pt x="1409" y="12240"/>
                    <a:pt x="1409" y="12960"/>
                  </a:cubicBezTo>
                  <a:cubicBezTo>
                    <a:pt x="1409" y="14400"/>
                    <a:pt x="1878" y="14400"/>
                    <a:pt x="2348" y="15840"/>
                  </a:cubicBezTo>
                  <a:cubicBezTo>
                    <a:pt x="2348" y="17280"/>
                    <a:pt x="2817" y="17280"/>
                    <a:pt x="3757" y="17280"/>
                  </a:cubicBezTo>
                  <a:cubicBezTo>
                    <a:pt x="4226" y="17280"/>
                    <a:pt x="5165" y="17280"/>
                    <a:pt x="5165" y="18000"/>
                  </a:cubicBezTo>
                  <a:cubicBezTo>
                    <a:pt x="5165" y="18720"/>
                    <a:pt x="5165" y="19440"/>
                    <a:pt x="5165" y="20160"/>
                  </a:cubicBezTo>
                  <a:cubicBezTo>
                    <a:pt x="6104" y="21600"/>
                    <a:pt x="8452" y="21600"/>
                    <a:pt x="9861" y="21600"/>
                  </a:cubicBezTo>
                  <a:cubicBezTo>
                    <a:pt x="11270" y="21600"/>
                    <a:pt x="12209" y="21600"/>
                    <a:pt x="13148" y="20160"/>
                  </a:cubicBezTo>
                  <a:cubicBezTo>
                    <a:pt x="15026" y="18720"/>
                    <a:pt x="16904" y="20160"/>
                    <a:pt x="18783" y="21600"/>
                  </a:cubicBezTo>
                  <a:cubicBezTo>
                    <a:pt x="18783" y="20160"/>
                    <a:pt x="18783" y="18000"/>
                    <a:pt x="19252" y="16560"/>
                  </a:cubicBezTo>
                  <a:cubicBezTo>
                    <a:pt x="19722" y="15840"/>
                    <a:pt x="21130" y="17280"/>
                    <a:pt x="21600" y="14400"/>
                  </a:cubicBezTo>
                  <a:cubicBezTo>
                    <a:pt x="20191" y="12960"/>
                    <a:pt x="19722" y="14400"/>
                    <a:pt x="18313" y="14400"/>
                  </a:cubicBezTo>
                  <a:cubicBezTo>
                    <a:pt x="17374" y="13680"/>
                    <a:pt x="17374" y="10080"/>
                    <a:pt x="17843" y="9360"/>
                  </a:cubicBezTo>
                  <a:cubicBezTo>
                    <a:pt x="18313" y="7920"/>
                    <a:pt x="17374" y="10800"/>
                    <a:pt x="17843" y="93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5" name="Shape 1304">
              <a:extLst>
                <a:ext uri="{FF2B5EF4-FFF2-40B4-BE49-F238E27FC236}">
                  <a16:creationId xmlns:a16="http://schemas.microsoft.com/office/drawing/2014/main" xmlns="" id="{1C10F199-1703-44BF-BC55-5A937EE9D503}"/>
                </a:ext>
              </a:extLst>
            </p:cNvPr>
            <p:cNvSpPr/>
            <p:nvPr/>
          </p:nvSpPr>
          <p:spPr>
            <a:xfrm>
              <a:off x="17597803" y="6754894"/>
              <a:ext cx="99878" cy="128063"/>
            </a:xfrm>
            <a:custGeom>
              <a:avLst/>
              <a:gdLst/>
              <a:ahLst/>
              <a:cxnLst>
                <a:cxn ang="0">
                  <a:pos x="wd2" y="hd2"/>
                </a:cxn>
                <a:cxn ang="5400000">
                  <a:pos x="wd2" y="hd2"/>
                </a:cxn>
                <a:cxn ang="10800000">
                  <a:pos x="wd2" y="hd2"/>
                </a:cxn>
                <a:cxn ang="16200000">
                  <a:pos x="wd2" y="hd2"/>
                </a:cxn>
              </a:cxnLst>
              <a:rect l="0" t="0" r="r" b="b"/>
              <a:pathLst>
                <a:path w="19482" h="20740" extrusionOk="0">
                  <a:moveTo>
                    <a:pt x="17788" y="9940"/>
                  </a:moveTo>
                  <a:cubicBezTo>
                    <a:pt x="15247" y="7780"/>
                    <a:pt x="13976" y="3460"/>
                    <a:pt x="11435" y="2380"/>
                  </a:cubicBezTo>
                  <a:cubicBezTo>
                    <a:pt x="10165" y="2380"/>
                    <a:pt x="0" y="-860"/>
                    <a:pt x="0" y="220"/>
                  </a:cubicBezTo>
                  <a:cubicBezTo>
                    <a:pt x="1271" y="4540"/>
                    <a:pt x="3812" y="6700"/>
                    <a:pt x="6353" y="9940"/>
                  </a:cubicBezTo>
                  <a:cubicBezTo>
                    <a:pt x="8894" y="13180"/>
                    <a:pt x="5082" y="17500"/>
                    <a:pt x="8894" y="20740"/>
                  </a:cubicBezTo>
                  <a:cubicBezTo>
                    <a:pt x="10165" y="19660"/>
                    <a:pt x="11435" y="16420"/>
                    <a:pt x="12706" y="14260"/>
                  </a:cubicBezTo>
                  <a:cubicBezTo>
                    <a:pt x="15247" y="13180"/>
                    <a:pt x="16518" y="14260"/>
                    <a:pt x="17788" y="14260"/>
                  </a:cubicBezTo>
                  <a:cubicBezTo>
                    <a:pt x="21600" y="14260"/>
                    <a:pt x="17788" y="9940"/>
                    <a:pt x="17788" y="9940"/>
                  </a:cubicBezTo>
                  <a:cubicBezTo>
                    <a:pt x="16518" y="8860"/>
                    <a:pt x="17788" y="9940"/>
                    <a:pt x="17788" y="994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6" name="Shape 1305">
              <a:extLst>
                <a:ext uri="{FF2B5EF4-FFF2-40B4-BE49-F238E27FC236}">
                  <a16:creationId xmlns:a16="http://schemas.microsoft.com/office/drawing/2014/main" xmlns="" id="{A9E33CEB-1326-4237-86A6-B6F6C5D57F5E}"/>
                </a:ext>
              </a:extLst>
            </p:cNvPr>
            <p:cNvSpPr/>
            <p:nvPr/>
          </p:nvSpPr>
          <p:spPr>
            <a:xfrm>
              <a:off x="17643000" y="6828701"/>
              <a:ext cx="65537" cy="61033"/>
            </a:xfrm>
            <a:custGeom>
              <a:avLst/>
              <a:gdLst/>
              <a:ahLst/>
              <a:cxnLst>
                <a:cxn ang="0">
                  <a:pos x="wd2" y="hd2"/>
                </a:cxn>
                <a:cxn ang="5400000">
                  <a:pos x="wd2" y="hd2"/>
                </a:cxn>
                <a:cxn ang="10800000">
                  <a:pos x="wd2" y="hd2"/>
                </a:cxn>
                <a:cxn ang="16200000">
                  <a:pos x="wd2" y="hd2"/>
                </a:cxn>
              </a:cxnLst>
              <a:rect l="0" t="0" r="r" b="b"/>
              <a:pathLst>
                <a:path w="21600" h="19440" extrusionOk="0">
                  <a:moveTo>
                    <a:pt x="15120" y="17280"/>
                  </a:moveTo>
                  <a:cubicBezTo>
                    <a:pt x="12960" y="15120"/>
                    <a:pt x="12960" y="15120"/>
                    <a:pt x="15120" y="12960"/>
                  </a:cubicBezTo>
                  <a:cubicBezTo>
                    <a:pt x="17280" y="10800"/>
                    <a:pt x="19440" y="8640"/>
                    <a:pt x="21600" y="6480"/>
                  </a:cubicBezTo>
                  <a:cubicBezTo>
                    <a:pt x="21600" y="6480"/>
                    <a:pt x="17280" y="2160"/>
                    <a:pt x="17280" y="0"/>
                  </a:cubicBezTo>
                  <a:cubicBezTo>
                    <a:pt x="17280" y="8640"/>
                    <a:pt x="6480" y="-2160"/>
                    <a:pt x="6480" y="6480"/>
                  </a:cubicBezTo>
                  <a:cubicBezTo>
                    <a:pt x="6480" y="10800"/>
                    <a:pt x="2160" y="15120"/>
                    <a:pt x="0" y="17280"/>
                  </a:cubicBezTo>
                  <a:cubicBezTo>
                    <a:pt x="0" y="19440"/>
                    <a:pt x="4320" y="17280"/>
                    <a:pt x="6480" y="17280"/>
                  </a:cubicBezTo>
                  <a:cubicBezTo>
                    <a:pt x="10800" y="17280"/>
                    <a:pt x="12960" y="17280"/>
                    <a:pt x="15120" y="19440"/>
                  </a:cubicBezTo>
                  <a:cubicBezTo>
                    <a:pt x="15120" y="19440"/>
                    <a:pt x="15120" y="17280"/>
                    <a:pt x="15120" y="17280"/>
                  </a:cubicBezTo>
                  <a:cubicBezTo>
                    <a:pt x="12960" y="15120"/>
                    <a:pt x="15120" y="17280"/>
                    <a:pt x="15120" y="172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7" name="Shape 1306">
              <a:extLst>
                <a:ext uri="{FF2B5EF4-FFF2-40B4-BE49-F238E27FC236}">
                  <a16:creationId xmlns:a16="http://schemas.microsoft.com/office/drawing/2014/main" xmlns="" id="{BD145BF7-5FA1-4D7D-9E9B-67586C6EDD58}"/>
                </a:ext>
              </a:extLst>
            </p:cNvPr>
            <p:cNvSpPr/>
            <p:nvPr/>
          </p:nvSpPr>
          <p:spPr>
            <a:xfrm>
              <a:off x="17449745" y="6928162"/>
              <a:ext cx="195526" cy="121791"/>
            </a:xfrm>
            <a:custGeom>
              <a:avLst/>
              <a:gdLst/>
              <a:ahLst/>
              <a:cxnLst>
                <a:cxn ang="0">
                  <a:pos x="wd2" y="hd2"/>
                </a:cxn>
                <a:cxn ang="5400000">
                  <a:pos x="wd2" y="hd2"/>
                </a:cxn>
                <a:cxn ang="10800000">
                  <a:pos x="wd2" y="hd2"/>
                </a:cxn>
                <a:cxn ang="16200000">
                  <a:pos x="wd2" y="hd2"/>
                </a:cxn>
              </a:cxnLst>
              <a:rect l="0" t="0" r="r" b="b"/>
              <a:pathLst>
                <a:path w="19881" h="20781" extrusionOk="0">
                  <a:moveTo>
                    <a:pt x="10904" y="4547"/>
                  </a:moveTo>
                  <a:cubicBezTo>
                    <a:pt x="8204" y="4547"/>
                    <a:pt x="1454" y="6821"/>
                    <a:pt x="779" y="0"/>
                  </a:cubicBezTo>
                  <a:cubicBezTo>
                    <a:pt x="104" y="2274"/>
                    <a:pt x="-571" y="4547"/>
                    <a:pt x="779" y="5684"/>
                  </a:cubicBezTo>
                  <a:cubicBezTo>
                    <a:pt x="1454" y="6821"/>
                    <a:pt x="2129" y="7958"/>
                    <a:pt x="1454" y="9095"/>
                  </a:cubicBezTo>
                  <a:cubicBezTo>
                    <a:pt x="779" y="10232"/>
                    <a:pt x="104" y="10232"/>
                    <a:pt x="104" y="12505"/>
                  </a:cubicBezTo>
                  <a:cubicBezTo>
                    <a:pt x="779" y="14779"/>
                    <a:pt x="1454" y="15916"/>
                    <a:pt x="1454" y="19326"/>
                  </a:cubicBezTo>
                  <a:cubicBezTo>
                    <a:pt x="2804" y="19326"/>
                    <a:pt x="4154" y="19326"/>
                    <a:pt x="5504" y="19326"/>
                  </a:cubicBezTo>
                  <a:cubicBezTo>
                    <a:pt x="6854" y="19326"/>
                    <a:pt x="8879" y="21600"/>
                    <a:pt x="10229" y="20463"/>
                  </a:cubicBezTo>
                  <a:cubicBezTo>
                    <a:pt x="11579" y="20463"/>
                    <a:pt x="12929" y="18189"/>
                    <a:pt x="13604" y="17053"/>
                  </a:cubicBezTo>
                  <a:cubicBezTo>
                    <a:pt x="14954" y="14779"/>
                    <a:pt x="16304" y="15916"/>
                    <a:pt x="18329" y="15916"/>
                  </a:cubicBezTo>
                  <a:cubicBezTo>
                    <a:pt x="17654" y="13642"/>
                    <a:pt x="17654" y="12505"/>
                    <a:pt x="18329" y="9095"/>
                  </a:cubicBezTo>
                  <a:cubicBezTo>
                    <a:pt x="19004" y="6821"/>
                    <a:pt x="21029" y="4547"/>
                    <a:pt x="19004" y="3411"/>
                  </a:cubicBezTo>
                  <a:cubicBezTo>
                    <a:pt x="17654" y="2274"/>
                    <a:pt x="15629" y="1137"/>
                    <a:pt x="13604" y="2274"/>
                  </a:cubicBezTo>
                  <a:cubicBezTo>
                    <a:pt x="12254" y="2274"/>
                    <a:pt x="11579" y="4547"/>
                    <a:pt x="10904" y="454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8" name="Shape 1307">
              <a:extLst>
                <a:ext uri="{FF2B5EF4-FFF2-40B4-BE49-F238E27FC236}">
                  <a16:creationId xmlns:a16="http://schemas.microsoft.com/office/drawing/2014/main" xmlns="" id="{F148842F-7BBB-49B9-A664-F3599FB418C6}"/>
                </a:ext>
              </a:extLst>
            </p:cNvPr>
            <p:cNvSpPr/>
            <p:nvPr/>
          </p:nvSpPr>
          <p:spPr>
            <a:xfrm>
              <a:off x="17244566" y="6896516"/>
              <a:ext cx="109649" cy="99460"/>
            </a:xfrm>
            <a:custGeom>
              <a:avLst/>
              <a:gdLst/>
              <a:ahLst/>
              <a:cxnLst>
                <a:cxn ang="0">
                  <a:pos x="wd2" y="hd2"/>
                </a:cxn>
                <a:cxn ang="5400000">
                  <a:pos x="wd2" y="hd2"/>
                </a:cxn>
                <a:cxn ang="10800000">
                  <a:pos x="wd2" y="hd2"/>
                </a:cxn>
                <a:cxn ang="16200000">
                  <a:pos x="wd2" y="hd2"/>
                </a:cxn>
              </a:cxnLst>
              <a:rect l="0" t="0" r="r" b="b"/>
              <a:pathLst>
                <a:path w="19774" h="21600" extrusionOk="0">
                  <a:moveTo>
                    <a:pt x="10903" y="0"/>
                  </a:moveTo>
                  <a:cubicBezTo>
                    <a:pt x="8503" y="0"/>
                    <a:pt x="-1097" y="0"/>
                    <a:pt x="103" y="2880"/>
                  </a:cubicBezTo>
                  <a:cubicBezTo>
                    <a:pt x="103" y="4320"/>
                    <a:pt x="2503" y="10080"/>
                    <a:pt x="3703" y="11520"/>
                  </a:cubicBezTo>
                  <a:cubicBezTo>
                    <a:pt x="6103" y="15840"/>
                    <a:pt x="10903" y="18720"/>
                    <a:pt x="14503" y="21600"/>
                  </a:cubicBezTo>
                  <a:cubicBezTo>
                    <a:pt x="14503" y="18720"/>
                    <a:pt x="14503" y="15840"/>
                    <a:pt x="16903" y="14400"/>
                  </a:cubicBezTo>
                  <a:cubicBezTo>
                    <a:pt x="19303" y="12960"/>
                    <a:pt x="20503" y="11520"/>
                    <a:pt x="19303" y="8640"/>
                  </a:cubicBezTo>
                  <a:cubicBezTo>
                    <a:pt x="19303" y="5760"/>
                    <a:pt x="19303" y="4320"/>
                    <a:pt x="18103" y="2880"/>
                  </a:cubicBezTo>
                  <a:cubicBezTo>
                    <a:pt x="15703" y="1440"/>
                    <a:pt x="13303" y="0"/>
                    <a:pt x="10903"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69" name="Shape 1308">
              <a:extLst>
                <a:ext uri="{FF2B5EF4-FFF2-40B4-BE49-F238E27FC236}">
                  <a16:creationId xmlns:a16="http://schemas.microsoft.com/office/drawing/2014/main" xmlns="" id="{CFFD4A2C-6D2B-48EC-8120-F6C5087B2B73}"/>
                </a:ext>
              </a:extLst>
            </p:cNvPr>
            <p:cNvSpPr/>
            <p:nvPr/>
          </p:nvSpPr>
          <p:spPr>
            <a:xfrm>
              <a:off x="17324358" y="6853939"/>
              <a:ext cx="142980" cy="173683"/>
            </a:xfrm>
            <a:custGeom>
              <a:avLst/>
              <a:gdLst/>
              <a:ahLst/>
              <a:cxnLst>
                <a:cxn ang="0">
                  <a:pos x="wd2" y="hd2"/>
                </a:cxn>
                <a:cxn ang="5400000">
                  <a:pos x="wd2" y="hd2"/>
                </a:cxn>
                <a:cxn ang="10800000">
                  <a:pos x="wd2" y="hd2"/>
                </a:cxn>
                <a:cxn ang="16200000">
                  <a:pos x="wd2" y="hd2"/>
                </a:cxn>
              </a:cxnLst>
              <a:rect l="0" t="0" r="r" b="b"/>
              <a:pathLst>
                <a:path w="21025" h="21008" extrusionOk="0">
                  <a:moveTo>
                    <a:pt x="20618" y="14608"/>
                  </a:moveTo>
                  <a:cubicBezTo>
                    <a:pt x="21600" y="13808"/>
                    <a:pt x="20618" y="13808"/>
                    <a:pt x="19636" y="13008"/>
                  </a:cubicBezTo>
                  <a:cubicBezTo>
                    <a:pt x="18655" y="12208"/>
                    <a:pt x="18655" y="11408"/>
                    <a:pt x="18655" y="9808"/>
                  </a:cubicBezTo>
                  <a:cubicBezTo>
                    <a:pt x="20618" y="7408"/>
                    <a:pt x="17673" y="7408"/>
                    <a:pt x="14727" y="7408"/>
                  </a:cubicBezTo>
                  <a:cubicBezTo>
                    <a:pt x="13745" y="7408"/>
                    <a:pt x="13745" y="6608"/>
                    <a:pt x="13745" y="5808"/>
                  </a:cubicBezTo>
                  <a:cubicBezTo>
                    <a:pt x="12764" y="4208"/>
                    <a:pt x="11782" y="5008"/>
                    <a:pt x="11782" y="3408"/>
                  </a:cubicBezTo>
                  <a:cubicBezTo>
                    <a:pt x="10800" y="1008"/>
                    <a:pt x="8836" y="-592"/>
                    <a:pt x="4909" y="208"/>
                  </a:cubicBezTo>
                  <a:cubicBezTo>
                    <a:pt x="1964" y="1008"/>
                    <a:pt x="1964" y="1008"/>
                    <a:pt x="1964" y="2608"/>
                  </a:cubicBezTo>
                  <a:cubicBezTo>
                    <a:pt x="2945" y="5008"/>
                    <a:pt x="3927" y="7408"/>
                    <a:pt x="3927" y="10608"/>
                  </a:cubicBezTo>
                  <a:cubicBezTo>
                    <a:pt x="4909" y="13008"/>
                    <a:pt x="1964" y="12208"/>
                    <a:pt x="982" y="14608"/>
                  </a:cubicBezTo>
                  <a:cubicBezTo>
                    <a:pt x="0" y="15408"/>
                    <a:pt x="0" y="17008"/>
                    <a:pt x="0" y="17808"/>
                  </a:cubicBezTo>
                  <a:cubicBezTo>
                    <a:pt x="0" y="19408"/>
                    <a:pt x="2945" y="20208"/>
                    <a:pt x="3927" y="21008"/>
                  </a:cubicBezTo>
                  <a:cubicBezTo>
                    <a:pt x="3927" y="20208"/>
                    <a:pt x="3927" y="17808"/>
                    <a:pt x="5891" y="17808"/>
                  </a:cubicBezTo>
                  <a:cubicBezTo>
                    <a:pt x="7855" y="17808"/>
                    <a:pt x="8836" y="18608"/>
                    <a:pt x="9818" y="20208"/>
                  </a:cubicBezTo>
                  <a:cubicBezTo>
                    <a:pt x="10800" y="20208"/>
                    <a:pt x="17673" y="18608"/>
                    <a:pt x="19636" y="18608"/>
                  </a:cubicBezTo>
                  <a:cubicBezTo>
                    <a:pt x="17673" y="17008"/>
                    <a:pt x="19636" y="16208"/>
                    <a:pt x="20618" y="14608"/>
                  </a:cubicBezTo>
                  <a:cubicBezTo>
                    <a:pt x="21600" y="13808"/>
                    <a:pt x="19636" y="15408"/>
                    <a:pt x="20618" y="1460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0" name="Shape 1309">
              <a:extLst>
                <a:ext uri="{FF2B5EF4-FFF2-40B4-BE49-F238E27FC236}">
                  <a16:creationId xmlns:a16="http://schemas.microsoft.com/office/drawing/2014/main" xmlns="" id="{C097B294-AD57-410D-B5AA-B23280472A79}"/>
                </a:ext>
              </a:extLst>
            </p:cNvPr>
            <p:cNvSpPr/>
            <p:nvPr/>
          </p:nvSpPr>
          <p:spPr>
            <a:xfrm>
              <a:off x="17256349" y="6748399"/>
              <a:ext cx="211525" cy="120995"/>
            </a:xfrm>
            <a:custGeom>
              <a:avLst/>
              <a:gdLst/>
              <a:ahLst/>
              <a:cxnLst>
                <a:cxn ang="0">
                  <a:pos x="wd2" y="hd2"/>
                </a:cxn>
                <a:cxn ang="5400000">
                  <a:pos x="wd2" y="hd2"/>
                </a:cxn>
                <a:cxn ang="10800000">
                  <a:pos x="wd2" y="hd2"/>
                </a:cxn>
                <a:cxn ang="16200000">
                  <a:pos x="wd2" y="hd2"/>
                </a:cxn>
              </a:cxnLst>
              <a:rect l="0" t="0" r="r" b="b"/>
              <a:pathLst>
                <a:path w="19629" h="20646" extrusionOk="0">
                  <a:moveTo>
                    <a:pt x="17485" y="2457"/>
                  </a:moveTo>
                  <a:cubicBezTo>
                    <a:pt x="17485" y="1320"/>
                    <a:pt x="14400" y="1320"/>
                    <a:pt x="13782" y="183"/>
                  </a:cubicBezTo>
                  <a:cubicBezTo>
                    <a:pt x="11314" y="-954"/>
                    <a:pt x="12548" y="3593"/>
                    <a:pt x="10697" y="3593"/>
                  </a:cubicBezTo>
                  <a:cubicBezTo>
                    <a:pt x="10080" y="2457"/>
                    <a:pt x="9462" y="3593"/>
                    <a:pt x="8228" y="3593"/>
                  </a:cubicBezTo>
                  <a:cubicBezTo>
                    <a:pt x="7611" y="3593"/>
                    <a:pt x="7611" y="5867"/>
                    <a:pt x="6994" y="5867"/>
                  </a:cubicBezTo>
                  <a:cubicBezTo>
                    <a:pt x="4525" y="8141"/>
                    <a:pt x="3291" y="5867"/>
                    <a:pt x="2057" y="3593"/>
                  </a:cubicBezTo>
                  <a:cubicBezTo>
                    <a:pt x="2057" y="4730"/>
                    <a:pt x="2057" y="5867"/>
                    <a:pt x="2057" y="7004"/>
                  </a:cubicBezTo>
                  <a:cubicBezTo>
                    <a:pt x="1440" y="8141"/>
                    <a:pt x="822" y="5867"/>
                    <a:pt x="822" y="8141"/>
                  </a:cubicBezTo>
                  <a:cubicBezTo>
                    <a:pt x="822" y="11551"/>
                    <a:pt x="-1029" y="13825"/>
                    <a:pt x="822" y="16099"/>
                  </a:cubicBezTo>
                  <a:cubicBezTo>
                    <a:pt x="2057" y="18372"/>
                    <a:pt x="3908" y="20646"/>
                    <a:pt x="5760" y="20646"/>
                  </a:cubicBezTo>
                  <a:cubicBezTo>
                    <a:pt x="8228" y="20646"/>
                    <a:pt x="9462" y="17235"/>
                    <a:pt x="11931" y="18372"/>
                  </a:cubicBezTo>
                  <a:cubicBezTo>
                    <a:pt x="11931" y="17235"/>
                    <a:pt x="13782" y="17235"/>
                    <a:pt x="14400" y="16099"/>
                  </a:cubicBezTo>
                  <a:cubicBezTo>
                    <a:pt x="15017" y="13825"/>
                    <a:pt x="15634" y="11551"/>
                    <a:pt x="16868" y="9278"/>
                  </a:cubicBezTo>
                  <a:cubicBezTo>
                    <a:pt x="17485" y="7004"/>
                    <a:pt x="18102" y="7004"/>
                    <a:pt x="19337" y="5867"/>
                  </a:cubicBezTo>
                  <a:cubicBezTo>
                    <a:pt x="20571" y="3593"/>
                    <a:pt x="17485" y="3593"/>
                    <a:pt x="17485" y="2457"/>
                  </a:cubicBezTo>
                  <a:cubicBezTo>
                    <a:pt x="17485" y="2457"/>
                    <a:pt x="17485" y="3593"/>
                    <a:pt x="17485" y="245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1" name="Shape 1310">
              <a:extLst>
                <a:ext uri="{FF2B5EF4-FFF2-40B4-BE49-F238E27FC236}">
                  <a16:creationId xmlns:a16="http://schemas.microsoft.com/office/drawing/2014/main" xmlns="" id="{ADB4BB63-3D20-4EA4-8085-FC901AD8E25E}"/>
                </a:ext>
              </a:extLst>
            </p:cNvPr>
            <p:cNvSpPr/>
            <p:nvPr/>
          </p:nvSpPr>
          <p:spPr>
            <a:xfrm>
              <a:off x="17381912" y="7027623"/>
              <a:ext cx="202333" cy="206496"/>
            </a:xfrm>
            <a:custGeom>
              <a:avLst/>
              <a:gdLst/>
              <a:ahLst/>
              <a:cxnLst>
                <a:cxn ang="0">
                  <a:pos x="wd2" y="hd2"/>
                </a:cxn>
                <a:cxn ang="5400000">
                  <a:pos x="wd2" y="hd2"/>
                </a:cxn>
                <a:cxn ang="10800000">
                  <a:pos x="wd2" y="hd2"/>
                </a:cxn>
                <a:cxn ang="16200000">
                  <a:pos x="wd2" y="hd2"/>
                </a:cxn>
              </a:cxnLst>
              <a:rect l="0" t="0" r="r" b="b"/>
              <a:pathLst>
                <a:path w="21252" h="20991" extrusionOk="0">
                  <a:moveTo>
                    <a:pt x="21252" y="0"/>
                  </a:moveTo>
                  <a:cubicBezTo>
                    <a:pt x="19162" y="1350"/>
                    <a:pt x="18465" y="2700"/>
                    <a:pt x="15678" y="2025"/>
                  </a:cubicBezTo>
                  <a:cubicBezTo>
                    <a:pt x="14284" y="1350"/>
                    <a:pt x="10104" y="675"/>
                    <a:pt x="8710" y="1350"/>
                  </a:cubicBezTo>
                  <a:cubicBezTo>
                    <a:pt x="8710" y="3375"/>
                    <a:pt x="6620" y="2025"/>
                    <a:pt x="5923" y="2700"/>
                  </a:cubicBezTo>
                  <a:cubicBezTo>
                    <a:pt x="5226" y="3375"/>
                    <a:pt x="4529" y="3375"/>
                    <a:pt x="3833" y="3375"/>
                  </a:cubicBezTo>
                  <a:cubicBezTo>
                    <a:pt x="2439" y="4050"/>
                    <a:pt x="2439" y="4725"/>
                    <a:pt x="2439" y="5400"/>
                  </a:cubicBezTo>
                  <a:cubicBezTo>
                    <a:pt x="1742" y="6075"/>
                    <a:pt x="1742" y="6750"/>
                    <a:pt x="1046" y="7425"/>
                  </a:cubicBezTo>
                  <a:cubicBezTo>
                    <a:pt x="-348" y="8775"/>
                    <a:pt x="-348" y="8775"/>
                    <a:pt x="1046" y="10125"/>
                  </a:cubicBezTo>
                  <a:cubicBezTo>
                    <a:pt x="1742" y="10800"/>
                    <a:pt x="2439" y="10800"/>
                    <a:pt x="2439" y="11475"/>
                  </a:cubicBezTo>
                  <a:cubicBezTo>
                    <a:pt x="2439" y="12825"/>
                    <a:pt x="2439" y="13500"/>
                    <a:pt x="3136" y="14850"/>
                  </a:cubicBezTo>
                  <a:cubicBezTo>
                    <a:pt x="3136" y="15525"/>
                    <a:pt x="3136" y="16200"/>
                    <a:pt x="3833" y="16875"/>
                  </a:cubicBezTo>
                  <a:cubicBezTo>
                    <a:pt x="5226" y="17550"/>
                    <a:pt x="3833" y="18225"/>
                    <a:pt x="4529" y="18900"/>
                  </a:cubicBezTo>
                  <a:cubicBezTo>
                    <a:pt x="4529" y="20250"/>
                    <a:pt x="5226" y="19575"/>
                    <a:pt x="5226" y="19575"/>
                  </a:cubicBezTo>
                  <a:cubicBezTo>
                    <a:pt x="6620" y="19575"/>
                    <a:pt x="6620" y="20250"/>
                    <a:pt x="6620" y="20925"/>
                  </a:cubicBezTo>
                  <a:cubicBezTo>
                    <a:pt x="7317" y="20925"/>
                    <a:pt x="8013" y="20250"/>
                    <a:pt x="8013" y="20250"/>
                  </a:cubicBezTo>
                  <a:cubicBezTo>
                    <a:pt x="8710" y="19575"/>
                    <a:pt x="8710" y="20925"/>
                    <a:pt x="8710" y="20925"/>
                  </a:cubicBezTo>
                  <a:cubicBezTo>
                    <a:pt x="9407" y="21600"/>
                    <a:pt x="8710" y="16875"/>
                    <a:pt x="8710" y="17550"/>
                  </a:cubicBezTo>
                  <a:cubicBezTo>
                    <a:pt x="8710" y="16875"/>
                    <a:pt x="10800" y="17550"/>
                    <a:pt x="11497" y="17550"/>
                  </a:cubicBezTo>
                  <a:cubicBezTo>
                    <a:pt x="11497" y="16875"/>
                    <a:pt x="9407" y="16200"/>
                    <a:pt x="9407" y="15525"/>
                  </a:cubicBezTo>
                  <a:cubicBezTo>
                    <a:pt x="10104" y="14175"/>
                    <a:pt x="11497" y="15525"/>
                    <a:pt x="11497" y="16200"/>
                  </a:cubicBezTo>
                  <a:cubicBezTo>
                    <a:pt x="12891" y="16875"/>
                    <a:pt x="12194" y="15525"/>
                    <a:pt x="12194" y="14850"/>
                  </a:cubicBezTo>
                  <a:cubicBezTo>
                    <a:pt x="12194" y="14175"/>
                    <a:pt x="14284" y="15525"/>
                    <a:pt x="14284" y="15525"/>
                  </a:cubicBezTo>
                  <a:cubicBezTo>
                    <a:pt x="14284" y="14850"/>
                    <a:pt x="12891" y="12825"/>
                    <a:pt x="12891" y="12825"/>
                  </a:cubicBezTo>
                  <a:cubicBezTo>
                    <a:pt x="12194" y="12150"/>
                    <a:pt x="10800" y="12150"/>
                    <a:pt x="10104" y="11475"/>
                  </a:cubicBezTo>
                  <a:cubicBezTo>
                    <a:pt x="10104" y="11475"/>
                    <a:pt x="10104" y="10125"/>
                    <a:pt x="10104" y="10800"/>
                  </a:cubicBezTo>
                  <a:cubicBezTo>
                    <a:pt x="9407" y="9450"/>
                    <a:pt x="7317" y="8100"/>
                    <a:pt x="7317" y="6750"/>
                  </a:cubicBezTo>
                  <a:cubicBezTo>
                    <a:pt x="8013" y="4050"/>
                    <a:pt x="10104" y="6750"/>
                    <a:pt x="10800" y="7425"/>
                  </a:cubicBezTo>
                  <a:cubicBezTo>
                    <a:pt x="10800" y="7425"/>
                    <a:pt x="10800" y="6750"/>
                    <a:pt x="10800" y="6750"/>
                  </a:cubicBezTo>
                  <a:cubicBezTo>
                    <a:pt x="11497" y="6075"/>
                    <a:pt x="12194" y="6750"/>
                    <a:pt x="12194" y="7425"/>
                  </a:cubicBezTo>
                  <a:cubicBezTo>
                    <a:pt x="12194" y="7425"/>
                    <a:pt x="11497" y="6075"/>
                    <a:pt x="11497" y="6075"/>
                  </a:cubicBezTo>
                  <a:cubicBezTo>
                    <a:pt x="12194" y="6075"/>
                    <a:pt x="13587" y="6750"/>
                    <a:pt x="14284" y="6750"/>
                  </a:cubicBezTo>
                  <a:cubicBezTo>
                    <a:pt x="14284" y="6075"/>
                    <a:pt x="11497" y="6075"/>
                    <a:pt x="11497" y="4725"/>
                  </a:cubicBezTo>
                  <a:cubicBezTo>
                    <a:pt x="11497" y="4725"/>
                    <a:pt x="14284" y="3375"/>
                    <a:pt x="14981" y="3375"/>
                  </a:cubicBezTo>
                  <a:cubicBezTo>
                    <a:pt x="14981" y="3375"/>
                    <a:pt x="14284" y="4725"/>
                    <a:pt x="14284" y="4725"/>
                  </a:cubicBezTo>
                  <a:cubicBezTo>
                    <a:pt x="14284" y="4725"/>
                    <a:pt x="16375" y="3375"/>
                    <a:pt x="17071" y="3375"/>
                  </a:cubicBezTo>
                  <a:cubicBezTo>
                    <a:pt x="17768" y="3375"/>
                    <a:pt x="18465" y="4050"/>
                    <a:pt x="19858" y="4725"/>
                  </a:cubicBezTo>
                  <a:cubicBezTo>
                    <a:pt x="20555" y="3375"/>
                    <a:pt x="21252" y="1350"/>
                    <a:pt x="21252"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2" name="Shape 1311">
              <a:extLst>
                <a:ext uri="{FF2B5EF4-FFF2-40B4-BE49-F238E27FC236}">
                  <a16:creationId xmlns:a16="http://schemas.microsoft.com/office/drawing/2014/main" xmlns="" id="{3CF4584E-B2C4-4F3D-8A61-E56287FBED68}"/>
                </a:ext>
              </a:extLst>
            </p:cNvPr>
            <p:cNvSpPr/>
            <p:nvPr/>
          </p:nvSpPr>
          <p:spPr>
            <a:xfrm>
              <a:off x="17568679" y="7019449"/>
              <a:ext cx="94662" cy="60785"/>
            </a:xfrm>
            <a:custGeom>
              <a:avLst/>
              <a:gdLst/>
              <a:ahLst/>
              <a:cxnLst>
                <a:cxn ang="0">
                  <a:pos x="wd2" y="hd2"/>
                </a:cxn>
                <a:cxn ang="5400000">
                  <a:pos x="wd2" y="hd2"/>
                </a:cxn>
                <a:cxn ang="10800000">
                  <a:pos x="wd2" y="hd2"/>
                </a:cxn>
                <a:cxn ang="16200000">
                  <a:pos x="wd2" y="hd2"/>
                </a:cxn>
              </a:cxnLst>
              <a:rect l="0" t="0" r="r" b="b"/>
              <a:pathLst>
                <a:path w="20563" h="20029" extrusionOk="0">
                  <a:moveTo>
                    <a:pt x="20563" y="11929"/>
                  </a:moveTo>
                  <a:cubicBezTo>
                    <a:pt x="17683" y="7609"/>
                    <a:pt x="13363" y="7609"/>
                    <a:pt x="13363" y="1129"/>
                  </a:cubicBezTo>
                  <a:cubicBezTo>
                    <a:pt x="6163" y="-1031"/>
                    <a:pt x="4723" y="-1031"/>
                    <a:pt x="1843" y="9769"/>
                  </a:cubicBezTo>
                  <a:cubicBezTo>
                    <a:pt x="1843" y="11929"/>
                    <a:pt x="-1037" y="18409"/>
                    <a:pt x="403" y="18409"/>
                  </a:cubicBezTo>
                  <a:cubicBezTo>
                    <a:pt x="3283" y="20569"/>
                    <a:pt x="6163" y="20569"/>
                    <a:pt x="7603" y="18409"/>
                  </a:cubicBezTo>
                  <a:cubicBezTo>
                    <a:pt x="10483" y="16249"/>
                    <a:pt x="11923" y="14089"/>
                    <a:pt x="14803" y="14089"/>
                  </a:cubicBezTo>
                  <a:cubicBezTo>
                    <a:pt x="14803" y="14089"/>
                    <a:pt x="20563" y="14089"/>
                    <a:pt x="20563" y="11929"/>
                  </a:cubicBezTo>
                  <a:cubicBezTo>
                    <a:pt x="19123" y="11929"/>
                    <a:pt x="20563" y="14089"/>
                    <a:pt x="20563" y="1192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3" name="Shape 1312">
              <a:extLst>
                <a:ext uri="{FF2B5EF4-FFF2-40B4-BE49-F238E27FC236}">
                  <a16:creationId xmlns:a16="http://schemas.microsoft.com/office/drawing/2014/main" xmlns="" id="{FF025CDC-581E-4E93-82E4-F4651C87F5BC}"/>
                </a:ext>
              </a:extLst>
            </p:cNvPr>
            <p:cNvSpPr/>
            <p:nvPr/>
          </p:nvSpPr>
          <p:spPr>
            <a:xfrm>
              <a:off x="17351478" y="7001985"/>
              <a:ext cx="51288" cy="113799"/>
            </a:xfrm>
            <a:custGeom>
              <a:avLst/>
              <a:gdLst/>
              <a:ahLst/>
              <a:cxnLst>
                <a:cxn ang="0">
                  <a:pos x="wd2" y="hd2"/>
                </a:cxn>
                <a:cxn ang="5400000">
                  <a:pos x="wd2" y="hd2"/>
                </a:cxn>
                <a:cxn ang="10800000">
                  <a:pos x="wd2" y="hd2"/>
                </a:cxn>
                <a:cxn ang="16200000">
                  <a:pos x="wd2" y="hd2"/>
                </a:cxn>
              </a:cxnLst>
              <a:rect l="0" t="0" r="r" b="b"/>
              <a:pathLst>
                <a:path w="18854" h="20517" extrusionOk="0">
                  <a:moveTo>
                    <a:pt x="14400" y="18117"/>
                  </a:moveTo>
                  <a:cubicBezTo>
                    <a:pt x="16800" y="15717"/>
                    <a:pt x="21600" y="13317"/>
                    <a:pt x="16800" y="12117"/>
                  </a:cubicBezTo>
                  <a:cubicBezTo>
                    <a:pt x="14400" y="10917"/>
                    <a:pt x="12000" y="8517"/>
                    <a:pt x="14400" y="6117"/>
                  </a:cubicBezTo>
                  <a:cubicBezTo>
                    <a:pt x="14400" y="6117"/>
                    <a:pt x="16800" y="3717"/>
                    <a:pt x="16800" y="3717"/>
                  </a:cubicBezTo>
                  <a:cubicBezTo>
                    <a:pt x="14400" y="2517"/>
                    <a:pt x="9600" y="117"/>
                    <a:pt x="7200" y="117"/>
                  </a:cubicBezTo>
                  <a:cubicBezTo>
                    <a:pt x="0" y="-1083"/>
                    <a:pt x="0" y="7317"/>
                    <a:pt x="0" y="9717"/>
                  </a:cubicBezTo>
                  <a:cubicBezTo>
                    <a:pt x="0" y="14517"/>
                    <a:pt x="4800" y="16917"/>
                    <a:pt x="9600" y="20517"/>
                  </a:cubicBezTo>
                  <a:cubicBezTo>
                    <a:pt x="12000" y="19317"/>
                    <a:pt x="14400" y="18117"/>
                    <a:pt x="14400" y="18117"/>
                  </a:cubicBezTo>
                  <a:cubicBezTo>
                    <a:pt x="16800" y="15717"/>
                    <a:pt x="14400" y="18117"/>
                    <a:pt x="14400" y="1811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4" name="Shape 1313">
              <a:extLst>
                <a:ext uri="{FF2B5EF4-FFF2-40B4-BE49-F238E27FC236}">
                  <a16:creationId xmlns:a16="http://schemas.microsoft.com/office/drawing/2014/main" xmlns="" id="{EB501BD5-9C50-44E5-928F-7C26C9EF868D}"/>
                </a:ext>
              </a:extLst>
            </p:cNvPr>
            <p:cNvSpPr/>
            <p:nvPr/>
          </p:nvSpPr>
          <p:spPr>
            <a:xfrm>
              <a:off x="17389378" y="7009540"/>
              <a:ext cx="72974" cy="58775"/>
            </a:xfrm>
            <a:custGeom>
              <a:avLst/>
              <a:gdLst/>
              <a:ahLst/>
              <a:cxnLst>
                <a:cxn ang="0">
                  <a:pos x="wd2" y="hd2"/>
                </a:cxn>
                <a:cxn ang="5400000">
                  <a:pos x="wd2" y="hd2"/>
                </a:cxn>
                <a:cxn ang="10800000">
                  <a:pos x="wd2" y="hd2"/>
                </a:cxn>
                <a:cxn ang="16200000">
                  <a:pos x="wd2" y="hd2"/>
                </a:cxn>
              </a:cxnLst>
              <a:rect l="0" t="0" r="r" b="b"/>
              <a:pathLst>
                <a:path w="18355" h="21600" extrusionOk="0">
                  <a:moveTo>
                    <a:pt x="17270" y="0"/>
                  </a:moveTo>
                  <a:cubicBezTo>
                    <a:pt x="13947" y="0"/>
                    <a:pt x="2316" y="0"/>
                    <a:pt x="2316" y="4800"/>
                  </a:cubicBezTo>
                  <a:cubicBezTo>
                    <a:pt x="-1007" y="9600"/>
                    <a:pt x="-1007" y="19200"/>
                    <a:pt x="3978" y="21600"/>
                  </a:cubicBezTo>
                  <a:cubicBezTo>
                    <a:pt x="5639" y="19200"/>
                    <a:pt x="8962" y="21600"/>
                    <a:pt x="10624" y="19200"/>
                  </a:cubicBezTo>
                  <a:cubicBezTo>
                    <a:pt x="12285" y="19200"/>
                    <a:pt x="13947" y="14400"/>
                    <a:pt x="15608" y="16800"/>
                  </a:cubicBezTo>
                  <a:cubicBezTo>
                    <a:pt x="20593" y="21600"/>
                    <a:pt x="17270" y="2400"/>
                    <a:pt x="17270"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5" name="Shape 1314">
              <a:extLst>
                <a:ext uri="{FF2B5EF4-FFF2-40B4-BE49-F238E27FC236}">
                  <a16:creationId xmlns:a16="http://schemas.microsoft.com/office/drawing/2014/main" xmlns="" id="{F787DA8C-0964-42F0-BDAF-099A9490C692}"/>
                </a:ext>
              </a:extLst>
            </p:cNvPr>
            <p:cNvSpPr/>
            <p:nvPr/>
          </p:nvSpPr>
          <p:spPr>
            <a:xfrm>
              <a:off x="18139574" y="7047965"/>
              <a:ext cx="100034" cy="98644"/>
            </a:xfrm>
            <a:custGeom>
              <a:avLst/>
              <a:gdLst/>
              <a:ahLst/>
              <a:cxnLst>
                <a:cxn ang="0">
                  <a:pos x="wd2" y="hd2"/>
                </a:cxn>
                <a:cxn ang="5400000">
                  <a:pos x="wd2" y="hd2"/>
                </a:cxn>
                <a:cxn ang="10800000">
                  <a:pos x="wd2" y="hd2"/>
                </a:cxn>
                <a:cxn ang="16200000">
                  <a:pos x="wd2" y="hd2"/>
                </a:cxn>
              </a:cxnLst>
              <a:rect l="0" t="0" r="r" b="b"/>
              <a:pathLst>
                <a:path w="17073" h="20055" extrusionOk="0">
                  <a:moveTo>
                    <a:pt x="17073" y="18900"/>
                  </a:moveTo>
                  <a:cubicBezTo>
                    <a:pt x="17073" y="16200"/>
                    <a:pt x="17073" y="14850"/>
                    <a:pt x="14799" y="13500"/>
                  </a:cubicBezTo>
                  <a:cubicBezTo>
                    <a:pt x="12526" y="12150"/>
                    <a:pt x="14799" y="10800"/>
                    <a:pt x="13662" y="9450"/>
                  </a:cubicBezTo>
                  <a:cubicBezTo>
                    <a:pt x="12526" y="6750"/>
                    <a:pt x="11389" y="8100"/>
                    <a:pt x="11389" y="4050"/>
                  </a:cubicBezTo>
                  <a:cubicBezTo>
                    <a:pt x="11389" y="4050"/>
                    <a:pt x="7978" y="1350"/>
                    <a:pt x="9115" y="0"/>
                  </a:cubicBezTo>
                  <a:cubicBezTo>
                    <a:pt x="5705" y="0"/>
                    <a:pt x="-4527" y="1350"/>
                    <a:pt x="2294" y="8100"/>
                  </a:cubicBezTo>
                  <a:cubicBezTo>
                    <a:pt x="3431" y="9450"/>
                    <a:pt x="4568" y="10800"/>
                    <a:pt x="5705" y="12150"/>
                  </a:cubicBezTo>
                  <a:cubicBezTo>
                    <a:pt x="6841" y="13500"/>
                    <a:pt x="7978" y="13500"/>
                    <a:pt x="9115" y="14850"/>
                  </a:cubicBezTo>
                  <a:cubicBezTo>
                    <a:pt x="11389" y="14850"/>
                    <a:pt x="13662" y="14850"/>
                    <a:pt x="13662" y="17550"/>
                  </a:cubicBezTo>
                  <a:cubicBezTo>
                    <a:pt x="14799" y="18900"/>
                    <a:pt x="15936" y="21600"/>
                    <a:pt x="17073" y="18900"/>
                  </a:cubicBezTo>
                  <a:cubicBezTo>
                    <a:pt x="17073" y="17550"/>
                    <a:pt x="15936" y="20250"/>
                    <a:pt x="17073" y="189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6" name="Shape 1315">
              <a:extLst>
                <a:ext uri="{FF2B5EF4-FFF2-40B4-BE49-F238E27FC236}">
                  <a16:creationId xmlns:a16="http://schemas.microsoft.com/office/drawing/2014/main" xmlns="" id="{FCA001F8-9531-4853-9A04-5E6D7E842237}"/>
                </a:ext>
              </a:extLst>
            </p:cNvPr>
            <p:cNvSpPr/>
            <p:nvPr/>
          </p:nvSpPr>
          <p:spPr>
            <a:xfrm>
              <a:off x="18160511" y="7114860"/>
              <a:ext cx="638866" cy="543429"/>
            </a:xfrm>
            <a:custGeom>
              <a:avLst/>
              <a:gdLst/>
              <a:ahLst/>
              <a:cxnLst>
                <a:cxn ang="0">
                  <a:pos x="wd2" y="hd2"/>
                </a:cxn>
                <a:cxn ang="5400000">
                  <a:pos x="wd2" y="hd2"/>
                </a:cxn>
                <a:cxn ang="10800000">
                  <a:pos x="wd2" y="hd2"/>
                </a:cxn>
                <a:cxn ang="16200000">
                  <a:pos x="wd2" y="hd2"/>
                </a:cxn>
              </a:cxnLst>
              <a:rect l="0" t="0" r="r" b="b"/>
              <a:pathLst>
                <a:path w="21056" h="21109" extrusionOk="0">
                  <a:moveTo>
                    <a:pt x="20727" y="18280"/>
                  </a:moveTo>
                  <a:cubicBezTo>
                    <a:pt x="20291" y="18023"/>
                    <a:pt x="20509" y="17509"/>
                    <a:pt x="20291" y="16995"/>
                  </a:cubicBezTo>
                  <a:cubicBezTo>
                    <a:pt x="20291" y="16738"/>
                    <a:pt x="19855" y="16480"/>
                    <a:pt x="19636" y="16223"/>
                  </a:cubicBezTo>
                  <a:cubicBezTo>
                    <a:pt x="19200" y="15966"/>
                    <a:pt x="18982" y="15452"/>
                    <a:pt x="18764" y="14938"/>
                  </a:cubicBezTo>
                  <a:cubicBezTo>
                    <a:pt x="18327" y="14423"/>
                    <a:pt x="18545" y="14423"/>
                    <a:pt x="18982" y="13652"/>
                  </a:cubicBezTo>
                  <a:cubicBezTo>
                    <a:pt x="19200" y="13395"/>
                    <a:pt x="19636" y="12880"/>
                    <a:pt x="19418" y="12366"/>
                  </a:cubicBezTo>
                  <a:cubicBezTo>
                    <a:pt x="19200" y="12109"/>
                    <a:pt x="18545" y="12109"/>
                    <a:pt x="18327" y="12109"/>
                  </a:cubicBezTo>
                  <a:cubicBezTo>
                    <a:pt x="18109" y="11852"/>
                    <a:pt x="18327" y="11338"/>
                    <a:pt x="18327" y="11338"/>
                  </a:cubicBezTo>
                  <a:cubicBezTo>
                    <a:pt x="18109" y="10823"/>
                    <a:pt x="18109" y="10052"/>
                    <a:pt x="18327" y="9795"/>
                  </a:cubicBezTo>
                  <a:cubicBezTo>
                    <a:pt x="18764" y="9280"/>
                    <a:pt x="18109" y="9023"/>
                    <a:pt x="17891" y="8766"/>
                  </a:cubicBezTo>
                  <a:cubicBezTo>
                    <a:pt x="17891" y="8509"/>
                    <a:pt x="18327" y="7738"/>
                    <a:pt x="18545" y="7480"/>
                  </a:cubicBezTo>
                  <a:cubicBezTo>
                    <a:pt x="18545" y="7223"/>
                    <a:pt x="18982" y="4652"/>
                    <a:pt x="18764" y="4652"/>
                  </a:cubicBezTo>
                  <a:cubicBezTo>
                    <a:pt x="18109" y="4652"/>
                    <a:pt x="17891" y="4652"/>
                    <a:pt x="17236" y="4138"/>
                  </a:cubicBezTo>
                  <a:cubicBezTo>
                    <a:pt x="17018" y="3880"/>
                    <a:pt x="16800" y="3623"/>
                    <a:pt x="16582" y="3366"/>
                  </a:cubicBezTo>
                  <a:cubicBezTo>
                    <a:pt x="16364" y="3109"/>
                    <a:pt x="15709" y="3109"/>
                    <a:pt x="15491" y="2852"/>
                  </a:cubicBezTo>
                  <a:cubicBezTo>
                    <a:pt x="15055" y="2852"/>
                    <a:pt x="14836" y="2852"/>
                    <a:pt x="14400" y="2595"/>
                  </a:cubicBezTo>
                  <a:cubicBezTo>
                    <a:pt x="14182" y="2080"/>
                    <a:pt x="13745" y="2338"/>
                    <a:pt x="13309" y="2338"/>
                  </a:cubicBezTo>
                  <a:cubicBezTo>
                    <a:pt x="13091" y="2595"/>
                    <a:pt x="12655" y="2338"/>
                    <a:pt x="12436" y="2595"/>
                  </a:cubicBezTo>
                  <a:cubicBezTo>
                    <a:pt x="12000" y="2595"/>
                    <a:pt x="11782" y="3109"/>
                    <a:pt x="11564" y="3366"/>
                  </a:cubicBezTo>
                  <a:cubicBezTo>
                    <a:pt x="11345" y="3623"/>
                    <a:pt x="10691" y="3366"/>
                    <a:pt x="10691" y="3880"/>
                  </a:cubicBezTo>
                  <a:cubicBezTo>
                    <a:pt x="10691" y="4395"/>
                    <a:pt x="10473" y="4395"/>
                    <a:pt x="10036" y="4652"/>
                  </a:cubicBezTo>
                  <a:cubicBezTo>
                    <a:pt x="8945" y="4909"/>
                    <a:pt x="8073" y="4909"/>
                    <a:pt x="7200" y="4138"/>
                  </a:cubicBezTo>
                  <a:cubicBezTo>
                    <a:pt x="6982" y="3880"/>
                    <a:pt x="6764" y="3623"/>
                    <a:pt x="6545" y="3623"/>
                  </a:cubicBezTo>
                  <a:cubicBezTo>
                    <a:pt x="6109" y="3109"/>
                    <a:pt x="5891" y="3366"/>
                    <a:pt x="5455" y="3366"/>
                  </a:cubicBezTo>
                  <a:cubicBezTo>
                    <a:pt x="5236" y="3109"/>
                    <a:pt x="5236" y="2338"/>
                    <a:pt x="5236" y="2080"/>
                  </a:cubicBezTo>
                  <a:cubicBezTo>
                    <a:pt x="4582" y="1823"/>
                    <a:pt x="4364" y="1566"/>
                    <a:pt x="4364" y="795"/>
                  </a:cubicBezTo>
                  <a:cubicBezTo>
                    <a:pt x="4364" y="-491"/>
                    <a:pt x="3491" y="280"/>
                    <a:pt x="3055" y="795"/>
                  </a:cubicBezTo>
                  <a:cubicBezTo>
                    <a:pt x="2836" y="1052"/>
                    <a:pt x="2618" y="1309"/>
                    <a:pt x="2400" y="1309"/>
                  </a:cubicBezTo>
                  <a:cubicBezTo>
                    <a:pt x="1964" y="1052"/>
                    <a:pt x="1309" y="1052"/>
                    <a:pt x="1091" y="538"/>
                  </a:cubicBezTo>
                  <a:cubicBezTo>
                    <a:pt x="655" y="23"/>
                    <a:pt x="655" y="-234"/>
                    <a:pt x="218" y="280"/>
                  </a:cubicBezTo>
                  <a:cubicBezTo>
                    <a:pt x="218" y="538"/>
                    <a:pt x="0" y="538"/>
                    <a:pt x="0" y="795"/>
                  </a:cubicBezTo>
                  <a:cubicBezTo>
                    <a:pt x="0" y="1052"/>
                    <a:pt x="0" y="1309"/>
                    <a:pt x="218" y="1566"/>
                  </a:cubicBezTo>
                  <a:cubicBezTo>
                    <a:pt x="218" y="1566"/>
                    <a:pt x="436" y="2080"/>
                    <a:pt x="218" y="2080"/>
                  </a:cubicBezTo>
                  <a:cubicBezTo>
                    <a:pt x="218" y="2338"/>
                    <a:pt x="0" y="2338"/>
                    <a:pt x="218" y="2595"/>
                  </a:cubicBezTo>
                  <a:cubicBezTo>
                    <a:pt x="218" y="2852"/>
                    <a:pt x="655" y="2852"/>
                    <a:pt x="655" y="3109"/>
                  </a:cubicBezTo>
                  <a:cubicBezTo>
                    <a:pt x="655" y="3366"/>
                    <a:pt x="436" y="3623"/>
                    <a:pt x="655" y="3623"/>
                  </a:cubicBezTo>
                  <a:cubicBezTo>
                    <a:pt x="873" y="4138"/>
                    <a:pt x="873" y="4395"/>
                    <a:pt x="1091" y="4909"/>
                  </a:cubicBezTo>
                  <a:cubicBezTo>
                    <a:pt x="1309" y="5166"/>
                    <a:pt x="1309" y="5423"/>
                    <a:pt x="1745" y="5680"/>
                  </a:cubicBezTo>
                  <a:cubicBezTo>
                    <a:pt x="1745" y="5680"/>
                    <a:pt x="2182" y="5938"/>
                    <a:pt x="2182" y="5938"/>
                  </a:cubicBezTo>
                  <a:cubicBezTo>
                    <a:pt x="2400" y="6966"/>
                    <a:pt x="436" y="7995"/>
                    <a:pt x="1745" y="9023"/>
                  </a:cubicBezTo>
                  <a:cubicBezTo>
                    <a:pt x="2182" y="9280"/>
                    <a:pt x="2182" y="9795"/>
                    <a:pt x="2618" y="10052"/>
                  </a:cubicBezTo>
                  <a:cubicBezTo>
                    <a:pt x="3055" y="10566"/>
                    <a:pt x="3491" y="10823"/>
                    <a:pt x="3927" y="11595"/>
                  </a:cubicBezTo>
                  <a:cubicBezTo>
                    <a:pt x="3927" y="11852"/>
                    <a:pt x="3709" y="12109"/>
                    <a:pt x="3709" y="12366"/>
                  </a:cubicBezTo>
                  <a:cubicBezTo>
                    <a:pt x="3927" y="12623"/>
                    <a:pt x="4364" y="12623"/>
                    <a:pt x="4145" y="12880"/>
                  </a:cubicBezTo>
                  <a:cubicBezTo>
                    <a:pt x="4145" y="13652"/>
                    <a:pt x="4582" y="13909"/>
                    <a:pt x="4800" y="14423"/>
                  </a:cubicBezTo>
                  <a:cubicBezTo>
                    <a:pt x="5236" y="14166"/>
                    <a:pt x="5018" y="13909"/>
                    <a:pt x="5236" y="13652"/>
                  </a:cubicBezTo>
                  <a:cubicBezTo>
                    <a:pt x="5236" y="13652"/>
                    <a:pt x="5455" y="13909"/>
                    <a:pt x="5455" y="13909"/>
                  </a:cubicBezTo>
                  <a:cubicBezTo>
                    <a:pt x="5891" y="13909"/>
                    <a:pt x="5455" y="13909"/>
                    <a:pt x="5673" y="14166"/>
                  </a:cubicBezTo>
                  <a:cubicBezTo>
                    <a:pt x="5891" y="14423"/>
                    <a:pt x="6109" y="13652"/>
                    <a:pt x="6545" y="14166"/>
                  </a:cubicBezTo>
                  <a:cubicBezTo>
                    <a:pt x="6982" y="14938"/>
                    <a:pt x="7200" y="15709"/>
                    <a:pt x="7636" y="16480"/>
                  </a:cubicBezTo>
                  <a:cubicBezTo>
                    <a:pt x="8073" y="17252"/>
                    <a:pt x="9164" y="18023"/>
                    <a:pt x="10036" y="18538"/>
                  </a:cubicBezTo>
                  <a:cubicBezTo>
                    <a:pt x="10473" y="18795"/>
                    <a:pt x="10909" y="18795"/>
                    <a:pt x="11345" y="19052"/>
                  </a:cubicBezTo>
                  <a:cubicBezTo>
                    <a:pt x="11564" y="19052"/>
                    <a:pt x="12218" y="18795"/>
                    <a:pt x="12218" y="18795"/>
                  </a:cubicBezTo>
                  <a:cubicBezTo>
                    <a:pt x="12218" y="18795"/>
                    <a:pt x="12218" y="19052"/>
                    <a:pt x="12218" y="19052"/>
                  </a:cubicBezTo>
                  <a:cubicBezTo>
                    <a:pt x="12436" y="19052"/>
                    <a:pt x="13091" y="18538"/>
                    <a:pt x="13309" y="18280"/>
                  </a:cubicBezTo>
                  <a:cubicBezTo>
                    <a:pt x="13309" y="18280"/>
                    <a:pt x="13091" y="18280"/>
                    <a:pt x="13091" y="18280"/>
                  </a:cubicBezTo>
                  <a:cubicBezTo>
                    <a:pt x="13091" y="18023"/>
                    <a:pt x="13527" y="18280"/>
                    <a:pt x="13527" y="18280"/>
                  </a:cubicBezTo>
                  <a:cubicBezTo>
                    <a:pt x="13964" y="18538"/>
                    <a:pt x="13964" y="18795"/>
                    <a:pt x="14182" y="19309"/>
                  </a:cubicBezTo>
                  <a:cubicBezTo>
                    <a:pt x="14400" y="20080"/>
                    <a:pt x="14618" y="20080"/>
                    <a:pt x="15055" y="20338"/>
                  </a:cubicBezTo>
                  <a:cubicBezTo>
                    <a:pt x="16364" y="20595"/>
                    <a:pt x="17891" y="20852"/>
                    <a:pt x="19200" y="21109"/>
                  </a:cubicBezTo>
                  <a:cubicBezTo>
                    <a:pt x="19200" y="20080"/>
                    <a:pt x="19418" y="19823"/>
                    <a:pt x="20073" y="19309"/>
                  </a:cubicBezTo>
                  <a:cubicBezTo>
                    <a:pt x="20509" y="19052"/>
                    <a:pt x="21600" y="18795"/>
                    <a:pt x="20727" y="18280"/>
                  </a:cubicBezTo>
                  <a:cubicBezTo>
                    <a:pt x="20509" y="18023"/>
                    <a:pt x="21164" y="18538"/>
                    <a:pt x="20727" y="182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7" name="Shape 1316">
              <a:extLst>
                <a:ext uri="{FF2B5EF4-FFF2-40B4-BE49-F238E27FC236}">
                  <a16:creationId xmlns:a16="http://schemas.microsoft.com/office/drawing/2014/main" xmlns="" id="{8AC80EA8-0A03-45AA-8E72-FEA2B0381A2C}"/>
                </a:ext>
              </a:extLst>
            </p:cNvPr>
            <p:cNvSpPr/>
            <p:nvPr/>
          </p:nvSpPr>
          <p:spPr>
            <a:xfrm>
              <a:off x="18174070" y="7108999"/>
              <a:ext cx="51979" cy="38430"/>
            </a:xfrm>
            <a:custGeom>
              <a:avLst/>
              <a:gdLst/>
              <a:ahLst/>
              <a:cxnLst>
                <a:cxn ang="0">
                  <a:pos x="wd2" y="hd2"/>
                </a:cxn>
                <a:cxn ang="5400000">
                  <a:pos x="wd2" y="hd2"/>
                </a:cxn>
                <a:cxn ang="10800000">
                  <a:pos x="wd2" y="hd2"/>
                </a:cxn>
                <a:cxn ang="16200000">
                  <a:pos x="wd2" y="hd2"/>
                </a:cxn>
              </a:cxnLst>
              <a:rect l="0" t="0" r="r" b="b"/>
              <a:pathLst>
                <a:path w="21600" h="21600" extrusionOk="0">
                  <a:moveTo>
                    <a:pt x="2700" y="3600"/>
                  </a:moveTo>
                  <a:cubicBezTo>
                    <a:pt x="5400" y="3600"/>
                    <a:pt x="5400" y="10800"/>
                    <a:pt x="8100" y="14400"/>
                  </a:cubicBezTo>
                  <a:cubicBezTo>
                    <a:pt x="13500" y="14400"/>
                    <a:pt x="16200" y="18000"/>
                    <a:pt x="21600" y="21600"/>
                  </a:cubicBezTo>
                  <a:cubicBezTo>
                    <a:pt x="18900" y="7200"/>
                    <a:pt x="8100" y="3600"/>
                    <a:pt x="0" y="0"/>
                  </a:cubicBezTo>
                  <a:cubicBezTo>
                    <a:pt x="0" y="3600"/>
                    <a:pt x="0" y="3600"/>
                    <a:pt x="2700" y="3600"/>
                  </a:cubicBezTo>
                  <a:cubicBezTo>
                    <a:pt x="5400" y="3600"/>
                    <a:pt x="0" y="3600"/>
                    <a:pt x="2700" y="3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8" name="Shape 1317">
              <a:extLst>
                <a:ext uri="{FF2B5EF4-FFF2-40B4-BE49-F238E27FC236}">
                  <a16:creationId xmlns:a16="http://schemas.microsoft.com/office/drawing/2014/main" xmlns="" id="{2879C14A-4778-41A6-B52E-CB92E9844E0A}"/>
                </a:ext>
              </a:extLst>
            </p:cNvPr>
            <p:cNvSpPr/>
            <p:nvPr/>
          </p:nvSpPr>
          <p:spPr>
            <a:xfrm>
              <a:off x="18020397" y="6957339"/>
              <a:ext cx="227014" cy="110974"/>
            </a:xfrm>
            <a:custGeom>
              <a:avLst/>
              <a:gdLst/>
              <a:ahLst/>
              <a:cxnLst>
                <a:cxn ang="0">
                  <a:pos x="wd2" y="hd2"/>
                </a:cxn>
                <a:cxn ang="5400000">
                  <a:pos x="wd2" y="hd2"/>
                </a:cxn>
                <a:cxn ang="10800000">
                  <a:pos x="wd2" y="hd2"/>
                </a:cxn>
                <a:cxn ang="16200000">
                  <a:pos x="wd2" y="hd2"/>
                </a:cxn>
              </a:cxnLst>
              <a:rect l="0" t="0" r="r" b="b"/>
              <a:pathLst>
                <a:path w="21066" h="20007" extrusionOk="0">
                  <a:moveTo>
                    <a:pt x="16046" y="16407"/>
                  </a:moveTo>
                  <a:cubicBezTo>
                    <a:pt x="16663" y="15207"/>
                    <a:pt x="17897" y="17607"/>
                    <a:pt x="18514" y="18807"/>
                  </a:cubicBezTo>
                  <a:cubicBezTo>
                    <a:pt x="18514" y="18807"/>
                    <a:pt x="20983" y="18807"/>
                    <a:pt x="20983" y="18807"/>
                  </a:cubicBezTo>
                  <a:cubicBezTo>
                    <a:pt x="21600" y="17607"/>
                    <a:pt x="18514" y="12807"/>
                    <a:pt x="20366" y="12807"/>
                  </a:cubicBezTo>
                  <a:cubicBezTo>
                    <a:pt x="19749" y="11607"/>
                    <a:pt x="18514" y="11607"/>
                    <a:pt x="18514" y="10407"/>
                  </a:cubicBezTo>
                  <a:cubicBezTo>
                    <a:pt x="18514" y="8007"/>
                    <a:pt x="17897" y="6807"/>
                    <a:pt x="16663" y="6807"/>
                  </a:cubicBezTo>
                  <a:cubicBezTo>
                    <a:pt x="14811" y="6807"/>
                    <a:pt x="13577" y="8007"/>
                    <a:pt x="11726" y="5607"/>
                  </a:cubicBezTo>
                  <a:cubicBezTo>
                    <a:pt x="9874" y="4407"/>
                    <a:pt x="8023" y="4407"/>
                    <a:pt x="5554" y="3207"/>
                  </a:cubicBezTo>
                  <a:cubicBezTo>
                    <a:pt x="3703" y="2007"/>
                    <a:pt x="2469" y="-1593"/>
                    <a:pt x="0" y="807"/>
                  </a:cubicBezTo>
                  <a:cubicBezTo>
                    <a:pt x="1851" y="5607"/>
                    <a:pt x="6789" y="6807"/>
                    <a:pt x="4937" y="15207"/>
                  </a:cubicBezTo>
                  <a:cubicBezTo>
                    <a:pt x="6789" y="15207"/>
                    <a:pt x="11109" y="15207"/>
                    <a:pt x="11109" y="20007"/>
                  </a:cubicBezTo>
                  <a:cubicBezTo>
                    <a:pt x="11109" y="16407"/>
                    <a:pt x="14811" y="16407"/>
                    <a:pt x="16046" y="16407"/>
                  </a:cubicBezTo>
                  <a:cubicBezTo>
                    <a:pt x="16663" y="15207"/>
                    <a:pt x="11726" y="16407"/>
                    <a:pt x="16046" y="1640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79" name="Shape 1318">
              <a:extLst>
                <a:ext uri="{FF2B5EF4-FFF2-40B4-BE49-F238E27FC236}">
                  <a16:creationId xmlns:a16="http://schemas.microsoft.com/office/drawing/2014/main" xmlns="" id="{AB6FF8CC-DF9F-4BFE-B43D-D21EF2E4C0C7}"/>
                </a:ext>
              </a:extLst>
            </p:cNvPr>
            <p:cNvSpPr/>
            <p:nvPr/>
          </p:nvSpPr>
          <p:spPr>
            <a:xfrm>
              <a:off x="18195545" y="7027623"/>
              <a:ext cx="153273" cy="140151"/>
            </a:xfrm>
            <a:custGeom>
              <a:avLst/>
              <a:gdLst/>
              <a:ahLst/>
              <a:cxnLst>
                <a:cxn ang="0">
                  <a:pos x="wd2" y="hd2"/>
                </a:cxn>
                <a:cxn ang="5400000">
                  <a:pos x="wd2" y="hd2"/>
                </a:cxn>
                <a:cxn ang="10800000">
                  <a:pos x="wd2" y="hd2"/>
                </a:cxn>
                <a:cxn ang="16200000">
                  <a:pos x="wd2" y="hd2"/>
                </a:cxn>
              </a:cxnLst>
              <a:rect l="0" t="0" r="r" b="b"/>
              <a:pathLst>
                <a:path w="18544" h="21600" extrusionOk="0">
                  <a:moveTo>
                    <a:pt x="4622" y="2057"/>
                  </a:moveTo>
                  <a:cubicBezTo>
                    <a:pt x="4622" y="2057"/>
                    <a:pt x="7022" y="4114"/>
                    <a:pt x="6222" y="5143"/>
                  </a:cubicBezTo>
                  <a:cubicBezTo>
                    <a:pt x="6222" y="5143"/>
                    <a:pt x="3822" y="5143"/>
                    <a:pt x="3822" y="5143"/>
                  </a:cubicBezTo>
                  <a:cubicBezTo>
                    <a:pt x="2222" y="5143"/>
                    <a:pt x="2222" y="3086"/>
                    <a:pt x="1422" y="3086"/>
                  </a:cubicBezTo>
                  <a:cubicBezTo>
                    <a:pt x="-1778" y="2057"/>
                    <a:pt x="1422" y="6171"/>
                    <a:pt x="1422" y="7200"/>
                  </a:cubicBezTo>
                  <a:cubicBezTo>
                    <a:pt x="1422" y="10286"/>
                    <a:pt x="3822" y="8229"/>
                    <a:pt x="3022" y="11314"/>
                  </a:cubicBezTo>
                  <a:cubicBezTo>
                    <a:pt x="2222" y="13371"/>
                    <a:pt x="3822" y="13371"/>
                    <a:pt x="4622" y="14400"/>
                  </a:cubicBezTo>
                  <a:cubicBezTo>
                    <a:pt x="5422" y="14400"/>
                    <a:pt x="5422" y="16457"/>
                    <a:pt x="5422" y="17486"/>
                  </a:cubicBezTo>
                  <a:cubicBezTo>
                    <a:pt x="6222" y="16457"/>
                    <a:pt x="9422" y="14400"/>
                    <a:pt x="11022" y="13371"/>
                  </a:cubicBezTo>
                  <a:cubicBezTo>
                    <a:pt x="11822" y="13371"/>
                    <a:pt x="11822" y="15429"/>
                    <a:pt x="11822" y="16457"/>
                  </a:cubicBezTo>
                  <a:cubicBezTo>
                    <a:pt x="11822" y="19543"/>
                    <a:pt x="12622" y="20571"/>
                    <a:pt x="15022" y="21600"/>
                  </a:cubicBezTo>
                  <a:cubicBezTo>
                    <a:pt x="15022" y="20571"/>
                    <a:pt x="15022" y="18514"/>
                    <a:pt x="15022" y="18514"/>
                  </a:cubicBezTo>
                  <a:cubicBezTo>
                    <a:pt x="15822" y="17486"/>
                    <a:pt x="16622" y="17486"/>
                    <a:pt x="16622" y="16457"/>
                  </a:cubicBezTo>
                  <a:cubicBezTo>
                    <a:pt x="17422" y="14400"/>
                    <a:pt x="17422" y="12343"/>
                    <a:pt x="18222" y="11314"/>
                  </a:cubicBezTo>
                  <a:cubicBezTo>
                    <a:pt x="19822" y="8229"/>
                    <a:pt x="15022" y="2057"/>
                    <a:pt x="13422" y="1029"/>
                  </a:cubicBezTo>
                  <a:cubicBezTo>
                    <a:pt x="11822" y="4114"/>
                    <a:pt x="10222" y="4114"/>
                    <a:pt x="7822" y="2057"/>
                  </a:cubicBezTo>
                  <a:cubicBezTo>
                    <a:pt x="7822" y="1029"/>
                    <a:pt x="6222" y="0"/>
                    <a:pt x="5422" y="0"/>
                  </a:cubicBezTo>
                  <a:cubicBezTo>
                    <a:pt x="4622" y="0"/>
                    <a:pt x="4622" y="1029"/>
                    <a:pt x="4622" y="2057"/>
                  </a:cubicBezTo>
                  <a:cubicBezTo>
                    <a:pt x="5422" y="3086"/>
                    <a:pt x="3822" y="0"/>
                    <a:pt x="4622" y="205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0" name="Shape 1319">
              <a:extLst>
                <a:ext uri="{FF2B5EF4-FFF2-40B4-BE49-F238E27FC236}">
                  <a16:creationId xmlns:a16="http://schemas.microsoft.com/office/drawing/2014/main" xmlns="" id="{DCB04A9A-E851-4078-8A17-8EFB1028AF48}"/>
                </a:ext>
              </a:extLst>
            </p:cNvPr>
            <p:cNvSpPr/>
            <p:nvPr/>
          </p:nvSpPr>
          <p:spPr>
            <a:xfrm>
              <a:off x="18239607" y="7473911"/>
              <a:ext cx="58758" cy="60055"/>
            </a:xfrm>
            <a:custGeom>
              <a:avLst/>
              <a:gdLst/>
              <a:ahLst/>
              <a:cxnLst>
                <a:cxn ang="0">
                  <a:pos x="wd2" y="hd2"/>
                </a:cxn>
                <a:cxn ang="5400000">
                  <a:pos x="wd2" y="hd2"/>
                </a:cxn>
                <a:cxn ang="10800000">
                  <a:pos x="wd2" y="hd2"/>
                </a:cxn>
                <a:cxn ang="16200000">
                  <a:pos x="wd2" y="hd2"/>
                </a:cxn>
              </a:cxnLst>
              <a:rect l="0" t="0" r="r" b="b"/>
              <a:pathLst>
                <a:path w="21600" h="19128" extrusionOk="0">
                  <a:moveTo>
                    <a:pt x="7200" y="1848"/>
                  </a:moveTo>
                  <a:cubicBezTo>
                    <a:pt x="2400" y="4008"/>
                    <a:pt x="0" y="8328"/>
                    <a:pt x="0" y="12648"/>
                  </a:cubicBezTo>
                  <a:cubicBezTo>
                    <a:pt x="2400" y="12648"/>
                    <a:pt x="9600" y="12648"/>
                    <a:pt x="9600" y="14808"/>
                  </a:cubicBezTo>
                  <a:cubicBezTo>
                    <a:pt x="14400" y="19128"/>
                    <a:pt x="16800" y="19128"/>
                    <a:pt x="21600" y="19128"/>
                  </a:cubicBezTo>
                  <a:cubicBezTo>
                    <a:pt x="21600" y="19128"/>
                    <a:pt x="16800" y="8328"/>
                    <a:pt x="16800" y="8328"/>
                  </a:cubicBezTo>
                  <a:cubicBezTo>
                    <a:pt x="19200" y="8328"/>
                    <a:pt x="21600" y="8328"/>
                    <a:pt x="19200" y="4008"/>
                  </a:cubicBezTo>
                  <a:cubicBezTo>
                    <a:pt x="14400" y="1848"/>
                    <a:pt x="12000" y="-2472"/>
                    <a:pt x="7200" y="1848"/>
                  </a:cubicBezTo>
                  <a:cubicBezTo>
                    <a:pt x="2400" y="6168"/>
                    <a:pt x="9600" y="-312"/>
                    <a:pt x="7200" y="184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1" name="Shape 1320">
              <a:extLst>
                <a:ext uri="{FF2B5EF4-FFF2-40B4-BE49-F238E27FC236}">
                  <a16:creationId xmlns:a16="http://schemas.microsoft.com/office/drawing/2014/main" xmlns="" id="{CE44D018-DA6E-4141-B77F-F20D61C87973}"/>
                </a:ext>
              </a:extLst>
            </p:cNvPr>
            <p:cNvSpPr/>
            <p:nvPr/>
          </p:nvSpPr>
          <p:spPr>
            <a:xfrm>
              <a:off x="17879108" y="7215240"/>
              <a:ext cx="220388" cy="178576"/>
            </a:xfrm>
            <a:custGeom>
              <a:avLst/>
              <a:gdLst/>
              <a:ahLst/>
              <a:cxnLst>
                <a:cxn ang="0">
                  <a:pos x="wd2" y="hd2"/>
                </a:cxn>
                <a:cxn ang="5400000">
                  <a:pos x="wd2" y="hd2"/>
                </a:cxn>
                <a:cxn ang="10800000">
                  <a:pos x="wd2" y="hd2"/>
                </a:cxn>
                <a:cxn ang="16200000">
                  <a:pos x="wd2" y="hd2"/>
                </a:cxn>
              </a:cxnLst>
              <a:rect l="0" t="0" r="r" b="b"/>
              <a:pathLst>
                <a:path w="20652" h="21600" extrusionOk="0">
                  <a:moveTo>
                    <a:pt x="16949" y="8000"/>
                  </a:moveTo>
                  <a:cubicBezTo>
                    <a:pt x="17566" y="7200"/>
                    <a:pt x="18183" y="6400"/>
                    <a:pt x="17566" y="5600"/>
                  </a:cubicBezTo>
                  <a:cubicBezTo>
                    <a:pt x="16949" y="4800"/>
                    <a:pt x="16332" y="4800"/>
                    <a:pt x="16949" y="4000"/>
                  </a:cubicBezTo>
                  <a:cubicBezTo>
                    <a:pt x="18183" y="2400"/>
                    <a:pt x="20652" y="2400"/>
                    <a:pt x="20652" y="0"/>
                  </a:cubicBezTo>
                  <a:cubicBezTo>
                    <a:pt x="18801" y="0"/>
                    <a:pt x="16332" y="0"/>
                    <a:pt x="14481" y="800"/>
                  </a:cubicBezTo>
                  <a:cubicBezTo>
                    <a:pt x="13246" y="800"/>
                    <a:pt x="12012" y="1600"/>
                    <a:pt x="10778" y="1600"/>
                  </a:cubicBezTo>
                  <a:cubicBezTo>
                    <a:pt x="8926" y="1600"/>
                    <a:pt x="8309" y="800"/>
                    <a:pt x="7075" y="1600"/>
                  </a:cubicBezTo>
                  <a:cubicBezTo>
                    <a:pt x="5841" y="2400"/>
                    <a:pt x="5223" y="2400"/>
                    <a:pt x="3989" y="1600"/>
                  </a:cubicBezTo>
                  <a:cubicBezTo>
                    <a:pt x="2755" y="0"/>
                    <a:pt x="3372" y="3200"/>
                    <a:pt x="3372" y="3200"/>
                  </a:cubicBezTo>
                  <a:cubicBezTo>
                    <a:pt x="2755" y="4000"/>
                    <a:pt x="2755" y="4800"/>
                    <a:pt x="2755" y="4800"/>
                  </a:cubicBezTo>
                  <a:cubicBezTo>
                    <a:pt x="2138" y="6400"/>
                    <a:pt x="1521" y="4800"/>
                    <a:pt x="903" y="4800"/>
                  </a:cubicBezTo>
                  <a:cubicBezTo>
                    <a:pt x="286" y="5600"/>
                    <a:pt x="903" y="7200"/>
                    <a:pt x="903" y="8000"/>
                  </a:cubicBezTo>
                  <a:cubicBezTo>
                    <a:pt x="903" y="8800"/>
                    <a:pt x="286" y="10400"/>
                    <a:pt x="1521" y="11200"/>
                  </a:cubicBezTo>
                  <a:cubicBezTo>
                    <a:pt x="4606" y="13600"/>
                    <a:pt x="2138" y="15200"/>
                    <a:pt x="286" y="17600"/>
                  </a:cubicBezTo>
                  <a:cubicBezTo>
                    <a:pt x="-948" y="19200"/>
                    <a:pt x="2138" y="21600"/>
                    <a:pt x="3372" y="21600"/>
                  </a:cubicBezTo>
                  <a:cubicBezTo>
                    <a:pt x="4606" y="21600"/>
                    <a:pt x="5841" y="20000"/>
                    <a:pt x="7075" y="19200"/>
                  </a:cubicBezTo>
                  <a:cubicBezTo>
                    <a:pt x="8926" y="17600"/>
                    <a:pt x="10778" y="16800"/>
                    <a:pt x="12629" y="15200"/>
                  </a:cubicBezTo>
                  <a:cubicBezTo>
                    <a:pt x="13863" y="14400"/>
                    <a:pt x="15098" y="13600"/>
                    <a:pt x="16332" y="12000"/>
                  </a:cubicBezTo>
                  <a:cubicBezTo>
                    <a:pt x="16949" y="10400"/>
                    <a:pt x="16332" y="8800"/>
                    <a:pt x="16949" y="8000"/>
                  </a:cubicBezTo>
                  <a:cubicBezTo>
                    <a:pt x="17566" y="6400"/>
                    <a:pt x="16949" y="8800"/>
                    <a:pt x="16949" y="80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2" name="Shape 1321">
              <a:extLst>
                <a:ext uri="{FF2B5EF4-FFF2-40B4-BE49-F238E27FC236}">
                  <a16:creationId xmlns:a16="http://schemas.microsoft.com/office/drawing/2014/main" xmlns="" id="{6513C06F-6CF4-4C1B-99BD-8DFA5C451845}"/>
                </a:ext>
              </a:extLst>
            </p:cNvPr>
            <p:cNvSpPr/>
            <p:nvPr/>
          </p:nvSpPr>
          <p:spPr>
            <a:xfrm>
              <a:off x="17981158" y="7206655"/>
              <a:ext cx="323984" cy="306966"/>
            </a:xfrm>
            <a:custGeom>
              <a:avLst/>
              <a:gdLst/>
              <a:ahLst/>
              <a:cxnLst>
                <a:cxn ang="0">
                  <a:pos x="wd2" y="hd2"/>
                </a:cxn>
                <a:cxn ang="5400000">
                  <a:pos x="wd2" y="hd2"/>
                </a:cxn>
                <a:cxn ang="10800000">
                  <a:pos x="wd2" y="hd2"/>
                </a:cxn>
                <a:cxn ang="16200000">
                  <a:pos x="wd2" y="hd2"/>
                </a:cxn>
              </a:cxnLst>
              <a:rect l="0" t="0" r="r" b="b"/>
              <a:pathLst>
                <a:path w="21210" h="21255" extrusionOk="0">
                  <a:moveTo>
                    <a:pt x="19914" y="16200"/>
                  </a:moveTo>
                  <a:cubicBezTo>
                    <a:pt x="19914" y="16200"/>
                    <a:pt x="19050" y="15740"/>
                    <a:pt x="19050" y="15281"/>
                  </a:cubicBezTo>
                  <a:cubicBezTo>
                    <a:pt x="19050" y="14821"/>
                    <a:pt x="19482" y="14821"/>
                    <a:pt x="19482" y="14361"/>
                  </a:cubicBezTo>
                  <a:cubicBezTo>
                    <a:pt x="19050" y="13442"/>
                    <a:pt x="18186" y="12983"/>
                    <a:pt x="17322" y="12064"/>
                  </a:cubicBezTo>
                  <a:cubicBezTo>
                    <a:pt x="16890" y="12064"/>
                    <a:pt x="16026" y="11604"/>
                    <a:pt x="16026" y="11144"/>
                  </a:cubicBezTo>
                  <a:cubicBezTo>
                    <a:pt x="15594" y="10225"/>
                    <a:pt x="14730" y="9306"/>
                    <a:pt x="14730" y="7927"/>
                  </a:cubicBezTo>
                  <a:cubicBezTo>
                    <a:pt x="14298" y="7008"/>
                    <a:pt x="16890" y="5170"/>
                    <a:pt x="16026" y="4251"/>
                  </a:cubicBezTo>
                  <a:cubicBezTo>
                    <a:pt x="15162" y="3791"/>
                    <a:pt x="14730" y="3332"/>
                    <a:pt x="14298" y="2412"/>
                  </a:cubicBezTo>
                  <a:cubicBezTo>
                    <a:pt x="13866" y="1953"/>
                    <a:pt x="13866" y="1034"/>
                    <a:pt x="13434" y="574"/>
                  </a:cubicBezTo>
                  <a:cubicBezTo>
                    <a:pt x="13002" y="574"/>
                    <a:pt x="13002" y="1034"/>
                    <a:pt x="12570" y="1034"/>
                  </a:cubicBezTo>
                  <a:cubicBezTo>
                    <a:pt x="11706" y="1034"/>
                    <a:pt x="12138" y="115"/>
                    <a:pt x="11706" y="115"/>
                  </a:cubicBezTo>
                  <a:cubicBezTo>
                    <a:pt x="11274" y="115"/>
                    <a:pt x="10410" y="574"/>
                    <a:pt x="10410" y="574"/>
                  </a:cubicBezTo>
                  <a:cubicBezTo>
                    <a:pt x="9546" y="-345"/>
                    <a:pt x="9114" y="115"/>
                    <a:pt x="8250" y="115"/>
                  </a:cubicBezTo>
                  <a:cubicBezTo>
                    <a:pt x="7386" y="574"/>
                    <a:pt x="7818" y="1034"/>
                    <a:pt x="7386" y="1493"/>
                  </a:cubicBezTo>
                  <a:cubicBezTo>
                    <a:pt x="6522" y="1953"/>
                    <a:pt x="5658" y="1953"/>
                    <a:pt x="5226" y="2872"/>
                  </a:cubicBezTo>
                  <a:cubicBezTo>
                    <a:pt x="4794" y="3791"/>
                    <a:pt x="5658" y="3332"/>
                    <a:pt x="5658" y="4251"/>
                  </a:cubicBezTo>
                  <a:cubicBezTo>
                    <a:pt x="5658" y="4710"/>
                    <a:pt x="5226" y="4710"/>
                    <a:pt x="5226" y="5629"/>
                  </a:cubicBezTo>
                  <a:cubicBezTo>
                    <a:pt x="5226" y="7008"/>
                    <a:pt x="4794" y="7468"/>
                    <a:pt x="3498" y="8387"/>
                  </a:cubicBezTo>
                  <a:cubicBezTo>
                    <a:pt x="2634" y="8846"/>
                    <a:pt x="-390" y="10225"/>
                    <a:pt x="42" y="11144"/>
                  </a:cubicBezTo>
                  <a:cubicBezTo>
                    <a:pt x="474" y="11604"/>
                    <a:pt x="474" y="12983"/>
                    <a:pt x="906" y="13442"/>
                  </a:cubicBezTo>
                  <a:cubicBezTo>
                    <a:pt x="1338" y="13902"/>
                    <a:pt x="3066" y="13902"/>
                    <a:pt x="3498" y="13902"/>
                  </a:cubicBezTo>
                  <a:cubicBezTo>
                    <a:pt x="4794" y="14361"/>
                    <a:pt x="6090" y="15281"/>
                    <a:pt x="7386" y="16200"/>
                  </a:cubicBezTo>
                  <a:cubicBezTo>
                    <a:pt x="9114" y="17578"/>
                    <a:pt x="10410" y="18957"/>
                    <a:pt x="12138" y="20336"/>
                  </a:cubicBezTo>
                  <a:cubicBezTo>
                    <a:pt x="13434" y="21255"/>
                    <a:pt x="14730" y="21255"/>
                    <a:pt x="16026" y="21255"/>
                  </a:cubicBezTo>
                  <a:cubicBezTo>
                    <a:pt x="17322" y="21255"/>
                    <a:pt x="17322" y="19876"/>
                    <a:pt x="18186" y="18957"/>
                  </a:cubicBezTo>
                  <a:cubicBezTo>
                    <a:pt x="19050" y="18038"/>
                    <a:pt x="20778" y="19876"/>
                    <a:pt x="21210" y="19417"/>
                  </a:cubicBezTo>
                  <a:cubicBezTo>
                    <a:pt x="20778" y="18957"/>
                    <a:pt x="20346" y="18498"/>
                    <a:pt x="19914" y="17578"/>
                  </a:cubicBezTo>
                  <a:cubicBezTo>
                    <a:pt x="19914" y="17119"/>
                    <a:pt x="20346" y="16659"/>
                    <a:pt x="19914" y="16200"/>
                  </a:cubicBezTo>
                  <a:cubicBezTo>
                    <a:pt x="19482" y="15740"/>
                    <a:pt x="20346" y="16659"/>
                    <a:pt x="19914" y="16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3" name="Shape 1322">
              <a:extLst>
                <a:ext uri="{FF2B5EF4-FFF2-40B4-BE49-F238E27FC236}">
                  <a16:creationId xmlns:a16="http://schemas.microsoft.com/office/drawing/2014/main" xmlns="" id="{7995CD4B-8255-45CF-A99A-50142239A81A}"/>
                </a:ext>
              </a:extLst>
            </p:cNvPr>
            <p:cNvSpPr/>
            <p:nvPr/>
          </p:nvSpPr>
          <p:spPr>
            <a:xfrm>
              <a:off x="17566487" y="7020842"/>
              <a:ext cx="614072" cy="239609"/>
            </a:xfrm>
            <a:custGeom>
              <a:avLst/>
              <a:gdLst/>
              <a:ahLst/>
              <a:cxnLst>
                <a:cxn ang="0">
                  <a:pos x="wd2" y="hd2"/>
                </a:cxn>
                <a:cxn ang="5400000">
                  <a:pos x="wd2" y="hd2"/>
                </a:cxn>
                <a:cxn ang="10800000">
                  <a:pos x="wd2" y="hd2"/>
                </a:cxn>
                <a:cxn ang="16200000">
                  <a:pos x="wd2" y="hd2"/>
                </a:cxn>
              </a:cxnLst>
              <a:rect l="0" t="0" r="r" b="b"/>
              <a:pathLst>
                <a:path w="21113" h="21600" extrusionOk="0">
                  <a:moveTo>
                    <a:pt x="11501" y="21600"/>
                  </a:moveTo>
                  <a:cubicBezTo>
                    <a:pt x="11729" y="21000"/>
                    <a:pt x="11956" y="19800"/>
                    <a:pt x="11956" y="19800"/>
                  </a:cubicBezTo>
                  <a:cubicBezTo>
                    <a:pt x="11729" y="18600"/>
                    <a:pt x="11956" y="18000"/>
                    <a:pt x="12183" y="18600"/>
                  </a:cubicBezTo>
                  <a:cubicBezTo>
                    <a:pt x="12638" y="19200"/>
                    <a:pt x="12865" y="18600"/>
                    <a:pt x="13320" y="18600"/>
                  </a:cubicBezTo>
                  <a:cubicBezTo>
                    <a:pt x="13775" y="18000"/>
                    <a:pt x="13775" y="18000"/>
                    <a:pt x="14230" y="18600"/>
                  </a:cubicBezTo>
                  <a:cubicBezTo>
                    <a:pt x="15139" y="18600"/>
                    <a:pt x="15821" y="17400"/>
                    <a:pt x="16731" y="17400"/>
                  </a:cubicBezTo>
                  <a:cubicBezTo>
                    <a:pt x="17413" y="17400"/>
                    <a:pt x="18322" y="17400"/>
                    <a:pt x="19004" y="16800"/>
                  </a:cubicBezTo>
                  <a:cubicBezTo>
                    <a:pt x="19459" y="16200"/>
                    <a:pt x="19459" y="17400"/>
                    <a:pt x="20141" y="16800"/>
                  </a:cubicBezTo>
                  <a:cubicBezTo>
                    <a:pt x="20596" y="16200"/>
                    <a:pt x="20369" y="17400"/>
                    <a:pt x="20596" y="18000"/>
                  </a:cubicBezTo>
                  <a:cubicBezTo>
                    <a:pt x="20823" y="18600"/>
                    <a:pt x="21278" y="17400"/>
                    <a:pt x="21051" y="16800"/>
                  </a:cubicBezTo>
                  <a:cubicBezTo>
                    <a:pt x="20823" y="16200"/>
                    <a:pt x="21278" y="15000"/>
                    <a:pt x="20596" y="14400"/>
                  </a:cubicBezTo>
                  <a:cubicBezTo>
                    <a:pt x="20369" y="13800"/>
                    <a:pt x="20823" y="13800"/>
                    <a:pt x="20596" y="13200"/>
                  </a:cubicBezTo>
                  <a:cubicBezTo>
                    <a:pt x="20596" y="12000"/>
                    <a:pt x="20369" y="11400"/>
                    <a:pt x="20369" y="10200"/>
                  </a:cubicBezTo>
                  <a:cubicBezTo>
                    <a:pt x="20369" y="9600"/>
                    <a:pt x="20823" y="8400"/>
                    <a:pt x="20823" y="8400"/>
                  </a:cubicBezTo>
                  <a:cubicBezTo>
                    <a:pt x="20596" y="7200"/>
                    <a:pt x="20141" y="6600"/>
                    <a:pt x="19914" y="4800"/>
                  </a:cubicBezTo>
                  <a:cubicBezTo>
                    <a:pt x="19459" y="3000"/>
                    <a:pt x="19459" y="2400"/>
                    <a:pt x="18550" y="1800"/>
                  </a:cubicBezTo>
                  <a:cubicBezTo>
                    <a:pt x="18322" y="1800"/>
                    <a:pt x="18095" y="1800"/>
                    <a:pt x="17867" y="1800"/>
                  </a:cubicBezTo>
                  <a:cubicBezTo>
                    <a:pt x="17413" y="1200"/>
                    <a:pt x="17640" y="1800"/>
                    <a:pt x="17413" y="1800"/>
                  </a:cubicBezTo>
                  <a:cubicBezTo>
                    <a:pt x="16958" y="3000"/>
                    <a:pt x="16503" y="3000"/>
                    <a:pt x="16276" y="3600"/>
                  </a:cubicBezTo>
                  <a:cubicBezTo>
                    <a:pt x="15594" y="4200"/>
                    <a:pt x="14684" y="3600"/>
                    <a:pt x="14002" y="3600"/>
                  </a:cubicBezTo>
                  <a:cubicBezTo>
                    <a:pt x="13547" y="3600"/>
                    <a:pt x="13093" y="3600"/>
                    <a:pt x="12865" y="3600"/>
                  </a:cubicBezTo>
                  <a:cubicBezTo>
                    <a:pt x="12411" y="3000"/>
                    <a:pt x="12411" y="2400"/>
                    <a:pt x="11956" y="2400"/>
                  </a:cubicBezTo>
                  <a:cubicBezTo>
                    <a:pt x="11501" y="2400"/>
                    <a:pt x="11274" y="1800"/>
                    <a:pt x="11046" y="1200"/>
                  </a:cubicBezTo>
                  <a:cubicBezTo>
                    <a:pt x="10819" y="1200"/>
                    <a:pt x="9910" y="0"/>
                    <a:pt x="10137" y="0"/>
                  </a:cubicBezTo>
                  <a:cubicBezTo>
                    <a:pt x="9682" y="600"/>
                    <a:pt x="8545" y="0"/>
                    <a:pt x="8091" y="0"/>
                  </a:cubicBezTo>
                  <a:cubicBezTo>
                    <a:pt x="7409" y="0"/>
                    <a:pt x="6726" y="1800"/>
                    <a:pt x="6272" y="2400"/>
                  </a:cubicBezTo>
                  <a:cubicBezTo>
                    <a:pt x="5590" y="3600"/>
                    <a:pt x="4453" y="2400"/>
                    <a:pt x="3771" y="3000"/>
                  </a:cubicBezTo>
                  <a:cubicBezTo>
                    <a:pt x="3543" y="3000"/>
                    <a:pt x="3316" y="3000"/>
                    <a:pt x="3316" y="3600"/>
                  </a:cubicBezTo>
                  <a:cubicBezTo>
                    <a:pt x="3316" y="3600"/>
                    <a:pt x="3771" y="3600"/>
                    <a:pt x="3771" y="4200"/>
                  </a:cubicBezTo>
                  <a:cubicBezTo>
                    <a:pt x="3771" y="4200"/>
                    <a:pt x="3089" y="4200"/>
                    <a:pt x="3089" y="4800"/>
                  </a:cubicBezTo>
                  <a:cubicBezTo>
                    <a:pt x="3089" y="5400"/>
                    <a:pt x="3089" y="5400"/>
                    <a:pt x="2634" y="5400"/>
                  </a:cubicBezTo>
                  <a:cubicBezTo>
                    <a:pt x="1952" y="5400"/>
                    <a:pt x="1270" y="5400"/>
                    <a:pt x="587" y="5400"/>
                  </a:cubicBezTo>
                  <a:cubicBezTo>
                    <a:pt x="133" y="5400"/>
                    <a:pt x="360" y="6000"/>
                    <a:pt x="360" y="6600"/>
                  </a:cubicBezTo>
                  <a:cubicBezTo>
                    <a:pt x="133" y="7800"/>
                    <a:pt x="-322" y="8400"/>
                    <a:pt x="360" y="9000"/>
                  </a:cubicBezTo>
                  <a:cubicBezTo>
                    <a:pt x="360" y="9000"/>
                    <a:pt x="815" y="8400"/>
                    <a:pt x="815" y="8400"/>
                  </a:cubicBezTo>
                  <a:cubicBezTo>
                    <a:pt x="815" y="9000"/>
                    <a:pt x="360" y="10200"/>
                    <a:pt x="360" y="10200"/>
                  </a:cubicBezTo>
                  <a:cubicBezTo>
                    <a:pt x="587" y="10800"/>
                    <a:pt x="587" y="10200"/>
                    <a:pt x="815" y="10200"/>
                  </a:cubicBezTo>
                  <a:cubicBezTo>
                    <a:pt x="815" y="10200"/>
                    <a:pt x="815" y="11400"/>
                    <a:pt x="815" y="11400"/>
                  </a:cubicBezTo>
                  <a:cubicBezTo>
                    <a:pt x="1270" y="13200"/>
                    <a:pt x="587" y="12000"/>
                    <a:pt x="360" y="12000"/>
                  </a:cubicBezTo>
                  <a:cubicBezTo>
                    <a:pt x="360" y="12000"/>
                    <a:pt x="133" y="13800"/>
                    <a:pt x="587" y="13200"/>
                  </a:cubicBezTo>
                  <a:cubicBezTo>
                    <a:pt x="1042" y="13200"/>
                    <a:pt x="587" y="14400"/>
                    <a:pt x="587" y="15000"/>
                  </a:cubicBezTo>
                  <a:cubicBezTo>
                    <a:pt x="587" y="15600"/>
                    <a:pt x="1270" y="15600"/>
                    <a:pt x="1497" y="16200"/>
                  </a:cubicBezTo>
                  <a:cubicBezTo>
                    <a:pt x="1724" y="16800"/>
                    <a:pt x="1270" y="18000"/>
                    <a:pt x="1270" y="18000"/>
                  </a:cubicBezTo>
                  <a:cubicBezTo>
                    <a:pt x="1497" y="18000"/>
                    <a:pt x="1724" y="16800"/>
                    <a:pt x="1952" y="18000"/>
                  </a:cubicBezTo>
                  <a:cubicBezTo>
                    <a:pt x="1952" y="18600"/>
                    <a:pt x="1497" y="18600"/>
                    <a:pt x="1497" y="18600"/>
                  </a:cubicBezTo>
                  <a:cubicBezTo>
                    <a:pt x="1497" y="18600"/>
                    <a:pt x="1952" y="18600"/>
                    <a:pt x="1952" y="18600"/>
                  </a:cubicBezTo>
                  <a:cubicBezTo>
                    <a:pt x="2179" y="19200"/>
                    <a:pt x="1952" y="19800"/>
                    <a:pt x="1724" y="20400"/>
                  </a:cubicBezTo>
                  <a:cubicBezTo>
                    <a:pt x="1724" y="21000"/>
                    <a:pt x="2179" y="21600"/>
                    <a:pt x="2179" y="21000"/>
                  </a:cubicBezTo>
                  <a:cubicBezTo>
                    <a:pt x="2406" y="20400"/>
                    <a:pt x="2179" y="19200"/>
                    <a:pt x="2406" y="18600"/>
                  </a:cubicBezTo>
                  <a:cubicBezTo>
                    <a:pt x="2634" y="18000"/>
                    <a:pt x="3089" y="19200"/>
                    <a:pt x="3316" y="19200"/>
                  </a:cubicBezTo>
                  <a:cubicBezTo>
                    <a:pt x="3771" y="19800"/>
                    <a:pt x="4225" y="21000"/>
                    <a:pt x="4680" y="19800"/>
                  </a:cubicBezTo>
                  <a:cubicBezTo>
                    <a:pt x="5362" y="19200"/>
                    <a:pt x="4907" y="17400"/>
                    <a:pt x="5817" y="18600"/>
                  </a:cubicBezTo>
                  <a:cubicBezTo>
                    <a:pt x="6272" y="19800"/>
                    <a:pt x="6954" y="21000"/>
                    <a:pt x="7636" y="21000"/>
                  </a:cubicBezTo>
                  <a:cubicBezTo>
                    <a:pt x="8091" y="20400"/>
                    <a:pt x="8773" y="19800"/>
                    <a:pt x="9227" y="19200"/>
                  </a:cubicBezTo>
                  <a:cubicBezTo>
                    <a:pt x="9455" y="18600"/>
                    <a:pt x="9455" y="18000"/>
                    <a:pt x="9682" y="18000"/>
                  </a:cubicBezTo>
                  <a:cubicBezTo>
                    <a:pt x="10137" y="18600"/>
                    <a:pt x="10364" y="19200"/>
                    <a:pt x="10592" y="18600"/>
                  </a:cubicBezTo>
                  <a:cubicBezTo>
                    <a:pt x="11274" y="18000"/>
                    <a:pt x="11274" y="18600"/>
                    <a:pt x="11046" y="19800"/>
                  </a:cubicBezTo>
                  <a:cubicBezTo>
                    <a:pt x="11046" y="20400"/>
                    <a:pt x="11501" y="20400"/>
                    <a:pt x="11046" y="21000"/>
                  </a:cubicBezTo>
                  <a:cubicBezTo>
                    <a:pt x="11274" y="21600"/>
                    <a:pt x="11274" y="21600"/>
                    <a:pt x="11501" y="21600"/>
                  </a:cubicBezTo>
                  <a:cubicBezTo>
                    <a:pt x="11729" y="21000"/>
                    <a:pt x="11274" y="21600"/>
                    <a:pt x="11501" y="21600"/>
                  </a:cubicBezTo>
                  <a:close/>
                </a:path>
              </a:pathLst>
            </a:custGeom>
            <a:solidFill>
              <a:srgbClr val="DADBDF"/>
            </a:solidFill>
            <a:ln>
              <a:solidFill>
                <a:srgbClr val="FFFFFF"/>
              </a:solidFill>
            </a:ln>
          </p:spPr>
          <p:txBody>
            <a:bodyPr lIns="45719" rIns="45719"/>
            <a:lstStyle/>
            <a:p>
              <a:pPr algn="l" defTabSz="1828433">
                <a:defRPr sz="3600">
                  <a:solidFill>
                    <a:srgbClr val="7F7F7F"/>
                  </a:solidFill>
                </a:defRPr>
              </a:pPr>
              <a:endParaRPr/>
            </a:p>
          </p:txBody>
        </p:sp>
        <p:sp>
          <p:nvSpPr>
            <p:cNvPr id="284" name="Shape 1323">
              <a:extLst>
                <a:ext uri="{FF2B5EF4-FFF2-40B4-BE49-F238E27FC236}">
                  <a16:creationId xmlns:a16="http://schemas.microsoft.com/office/drawing/2014/main" xmlns="" id="{2C4B1F42-9621-4393-BAE3-8F93491066A4}"/>
                </a:ext>
              </a:extLst>
            </p:cNvPr>
            <p:cNvSpPr/>
            <p:nvPr/>
          </p:nvSpPr>
          <p:spPr>
            <a:xfrm>
              <a:off x="17845896" y="7402260"/>
              <a:ext cx="692011" cy="556673"/>
            </a:xfrm>
            <a:custGeom>
              <a:avLst/>
              <a:gdLst/>
              <a:ahLst/>
              <a:cxnLst>
                <a:cxn ang="0">
                  <a:pos x="wd2" y="hd2"/>
                </a:cxn>
                <a:cxn ang="5400000">
                  <a:pos x="wd2" y="hd2"/>
                </a:cxn>
                <a:cxn ang="10800000">
                  <a:pos x="wd2" y="hd2"/>
                </a:cxn>
                <a:cxn ang="16200000">
                  <a:pos x="wd2" y="hd2"/>
                </a:cxn>
              </a:cxnLst>
              <a:rect l="0" t="0" r="r" b="b"/>
              <a:pathLst>
                <a:path w="21475" h="21536" extrusionOk="0">
                  <a:moveTo>
                    <a:pt x="13246" y="5079"/>
                  </a:moveTo>
                  <a:cubicBezTo>
                    <a:pt x="13041" y="4307"/>
                    <a:pt x="13041" y="4307"/>
                    <a:pt x="12424" y="4307"/>
                  </a:cubicBezTo>
                  <a:cubicBezTo>
                    <a:pt x="11806" y="4307"/>
                    <a:pt x="11189" y="4307"/>
                    <a:pt x="10572" y="4307"/>
                  </a:cubicBezTo>
                  <a:cubicBezTo>
                    <a:pt x="10161" y="4307"/>
                    <a:pt x="9955" y="3793"/>
                    <a:pt x="9749" y="3793"/>
                  </a:cubicBezTo>
                  <a:cubicBezTo>
                    <a:pt x="9132" y="3022"/>
                    <a:pt x="8515" y="2507"/>
                    <a:pt x="8104" y="1993"/>
                  </a:cubicBezTo>
                  <a:cubicBezTo>
                    <a:pt x="7281" y="1222"/>
                    <a:pt x="6458" y="450"/>
                    <a:pt x="5429" y="193"/>
                  </a:cubicBezTo>
                  <a:cubicBezTo>
                    <a:pt x="5018" y="-64"/>
                    <a:pt x="4812" y="-64"/>
                    <a:pt x="4195" y="193"/>
                  </a:cubicBezTo>
                  <a:cubicBezTo>
                    <a:pt x="3784" y="193"/>
                    <a:pt x="3166" y="450"/>
                    <a:pt x="2549" y="707"/>
                  </a:cubicBezTo>
                  <a:cubicBezTo>
                    <a:pt x="2755" y="1222"/>
                    <a:pt x="3372" y="1736"/>
                    <a:pt x="3372" y="2250"/>
                  </a:cubicBezTo>
                  <a:cubicBezTo>
                    <a:pt x="3372" y="2765"/>
                    <a:pt x="2755" y="3022"/>
                    <a:pt x="2549" y="3022"/>
                  </a:cubicBezTo>
                  <a:cubicBezTo>
                    <a:pt x="2344" y="3279"/>
                    <a:pt x="2138" y="3022"/>
                    <a:pt x="1932" y="3022"/>
                  </a:cubicBezTo>
                  <a:cubicBezTo>
                    <a:pt x="1726" y="3279"/>
                    <a:pt x="1726" y="3536"/>
                    <a:pt x="1726" y="3536"/>
                  </a:cubicBezTo>
                  <a:cubicBezTo>
                    <a:pt x="1315" y="4307"/>
                    <a:pt x="492" y="3793"/>
                    <a:pt x="286" y="3536"/>
                  </a:cubicBezTo>
                  <a:cubicBezTo>
                    <a:pt x="81" y="4050"/>
                    <a:pt x="81" y="4307"/>
                    <a:pt x="81" y="4822"/>
                  </a:cubicBezTo>
                  <a:cubicBezTo>
                    <a:pt x="-125" y="5593"/>
                    <a:pt x="81" y="5336"/>
                    <a:pt x="492" y="5593"/>
                  </a:cubicBezTo>
                  <a:cubicBezTo>
                    <a:pt x="904" y="6107"/>
                    <a:pt x="1315" y="7136"/>
                    <a:pt x="1521" y="7907"/>
                  </a:cubicBezTo>
                  <a:cubicBezTo>
                    <a:pt x="1932" y="8422"/>
                    <a:pt x="2138" y="8936"/>
                    <a:pt x="2344" y="9707"/>
                  </a:cubicBezTo>
                  <a:cubicBezTo>
                    <a:pt x="2549" y="10222"/>
                    <a:pt x="2755" y="10479"/>
                    <a:pt x="2961" y="10736"/>
                  </a:cubicBezTo>
                  <a:cubicBezTo>
                    <a:pt x="3372" y="11250"/>
                    <a:pt x="3784" y="11250"/>
                    <a:pt x="3989" y="11765"/>
                  </a:cubicBezTo>
                  <a:cubicBezTo>
                    <a:pt x="4195" y="12279"/>
                    <a:pt x="4401" y="12793"/>
                    <a:pt x="4401" y="13565"/>
                  </a:cubicBezTo>
                  <a:cubicBezTo>
                    <a:pt x="4606" y="14079"/>
                    <a:pt x="4401" y="14593"/>
                    <a:pt x="4606" y="15107"/>
                  </a:cubicBezTo>
                  <a:cubicBezTo>
                    <a:pt x="5018" y="16136"/>
                    <a:pt x="5841" y="16393"/>
                    <a:pt x="6252" y="17165"/>
                  </a:cubicBezTo>
                  <a:cubicBezTo>
                    <a:pt x="6664" y="17936"/>
                    <a:pt x="6869" y="18965"/>
                    <a:pt x="7281" y="19479"/>
                  </a:cubicBezTo>
                  <a:cubicBezTo>
                    <a:pt x="7486" y="19993"/>
                    <a:pt x="7898" y="20507"/>
                    <a:pt x="8104" y="20765"/>
                  </a:cubicBezTo>
                  <a:cubicBezTo>
                    <a:pt x="8104" y="21022"/>
                    <a:pt x="8104" y="21536"/>
                    <a:pt x="8309" y="21536"/>
                  </a:cubicBezTo>
                  <a:cubicBezTo>
                    <a:pt x="8721" y="21536"/>
                    <a:pt x="8515" y="21022"/>
                    <a:pt x="8721" y="20765"/>
                  </a:cubicBezTo>
                  <a:cubicBezTo>
                    <a:pt x="8721" y="19993"/>
                    <a:pt x="9749" y="20250"/>
                    <a:pt x="10161" y="20250"/>
                  </a:cubicBezTo>
                  <a:cubicBezTo>
                    <a:pt x="10778" y="20250"/>
                    <a:pt x="11806" y="19993"/>
                    <a:pt x="12218" y="20507"/>
                  </a:cubicBezTo>
                  <a:cubicBezTo>
                    <a:pt x="12835" y="20765"/>
                    <a:pt x="13041" y="20250"/>
                    <a:pt x="13452" y="19736"/>
                  </a:cubicBezTo>
                  <a:cubicBezTo>
                    <a:pt x="14069" y="18707"/>
                    <a:pt x="14686" y="18707"/>
                    <a:pt x="15509" y="18450"/>
                  </a:cubicBezTo>
                  <a:cubicBezTo>
                    <a:pt x="16744" y="18450"/>
                    <a:pt x="17978" y="17936"/>
                    <a:pt x="19212" y="17422"/>
                  </a:cubicBezTo>
                  <a:cubicBezTo>
                    <a:pt x="19624" y="17165"/>
                    <a:pt x="20241" y="16907"/>
                    <a:pt x="20858" y="16907"/>
                  </a:cubicBezTo>
                  <a:cubicBezTo>
                    <a:pt x="21064" y="16650"/>
                    <a:pt x="21064" y="16136"/>
                    <a:pt x="21269" y="15622"/>
                  </a:cubicBezTo>
                  <a:cubicBezTo>
                    <a:pt x="21269" y="15365"/>
                    <a:pt x="21475" y="14850"/>
                    <a:pt x="21475" y="14336"/>
                  </a:cubicBezTo>
                  <a:cubicBezTo>
                    <a:pt x="21475" y="14079"/>
                    <a:pt x="21269" y="13307"/>
                    <a:pt x="21064" y="13050"/>
                  </a:cubicBezTo>
                  <a:cubicBezTo>
                    <a:pt x="20446" y="13050"/>
                    <a:pt x="19624" y="13050"/>
                    <a:pt x="19006" y="12793"/>
                  </a:cubicBezTo>
                  <a:cubicBezTo>
                    <a:pt x="18389" y="12793"/>
                    <a:pt x="18389" y="12536"/>
                    <a:pt x="17978" y="12022"/>
                  </a:cubicBezTo>
                  <a:cubicBezTo>
                    <a:pt x="17566" y="10993"/>
                    <a:pt x="16949" y="10736"/>
                    <a:pt x="16538" y="9965"/>
                  </a:cubicBezTo>
                  <a:cubicBezTo>
                    <a:pt x="16332" y="9965"/>
                    <a:pt x="15921" y="8936"/>
                    <a:pt x="15715" y="8679"/>
                  </a:cubicBezTo>
                  <a:cubicBezTo>
                    <a:pt x="15509" y="8165"/>
                    <a:pt x="16538" y="7907"/>
                    <a:pt x="15715" y="7393"/>
                  </a:cubicBezTo>
                  <a:cubicBezTo>
                    <a:pt x="15509" y="7393"/>
                    <a:pt x="15304" y="6879"/>
                    <a:pt x="15098" y="6879"/>
                  </a:cubicBezTo>
                  <a:cubicBezTo>
                    <a:pt x="14686" y="6879"/>
                    <a:pt x="14481" y="6107"/>
                    <a:pt x="14275" y="5593"/>
                  </a:cubicBezTo>
                  <a:cubicBezTo>
                    <a:pt x="14069" y="4822"/>
                    <a:pt x="14069" y="5079"/>
                    <a:pt x="13246" y="507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5" name="Shape 1324">
              <a:extLst>
                <a:ext uri="{FF2B5EF4-FFF2-40B4-BE49-F238E27FC236}">
                  <a16:creationId xmlns:a16="http://schemas.microsoft.com/office/drawing/2014/main" xmlns="" id="{8C331441-58B7-42C5-AB52-1F8FDF101EA9}"/>
                </a:ext>
              </a:extLst>
            </p:cNvPr>
            <p:cNvSpPr/>
            <p:nvPr/>
          </p:nvSpPr>
          <p:spPr>
            <a:xfrm>
              <a:off x="17855429" y="7359908"/>
              <a:ext cx="137853" cy="146930"/>
            </a:xfrm>
            <a:custGeom>
              <a:avLst/>
              <a:gdLst/>
              <a:ahLst/>
              <a:cxnLst>
                <a:cxn ang="0">
                  <a:pos x="wd2" y="hd2"/>
                </a:cxn>
                <a:cxn ang="5400000">
                  <a:pos x="wd2" y="hd2"/>
                </a:cxn>
                <a:cxn ang="10800000">
                  <a:pos x="wd2" y="hd2"/>
                </a:cxn>
                <a:cxn ang="16200000">
                  <a:pos x="wd2" y="hd2"/>
                </a:cxn>
              </a:cxnLst>
              <a:rect l="0" t="0" r="r" b="b"/>
              <a:pathLst>
                <a:path w="21600" h="21600" extrusionOk="0">
                  <a:moveTo>
                    <a:pt x="5143" y="21600"/>
                  </a:moveTo>
                  <a:cubicBezTo>
                    <a:pt x="7200" y="21600"/>
                    <a:pt x="7200" y="18655"/>
                    <a:pt x="8229" y="18655"/>
                  </a:cubicBezTo>
                  <a:cubicBezTo>
                    <a:pt x="9257" y="16691"/>
                    <a:pt x="11314" y="17673"/>
                    <a:pt x="12343" y="17673"/>
                  </a:cubicBezTo>
                  <a:cubicBezTo>
                    <a:pt x="13371" y="16691"/>
                    <a:pt x="16457" y="15709"/>
                    <a:pt x="15429" y="14727"/>
                  </a:cubicBezTo>
                  <a:cubicBezTo>
                    <a:pt x="14400" y="12764"/>
                    <a:pt x="13371" y="10800"/>
                    <a:pt x="11314" y="8836"/>
                  </a:cubicBezTo>
                  <a:cubicBezTo>
                    <a:pt x="15429" y="7855"/>
                    <a:pt x="18514" y="6873"/>
                    <a:pt x="21600" y="5891"/>
                  </a:cubicBezTo>
                  <a:cubicBezTo>
                    <a:pt x="21600" y="3927"/>
                    <a:pt x="20571" y="1964"/>
                    <a:pt x="19543" y="0"/>
                  </a:cubicBezTo>
                  <a:cubicBezTo>
                    <a:pt x="16457" y="982"/>
                    <a:pt x="12343" y="4909"/>
                    <a:pt x="9257" y="4909"/>
                  </a:cubicBezTo>
                  <a:cubicBezTo>
                    <a:pt x="7200" y="4909"/>
                    <a:pt x="4114" y="2945"/>
                    <a:pt x="4114" y="982"/>
                  </a:cubicBezTo>
                  <a:cubicBezTo>
                    <a:pt x="3086" y="4909"/>
                    <a:pt x="3086" y="7855"/>
                    <a:pt x="3086" y="10800"/>
                  </a:cubicBezTo>
                  <a:cubicBezTo>
                    <a:pt x="2057" y="12764"/>
                    <a:pt x="0" y="15709"/>
                    <a:pt x="0" y="17673"/>
                  </a:cubicBezTo>
                  <a:cubicBezTo>
                    <a:pt x="0" y="19636"/>
                    <a:pt x="0" y="19636"/>
                    <a:pt x="1029" y="20618"/>
                  </a:cubicBezTo>
                  <a:cubicBezTo>
                    <a:pt x="3086" y="20618"/>
                    <a:pt x="4114" y="21600"/>
                    <a:pt x="5143"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6" name="Shape 1325">
              <a:extLst>
                <a:ext uri="{FF2B5EF4-FFF2-40B4-BE49-F238E27FC236}">
                  <a16:creationId xmlns:a16="http://schemas.microsoft.com/office/drawing/2014/main" xmlns="" id="{F092D831-AC75-4145-AB67-4FB4FB069CF1}"/>
                </a:ext>
              </a:extLst>
            </p:cNvPr>
            <p:cNvSpPr/>
            <p:nvPr/>
          </p:nvSpPr>
          <p:spPr>
            <a:xfrm>
              <a:off x="17862207" y="7307920"/>
              <a:ext cx="46789" cy="55147"/>
            </a:xfrm>
            <a:custGeom>
              <a:avLst/>
              <a:gdLst/>
              <a:ahLst/>
              <a:cxnLst>
                <a:cxn ang="0">
                  <a:pos x="wd2" y="hd2"/>
                </a:cxn>
                <a:cxn ang="5400000">
                  <a:pos x="wd2" y="hd2"/>
                </a:cxn>
                <a:cxn ang="10800000">
                  <a:pos x="wd2" y="hd2"/>
                </a:cxn>
                <a:cxn ang="16200000">
                  <a:pos x="wd2" y="hd2"/>
                </a:cxn>
              </a:cxnLst>
              <a:rect l="0" t="0" r="r" b="b"/>
              <a:pathLst>
                <a:path w="19443" h="20267" extrusionOk="0">
                  <a:moveTo>
                    <a:pt x="18900" y="4800"/>
                  </a:moveTo>
                  <a:cubicBezTo>
                    <a:pt x="18900" y="2400"/>
                    <a:pt x="13500" y="0"/>
                    <a:pt x="10800" y="0"/>
                  </a:cubicBezTo>
                  <a:cubicBezTo>
                    <a:pt x="8100" y="2400"/>
                    <a:pt x="8100" y="2400"/>
                    <a:pt x="5400" y="4800"/>
                  </a:cubicBezTo>
                  <a:cubicBezTo>
                    <a:pt x="5400" y="9600"/>
                    <a:pt x="2700" y="14400"/>
                    <a:pt x="0" y="19200"/>
                  </a:cubicBezTo>
                  <a:cubicBezTo>
                    <a:pt x="5400" y="19200"/>
                    <a:pt x="5400" y="21600"/>
                    <a:pt x="10800" y="19200"/>
                  </a:cubicBezTo>
                  <a:cubicBezTo>
                    <a:pt x="13500" y="16800"/>
                    <a:pt x="21600" y="9600"/>
                    <a:pt x="18900" y="4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7" name="Shape 1326">
              <a:extLst>
                <a:ext uri="{FF2B5EF4-FFF2-40B4-BE49-F238E27FC236}">
                  <a16:creationId xmlns:a16="http://schemas.microsoft.com/office/drawing/2014/main" xmlns="" id="{E513958D-78FC-41AD-A5E2-292AA3420213}"/>
                </a:ext>
              </a:extLst>
            </p:cNvPr>
            <p:cNvSpPr/>
            <p:nvPr/>
          </p:nvSpPr>
          <p:spPr>
            <a:xfrm>
              <a:off x="17855429" y="7387036"/>
              <a:ext cx="20341" cy="47470"/>
            </a:xfrm>
            <a:custGeom>
              <a:avLst/>
              <a:gdLst/>
              <a:ahLst/>
              <a:cxnLst>
                <a:cxn ang="0">
                  <a:pos x="wd2" y="hd2"/>
                </a:cxn>
                <a:cxn ang="5400000">
                  <a:pos x="wd2" y="hd2"/>
                </a:cxn>
                <a:cxn ang="10800000">
                  <a:pos x="wd2" y="hd2"/>
                </a:cxn>
                <a:cxn ang="16200000">
                  <a:pos x="wd2" y="hd2"/>
                </a:cxn>
              </a:cxnLst>
              <a:rect l="0" t="0" r="r" b="b"/>
              <a:pathLst>
                <a:path w="21600" h="21600" extrusionOk="0">
                  <a:moveTo>
                    <a:pt x="0" y="9257"/>
                  </a:moveTo>
                  <a:cubicBezTo>
                    <a:pt x="0" y="15429"/>
                    <a:pt x="7200" y="18514"/>
                    <a:pt x="21600" y="21600"/>
                  </a:cubicBezTo>
                  <a:cubicBezTo>
                    <a:pt x="21600" y="15429"/>
                    <a:pt x="21600" y="9257"/>
                    <a:pt x="21600" y="3086"/>
                  </a:cubicBezTo>
                  <a:cubicBezTo>
                    <a:pt x="21600" y="0"/>
                    <a:pt x="21600" y="0"/>
                    <a:pt x="14400" y="0"/>
                  </a:cubicBezTo>
                  <a:cubicBezTo>
                    <a:pt x="0" y="0"/>
                    <a:pt x="0" y="6171"/>
                    <a:pt x="0" y="925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8" name="Shape 1327">
              <a:extLst>
                <a:ext uri="{FF2B5EF4-FFF2-40B4-BE49-F238E27FC236}">
                  <a16:creationId xmlns:a16="http://schemas.microsoft.com/office/drawing/2014/main" xmlns="" id="{F394814B-49C1-4A81-9977-5F87EA05E46C}"/>
                </a:ext>
              </a:extLst>
            </p:cNvPr>
            <p:cNvSpPr/>
            <p:nvPr/>
          </p:nvSpPr>
          <p:spPr>
            <a:xfrm>
              <a:off x="17828311" y="7359908"/>
              <a:ext cx="51911" cy="174057"/>
            </a:xfrm>
            <a:custGeom>
              <a:avLst/>
              <a:gdLst/>
              <a:ahLst/>
              <a:cxnLst>
                <a:cxn ang="0">
                  <a:pos x="wd2" y="hd2"/>
                </a:cxn>
                <a:cxn ang="5400000">
                  <a:pos x="wd2" y="hd2"/>
                </a:cxn>
                <a:cxn ang="10800000">
                  <a:pos x="wd2" y="hd2"/>
                </a:cxn>
                <a:cxn ang="16200000">
                  <a:pos x="wd2" y="hd2"/>
                </a:cxn>
              </a:cxnLst>
              <a:rect l="0" t="0" r="r" b="b"/>
              <a:pathLst>
                <a:path w="20674" h="21600" extrusionOk="0">
                  <a:moveTo>
                    <a:pt x="10800" y="14123"/>
                  </a:moveTo>
                  <a:cubicBezTo>
                    <a:pt x="10800" y="13292"/>
                    <a:pt x="13500" y="12462"/>
                    <a:pt x="16200" y="10800"/>
                  </a:cubicBezTo>
                  <a:cubicBezTo>
                    <a:pt x="18900" y="9138"/>
                    <a:pt x="16200" y="9969"/>
                    <a:pt x="13500" y="8308"/>
                  </a:cubicBezTo>
                  <a:cubicBezTo>
                    <a:pt x="8100" y="6646"/>
                    <a:pt x="10800" y="2492"/>
                    <a:pt x="18900" y="3323"/>
                  </a:cubicBezTo>
                  <a:cubicBezTo>
                    <a:pt x="21600" y="831"/>
                    <a:pt x="21600" y="831"/>
                    <a:pt x="16200" y="0"/>
                  </a:cubicBezTo>
                  <a:cubicBezTo>
                    <a:pt x="10800" y="0"/>
                    <a:pt x="8100" y="4154"/>
                    <a:pt x="5400" y="5815"/>
                  </a:cubicBezTo>
                  <a:cubicBezTo>
                    <a:pt x="2700" y="6646"/>
                    <a:pt x="0" y="7477"/>
                    <a:pt x="0" y="9138"/>
                  </a:cubicBezTo>
                  <a:cubicBezTo>
                    <a:pt x="0" y="9969"/>
                    <a:pt x="2700" y="11631"/>
                    <a:pt x="2700" y="13292"/>
                  </a:cubicBezTo>
                  <a:cubicBezTo>
                    <a:pt x="2700" y="15785"/>
                    <a:pt x="5400" y="18277"/>
                    <a:pt x="5400" y="21600"/>
                  </a:cubicBezTo>
                  <a:cubicBezTo>
                    <a:pt x="5400" y="20769"/>
                    <a:pt x="5400" y="20769"/>
                    <a:pt x="5400" y="20769"/>
                  </a:cubicBezTo>
                  <a:cubicBezTo>
                    <a:pt x="8100" y="19108"/>
                    <a:pt x="8100" y="16615"/>
                    <a:pt x="10800" y="14123"/>
                  </a:cubicBezTo>
                  <a:cubicBezTo>
                    <a:pt x="10800" y="13292"/>
                    <a:pt x="10800" y="14954"/>
                    <a:pt x="10800" y="1412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89" name="Shape 1328">
              <a:extLst>
                <a:ext uri="{FF2B5EF4-FFF2-40B4-BE49-F238E27FC236}">
                  <a16:creationId xmlns:a16="http://schemas.microsoft.com/office/drawing/2014/main" xmlns="" id="{16C75DED-A6CD-4B51-977B-D7A632B98CFE}"/>
                </a:ext>
              </a:extLst>
            </p:cNvPr>
            <p:cNvSpPr/>
            <p:nvPr/>
          </p:nvSpPr>
          <p:spPr>
            <a:xfrm>
              <a:off x="18377458" y="7619861"/>
              <a:ext cx="24767" cy="51992"/>
            </a:xfrm>
            <a:custGeom>
              <a:avLst/>
              <a:gdLst/>
              <a:ahLst/>
              <a:cxnLst>
                <a:cxn ang="0">
                  <a:pos x="wd2" y="hd2"/>
                </a:cxn>
                <a:cxn ang="5400000">
                  <a:pos x="wd2" y="hd2"/>
                </a:cxn>
                <a:cxn ang="10800000">
                  <a:pos x="wd2" y="hd2"/>
                </a:cxn>
                <a:cxn ang="16200000">
                  <a:pos x="wd2" y="hd2"/>
                </a:cxn>
              </a:cxnLst>
              <a:rect l="0" t="0" r="r" b="b"/>
              <a:pathLst>
                <a:path w="15781" h="21600" extrusionOk="0">
                  <a:moveTo>
                    <a:pt x="12960" y="21600"/>
                  </a:moveTo>
                  <a:cubicBezTo>
                    <a:pt x="12960" y="18900"/>
                    <a:pt x="21600" y="0"/>
                    <a:pt x="8640" y="0"/>
                  </a:cubicBezTo>
                  <a:cubicBezTo>
                    <a:pt x="4320" y="2700"/>
                    <a:pt x="0" y="8100"/>
                    <a:pt x="0" y="10800"/>
                  </a:cubicBezTo>
                  <a:cubicBezTo>
                    <a:pt x="0" y="16200"/>
                    <a:pt x="4320" y="18900"/>
                    <a:pt x="12960" y="21600"/>
                  </a:cubicBezTo>
                  <a:cubicBezTo>
                    <a:pt x="12960" y="21600"/>
                    <a:pt x="8640" y="21600"/>
                    <a:pt x="12960"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0" name="Shape 1329">
              <a:extLst>
                <a:ext uri="{FF2B5EF4-FFF2-40B4-BE49-F238E27FC236}">
                  <a16:creationId xmlns:a16="http://schemas.microsoft.com/office/drawing/2014/main" xmlns="" id="{836A32F5-A042-4243-942F-6C020B602F8D}"/>
                </a:ext>
              </a:extLst>
            </p:cNvPr>
            <p:cNvSpPr/>
            <p:nvPr/>
          </p:nvSpPr>
          <p:spPr>
            <a:xfrm>
              <a:off x="18107938" y="7866253"/>
              <a:ext cx="345099" cy="218224"/>
            </a:xfrm>
            <a:custGeom>
              <a:avLst/>
              <a:gdLst/>
              <a:ahLst/>
              <a:cxnLst>
                <a:cxn ang="0">
                  <a:pos x="wd2" y="hd2"/>
                </a:cxn>
                <a:cxn ang="5400000">
                  <a:pos x="wd2" y="hd2"/>
                </a:cxn>
                <a:cxn ang="10800000">
                  <a:pos x="wd2" y="hd2"/>
                </a:cxn>
                <a:cxn ang="16200000">
                  <a:pos x="wd2" y="hd2"/>
                </a:cxn>
              </a:cxnLst>
              <a:rect l="0" t="0" r="r" b="b"/>
              <a:pathLst>
                <a:path w="21144" h="21063" extrusionOk="0">
                  <a:moveTo>
                    <a:pt x="19053" y="0"/>
                  </a:moveTo>
                  <a:cubicBezTo>
                    <a:pt x="17830" y="635"/>
                    <a:pt x="16607" y="1271"/>
                    <a:pt x="15385" y="1271"/>
                  </a:cubicBezTo>
                  <a:cubicBezTo>
                    <a:pt x="14162" y="1906"/>
                    <a:pt x="12532" y="1271"/>
                    <a:pt x="11309" y="2541"/>
                  </a:cubicBezTo>
                  <a:cubicBezTo>
                    <a:pt x="10494" y="3812"/>
                    <a:pt x="10087" y="5082"/>
                    <a:pt x="9272" y="6353"/>
                  </a:cubicBezTo>
                  <a:cubicBezTo>
                    <a:pt x="8864" y="6988"/>
                    <a:pt x="7641" y="5718"/>
                    <a:pt x="6826" y="5718"/>
                  </a:cubicBezTo>
                  <a:cubicBezTo>
                    <a:pt x="5604" y="5718"/>
                    <a:pt x="4789" y="5718"/>
                    <a:pt x="3566" y="5718"/>
                  </a:cubicBezTo>
                  <a:cubicBezTo>
                    <a:pt x="2343" y="5718"/>
                    <a:pt x="1121" y="5082"/>
                    <a:pt x="1121" y="7624"/>
                  </a:cubicBezTo>
                  <a:cubicBezTo>
                    <a:pt x="713" y="8894"/>
                    <a:pt x="306" y="8259"/>
                    <a:pt x="306" y="9529"/>
                  </a:cubicBezTo>
                  <a:cubicBezTo>
                    <a:pt x="-102" y="10800"/>
                    <a:pt x="-102" y="12071"/>
                    <a:pt x="306" y="13341"/>
                  </a:cubicBezTo>
                  <a:cubicBezTo>
                    <a:pt x="306" y="14612"/>
                    <a:pt x="713" y="16518"/>
                    <a:pt x="1121" y="17788"/>
                  </a:cubicBezTo>
                  <a:cubicBezTo>
                    <a:pt x="1121" y="18424"/>
                    <a:pt x="1121" y="19694"/>
                    <a:pt x="1528" y="20329"/>
                  </a:cubicBezTo>
                  <a:cubicBezTo>
                    <a:pt x="1936" y="21600"/>
                    <a:pt x="3973" y="20965"/>
                    <a:pt x="4789" y="20329"/>
                  </a:cubicBezTo>
                  <a:cubicBezTo>
                    <a:pt x="5196" y="19694"/>
                    <a:pt x="5604" y="19059"/>
                    <a:pt x="6419" y="18424"/>
                  </a:cubicBezTo>
                  <a:cubicBezTo>
                    <a:pt x="6826" y="18424"/>
                    <a:pt x="7641" y="18424"/>
                    <a:pt x="8456" y="18424"/>
                  </a:cubicBezTo>
                  <a:cubicBezTo>
                    <a:pt x="8864" y="17788"/>
                    <a:pt x="9272" y="17153"/>
                    <a:pt x="9679" y="16518"/>
                  </a:cubicBezTo>
                  <a:cubicBezTo>
                    <a:pt x="10902" y="15882"/>
                    <a:pt x="11717" y="15882"/>
                    <a:pt x="12940" y="15247"/>
                  </a:cubicBezTo>
                  <a:cubicBezTo>
                    <a:pt x="14162" y="14612"/>
                    <a:pt x="15385" y="13976"/>
                    <a:pt x="16607" y="13341"/>
                  </a:cubicBezTo>
                  <a:cubicBezTo>
                    <a:pt x="17423" y="12706"/>
                    <a:pt x="19053" y="12071"/>
                    <a:pt x="19053" y="10800"/>
                  </a:cubicBezTo>
                  <a:cubicBezTo>
                    <a:pt x="19460" y="8894"/>
                    <a:pt x="21498" y="8894"/>
                    <a:pt x="21090" y="7624"/>
                  </a:cubicBezTo>
                  <a:cubicBezTo>
                    <a:pt x="20275" y="5082"/>
                    <a:pt x="19868" y="2541"/>
                    <a:pt x="19053"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1" name="Shape 1330">
              <a:extLst>
                <a:ext uri="{FF2B5EF4-FFF2-40B4-BE49-F238E27FC236}">
                  <a16:creationId xmlns:a16="http://schemas.microsoft.com/office/drawing/2014/main" xmlns="" id="{2A7B3EC2-DCE0-4B66-8342-D7C2C542BBFB}"/>
                </a:ext>
              </a:extLst>
            </p:cNvPr>
            <p:cNvSpPr/>
            <p:nvPr/>
          </p:nvSpPr>
          <p:spPr>
            <a:xfrm>
              <a:off x="18418134" y="7619861"/>
              <a:ext cx="262406" cy="325507"/>
            </a:xfrm>
            <a:custGeom>
              <a:avLst/>
              <a:gdLst/>
              <a:ahLst/>
              <a:cxnLst>
                <a:cxn ang="0">
                  <a:pos x="wd2" y="hd2"/>
                </a:cxn>
                <a:cxn ang="5400000">
                  <a:pos x="wd2" y="hd2"/>
                </a:cxn>
                <a:cxn ang="10800000">
                  <a:pos x="wd2" y="hd2"/>
                </a:cxn>
                <a:cxn ang="16200000">
                  <a:pos x="wd2" y="hd2"/>
                </a:cxn>
              </a:cxnLst>
              <a:rect l="0" t="0" r="r" b="b"/>
              <a:pathLst>
                <a:path w="20901" h="21600" extrusionOk="0">
                  <a:moveTo>
                    <a:pt x="20546" y="8376"/>
                  </a:moveTo>
                  <a:cubicBezTo>
                    <a:pt x="18966" y="8376"/>
                    <a:pt x="18439" y="7053"/>
                    <a:pt x="17912" y="6171"/>
                  </a:cubicBezTo>
                  <a:cubicBezTo>
                    <a:pt x="17385" y="5731"/>
                    <a:pt x="15278" y="5731"/>
                    <a:pt x="14751" y="5290"/>
                  </a:cubicBezTo>
                  <a:cubicBezTo>
                    <a:pt x="13171" y="4849"/>
                    <a:pt x="12644" y="3967"/>
                    <a:pt x="11590" y="2645"/>
                  </a:cubicBezTo>
                  <a:cubicBezTo>
                    <a:pt x="11590" y="2204"/>
                    <a:pt x="11063" y="1763"/>
                    <a:pt x="11063" y="1322"/>
                  </a:cubicBezTo>
                  <a:cubicBezTo>
                    <a:pt x="11063" y="1322"/>
                    <a:pt x="11590" y="0"/>
                    <a:pt x="11590" y="0"/>
                  </a:cubicBezTo>
                  <a:cubicBezTo>
                    <a:pt x="11063" y="0"/>
                    <a:pt x="9483" y="1763"/>
                    <a:pt x="8956" y="2204"/>
                  </a:cubicBezTo>
                  <a:cubicBezTo>
                    <a:pt x="7902" y="3086"/>
                    <a:pt x="6849" y="4408"/>
                    <a:pt x="5268" y="4408"/>
                  </a:cubicBezTo>
                  <a:cubicBezTo>
                    <a:pt x="4215" y="4849"/>
                    <a:pt x="3688" y="4408"/>
                    <a:pt x="2634" y="4408"/>
                  </a:cubicBezTo>
                  <a:cubicBezTo>
                    <a:pt x="1580" y="4849"/>
                    <a:pt x="527" y="5731"/>
                    <a:pt x="0" y="4849"/>
                  </a:cubicBezTo>
                  <a:cubicBezTo>
                    <a:pt x="527" y="6171"/>
                    <a:pt x="1054" y="7494"/>
                    <a:pt x="2634" y="7494"/>
                  </a:cubicBezTo>
                  <a:cubicBezTo>
                    <a:pt x="3688" y="7494"/>
                    <a:pt x="7902" y="7494"/>
                    <a:pt x="8429" y="8376"/>
                  </a:cubicBezTo>
                  <a:cubicBezTo>
                    <a:pt x="10010" y="10139"/>
                    <a:pt x="8956" y="11902"/>
                    <a:pt x="8429" y="14106"/>
                  </a:cubicBezTo>
                  <a:cubicBezTo>
                    <a:pt x="7902" y="14547"/>
                    <a:pt x="5795" y="14988"/>
                    <a:pt x="5795" y="14988"/>
                  </a:cubicBezTo>
                  <a:cubicBezTo>
                    <a:pt x="3688" y="15429"/>
                    <a:pt x="1580" y="15869"/>
                    <a:pt x="0" y="16310"/>
                  </a:cubicBezTo>
                  <a:cubicBezTo>
                    <a:pt x="1054" y="18073"/>
                    <a:pt x="2107" y="19837"/>
                    <a:pt x="2634" y="21600"/>
                  </a:cubicBezTo>
                  <a:cubicBezTo>
                    <a:pt x="4215" y="21159"/>
                    <a:pt x="5795" y="21159"/>
                    <a:pt x="7376" y="21159"/>
                  </a:cubicBezTo>
                  <a:cubicBezTo>
                    <a:pt x="9483" y="20718"/>
                    <a:pt x="7902" y="20278"/>
                    <a:pt x="8956" y="19396"/>
                  </a:cubicBezTo>
                  <a:cubicBezTo>
                    <a:pt x="10010" y="18955"/>
                    <a:pt x="11590" y="19396"/>
                    <a:pt x="12117" y="18514"/>
                  </a:cubicBezTo>
                  <a:cubicBezTo>
                    <a:pt x="13171" y="17633"/>
                    <a:pt x="13171" y="17192"/>
                    <a:pt x="14751" y="16751"/>
                  </a:cubicBezTo>
                  <a:cubicBezTo>
                    <a:pt x="15805" y="16310"/>
                    <a:pt x="15278" y="14988"/>
                    <a:pt x="15278" y="14106"/>
                  </a:cubicBezTo>
                  <a:cubicBezTo>
                    <a:pt x="14751" y="13224"/>
                    <a:pt x="15805" y="13224"/>
                    <a:pt x="16859" y="13224"/>
                  </a:cubicBezTo>
                  <a:cubicBezTo>
                    <a:pt x="18439" y="12784"/>
                    <a:pt x="18439" y="11461"/>
                    <a:pt x="19493" y="10580"/>
                  </a:cubicBezTo>
                  <a:cubicBezTo>
                    <a:pt x="20020" y="10139"/>
                    <a:pt x="21600" y="8816"/>
                    <a:pt x="20546" y="8376"/>
                  </a:cubicBezTo>
                  <a:cubicBezTo>
                    <a:pt x="20020" y="8376"/>
                    <a:pt x="21073" y="8816"/>
                    <a:pt x="20546" y="837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2" name="Shape 1331">
              <a:extLst>
                <a:ext uri="{FF2B5EF4-FFF2-40B4-BE49-F238E27FC236}">
                  <a16:creationId xmlns:a16="http://schemas.microsoft.com/office/drawing/2014/main" xmlns="" id="{B502FA7A-3FF1-4041-AAF4-2F3DFBED5C0E}"/>
                </a:ext>
              </a:extLst>
            </p:cNvPr>
            <p:cNvSpPr/>
            <p:nvPr/>
          </p:nvSpPr>
          <p:spPr>
            <a:xfrm>
              <a:off x="19000550" y="6982414"/>
              <a:ext cx="357690" cy="154571"/>
            </a:xfrm>
            <a:custGeom>
              <a:avLst/>
              <a:gdLst/>
              <a:ahLst/>
              <a:cxnLst>
                <a:cxn ang="0">
                  <a:pos x="wd2" y="hd2"/>
                </a:cxn>
                <a:cxn ang="5400000">
                  <a:pos x="wd2" y="hd2"/>
                </a:cxn>
                <a:cxn ang="10800000">
                  <a:pos x="wd2" y="hd2"/>
                </a:cxn>
                <a:cxn ang="16200000">
                  <a:pos x="wd2" y="hd2"/>
                </a:cxn>
              </a:cxnLst>
              <a:rect l="0" t="0" r="r" b="b"/>
              <a:pathLst>
                <a:path w="21235" h="21100" extrusionOk="0">
                  <a:moveTo>
                    <a:pt x="21235" y="4500"/>
                  </a:moveTo>
                  <a:cubicBezTo>
                    <a:pt x="20057" y="4500"/>
                    <a:pt x="19271" y="2700"/>
                    <a:pt x="18093" y="2700"/>
                  </a:cubicBezTo>
                  <a:cubicBezTo>
                    <a:pt x="16915" y="1800"/>
                    <a:pt x="15344" y="1800"/>
                    <a:pt x="13773" y="1800"/>
                  </a:cubicBezTo>
                  <a:cubicBezTo>
                    <a:pt x="12595" y="1800"/>
                    <a:pt x="11417" y="1800"/>
                    <a:pt x="10239" y="0"/>
                  </a:cubicBezTo>
                  <a:cubicBezTo>
                    <a:pt x="9453" y="0"/>
                    <a:pt x="8668" y="0"/>
                    <a:pt x="8275" y="1800"/>
                  </a:cubicBezTo>
                  <a:cubicBezTo>
                    <a:pt x="8275" y="3600"/>
                    <a:pt x="7882" y="4500"/>
                    <a:pt x="7097" y="3600"/>
                  </a:cubicBezTo>
                  <a:cubicBezTo>
                    <a:pt x="6311" y="2700"/>
                    <a:pt x="4348" y="900"/>
                    <a:pt x="3955" y="4500"/>
                  </a:cubicBezTo>
                  <a:cubicBezTo>
                    <a:pt x="3562" y="5400"/>
                    <a:pt x="3955" y="5400"/>
                    <a:pt x="3170" y="6300"/>
                  </a:cubicBezTo>
                  <a:cubicBezTo>
                    <a:pt x="2777" y="7200"/>
                    <a:pt x="1991" y="9000"/>
                    <a:pt x="2777" y="9900"/>
                  </a:cubicBezTo>
                  <a:cubicBezTo>
                    <a:pt x="3170" y="10800"/>
                    <a:pt x="4348" y="11700"/>
                    <a:pt x="4348" y="10800"/>
                  </a:cubicBezTo>
                  <a:cubicBezTo>
                    <a:pt x="4740" y="9000"/>
                    <a:pt x="5133" y="9900"/>
                    <a:pt x="5526" y="10800"/>
                  </a:cubicBezTo>
                  <a:cubicBezTo>
                    <a:pt x="5919" y="11700"/>
                    <a:pt x="7490" y="12600"/>
                    <a:pt x="7097" y="13500"/>
                  </a:cubicBezTo>
                  <a:cubicBezTo>
                    <a:pt x="7097" y="14400"/>
                    <a:pt x="5919" y="14400"/>
                    <a:pt x="5526" y="15300"/>
                  </a:cubicBezTo>
                  <a:cubicBezTo>
                    <a:pt x="5133" y="16200"/>
                    <a:pt x="4740" y="17100"/>
                    <a:pt x="3955" y="15300"/>
                  </a:cubicBezTo>
                  <a:cubicBezTo>
                    <a:pt x="3562" y="14400"/>
                    <a:pt x="3562" y="17100"/>
                    <a:pt x="3562" y="18000"/>
                  </a:cubicBezTo>
                  <a:cubicBezTo>
                    <a:pt x="1991" y="19800"/>
                    <a:pt x="1206" y="13500"/>
                    <a:pt x="28" y="18000"/>
                  </a:cubicBezTo>
                  <a:cubicBezTo>
                    <a:pt x="-365" y="18900"/>
                    <a:pt x="3562" y="20700"/>
                    <a:pt x="3955" y="19800"/>
                  </a:cubicBezTo>
                  <a:cubicBezTo>
                    <a:pt x="4348" y="18900"/>
                    <a:pt x="5133" y="19800"/>
                    <a:pt x="5526" y="20700"/>
                  </a:cubicBezTo>
                  <a:cubicBezTo>
                    <a:pt x="5919" y="20700"/>
                    <a:pt x="7097" y="21600"/>
                    <a:pt x="7882" y="20700"/>
                  </a:cubicBezTo>
                  <a:cubicBezTo>
                    <a:pt x="8275" y="19800"/>
                    <a:pt x="9060" y="20700"/>
                    <a:pt x="9453" y="18000"/>
                  </a:cubicBezTo>
                  <a:cubicBezTo>
                    <a:pt x="9453" y="17100"/>
                    <a:pt x="10239" y="16200"/>
                    <a:pt x="10631" y="15300"/>
                  </a:cubicBezTo>
                  <a:cubicBezTo>
                    <a:pt x="11024" y="14400"/>
                    <a:pt x="12595" y="14400"/>
                    <a:pt x="12595" y="14400"/>
                  </a:cubicBezTo>
                  <a:cubicBezTo>
                    <a:pt x="12988" y="16200"/>
                    <a:pt x="13380" y="14400"/>
                    <a:pt x="14166" y="14400"/>
                  </a:cubicBezTo>
                  <a:cubicBezTo>
                    <a:pt x="14559" y="14400"/>
                    <a:pt x="14951" y="11700"/>
                    <a:pt x="15344" y="11700"/>
                  </a:cubicBezTo>
                  <a:cubicBezTo>
                    <a:pt x="15737" y="10800"/>
                    <a:pt x="16522" y="11700"/>
                    <a:pt x="16915" y="10800"/>
                  </a:cubicBezTo>
                  <a:cubicBezTo>
                    <a:pt x="18486" y="9900"/>
                    <a:pt x="19271" y="8100"/>
                    <a:pt x="20842" y="6300"/>
                  </a:cubicBezTo>
                  <a:cubicBezTo>
                    <a:pt x="21235" y="6300"/>
                    <a:pt x="21235" y="6300"/>
                    <a:pt x="21235" y="45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3" name="Shape 1332">
              <a:extLst>
                <a:ext uri="{FF2B5EF4-FFF2-40B4-BE49-F238E27FC236}">
                  <a16:creationId xmlns:a16="http://schemas.microsoft.com/office/drawing/2014/main" xmlns="" id="{425C4AA6-670D-4A55-9DE0-4E67E2A17AFF}"/>
                </a:ext>
              </a:extLst>
            </p:cNvPr>
            <p:cNvSpPr/>
            <p:nvPr/>
          </p:nvSpPr>
          <p:spPr>
            <a:xfrm>
              <a:off x="18555151" y="6882954"/>
              <a:ext cx="565879" cy="345850"/>
            </a:xfrm>
            <a:custGeom>
              <a:avLst/>
              <a:gdLst/>
              <a:ahLst/>
              <a:cxnLst>
                <a:cxn ang="0">
                  <a:pos x="wd2" y="hd2"/>
                </a:cxn>
                <a:cxn ang="5400000">
                  <a:pos x="wd2" y="hd2"/>
                </a:cxn>
                <a:cxn ang="10800000">
                  <a:pos x="wd2" y="hd2"/>
                </a:cxn>
                <a:cxn ang="16200000">
                  <a:pos x="wd2" y="hd2"/>
                </a:cxn>
              </a:cxnLst>
              <a:rect l="0" t="0" r="r" b="b"/>
              <a:pathLst>
                <a:path w="20723" h="21600" extrusionOk="0">
                  <a:moveTo>
                    <a:pt x="18795" y="13292"/>
                  </a:moveTo>
                  <a:cubicBezTo>
                    <a:pt x="19038" y="13708"/>
                    <a:pt x="19038" y="14123"/>
                    <a:pt x="19523" y="13708"/>
                  </a:cubicBezTo>
                  <a:cubicBezTo>
                    <a:pt x="19766" y="13708"/>
                    <a:pt x="20009" y="12877"/>
                    <a:pt x="20252" y="12877"/>
                  </a:cubicBezTo>
                  <a:cubicBezTo>
                    <a:pt x="21465" y="12462"/>
                    <a:pt x="20009" y="11631"/>
                    <a:pt x="19523" y="10800"/>
                  </a:cubicBezTo>
                  <a:cubicBezTo>
                    <a:pt x="19281" y="10385"/>
                    <a:pt x="19281" y="10800"/>
                    <a:pt x="19038" y="11215"/>
                  </a:cubicBezTo>
                  <a:cubicBezTo>
                    <a:pt x="19038" y="11631"/>
                    <a:pt x="18310" y="11215"/>
                    <a:pt x="18067" y="11215"/>
                  </a:cubicBezTo>
                  <a:cubicBezTo>
                    <a:pt x="17096" y="10385"/>
                    <a:pt x="18553" y="9138"/>
                    <a:pt x="18795" y="8723"/>
                  </a:cubicBezTo>
                  <a:cubicBezTo>
                    <a:pt x="18795" y="8723"/>
                    <a:pt x="17825" y="9138"/>
                    <a:pt x="17825" y="9138"/>
                  </a:cubicBezTo>
                  <a:cubicBezTo>
                    <a:pt x="17339" y="9554"/>
                    <a:pt x="16854" y="9554"/>
                    <a:pt x="16368" y="10385"/>
                  </a:cubicBezTo>
                  <a:cubicBezTo>
                    <a:pt x="16126" y="10800"/>
                    <a:pt x="15883" y="11631"/>
                    <a:pt x="15640" y="12046"/>
                  </a:cubicBezTo>
                  <a:cubicBezTo>
                    <a:pt x="15398" y="13292"/>
                    <a:pt x="15155" y="12462"/>
                    <a:pt x="14912" y="11631"/>
                  </a:cubicBezTo>
                  <a:cubicBezTo>
                    <a:pt x="14669" y="10800"/>
                    <a:pt x="14184" y="11215"/>
                    <a:pt x="13699" y="11215"/>
                  </a:cubicBezTo>
                  <a:cubicBezTo>
                    <a:pt x="13213" y="11215"/>
                    <a:pt x="12971" y="9969"/>
                    <a:pt x="12728" y="9554"/>
                  </a:cubicBezTo>
                  <a:cubicBezTo>
                    <a:pt x="12243" y="8723"/>
                    <a:pt x="12971" y="7892"/>
                    <a:pt x="12485" y="7062"/>
                  </a:cubicBezTo>
                  <a:cubicBezTo>
                    <a:pt x="12243" y="6646"/>
                    <a:pt x="12000" y="5815"/>
                    <a:pt x="11757" y="5400"/>
                  </a:cubicBezTo>
                  <a:cubicBezTo>
                    <a:pt x="11514" y="4985"/>
                    <a:pt x="11029" y="4569"/>
                    <a:pt x="10786" y="4985"/>
                  </a:cubicBezTo>
                  <a:cubicBezTo>
                    <a:pt x="10301" y="5400"/>
                    <a:pt x="9816" y="4985"/>
                    <a:pt x="9087" y="4985"/>
                  </a:cubicBezTo>
                  <a:cubicBezTo>
                    <a:pt x="8602" y="4985"/>
                    <a:pt x="7874" y="5400"/>
                    <a:pt x="7389" y="4985"/>
                  </a:cubicBezTo>
                  <a:cubicBezTo>
                    <a:pt x="7146" y="4569"/>
                    <a:pt x="6661" y="3738"/>
                    <a:pt x="6418" y="3323"/>
                  </a:cubicBezTo>
                  <a:cubicBezTo>
                    <a:pt x="5932" y="2492"/>
                    <a:pt x="5690" y="2492"/>
                    <a:pt x="5447" y="3323"/>
                  </a:cubicBezTo>
                  <a:cubicBezTo>
                    <a:pt x="5204" y="3738"/>
                    <a:pt x="4962" y="4154"/>
                    <a:pt x="4476" y="4154"/>
                  </a:cubicBezTo>
                  <a:cubicBezTo>
                    <a:pt x="3748" y="4154"/>
                    <a:pt x="3748" y="3323"/>
                    <a:pt x="3991" y="2492"/>
                  </a:cubicBezTo>
                  <a:cubicBezTo>
                    <a:pt x="4234" y="1246"/>
                    <a:pt x="4234" y="1246"/>
                    <a:pt x="3505" y="415"/>
                  </a:cubicBezTo>
                  <a:cubicBezTo>
                    <a:pt x="3505" y="831"/>
                    <a:pt x="3505" y="1662"/>
                    <a:pt x="3505" y="2077"/>
                  </a:cubicBezTo>
                  <a:cubicBezTo>
                    <a:pt x="3505" y="2908"/>
                    <a:pt x="3748" y="3323"/>
                    <a:pt x="3263" y="3323"/>
                  </a:cubicBezTo>
                  <a:cubicBezTo>
                    <a:pt x="2777" y="2908"/>
                    <a:pt x="2777" y="1662"/>
                    <a:pt x="3020" y="1246"/>
                  </a:cubicBezTo>
                  <a:cubicBezTo>
                    <a:pt x="3020" y="1246"/>
                    <a:pt x="3505" y="0"/>
                    <a:pt x="3263" y="0"/>
                  </a:cubicBezTo>
                  <a:cubicBezTo>
                    <a:pt x="2049" y="415"/>
                    <a:pt x="1078" y="831"/>
                    <a:pt x="108" y="1662"/>
                  </a:cubicBezTo>
                  <a:cubicBezTo>
                    <a:pt x="-135" y="1662"/>
                    <a:pt x="108" y="5815"/>
                    <a:pt x="108" y="6231"/>
                  </a:cubicBezTo>
                  <a:cubicBezTo>
                    <a:pt x="108" y="7477"/>
                    <a:pt x="108" y="8723"/>
                    <a:pt x="108" y="9554"/>
                  </a:cubicBezTo>
                  <a:cubicBezTo>
                    <a:pt x="108" y="10385"/>
                    <a:pt x="-135" y="10800"/>
                    <a:pt x="350" y="10800"/>
                  </a:cubicBezTo>
                  <a:cubicBezTo>
                    <a:pt x="593" y="10800"/>
                    <a:pt x="836" y="10800"/>
                    <a:pt x="1321" y="10800"/>
                  </a:cubicBezTo>
                  <a:cubicBezTo>
                    <a:pt x="1807" y="10800"/>
                    <a:pt x="1078" y="9969"/>
                    <a:pt x="1321" y="9554"/>
                  </a:cubicBezTo>
                  <a:cubicBezTo>
                    <a:pt x="1564" y="8723"/>
                    <a:pt x="2049" y="9138"/>
                    <a:pt x="2292" y="8308"/>
                  </a:cubicBezTo>
                  <a:cubicBezTo>
                    <a:pt x="2777" y="7892"/>
                    <a:pt x="2777" y="7892"/>
                    <a:pt x="3020" y="7477"/>
                  </a:cubicBezTo>
                  <a:cubicBezTo>
                    <a:pt x="3505" y="7062"/>
                    <a:pt x="3748" y="7477"/>
                    <a:pt x="3991" y="7892"/>
                  </a:cubicBezTo>
                  <a:cubicBezTo>
                    <a:pt x="4234" y="8308"/>
                    <a:pt x="4962" y="8308"/>
                    <a:pt x="4962" y="8308"/>
                  </a:cubicBezTo>
                  <a:cubicBezTo>
                    <a:pt x="5204" y="9138"/>
                    <a:pt x="4962" y="9554"/>
                    <a:pt x="4962" y="9969"/>
                  </a:cubicBezTo>
                  <a:cubicBezTo>
                    <a:pt x="5204" y="11215"/>
                    <a:pt x="5932" y="11215"/>
                    <a:pt x="6175" y="11215"/>
                  </a:cubicBezTo>
                  <a:cubicBezTo>
                    <a:pt x="7389" y="11215"/>
                    <a:pt x="7389" y="12462"/>
                    <a:pt x="7874" y="14123"/>
                  </a:cubicBezTo>
                  <a:cubicBezTo>
                    <a:pt x="8117" y="14538"/>
                    <a:pt x="8602" y="14954"/>
                    <a:pt x="9087" y="15369"/>
                  </a:cubicBezTo>
                  <a:cubicBezTo>
                    <a:pt x="9330" y="15369"/>
                    <a:pt x="9573" y="15785"/>
                    <a:pt x="9816" y="16200"/>
                  </a:cubicBezTo>
                  <a:cubicBezTo>
                    <a:pt x="10544" y="17031"/>
                    <a:pt x="11272" y="18277"/>
                    <a:pt x="12000" y="18692"/>
                  </a:cubicBezTo>
                  <a:cubicBezTo>
                    <a:pt x="12971" y="19108"/>
                    <a:pt x="12971" y="19108"/>
                    <a:pt x="12971" y="20354"/>
                  </a:cubicBezTo>
                  <a:cubicBezTo>
                    <a:pt x="13456" y="20354"/>
                    <a:pt x="14184" y="21185"/>
                    <a:pt x="14669" y="21600"/>
                  </a:cubicBezTo>
                  <a:cubicBezTo>
                    <a:pt x="14669" y="20354"/>
                    <a:pt x="14427" y="20354"/>
                    <a:pt x="15155" y="19523"/>
                  </a:cubicBezTo>
                  <a:cubicBezTo>
                    <a:pt x="15398" y="18692"/>
                    <a:pt x="14912" y="18277"/>
                    <a:pt x="14912" y="17446"/>
                  </a:cubicBezTo>
                  <a:cubicBezTo>
                    <a:pt x="15155" y="16200"/>
                    <a:pt x="14427" y="16615"/>
                    <a:pt x="14184" y="15785"/>
                  </a:cubicBezTo>
                  <a:cubicBezTo>
                    <a:pt x="13941" y="14954"/>
                    <a:pt x="15155" y="15369"/>
                    <a:pt x="15398" y="14954"/>
                  </a:cubicBezTo>
                  <a:cubicBezTo>
                    <a:pt x="16126" y="14538"/>
                    <a:pt x="15398" y="13292"/>
                    <a:pt x="15883" y="13708"/>
                  </a:cubicBezTo>
                  <a:cubicBezTo>
                    <a:pt x="16854" y="13708"/>
                    <a:pt x="15883" y="12462"/>
                    <a:pt x="16368" y="12462"/>
                  </a:cubicBezTo>
                  <a:cubicBezTo>
                    <a:pt x="16611" y="12046"/>
                    <a:pt x="16854" y="12877"/>
                    <a:pt x="17096" y="12462"/>
                  </a:cubicBezTo>
                  <a:cubicBezTo>
                    <a:pt x="17339" y="12462"/>
                    <a:pt x="17582" y="12046"/>
                    <a:pt x="17825" y="12046"/>
                  </a:cubicBezTo>
                  <a:cubicBezTo>
                    <a:pt x="18310" y="12046"/>
                    <a:pt x="17825" y="13708"/>
                    <a:pt x="17825" y="14123"/>
                  </a:cubicBezTo>
                  <a:cubicBezTo>
                    <a:pt x="18067" y="14123"/>
                    <a:pt x="18553" y="12877"/>
                    <a:pt x="18553" y="14123"/>
                  </a:cubicBezTo>
                  <a:cubicBezTo>
                    <a:pt x="18553" y="14123"/>
                    <a:pt x="18553" y="13292"/>
                    <a:pt x="18795" y="13292"/>
                  </a:cubicBezTo>
                  <a:cubicBezTo>
                    <a:pt x="19038" y="13292"/>
                    <a:pt x="18553" y="13292"/>
                    <a:pt x="18795" y="1329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4" name="Shape 1333">
              <a:extLst>
                <a:ext uri="{FF2B5EF4-FFF2-40B4-BE49-F238E27FC236}">
                  <a16:creationId xmlns:a16="http://schemas.microsoft.com/office/drawing/2014/main" xmlns="" id="{541A88A7-AF68-4542-8F37-0D13EF23A4D8}"/>
                </a:ext>
              </a:extLst>
            </p:cNvPr>
            <p:cNvSpPr/>
            <p:nvPr/>
          </p:nvSpPr>
          <p:spPr>
            <a:xfrm>
              <a:off x="18728565" y="7267231"/>
              <a:ext cx="1147" cy="6783"/>
            </a:xfrm>
            <a:prstGeom prst="ellipse">
              <a:avLst/>
            </a:pr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5" name="Shape 1334">
              <a:extLst>
                <a:ext uri="{FF2B5EF4-FFF2-40B4-BE49-F238E27FC236}">
                  <a16:creationId xmlns:a16="http://schemas.microsoft.com/office/drawing/2014/main" xmlns="" id="{014B5BEE-A8E1-4D4F-B145-FABC165B7E7F}"/>
                </a:ext>
              </a:extLst>
            </p:cNvPr>
            <p:cNvSpPr/>
            <p:nvPr/>
          </p:nvSpPr>
          <p:spPr>
            <a:xfrm>
              <a:off x="18438166" y="7002757"/>
              <a:ext cx="470361" cy="284818"/>
            </a:xfrm>
            <a:custGeom>
              <a:avLst/>
              <a:gdLst/>
              <a:ahLst/>
              <a:cxnLst>
                <a:cxn ang="0">
                  <a:pos x="wd2" y="hd2"/>
                </a:cxn>
                <a:cxn ang="5400000">
                  <a:pos x="wd2" y="hd2"/>
                </a:cxn>
                <a:cxn ang="10800000">
                  <a:pos x="wd2" y="hd2"/>
                </a:cxn>
                <a:cxn ang="16200000">
                  <a:pos x="wd2" y="hd2"/>
                </a:cxn>
              </a:cxnLst>
              <a:rect l="0" t="0" r="r" b="b"/>
              <a:pathLst>
                <a:path w="21008" h="21600" extrusionOk="0">
                  <a:moveTo>
                    <a:pt x="21008" y="14065"/>
                  </a:moveTo>
                  <a:cubicBezTo>
                    <a:pt x="20712" y="13563"/>
                    <a:pt x="20416" y="13563"/>
                    <a:pt x="19824" y="13563"/>
                  </a:cubicBezTo>
                  <a:cubicBezTo>
                    <a:pt x="19529" y="13060"/>
                    <a:pt x="18937" y="12558"/>
                    <a:pt x="18641" y="12056"/>
                  </a:cubicBezTo>
                  <a:cubicBezTo>
                    <a:pt x="18049" y="11553"/>
                    <a:pt x="17161" y="11051"/>
                    <a:pt x="16570" y="10047"/>
                  </a:cubicBezTo>
                  <a:cubicBezTo>
                    <a:pt x="16274" y="9042"/>
                    <a:pt x="15386" y="9042"/>
                    <a:pt x="14794" y="8037"/>
                  </a:cubicBezTo>
                  <a:cubicBezTo>
                    <a:pt x="14498" y="6530"/>
                    <a:pt x="14203" y="4521"/>
                    <a:pt x="13315" y="4521"/>
                  </a:cubicBezTo>
                  <a:cubicBezTo>
                    <a:pt x="12427" y="4521"/>
                    <a:pt x="11244" y="4521"/>
                    <a:pt x="11244" y="2512"/>
                  </a:cubicBezTo>
                  <a:cubicBezTo>
                    <a:pt x="11244" y="2009"/>
                    <a:pt x="11540" y="1005"/>
                    <a:pt x="11244" y="1005"/>
                  </a:cubicBezTo>
                  <a:cubicBezTo>
                    <a:pt x="10948" y="502"/>
                    <a:pt x="10652" y="1005"/>
                    <a:pt x="10060" y="502"/>
                  </a:cubicBezTo>
                  <a:cubicBezTo>
                    <a:pt x="10060" y="502"/>
                    <a:pt x="9764" y="0"/>
                    <a:pt x="9468" y="0"/>
                  </a:cubicBezTo>
                  <a:cubicBezTo>
                    <a:pt x="9172" y="0"/>
                    <a:pt x="8876" y="502"/>
                    <a:pt x="8581" y="502"/>
                  </a:cubicBezTo>
                  <a:cubicBezTo>
                    <a:pt x="8285" y="0"/>
                    <a:pt x="7989" y="1507"/>
                    <a:pt x="7693" y="1507"/>
                  </a:cubicBezTo>
                  <a:cubicBezTo>
                    <a:pt x="7397" y="1507"/>
                    <a:pt x="6509" y="2009"/>
                    <a:pt x="6805" y="3014"/>
                  </a:cubicBezTo>
                  <a:cubicBezTo>
                    <a:pt x="7101" y="4521"/>
                    <a:pt x="6805" y="4019"/>
                    <a:pt x="5918" y="4019"/>
                  </a:cubicBezTo>
                  <a:cubicBezTo>
                    <a:pt x="5622" y="4019"/>
                    <a:pt x="4734" y="4019"/>
                    <a:pt x="4438" y="4019"/>
                  </a:cubicBezTo>
                  <a:cubicBezTo>
                    <a:pt x="3846" y="3014"/>
                    <a:pt x="3550" y="2009"/>
                    <a:pt x="2959" y="1005"/>
                  </a:cubicBezTo>
                  <a:cubicBezTo>
                    <a:pt x="2071" y="0"/>
                    <a:pt x="887" y="1507"/>
                    <a:pt x="0" y="2512"/>
                  </a:cubicBezTo>
                  <a:cubicBezTo>
                    <a:pt x="296" y="3014"/>
                    <a:pt x="1183" y="5023"/>
                    <a:pt x="887" y="6028"/>
                  </a:cubicBezTo>
                  <a:cubicBezTo>
                    <a:pt x="-592" y="7535"/>
                    <a:pt x="1183" y="7535"/>
                    <a:pt x="1775" y="8540"/>
                  </a:cubicBezTo>
                  <a:cubicBezTo>
                    <a:pt x="1775" y="8540"/>
                    <a:pt x="1775" y="9544"/>
                    <a:pt x="1775" y="9544"/>
                  </a:cubicBezTo>
                  <a:cubicBezTo>
                    <a:pt x="1479" y="10047"/>
                    <a:pt x="2071" y="11051"/>
                    <a:pt x="2367" y="11051"/>
                  </a:cubicBezTo>
                  <a:cubicBezTo>
                    <a:pt x="2367" y="11553"/>
                    <a:pt x="2071" y="12056"/>
                    <a:pt x="2071" y="13060"/>
                  </a:cubicBezTo>
                  <a:cubicBezTo>
                    <a:pt x="2071" y="13563"/>
                    <a:pt x="2071" y="14567"/>
                    <a:pt x="2071" y="15572"/>
                  </a:cubicBezTo>
                  <a:cubicBezTo>
                    <a:pt x="2663" y="15572"/>
                    <a:pt x="2959" y="15572"/>
                    <a:pt x="3550" y="14567"/>
                  </a:cubicBezTo>
                  <a:cubicBezTo>
                    <a:pt x="3846" y="14065"/>
                    <a:pt x="4142" y="13563"/>
                    <a:pt x="4438" y="13060"/>
                  </a:cubicBezTo>
                  <a:cubicBezTo>
                    <a:pt x="5622" y="13060"/>
                    <a:pt x="6509" y="12558"/>
                    <a:pt x="7397" y="13563"/>
                  </a:cubicBezTo>
                  <a:cubicBezTo>
                    <a:pt x="7989" y="15070"/>
                    <a:pt x="9764" y="14065"/>
                    <a:pt x="10356" y="15572"/>
                  </a:cubicBezTo>
                  <a:cubicBezTo>
                    <a:pt x="10948" y="17079"/>
                    <a:pt x="11540" y="17581"/>
                    <a:pt x="12723" y="17581"/>
                  </a:cubicBezTo>
                  <a:cubicBezTo>
                    <a:pt x="13019" y="17581"/>
                    <a:pt x="13019" y="17581"/>
                    <a:pt x="13019" y="18586"/>
                  </a:cubicBezTo>
                  <a:cubicBezTo>
                    <a:pt x="13019" y="20093"/>
                    <a:pt x="13019" y="20093"/>
                    <a:pt x="13611" y="21098"/>
                  </a:cubicBezTo>
                  <a:cubicBezTo>
                    <a:pt x="14203" y="21098"/>
                    <a:pt x="14498" y="21600"/>
                    <a:pt x="15090" y="21600"/>
                  </a:cubicBezTo>
                  <a:cubicBezTo>
                    <a:pt x="15978" y="21600"/>
                    <a:pt x="15978" y="21098"/>
                    <a:pt x="16274" y="20093"/>
                  </a:cubicBezTo>
                  <a:cubicBezTo>
                    <a:pt x="16570" y="19088"/>
                    <a:pt x="17161" y="19591"/>
                    <a:pt x="17753" y="19088"/>
                  </a:cubicBezTo>
                  <a:cubicBezTo>
                    <a:pt x="18345" y="18586"/>
                    <a:pt x="18345" y="17581"/>
                    <a:pt x="18641" y="16577"/>
                  </a:cubicBezTo>
                  <a:cubicBezTo>
                    <a:pt x="18641" y="15572"/>
                    <a:pt x="19529" y="16577"/>
                    <a:pt x="19824" y="15572"/>
                  </a:cubicBezTo>
                  <a:cubicBezTo>
                    <a:pt x="19824" y="14567"/>
                    <a:pt x="20712" y="15572"/>
                    <a:pt x="21008" y="15572"/>
                  </a:cubicBezTo>
                  <a:cubicBezTo>
                    <a:pt x="21008" y="15070"/>
                    <a:pt x="21008" y="14567"/>
                    <a:pt x="21008" y="1406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6" name="Shape 1335">
              <a:extLst>
                <a:ext uri="{FF2B5EF4-FFF2-40B4-BE49-F238E27FC236}">
                  <a16:creationId xmlns:a16="http://schemas.microsoft.com/office/drawing/2014/main" xmlns="" id="{81C49624-C447-4779-9DB2-4858E3427839}"/>
                </a:ext>
              </a:extLst>
            </p:cNvPr>
            <p:cNvSpPr/>
            <p:nvPr/>
          </p:nvSpPr>
          <p:spPr>
            <a:xfrm>
              <a:off x="18941386" y="7073072"/>
              <a:ext cx="253904" cy="162564"/>
            </a:xfrm>
            <a:custGeom>
              <a:avLst/>
              <a:gdLst/>
              <a:ahLst/>
              <a:cxnLst>
                <a:cxn ang="0">
                  <a:pos x="wd2" y="hd2"/>
                </a:cxn>
                <a:cxn ang="5400000">
                  <a:pos x="wd2" y="hd2"/>
                </a:cxn>
                <a:cxn ang="10800000">
                  <a:pos x="wd2" y="hd2"/>
                </a:cxn>
                <a:cxn ang="16200000">
                  <a:pos x="wd2" y="hd2"/>
                </a:cxn>
              </a:cxnLst>
              <a:rect l="0" t="0" r="r" b="b"/>
              <a:pathLst>
                <a:path w="20742" h="19663" extrusionOk="0">
                  <a:moveTo>
                    <a:pt x="15731" y="7424"/>
                  </a:moveTo>
                  <a:cubicBezTo>
                    <a:pt x="14651" y="8224"/>
                    <a:pt x="14111" y="7424"/>
                    <a:pt x="13031" y="7424"/>
                  </a:cubicBezTo>
                  <a:cubicBezTo>
                    <a:pt x="11951" y="7424"/>
                    <a:pt x="11411" y="5824"/>
                    <a:pt x="10871" y="5824"/>
                  </a:cubicBezTo>
                  <a:cubicBezTo>
                    <a:pt x="10331" y="5824"/>
                    <a:pt x="10331" y="6624"/>
                    <a:pt x="9791" y="6624"/>
                  </a:cubicBezTo>
                  <a:cubicBezTo>
                    <a:pt x="9791" y="7424"/>
                    <a:pt x="9251" y="6624"/>
                    <a:pt x="8711" y="6624"/>
                  </a:cubicBezTo>
                  <a:cubicBezTo>
                    <a:pt x="7631" y="6624"/>
                    <a:pt x="6011" y="6624"/>
                    <a:pt x="4931" y="5824"/>
                  </a:cubicBezTo>
                  <a:cubicBezTo>
                    <a:pt x="4391" y="5024"/>
                    <a:pt x="6011" y="3424"/>
                    <a:pt x="6011" y="3424"/>
                  </a:cubicBezTo>
                  <a:cubicBezTo>
                    <a:pt x="7091" y="2624"/>
                    <a:pt x="7631" y="5024"/>
                    <a:pt x="8171" y="5024"/>
                  </a:cubicBezTo>
                  <a:cubicBezTo>
                    <a:pt x="9251" y="5024"/>
                    <a:pt x="9791" y="4224"/>
                    <a:pt x="9791" y="3424"/>
                  </a:cubicBezTo>
                  <a:cubicBezTo>
                    <a:pt x="9251" y="2624"/>
                    <a:pt x="8711" y="4224"/>
                    <a:pt x="8171" y="4224"/>
                  </a:cubicBezTo>
                  <a:cubicBezTo>
                    <a:pt x="7631" y="3424"/>
                    <a:pt x="8711" y="1024"/>
                    <a:pt x="8171" y="224"/>
                  </a:cubicBezTo>
                  <a:cubicBezTo>
                    <a:pt x="8171" y="-576"/>
                    <a:pt x="7091" y="1024"/>
                    <a:pt x="7091" y="1024"/>
                  </a:cubicBezTo>
                  <a:cubicBezTo>
                    <a:pt x="6011" y="1824"/>
                    <a:pt x="5471" y="224"/>
                    <a:pt x="4931" y="1024"/>
                  </a:cubicBezTo>
                  <a:cubicBezTo>
                    <a:pt x="3851" y="1024"/>
                    <a:pt x="6011" y="3424"/>
                    <a:pt x="3851" y="3424"/>
                  </a:cubicBezTo>
                  <a:cubicBezTo>
                    <a:pt x="2771" y="2624"/>
                    <a:pt x="4391" y="5824"/>
                    <a:pt x="2771" y="5824"/>
                  </a:cubicBezTo>
                  <a:cubicBezTo>
                    <a:pt x="2231" y="6624"/>
                    <a:pt x="-469" y="5824"/>
                    <a:pt x="71" y="7424"/>
                  </a:cubicBezTo>
                  <a:cubicBezTo>
                    <a:pt x="611" y="9824"/>
                    <a:pt x="2231" y="8224"/>
                    <a:pt x="1691" y="10624"/>
                  </a:cubicBezTo>
                  <a:cubicBezTo>
                    <a:pt x="1691" y="13024"/>
                    <a:pt x="3311" y="13024"/>
                    <a:pt x="1691" y="14624"/>
                  </a:cubicBezTo>
                  <a:cubicBezTo>
                    <a:pt x="1151" y="15424"/>
                    <a:pt x="71" y="18624"/>
                    <a:pt x="1691" y="18624"/>
                  </a:cubicBezTo>
                  <a:cubicBezTo>
                    <a:pt x="2771" y="18624"/>
                    <a:pt x="3851" y="16224"/>
                    <a:pt x="4391" y="17024"/>
                  </a:cubicBezTo>
                  <a:cubicBezTo>
                    <a:pt x="6011" y="19424"/>
                    <a:pt x="4391" y="15424"/>
                    <a:pt x="6011" y="15424"/>
                  </a:cubicBezTo>
                  <a:cubicBezTo>
                    <a:pt x="7091" y="15424"/>
                    <a:pt x="7631" y="14624"/>
                    <a:pt x="8711" y="13024"/>
                  </a:cubicBezTo>
                  <a:cubicBezTo>
                    <a:pt x="9251" y="10624"/>
                    <a:pt x="9791" y="11424"/>
                    <a:pt x="10331" y="13024"/>
                  </a:cubicBezTo>
                  <a:cubicBezTo>
                    <a:pt x="10871" y="13824"/>
                    <a:pt x="11411" y="14624"/>
                    <a:pt x="11411" y="16224"/>
                  </a:cubicBezTo>
                  <a:cubicBezTo>
                    <a:pt x="11411" y="17024"/>
                    <a:pt x="10871" y="17824"/>
                    <a:pt x="10871" y="18624"/>
                  </a:cubicBezTo>
                  <a:cubicBezTo>
                    <a:pt x="11411" y="21024"/>
                    <a:pt x="13571" y="18624"/>
                    <a:pt x="14111" y="17824"/>
                  </a:cubicBezTo>
                  <a:cubicBezTo>
                    <a:pt x="14651" y="17024"/>
                    <a:pt x="16271" y="15424"/>
                    <a:pt x="16811" y="16224"/>
                  </a:cubicBezTo>
                  <a:cubicBezTo>
                    <a:pt x="17891" y="17824"/>
                    <a:pt x="18971" y="15424"/>
                    <a:pt x="20591" y="16224"/>
                  </a:cubicBezTo>
                  <a:cubicBezTo>
                    <a:pt x="21131" y="15424"/>
                    <a:pt x="20051" y="13824"/>
                    <a:pt x="20051" y="13824"/>
                  </a:cubicBezTo>
                  <a:cubicBezTo>
                    <a:pt x="19511" y="12224"/>
                    <a:pt x="20051" y="10624"/>
                    <a:pt x="18971" y="10624"/>
                  </a:cubicBezTo>
                  <a:cubicBezTo>
                    <a:pt x="17351" y="11424"/>
                    <a:pt x="16271" y="9024"/>
                    <a:pt x="16811" y="6624"/>
                  </a:cubicBezTo>
                  <a:cubicBezTo>
                    <a:pt x="16811" y="6624"/>
                    <a:pt x="16271" y="6624"/>
                    <a:pt x="15731" y="7424"/>
                  </a:cubicBezTo>
                  <a:cubicBezTo>
                    <a:pt x="15191" y="7424"/>
                    <a:pt x="16271" y="6624"/>
                    <a:pt x="15731" y="742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7" name="Shape 1336">
              <a:extLst>
                <a:ext uri="{FF2B5EF4-FFF2-40B4-BE49-F238E27FC236}">
                  <a16:creationId xmlns:a16="http://schemas.microsoft.com/office/drawing/2014/main" xmlns="" id="{83CCE8F0-700C-441A-99AF-C71F18B7FB34}"/>
                </a:ext>
              </a:extLst>
            </p:cNvPr>
            <p:cNvSpPr/>
            <p:nvPr/>
          </p:nvSpPr>
          <p:spPr>
            <a:xfrm>
              <a:off x="18723219" y="7222021"/>
              <a:ext cx="549151" cy="485699"/>
            </a:xfrm>
            <a:custGeom>
              <a:avLst/>
              <a:gdLst/>
              <a:ahLst/>
              <a:cxnLst>
                <a:cxn ang="0">
                  <a:pos x="wd2" y="hd2"/>
                </a:cxn>
                <a:cxn ang="5400000">
                  <a:pos x="wd2" y="hd2"/>
                </a:cxn>
                <a:cxn ang="10800000">
                  <a:pos x="wd2" y="hd2"/>
                </a:cxn>
                <a:cxn ang="16200000">
                  <a:pos x="wd2" y="hd2"/>
                </a:cxn>
              </a:cxnLst>
              <a:rect l="0" t="0" r="r" b="b"/>
              <a:pathLst>
                <a:path w="21600" h="21388" extrusionOk="0">
                  <a:moveTo>
                    <a:pt x="2082" y="14886"/>
                  </a:moveTo>
                  <a:cubicBezTo>
                    <a:pt x="2082" y="15178"/>
                    <a:pt x="2082" y="15470"/>
                    <a:pt x="2342" y="15762"/>
                  </a:cubicBezTo>
                  <a:cubicBezTo>
                    <a:pt x="2602" y="16054"/>
                    <a:pt x="2863" y="16346"/>
                    <a:pt x="2863" y="16638"/>
                  </a:cubicBezTo>
                  <a:cubicBezTo>
                    <a:pt x="2863" y="16930"/>
                    <a:pt x="1561" y="17514"/>
                    <a:pt x="1301" y="17805"/>
                  </a:cubicBezTo>
                  <a:cubicBezTo>
                    <a:pt x="1041" y="17805"/>
                    <a:pt x="781" y="18097"/>
                    <a:pt x="781" y="18681"/>
                  </a:cubicBezTo>
                  <a:cubicBezTo>
                    <a:pt x="781" y="19265"/>
                    <a:pt x="781" y="19265"/>
                    <a:pt x="1561" y="19265"/>
                  </a:cubicBezTo>
                  <a:cubicBezTo>
                    <a:pt x="2082" y="18973"/>
                    <a:pt x="2863" y="18973"/>
                    <a:pt x="3383" y="18681"/>
                  </a:cubicBezTo>
                  <a:cubicBezTo>
                    <a:pt x="3904" y="18681"/>
                    <a:pt x="4424" y="18681"/>
                    <a:pt x="4945" y="18973"/>
                  </a:cubicBezTo>
                  <a:cubicBezTo>
                    <a:pt x="5205" y="18973"/>
                    <a:pt x="5725" y="18973"/>
                    <a:pt x="5986" y="18973"/>
                  </a:cubicBezTo>
                  <a:cubicBezTo>
                    <a:pt x="6506" y="18973"/>
                    <a:pt x="6766" y="18681"/>
                    <a:pt x="7287" y="18681"/>
                  </a:cubicBezTo>
                  <a:cubicBezTo>
                    <a:pt x="7547" y="18681"/>
                    <a:pt x="7547" y="19265"/>
                    <a:pt x="7547" y="19557"/>
                  </a:cubicBezTo>
                  <a:cubicBezTo>
                    <a:pt x="7807" y="19849"/>
                    <a:pt x="8067" y="19849"/>
                    <a:pt x="8328" y="20141"/>
                  </a:cubicBezTo>
                  <a:cubicBezTo>
                    <a:pt x="8328" y="20432"/>
                    <a:pt x="8588" y="21016"/>
                    <a:pt x="8588" y="21308"/>
                  </a:cubicBezTo>
                  <a:cubicBezTo>
                    <a:pt x="9108" y="21600"/>
                    <a:pt x="8848" y="21016"/>
                    <a:pt x="8848" y="20724"/>
                  </a:cubicBezTo>
                  <a:cubicBezTo>
                    <a:pt x="9108" y="20724"/>
                    <a:pt x="9369" y="21308"/>
                    <a:pt x="9369" y="21308"/>
                  </a:cubicBezTo>
                  <a:cubicBezTo>
                    <a:pt x="9889" y="21016"/>
                    <a:pt x="10410" y="20432"/>
                    <a:pt x="11190" y="20724"/>
                  </a:cubicBezTo>
                  <a:cubicBezTo>
                    <a:pt x="11451" y="20724"/>
                    <a:pt x="11711" y="20724"/>
                    <a:pt x="11971" y="20432"/>
                  </a:cubicBezTo>
                  <a:cubicBezTo>
                    <a:pt x="12231" y="20432"/>
                    <a:pt x="12752" y="20432"/>
                    <a:pt x="13012" y="20432"/>
                  </a:cubicBezTo>
                  <a:cubicBezTo>
                    <a:pt x="13272" y="20141"/>
                    <a:pt x="12752" y="18681"/>
                    <a:pt x="12492" y="18681"/>
                  </a:cubicBezTo>
                  <a:cubicBezTo>
                    <a:pt x="12231" y="18389"/>
                    <a:pt x="11971" y="18389"/>
                    <a:pt x="11971" y="17805"/>
                  </a:cubicBezTo>
                  <a:cubicBezTo>
                    <a:pt x="11971" y="17222"/>
                    <a:pt x="11711" y="16930"/>
                    <a:pt x="11451" y="16638"/>
                  </a:cubicBezTo>
                  <a:cubicBezTo>
                    <a:pt x="10670" y="16346"/>
                    <a:pt x="11711" y="15762"/>
                    <a:pt x="11971" y="15178"/>
                  </a:cubicBezTo>
                  <a:cubicBezTo>
                    <a:pt x="12231" y="15178"/>
                    <a:pt x="12231" y="14886"/>
                    <a:pt x="12752" y="15178"/>
                  </a:cubicBezTo>
                  <a:cubicBezTo>
                    <a:pt x="13272" y="15762"/>
                    <a:pt x="13012" y="15178"/>
                    <a:pt x="13533" y="15178"/>
                  </a:cubicBezTo>
                  <a:cubicBezTo>
                    <a:pt x="14573" y="14886"/>
                    <a:pt x="14313" y="14011"/>
                    <a:pt x="14834" y="13427"/>
                  </a:cubicBezTo>
                  <a:cubicBezTo>
                    <a:pt x="15094" y="13135"/>
                    <a:pt x="15614" y="13135"/>
                    <a:pt x="15614" y="12843"/>
                  </a:cubicBezTo>
                  <a:cubicBezTo>
                    <a:pt x="15875" y="12551"/>
                    <a:pt x="16135" y="12259"/>
                    <a:pt x="16135" y="11968"/>
                  </a:cubicBezTo>
                  <a:cubicBezTo>
                    <a:pt x="16135" y="11676"/>
                    <a:pt x="16655" y="11384"/>
                    <a:pt x="16916" y="11384"/>
                  </a:cubicBezTo>
                  <a:cubicBezTo>
                    <a:pt x="17176" y="11384"/>
                    <a:pt x="17176" y="10800"/>
                    <a:pt x="17176" y="10800"/>
                  </a:cubicBezTo>
                  <a:cubicBezTo>
                    <a:pt x="17176" y="9924"/>
                    <a:pt x="18217" y="10508"/>
                    <a:pt x="17957" y="9632"/>
                  </a:cubicBezTo>
                  <a:cubicBezTo>
                    <a:pt x="17957" y="8757"/>
                    <a:pt x="17696" y="8465"/>
                    <a:pt x="18477" y="7881"/>
                  </a:cubicBezTo>
                  <a:cubicBezTo>
                    <a:pt x="18737" y="7881"/>
                    <a:pt x="17436" y="7005"/>
                    <a:pt x="17176" y="6714"/>
                  </a:cubicBezTo>
                  <a:cubicBezTo>
                    <a:pt x="16916" y="6130"/>
                    <a:pt x="17176" y="5254"/>
                    <a:pt x="16916" y="4670"/>
                  </a:cubicBezTo>
                  <a:cubicBezTo>
                    <a:pt x="16916" y="3795"/>
                    <a:pt x="17696" y="3795"/>
                    <a:pt x="18217" y="4086"/>
                  </a:cubicBezTo>
                  <a:cubicBezTo>
                    <a:pt x="18477" y="4086"/>
                    <a:pt x="18998" y="4378"/>
                    <a:pt x="19258" y="4378"/>
                  </a:cubicBezTo>
                  <a:cubicBezTo>
                    <a:pt x="19778" y="4378"/>
                    <a:pt x="19778" y="4086"/>
                    <a:pt x="20039" y="3795"/>
                  </a:cubicBezTo>
                  <a:cubicBezTo>
                    <a:pt x="20819" y="3795"/>
                    <a:pt x="21080" y="3795"/>
                    <a:pt x="21600" y="2919"/>
                  </a:cubicBezTo>
                  <a:cubicBezTo>
                    <a:pt x="20819" y="2627"/>
                    <a:pt x="20039" y="2335"/>
                    <a:pt x="19778" y="1751"/>
                  </a:cubicBezTo>
                  <a:cubicBezTo>
                    <a:pt x="19518" y="1459"/>
                    <a:pt x="19518" y="876"/>
                    <a:pt x="19258" y="584"/>
                  </a:cubicBezTo>
                  <a:cubicBezTo>
                    <a:pt x="18998" y="292"/>
                    <a:pt x="18737" y="292"/>
                    <a:pt x="18477" y="0"/>
                  </a:cubicBezTo>
                  <a:cubicBezTo>
                    <a:pt x="17957" y="0"/>
                    <a:pt x="17176" y="292"/>
                    <a:pt x="16916" y="292"/>
                  </a:cubicBezTo>
                  <a:cubicBezTo>
                    <a:pt x="15875" y="0"/>
                    <a:pt x="15354" y="584"/>
                    <a:pt x="14573" y="1168"/>
                  </a:cubicBezTo>
                  <a:cubicBezTo>
                    <a:pt x="13793" y="1459"/>
                    <a:pt x="13272" y="1459"/>
                    <a:pt x="13793" y="2335"/>
                  </a:cubicBezTo>
                  <a:cubicBezTo>
                    <a:pt x="14313" y="2919"/>
                    <a:pt x="13793" y="3503"/>
                    <a:pt x="13272" y="3795"/>
                  </a:cubicBezTo>
                  <a:cubicBezTo>
                    <a:pt x="12752" y="4378"/>
                    <a:pt x="13533" y="5546"/>
                    <a:pt x="12492" y="5254"/>
                  </a:cubicBezTo>
                  <a:cubicBezTo>
                    <a:pt x="11190" y="5254"/>
                    <a:pt x="12231" y="5546"/>
                    <a:pt x="12231" y="6130"/>
                  </a:cubicBezTo>
                  <a:cubicBezTo>
                    <a:pt x="12492" y="6422"/>
                    <a:pt x="11451" y="6714"/>
                    <a:pt x="11190" y="7005"/>
                  </a:cubicBezTo>
                  <a:cubicBezTo>
                    <a:pt x="10930" y="7589"/>
                    <a:pt x="10930" y="8757"/>
                    <a:pt x="10670" y="8757"/>
                  </a:cubicBezTo>
                  <a:cubicBezTo>
                    <a:pt x="10410" y="9049"/>
                    <a:pt x="10149" y="8757"/>
                    <a:pt x="9889" y="8757"/>
                  </a:cubicBezTo>
                  <a:cubicBezTo>
                    <a:pt x="9369" y="8757"/>
                    <a:pt x="9108" y="9049"/>
                    <a:pt x="8848" y="9341"/>
                  </a:cubicBezTo>
                  <a:cubicBezTo>
                    <a:pt x="8328" y="9632"/>
                    <a:pt x="8067" y="9341"/>
                    <a:pt x="7807" y="9632"/>
                  </a:cubicBezTo>
                  <a:cubicBezTo>
                    <a:pt x="7287" y="9924"/>
                    <a:pt x="7287" y="10216"/>
                    <a:pt x="7027" y="10800"/>
                  </a:cubicBezTo>
                  <a:cubicBezTo>
                    <a:pt x="7027" y="11676"/>
                    <a:pt x="6506" y="11968"/>
                    <a:pt x="5725" y="12259"/>
                  </a:cubicBezTo>
                  <a:cubicBezTo>
                    <a:pt x="4945" y="12551"/>
                    <a:pt x="4164" y="12551"/>
                    <a:pt x="3383" y="12551"/>
                  </a:cubicBezTo>
                  <a:cubicBezTo>
                    <a:pt x="2082" y="12551"/>
                    <a:pt x="1041" y="12259"/>
                    <a:pt x="0" y="11676"/>
                  </a:cubicBezTo>
                  <a:cubicBezTo>
                    <a:pt x="260" y="12259"/>
                    <a:pt x="520" y="12843"/>
                    <a:pt x="781" y="13427"/>
                  </a:cubicBezTo>
                  <a:cubicBezTo>
                    <a:pt x="1041" y="13719"/>
                    <a:pt x="2082" y="14011"/>
                    <a:pt x="2082" y="1488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8" name="Shape 1337">
              <a:extLst>
                <a:ext uri="{FF2B5EF4-FFF2-40B4-BE49-F238E27FC236}">
                  <a16:creationId xmlns:a16="http://schemas.microsoft.com/office/drawing/2014/main" xmlns="" id="{CD7483BD-7609-49D2-9B6D-87879F4D5F1C}"/>
                </a:ext>
              </a:extLst>
            </p:cNvPr>
            <p:cNvSpPr/>
            <p:nvPr/>
          </p:nvSpPr>
          <p:spPr>
            <a:xfrm>
              <a:off x="18705845" y="7166575"/>
              <a:ext cx="487427" cy="338729"/>
            </a:xfrm>
            <a:custGeom>
              <a:avLst/>
              <a:gdLst/>
              <a:ahLst/>
              <a:cxnLst>
                <a:cxn ang="0">
                  <a:pos x="wd2" y="hd2"/>
                </a:cxn>
                <a:cxn ang="5400000">
                  <a:pos x="wd2" y="hd2"/>
                </a:cxn>
                <a:cxn ang="10800000">
                  <a:pos x="wd2" y="hd2"/>
                </a:cxn>
                <a:cxn ang="16200000">
                  <a:pos x="wd2" y="hd2"/>
                </a:cxn>
              </a:cxnLst>
              <a:rect l="0" t="0" r="r" b="b"/>
              <a:pathLst>
                <a:path w="21177" h="20748" extrusionOk="0">
                  <a:moveTo>
                    <a:pt x="20313" y="2511"/>
                  </a:moveTo>
                  <a:cubicBezTo>
                    <a:pt x="20025" y="2511"/>
                    <a:pt x="19737" y="3326"/>
                    <a:pt x="19449" y="2918"/>
                  </a:cubicBezTo>
                  <a:cubicBezTo>
                    <a:pt x="19161" y="2918"/>
                    <a:pt x="19161" y="2103"/>
                    <a:pt x="18873" y="2511"/>
                  </a:cubicBezTo>
                  <a:cubicBezTo>
                    <a:pt x="18297" y="2511"/>
                    <a:pt x="17721" y="3326"/>
                    <a:pt x="17433" y="3733"/>
                  </a:cubicBezTo>
                  <a:cubicBezTo>
                    <a:pt x="17145" y="3733"/>
                    <a:pt x="16569" y="4549"/>
                    <a:pt x="15993" y="4141"/>
                  </a:cubicBezTo>
                  <a:cubicBezTo>
                    <a:pt x="15705" y="3733"/>
                    <a:pt x="16569" y="2103"/>
                    <a:pt x="15993" y="1288"/>
                  </a:cubicBezTo>
                  <a:cubicBezTo>
                    <a:pt x="15993" y="1288"/>
                    <a:pt x="15417" y="-342"/>
                    <a:pt x="15129" y="66"/>
                  </a:cubicBezTo>
                  <a:cubicBezTo>
                    <a:pt x="14841" y="881"/>
                    <a:pt x="14553" y="1696"/>
                    <a:pt x="13977" y="2103"/>
                  </a:cubicBezTo>
                  <a:cubicBezTo>
                    <a:pt x="13401" y="2511"/>
                    <a:pt x="13113" y="2103"/>
                    <a:pt x="13113" y="2918"/>
                  </a:cubicBezTo>
                  <a:cubicBezTo>
                    <a:pt x="12825" y="4141"/>
                    <a:pt x="12537" y="2511"/>
                    <a:pt x="12249" y="2918"/>
                  </a:cubicBezTo>
                  <a:cubicBezTo>
                    <a:pt x="11673" y="3326"/>
                    <a:pt x="11385" y="3733"/>
                    <a:pt x="10809" y="3733"/>
                  </a:cubicBezTo>
                  <a:cubicBezTo>
                    <a:pt x="10233" y="3326"/>
                    <a:pt x="9657" y="2918"/>
                    <a:pt x="9369" y="2511"/>
                  </a:cubicBezTo>
                  <a:cubicBezTo>
                    <a:pt x="9081" y="2511"/>
                    <a:pt x="7641" y="2103"/>
                    <a:pt x="7641" y="2103"/>
                  </a:cubicBezTo>
                  <a:cubicBezTo>
                    <a:pt x="7353" y="2511"/>
                    <a:pt x="7641" y="2918"/>
                    <a:pt x="7353" y="2918"/>
                  </a:cubicBezTo>
                  <a:cubicBezTo>
                    <a:pt x="7065" y="2918"/>
                    <a:pt x="6489" y="2918"/>
                    <a:pt x="6489" y="3326"/>
                  </a:cubicBezTo>
                  <a:cubicBezTo>
                    <a:pt x="6201" y="4141"/>
                    <a:pt x="6201" y="4956"/>
                    <a:pt x="5625" y="5364"/>
                  </a:cubicBezTo>
                  <a:cubicBezTo>
                    <a:pt x="4761" y="6179"/>
                    <a:pt x="4473" y="5771"/>
                    <a:pt x="3897" y="6586"/>
                  </a:cubicBezTo>
                  <a:cubicBezTo>
                    <a:pt x="3609" y="7401"/>
                    <a:pt x="3033" y="7401"/>
                    <a:pt x="2745" y="7401"/>
                  </a:cubicBezTo>
                  <a:cubicBezTo>
                    <a:pt x="2457" y="6994"/>
                    <a:pt x="1017" y="6586"/>
                    <a:pt x="1017" y="6179"/>
                  </a:cubicBezTo>
                  <a:cubicBezTo>
                    <a:pt x="1017" y="7401"/>
                    <a:pt x="1017" y="8216"/>
                    <a:pt x="729" y="9032"/>
                  </a:cubicBezTo>
                  <a:cubicBezTo>
                    <a:pt x="153" y="9847"/>
                    <a:pt x="-423" y="10662"/>
                    <a:pt x="441" y="11477"/>
                  </a:cubicBezTo>
                  <a:cubicBezTo>
                    <a:pt x="729" y="11884"/>
                    <a:pt x="153" y="12292"/>
                    <a:pt x="153" y="13107"/>
                  </a:cubicBezTo>
                  <a:cubicBezTo>
                    <a:pt x="153" y="13515"/>
                    <a:pt x="153" y="14330"/>
                    <a:pt x="441" y="14737"/>
                  </a:cubicBezTo>
                  <a:cubicBezTo>
                    <a:pt x="441" y="15552"/>
                    <a:pt x="153" y="15960"/>
                    <a:pt x="729" y="15960"/>
                  </a:cubicBezTo>
                  <a:cubicBezTo>
                    <a:pt x="1593" y="16367"/>
                    <a:pt x="1881" y="15960"/>
                    <a:pt x="1881" y="17183"/>
                  </a:cubicBezTo>
                  <a:cubicBezTo>
                    <a:pt x="1881" y="17998"/>
                    <a:pt x="1017" y="19220"/>
                    <a:pt x="729" y="19628"/>
                  </a:cubicBezTo>
                  <a:cubicBezTo>
                    <a:pt x="3033" y="21258"/>
                    <a:pt x="5625" y="20850"/>
                    <a:pt x="7929" y="20035"/>
                  </a:cubicBezTo>
                  <a:cubicBezTo>
                    <a:pt x="8793" y="19628"/>
                    <a:pt x="8505" y="17998"/>
                    <a:pt x="8793" y="17183"/>
                  </a:cubicBezTo>
                  <a:cubicBezTo>
                    <a:pt x="9081" y="16367"/>
                    <a:pt x="10233" y="16775"/>
                    <a:pt x="10809" y="15960"/>
                  </a:cubicBezTo>
                  <a:cubicBezTo>
                    <a:pt x="11097" y="15960"/>
                    <a:pt x="11385" y="15552"/>
                    <a:pt x="11961" y="15552"/>
                  </a:cubicBezTo>
                  <a:cubicBezTo>
                    <a:pt x="11961" y="15552"/>
                    <a:pt x="12537" y="15960"/>
                    <a:pt x="12537" y="15552"/>
                  </a:cubicBezTo>
                  <a:cubicBezTo>
                    <a:pt x="12825" y="14737"/>
                    <a:pt x="12825" y="13922"/>
                    <a:pt x="13113" y="13107"/>
                  </a:cubicBezTo>
                  <a:cubicBezTo>
                    <a:pt x="13401" y="12700"/>
                    <a:pt x="14553" y="12292"/>
                    <a:pt x="14265" y="11884"/>
                  </a:cubicBezTo>
                  <a:cubicBezTo>
                    <a:pt x="14265" y="11477"/>
                    <a:pt x="13113" y="10662"/>
                    <a:pt x="14265" y="10662"/>
                  </a:cubicBezTo>
                  <a:cubicBezTo>
                    <a:pt x="14553" y="10662"/>
                    <a:pt x="15129" y="11069"/>
                    <a:pt x="15417" y="10254"/>
                  </a:cubicBezTo>
                  <a:cubicBezTo>
                    <a:pt x="15417" y="9847"/>
                    <a:pt x="15129" y="9439"/>
                    <a:pt x="15417" y="9032"/>
                  </a:cubicBezTo>
                  <a:cubicBezTo>
                    <a:pt x="15417" y="8216"/>
                    <a:pt x="16281" y="8216"/>
                    <a:pt x="16281" y="7401"/>
                  </a:cubicBezTo>
                  <a:cubicBezTo>
                    <a:pt x="16281" y="6586"/>
                    <a:pt x="15417" y="6179"/>
                    <a:pt x="15705" y="5364"/>
                  </a:cubicBezTo>
                  <a:cubicBezTo>
                    <a:pt x="16281" y="4956"/>
                    <a:pt x="17145" y="4549"/>
                    <a:pt x="17721" y="4141"/>
                  </a:cubicBezTo>
                  <a:cubicBezTo>
                    <a:pt x="18297" y="3326"/>
                    <a:pt x="19161" y="3733"/>
                    <a:pt x="19737" y="3733"/>
                  </a:cubicBezTo>
                  <a:cubicBezTo>
                    <a:pt x="20025" y="3733"/>
                    <a:pt x="20601" y="3733"/>
                    <a:pt x="20889" y="3326"/>
                  </a:cubicBezTo>
                  <a:cubicBezTo>
                    <a:pt x="20889" y="3326"/>
                    <a:pt x="21177" y="2918"/>
                    <a:pt x="21177" y="2511"/>
                  </a:cubicBezTo>
                  <a:cubicBezTo>
                    <a:pt x="20889" y="2511"/>
                    <a:pt x="20601" y="2511"/>
                    <a:pt x="20313" y="2511"/>
                  </a:cubicBezTo>
                  <a:cubicBezTo>
                    <a:pt x="20025" y="2918"/>
                    <a:pt x="20601" y="2511"/>
                    <a:pt x="20313" y="251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299" name="Shape 1338">
              <a:extLst>
                <a:ext uri="{FF2B5EF4-FFF2-40B4-BE49-F238E27FC236}">
                  <a16:creationId xmlns:a16="http://schemas.microsoft.com/office/drawing/2014/main" xmlns="" id="{9142E1EB-D826-4F71-BAB7-78E7167D27DD}"/>
                </a:ext>
              </a:extLst>
            </p:cNvPr>
            <p:cNvSpPr/>
            <p:nvPr/>
          </p:nvSpPr>
          <p:spPr>
            <a:xfrm>
              <a:off x="18655286" y="6881054"/>
              <a:ext cx="13695" cy="22244"/>
            </a:xfrm>
            <a:custGeom>
              <a:avLst/>
              <a:gdLst/>
              <a:ahLst/>
              <a:cxnLst>
                <a:cxn ang="0">
                  <a:pos x="wd2" y="hd2"/>
                </a:cxn>
                <a:cxn ang="5400000">
                  <a:pos x="wd2" y="hd2"/>
                </a:cxn>
                <a:cxn ang="10800000">
                  <a:pos x="wd2" y="hd2"/>
                </a:cxn>
                <a:cxn ang="16200000">
                  <a:pos x="wd2" y="hd2"/>
                </a:cxn>
              </a:cxnLst>
              <a:rect l="0" t="0" r="r" b="b"/>
              <a:pathLst>
                <a:path w="16362" h="17712" extrusionOk="0">
                  <a:moveTo>
                    <a:pt x="16362" y="6912"/>
                  </a:moveTo>
                  <a:cubicBezTo>
                    <a:pt x="9162" y="6912"/>
                    <a:pt x="1962" y="-3888"/>
                    <a:pt x="1962" y="1512"/>
                  </a:cubicBezTo>
                  <a:cubicBezTo>
                    <a:pt x="-5238" y="6912"/>
                    <a:pt x="9162" y="12312"/>
                    <a:pt x="16362" y="17712"/>
                  </a:cubicBezTo>
                  <a:cubicBezTo>
                    <a:pt x="16362" y="12312"/>
                    <a:pt x="16362" y="6912"/>
                    <a:pt x="16362" y="6912"/>
                  </a:cubicBezTo>
                  <a:cubicBezTo>
                    <a:pt x="9162" y="1512"/>
                    <a:pt x="16362" y="6912"/>
                    <a:pt x="16362" y="691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0" name="Shape 1339">
              <a:extLst>
                <a:ext uri="{FF2B5EF4-FFF2-40B4-BE49-F238E27FC236}">
                  <a16:creationId xmlns:a16="http://schemas.microsoft.com/office/drawing/2014/main" xmlns="" id="{5EE53069-CD20-4801-BEE9-D9A2AB5B166F}"/>
                </a:ext>
              </a:extLst>
            </p:cNvPr>
            <p:cNvSpPr/>
            <p:nvPr/>
          </p:nvSpPr>
          <p:spPr>
            <a:xfrm>
              <a:off x="18241618" y="6457989"/>
              <a:ext cx="1335831" cy="627680"/>
            </a:xfrm>
            <a:custGeom>
              <a:avLst/>
              <a:gdLst/>
              <a:ahLst/>
              <a:cxnLst>
                <a:cxn ang="0">
                  <a:pos x="wd2" y="hd2"/>
                </a:cxn>
                <a:cxn ang="5400000">
                  <a:pos x="wd2" y="hd2"/>
                </a:cxn>
                <a:cxn ang="10800000">
                  <a:pos x="wd2" y="hd2"/>
                </a:cxn>
                <a:cxn ang="16200000">
                  <a:pos x="wd2" y="hd2"/>
                </a:cxn>
              </a:cxnLst>
              <a:rect l="0" t="0" r="r" b="b"/>
              <a:pathLst>
                <a:path w="21459" h="21045" extrusionOk="0">
                  <a:moveTo>
                    <a:pt x="21246" y="8685"/>
                  </a:moveTo>
                  <a:cubicBezTo>
                    <a:pt x="21246" y="8462"/>
                    <a:pt x="20821" y="8685"/>
                    <a:pt x="20821" y="8685"/>
                  </a:cubicBezTo>
                  <a:cubicBezTo>
                    <a:pt x="20608" y="8685"/>
                    <a:pt x="20501" y="8462"/>
                    <a:pt x="20501" y="8239"/>
                  </a:cubicBezTo>
                  <a:cubicBezTo>
                    <a:pt x="20395" y="7794"/>
                    <a:pt x="20182" y="7794"/>
                    <a:pt x="20182" y="7571"/>
                  </a:cubicBezTo>
                  <a:cubicBezTo>
                    <a:pt x="20076" y="7348"/>
                    <a:pt x="19969" y="6680"/>
                    <a:pt x="19650" y="6680"/>
                  </a:cubicBezTo>
                  <a:cubicBezTo>
                    <a:pt x="19331" y="6680"/>
                    <a:pt x="19012" y="7348"/>
                    <a:pt x="18692" y="6903"/>
                  </a:cubicBezTo>
                  <a:cubicBezTo>
                    <a:pt x="18586" y="6680"/>
                    <a:pt x="18480" y="6458"/>
                    <a:pt x="18373" y="6235"/>
                  </a:cubicBezTo>
                  <a:cubicBezTo>
                    <a:pt x="18267" y="6235"/>
                    <a:pt x="18054" y="6903"/>
                    <a:pt x="17948" y="6903"/>
                  </a:cubicBezTo>
                  <a:cubicBezTo>
                    <a:pt x="17841" y="7126"/>
                    <a:pt x="17203" y="4676"/>
                    <a:pt x="17203" y="4231"/>
                  </a:cubicBezTo>
                  <a:cubicBezTo>
                    <a:pt x="16990" y="3786"/>
                    <a:pt x="16884" y="3118"/>
                    <a:pt x="16564" y="2895"/>
                  </a:cubicBezTo>
                  <a:cubicBezTo>
                    <a:pt x="16458" y="2672"/>
                    <a:pt x="16352" y="2449"/>
                    <a:pt x="16245" y="2449"/>
                  </a:cubicBezTo>
                  <a:cubicBezTo>
                    <a:pt x="16032" y="2227"/>
                    <a:pt x="16245" y="1781"/>
                    <a:pt x="16245" y="1559"/>
                  </a:cubicBezTo>
                  <a:cubicBezTo>
                    <a:pt x="16245" y="1336"/>
                    <a:pt x="15500" y="2227"/>
                    <a:pt x="15394" y="2449"/>
                  </a:cubicBezTo>
                  <a:cubicBezTo>
                    <a:pt x="15288" y="2449"/>
                    <a:pt x="14436" y="3118"/>
                    <a:pt x="14436" y="2895"/>
                  </a:cubicBezTo>
                  <a:cubicBezTo>
                    <a:pt x="14436" y="2449"/>
                    <a:pt x="14649" y="2227"/>
                    <a:pt x="14436" y="2227"/>
                  </a:cubicBezTo>
                  <a:cubicBezTo>
                    <a:pt x="14330" y="2004"/>
                    <a:pt x="14224" y="1781"/>
                    <a:pt x="14117" y="2004"/>
                  </a:cubicBezTo>
                  <a:cubicBezTo>
                    <a:pt x="14117" y="2004"/>
                    <a:pt x="14117" y="2227"/>
                    <a:pt x="14011" y="2004"/>
                  </a:cubicBezTo>
                  <a:cubicBezTo>
                    <a:pt x="13798" y="1781"/>
                    <a:pt x="13904" y="1559"/>
                    <a:pt x="13585" y="1781"/>
                  </a:cubicBezTo>
                  <a:cubicBezTo>
                    <a:pt x="13266" y="2227"/>
                    <a:pt x="13266" y="1559"/>
                    <a:pt x="13266" y="1113"/>
                  </a:cubicBezTo>
                  <a:cubicBezTo>
                    <a:pt x="13372" y="223"/>
                    <a:pt x="12734" y="0"/>
                    <a:pt x="12415" y="0"/>
                  </a:cubicBezTo>
                  <a:cubicBezTo>
                    <a:pt x="12202" y="0"/>
                    <a:pt x="11989" y="223"/>
                    <a:pt x="11776" y="445"/>
                  </a:cubicBezTo>
                  <a:cubicBezTo>
                    <a:pt x="11563" y="668"/>
                    <a:pt x="11351" y="891"/>
                    <a:pt x="11031" y="891"/>
                  </a:cubicBezTo>
                  <a:cubicBezTo>
                    <a:pt x="10180" y="1336"/>
                    <a:pt x="9329" y="2004"/>
                    <a:pt x="8478" y="2004"/>
                  </a:cubicBezTo>
                  <a:cubicBezTo>
                    <a:pt x="8265" y="2004"/>
                    <a:pt x="8052" y="2004"/>
                    <a:pt x="7946" y="2227"/>
                  </a:cubicBezTo>
                  <a:cubicBezTo>
                    <a:pt x="7839" y="2449"/>
                    <a:pt x="8052" y="3118"/>
                    <a:pt x="8265" y="3118"/>
                  </a:cubicBezTo>
                  <a:cubicBezTo>
                    <a:pt x="8691" y="3786"/>
                    <a:pt x="7946" y="3563"/>
                    <a:pt x="7733" y="3786"/>
                  </a:cubicBezTo>
                  <a:cubicBezTo>
                    <a:pt x="7520" y="4008"/>
                    <a:pt x="7839" y="4231"/>
                    <a:pt x="7839" y="4454"/>
                  </a:cubicBezTo>
                  <a:cubicBezTo>
                    <a:pt x="7839" y="4899"/>
                    <a:pt x="7414" y="4899"/>
                    <a:pt x="7414" y="5122"/>
                  </a:cubicBezTo>
                  <a:cubicBezTo>
                    <a:pt x="7414" y="5790"/>
                    <a:pt x="8265" y="5567"/>
                    <a:pt x="8159" y="6458"/>
                  </a:cubicBezTo>
                  <a:cubicBezTo>
                    <a:pt x="8052" y="6680"/>
                    <a:pt x="7946" y="6903"/>
                    <a:pt x="7733" y="6903"/>
                  </a:cubicBezTo>
                  <a:cubicBezTo>
                    <a:pt x="7626" y="6903"/>
                    <a:pt x="7307" y="6903"/>
                    <a:pt x="7201" y="6903"/>
                  </a:cubicBezTo>
                  <a:cubicBezTo>
                    <a:pt x="6988" y="7126"/>
                    <a:pt x="7094" y="7348"/>
                    <a:pt x="6882" y="7126"/>
                  </a:cubicBezTo>
                  <a:cubicBezTo>
                    <a:pt x="6669" y="6903"/>
                    <a:pt x="6456" y="6458"/>
                    <a:pt x="6243" y="6458"/>
                  </a:cubicBezTo>
                  <a:cubicBezTo>
                    <a:pt x="6137" y="6235"/>
                    <a:pt x="5924" y="6680"/>
                    <a:pt x="5818" y="6680"/>
                  </a:cubicBezTo>
                  <a:cubicBezTo>
                    <a:pt x="5605" y="6458"/>
                    <a:pt x="5498" y="6458"/>
                    <a:pt x="5286" y="6680"/>
                  </a:cubicBezTo>
                  <a:cubicBezTo>
                    <a:pt x="5179" y="6903"/>
                    <a:pt x="5073" y="7348"/>
                    <a:pt x="4966" y="7126"/>
                  </a:cubicBezTo>
                  <a:cubicBezTo>
                    <a:pt x="4860" y="7126"/>
                    <a:pt x="4541" y="6458"/>
                    <a:pt x="4434" y="6680"/>
                  </a:cubicBezTo>
                  <a:cubicBezTo>
                    <a:pt x="4328" y="6680"/>
                    <a:pt x="4328" y="7348"/>
                    <a:pt x="4222" y="6903"/>
                  </a:cubicBezTo>
                  <a:cubicBezTo>
                    <a:pt x="4115" y="6458"/>
                    <a:pt x="4009" y="6235"/>
                    <a:pt x="3796" y="6012"/>
                  </a:cubicBezTo>
                  <a:cubicBezTo>
                    <a:pt x="3583" y="5790"/>
                    <a:pt x="3370" y="5790"/>
                    <a:pt x="3264" y="5567"/>
                  </a:cubicBezTo>
                  <a:cubicBezTo>
                    <a:pt x="2945" y="5344"/>
                    <a:pt x="2945" y="5790"/>
                    <a:pt x="2732" y="5790"/>
                  </a:cubicBezTo>
                  <a:cubicBezTo>
                    <a:pt x="2519" y="6012"/>
                    <a:pt x="2413" y="5344"/>
                    <a:pt x="2200" y="5567"/>
                  </a:cubicBezTo>
                  <a:cubicBezTo>
                    <a:pt x="2093" y="5790"/>
                    <a:pt x="2093" y="6012"/>
                    <a:pt x="1987" y="6012"/>
                  </a:cubicBezTo>
                  <a:cubicBezTo>
                    <a:pt x="1881" y="6235"/>
                    <a:pt x="1668" y="6235"/>
                    <a:pt x="1561" y="6235"/>
                  </a:cubicBezTo>
                  <a:cubicBezTo>
                    <a:pt x="1455" y="6458"/>
                    <a:pt x="1242" y="6903"/>
                    <a:pt x="1242" y="7126"/>
                  </a:cubicBezTo>
                  <a:cubicBezTo>
                    <a:pt x="1136" y="7348"/>
                    <a:pt x="1349" y="8016"/>
                    <a:pt x="1136" y="8016"/>
                  </a:cubicBezTo>
                  <a:cubicBezTo>
                    <a:pt x="923" y="8239"/>
                    <a:pt x="604" y="6903"/>
                    <a:pt x="497" y="7571"/>
                  </a:cubicBezTo>
                  <a:cubicBezTo>
                    <a:pt x="391" y="8016"/>
                    <a:pt x="285" y="8016"/>
                    <a:pt x="178" y="8462"/>
                  </a:cubicBezTo>
                  <a:cubicBezTo>
                    <a:pt x="72" y="8907"/>
                    <a:pt x="497" y="8907"/>
                    <a:pt x="285" y="9353"/>
                  </a:cubicBezTo>
                  <a:cubicBezTo>
                    <a:pt x="178" y="9575"/>
                    <a:pt x="-141" y="10021"/>
                    <a:pt x="72" y="10243"/>
                  </a:cubicBezTo>
                  <a:cubicBezTo>
                    <a:pt x="178" y="10243"/>
                    <a:pt x="285" y="10466"/>
                    <a:pt x="285" y="10466"/>
                  </a:cubicBezTo>
                  <a:cubicBezTo>
                    <a:pt x="391" y="10689"/>
                    <a:pt x="285" y="10911"/>
                    <a:pt x="391" y="11134"/>
                  </a:cubicBezTo>
                  <a:cubicBezTo>
                    <a:pt x="604" y="11357"/>
                    <a:pt x="817" y="10911"/>
                    <a:pt x="1029" y="11357"/>
                  </a:cubicBezTo>
                  <a:cubicBezTo>
                    <a:pt x="1136" y="11579"/>
                    <a:pt x="1349" y="12247"/>
                    <a:pt x="1349" y="12693"/>
                  </a:cubicBezTo>
                  <a:cubicBezTo>
                    <a:pt x="1242" y="12693"/>
                    <a:pt x="923" y="12470"/>
                    <a:pt x="1242" y="12915"/>
                  </a:cubicBezTo>
                  <a:cubicBezTo>
                    <a:pt x="1349" y="13138"/>
                    <a:pt x="1349" y="13361"/>
                    <a:pt x="1561" y="12915"/>
                  </a:cubicBezTo>
                  <a:cubicBezTo>
                    <a:pt x="1561" y="12693"/>
                    <a:pt x="1561" y="12693"/>
                    <a:pt x="1668" y="12693"/>
                  </a:cubicBezTo>
                  <a:cubicBezTo>
                    <a:pt x="2200" y="12693"/>
                    <a:pt x="2413" y="12025"/>
                    <a:pt x="2945" y="12470"/>
                  </a:cubicBezTo>
                  <a:cubicBezTo>
                    <a:pt x="3158" y="12693"/>
                    <a:pt x="3370" y="12025"/>
                    <a:pt x="3477" y="12470"/>
                  </a:cubicBezTo>
                  <a:cubicBezTo>
                    <a:pt x="3583" y="12693"/>
                    <a:pt x="3796" y="13584"/>
                    <a:pt x="3690" y="14029"/>
                  </a:cubicBezTo>
                  <a:cubicBezTo>
                    <a:pt x="3583" y="14029"/>
                    <a:pt x="3370" y="14252"/>
                    <a:pt x="3583" y="14252"/>
                  </a:cubicBezTo>
                  <a:cubicBezTo>
                    <a:pt x="3583" y="14474"/>
                    <a:pt x="3583" y="14474"/>
                    <a:pt x="3583" y="14474"/>
                  </a:cubicBezTo>
                  <a:cubicBezTo>
                    <a:pt x="3477" y="14697"/>
                    <a:pt x="3370" y="14697"/>
                    <a:pt x="3370" y="14697"/>
                  </a:cubicBezTo>
                  <a:cubicBezTo>
                    <a:pt x="3051" y="14697"/>
                    <a:pt x="2200" y="14252"/>
                    <a:pt x="2413" y="15365"/>
                  </a:cubicBezTo>
                  <a:cubicBezTo>
                    <a:pt x="2519" y="15810"/>
                    <a:pt x="2413" y="15810"/>
                    <a:pt x="2200" y="15588"/>
                  </a:cubicBezTo>
                  <a:cubicBezTo>
                    <a:pt x="1987" y="15365"/>
                    <a:pt x="2093" y="15810"/>
                    <a:pt x="2200" y="16033"/>
                  </a:cubicBezTo>
                  <a:cubicBezTo>
                    <a:pt x="2413" y="16033"/>
                    <a:pt x="2413" y="16701"/>
                    <a:pt x="2519" y="16924"/>
                  </a:cubicBezTo>
                  <a:cubicBezTo>
                    <a:pt x="2732" y="17146"/>
                    <a:pt x="2413" y="17592"/>
                    <a:pt x="2732" y="17592"/>
                  </a:cubicBezTo>
                  <a:cubicBezTo>
                    <a:pt x="2838" y="17592"/>
                    <a:pt x="3051" y="18037"/>
                    <a:pt x="3158" y="18260"/>
                  </a:cubicBezTo>
                  <a:cubicBezTo>
                    <a:pt x="3477" y="18260"/>
                    <a:pt x="3158" y="18928"/>
                    <a:pt x="3158" y="19373"/>
                  </a:cubicBezTo>
                  <a:cubicBezTo>
                    <a:pt x="3477" y="18928"/>
                    <a:pt x="3902" y="18260"/>
                    <a:pt x="4328" y="18928"/>
                  </a:cubicBezTo>
                  <a:cubicBezTo>
                    <a:pt x="4541" y="19373"/>
                    <a:pt x="4647" y="20041"/>
                    <a:pt x="4966" y="20041"/>
                  </a:cubicBezTo>
                  <a:cubicBezTo>
                    <a:pt x="5179" y="20041"/>
                    <a:pt x="5073" y="19596"/>
                    <a:pt x="5073" y="19373"/>
                  </a:cubicBezTo>
                  <a:cubicBezTo>
                    <a:pt x="5073" y="18705"/>
                    <a:pt x="5073" y="18037"/>
                    <a:pt x="5073" y="17369"/>
                  </a:cubicBezTo>
                  <a:cubicBezTo>
                    <a:pt x="5073" y="16924"/>
                    <a:pt x="4966" y="15142"/>
                    <a:pt x="5179" y="15142"/>
                  </a:cubicBezTo>
                  <a:cubicBezTo>
                    <a:pt x="5392" y="14920"/>
                    <a:pt x="5711" y="14697"/>
                    <a:pt x="5924" y="14474"/>
                  </a:cubicBezTo>
                  <a:cubicBezTo>
                    <a:pt x="6137" y="14474"/>
                    <a:pt x="6350" y="14252"/>
                    <a:pt x="6456" y="14252"/>
                  </a:cubicBezTo>
                  <a:cubicBezTo>
                    <a:pt x="6562" y="14029"/>
                    <a:pt x="6456" y="13584"/>
                    <a:pt x="6669" y="13806"/>
                  </a:cubicBezTo>
                  <a:cubicBezTo>
                    <a:pt x="6775" y="13806"/>
                    <a:pt x="7094" y="14252"/>
                    <a:pt x="7094" y="13806"/>
                  </a:cubicBezTo>
                  <a:cubicBezTo>
                    <a:pt x="7094" y="13584"/>
                    <a:pt x="7307" y="13361"/>
                    <a:pt x="7414" y="13806"/>
                  </a:cubicBezTo>
                  <a:cubicBezTo>
                    <a:pt x="7520" y="14029"/>
                    <a:pt x="7414" y="14252"/>
                    <a:pt x="7520" y="14697"/>
                  </a:cubicBezTo>
                  <a:cubicBezTo>
                    <a:pt x="7520" y="14920"/>
                    <a:pt x="7626" y="15365"/>
                    <a:pt x="7520" y="15588"/>
                  </a:cubicBezTo>
                  <a:cubicBezTo>
                    <a:pt x="7626" y="15810"/>
                    <a:pt x="7733" y="15810"/>
                    <a:pt x="7839" y="16033"/>
                  </a:cubicBezTo>
                  <a:cubicBezTo>
                    <a:pt x="8159" y="16701"/>
                    <a:pt x="8371" y="17146"/>
                    <a:pt x="8797" y="16924"/>
                  </a:cubicBezTo>
                  <a:cubicBezTo>
                    <a:pt x="9010" y="16924"/>
                    <a:pt x="9223" y="17146"/>
                    <a:pt x="9435" y="17146"/>
                  </a:cubicBezTo>
                  <a:cubicBezTo>
                    <a:pt x="9648" y="17146"/>
                    <a:pt x="9755" y="16701"/>
                    <a:pt x="9967" y="16701"/>
                  </a:cubicBezTo>
                  <a:cubicBezTo>
                    <a:pt x="10180" y="16924"/>
                    <a:pt x="10393" y="17592"/>
                    <a:pt x="10499" y="18037"/>
                  </a:cubicBezTo>
                  <a:cubicBezTo>
                    <a:pt x="10606" y="18260"/>
                    <a:pt x="10499" y="18482"/>
                    <a:pt x="10499" y="18928"/>
                  </a:cubicBezTo>
                  <a:cubicBezTo>
                    <a:pt x="10499" y="19373"/>
                    <a:pt x="10819" y="19596"/>
                    <a:pt x="10819" y="20041"/>
                  </a:cubicBezTo>
                  <a:cubicBezTo>
                    <a:pt x="10819" y="20264"/>
                    <a:pt x="11138" y="20264"/>
                    <a:pt x="11244" y="20264"/>
                  </a:cubicBezTo>
                  <a:cubicBezTo>
                    <a:pt x="11457" y="20264"/>
                    <a:pt x="11457" y="20264"/>
                    <a:pt x="11563" y="20709"/>
                  </a:cubicBezTo>
                  <a:cubicBezTo>
                    <a:pt x="11776" y="21600"/>
                    <a:pt x="11989" y="20487"/>
                    <a:pt x="12202" y="20041"/>
                  </a:cubicBezTo>
                  <a:cubicBezTo>
                    <a:pt x="12308" y="19373"/>
                    <a:pt x="12734" y="19373"/>
                    <a:pt x="12947" y="18928"/>
                  </a:cubicBezTo>
                  <a:cubicBezTo>
                    <a:pt x="13159" y="18928"/>
                    <a:pt x="13159" y="18928"/>
                    <a:pt x="13266" y="18705"/>
                  </a:cubicBezTo>
                  <a:cubicBezTo>
                    <a:pt x="13372" y="18037"/>
                    <a:pt x="13479" y="18260"/>
                    <a:pt x="13692" y="18260"/>
                  </a:cubicBezTo>
                  <a:cubicBezTo>
                    <a:pt x="13904" y="18260"/>
                    <a:pt x="14330" y="18928"/>
                    <a:pt x="14436" y="18482"/>
                  </a:cubicBezTo>
                  <a:cubicBezTo>
                    <a:pt x="14436" y="18037"/>
                    <a:pt x="14436" y="17814"/>
                    <a:pt x="14649" y="17592"/>
                  </a:cubicBezTo>
                  <a:cubicBezTo>
                    <a:pt x="14862" y="17369"/>
                    <a:pt x="15075" y="17814"/>
                    <a:pt x="15288" y="17814"/>
                  </a:cubicBezTo>
                  <a:cubicBezTo>
                    <a:pt x="15500" y="18037"/>
                    <a:pt x="15926" y="18037"/>
                    <a:pt x="16139" y="18037"/>
                  </a:cubicBezTo>
                  <a:cubicBezTo>
                    <a:pt x="16777" y="18037"/>
                    <a:pt x="17309" y="18482"/>
                    <a:pt x="17948" y="18705"/>
                  </a:cubicBezTo>
                  <a:cubicBezTo>
                    <a:pt x="17841" y="18260"/>
                    <a:pt x="18054" y="18037"/>
                    <a:pt x="18267" y="17592"/>
                  </a:cubicBezTo>
                  <a:cubicBezTo>
                    <a:pt x="18373" y="17369"/>
                    <a:pt x="18267" y="17369"/>
                    <a:pt x="18160" y="16924"/>
                  </a:cubicBezTo>
                  <a:cubicBezTo>
                    <a:pt x="18054" y="16701"/>
                    <a:pt x="18054" y="16256"/>
                    <a:pt x="18054" y="15810"/>
                  </a:cubicBezTo>
                  <a:cubicBezTo>
                    <a:pt x="17948" y="15810"/>
                    <a:pt x="17948" y="14920"/>
                    <a:pt x="17841" y="15142"/>
                  </a:cubicBezTo>
                  <a:cubicBezTo>
                    <a:pt x="17948" y="14920"/>
                    <a:pt x="18267" y="14920"/>
                    <a:pt x="18480" y="14697"/>
                  </a:cubicBezTo>
                  <a:cubicBezTo>
                    <a:pt x="18799" y="14697"/>
                    <a:pt x="19012" y="15142"/>
                    <a:pt x="19225" y="14697"/>
                  </a:cubicBezTo>
                  <a:cubicBezTo>
                    <a:pt x="19331" y="14697"/>
                    <a:pt x="19118" y="14474"/>
                    <a:pt x="19118" y="14252"/>
                  </a:cubicBezTo>
                  <a:cubicBezTo>
                    <a:pt x="19012" y="14029"/>
                    <a:pt x="19118" y="13584"/>
                    <a:pt x="19225" y="13361"/>
                  </a:cubicBezTo>
                  <a:cubicBezTo>
                    <a:pt x="19331" y="13138"/>
                    <a:pt x="19437" y="11802"/>
                    <a:pt x="19544" y="12025"/>
                  </a:cubicBezTo>
                  <a:cubicBezTo>
                    <a:pt x="19757" y="12247"/>
                    <a:pt x="19863" y="12470"/>
                    <a:pt x="20076" y="12470"/>
                  </a:cubicBezTo>
                  <a:cubicBezTo>
                    <a:pt x="20182" y="12247"/>
                    <a:pt x="20289" y="12693"/>
                    <a:pt x="20395" y="12470"/>
                  </a:cubicBezTo>
                  <a:cubicBezTo>
                    <a:pt x="20501" y="12470"/>
                    <a:pt x="20714" y="12247"/>
                    <a:pt x="20821" y="12025"/>
                  </a:cubicBezTo>
                  <a:cubicBezTo>
                    <a:pt x="20927" y="11802"/>
                    <a:pt x="20714" y="11357"/>
                    <a:pt x="20714" y="10911"/>
                  </a:cubicBezTo>
                  <a:cubicBezTo>
                    <a:pt x="20821" y="10243"/>
                    <a:pt x="21140" y="10466"/>
                    <a:pt x="21353" y="9798"/>
                  </a:cubicBezTo>
                  <a:cubicBezTo>
                    <a:pt x="21353" y="9575"/>
                    <a:pt x="21353" y="9575"/>
                    <a:pt x="21459" y="9353"/>
                  </a:cubicBezTo>
                  <a:cubicBezTo>
                    <a:pt x="21459" y="9130"/>
                    <a:pt x="21353" y="8907"/>
                    <a:pt x="21246" y="8685"/>
                  </a:cubicBezTo>
                  <a:cubicBezTo>
                    <a:pt x="21246" y="8462"/>
                    <a:pt x="21353" y="8685"/>
                    <a:pt x="21246" y="8685"/>
                  </a:cubicBezTo>
                  <a:close/>
                  <a:moveTo>
                    <a:pt x="15607" y="12915"/>
                  </a:moveTo>
                  <a:cubicBezTo>
                    <a:pt x="15394" y="12915"/>
                    <a:pt x="15075" y="13584"/>
                    <a:pt x="14968" y="13806"/>
                  </a:cubicBezTo>
                  <a:cubicBezTo>
                    <a:pt x="14862" y="13806"/>
                    <a:pt x="14756" y="14252"/>
                    <a:pt x="14756" y="14474"/>
                  </a:cubicBezTo>
                  <a:cubicBezTo>
                    <a:pt x="14756" y="14697"/>
                    <a:pt x="14862" y="14920"/>
                    <a:pt x="14862" y="14920"/>
                  </a:cubicBezTo>
                  <a:cubicBezTo>
                    <a:pt x="14756" y="15142"/>
                    <a:pt x="14543" y="14252"/>
                    <a:pt x="14543" y="14029"/>
                  </a:cubicBezTo>
                  <a:cubicBezTo>
                    <a:pt x="14543" y="13584"/>
                    <a:pt x="14649" y="13361"/>
                    <a:pt x="14862" y="13138"/>
                  </a:cubicBezTo>
                  <a:cubicBezTo>
                    <a:pt x="15075" y="12915"/>
                    <a:pt x="15288" y="12693"/>
                    <a:pt x="15500" y="12693"/>
                  </a:cubicBezTo>
                  <a:cubicBezTo>
                    <a:pt x="15500" y="12693"/>
                    <a:pt x="16032" y="12915"/>
                    <a:pt x="16032" y="12915"/>
                  </a:cubicBezTo>
                  <a:cubicBezTo>
                    <a:pt x="15926" y="13138"/>
                    <a:pt x="15607" y="12915"/>
                    <a:pt x="15607" y="12915"/>
                  </a:cubicBezTo>
                  <a:cubicBezTo>
                    <a:pt x="15394" y="12915"/>
                    <a:pt x="15713" y="12915"/>
                    <a:pt x="15607" y="12915"/>
                  </a:cubicBezTo>
                  <a:close/>
                  <a:moveTo>
                    <a:pt x="17416" y="13138"/>
                  </a:moveTo>
                  <a:cubicBezTo>
                    <a:pt x="17309" y="13584"/>
                    <a:pt x="16564" y="13361"/>
                    <a:pt x="16458" y="12915"/>
                  </a:cubicBezTo>
                  <a:cubicBezTo>
                    <a:pt x="16458" y="12915"/>
                    <a:pt x="16884" y="12915"/>
                    <a:pt x="16884" y="12915"/>
                  </a:cubicBezTo>
                  <a:cubicBezTo>
                    <a:pt x="17096" y="12915"/>
                    <a:pt x="17203" y="12915"/>
                    <a:pt x="17416" y="12693"/>
                  </a:cubicBezTo>
                  <a:cubicBezTo>
                    <a:pt x="17416" y="12693"/>
                    <a:pt x="17416" y="13138"/>
                    <a:pt x="17416" y="13138"/>
                  </a:cubicBezTo>
                  <a:cubicBezTo>
                    <a:pt x="17309" y="13361"/>
                    <a:pt x="17416" y="12915"/>
                    <a:pt x="17416" y="1313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1" name="Shape 1340">
              <a:extLst>
                <a:ext uri="{FF2B5EF4-FFF2-40B4-BE49-F238E27FC236}">
                  <a16:creationId xmlns:a16="http://schemas.microsoft.com/office/drawing/2014/main" xmlns="" id="{2D5A4E95-7AD6-4221-902D-1A6DC0EDE37A}"/>
                </a:ext>
              </a:extLst>
            </p:cNvPr>
            <p:cNvSpPr/>
            <p:nvPr/>
          </p:nvSpPr>
          <p:spPr>
            <a:xfrm>
              <a:off x="18960504" y="7266824"/>
              <a:ext cx="920099" cy="972027"/>
            </a:xfrm>
            <a:custGeom>
              <a:avLst/>
              <a:gdLst/>
              <a:ahLst/>
              <a:cxnLst>
                <a:cxn ang="0">
                  <a:pos x="wd2" y="hd2"/>
                </a:cxn>
                <a:cxn ang="5400000">
                  <a:pos x="wd2" y="hd2"/>
                </a:cxn>
                <a:cxn ang="10800000">
                  <a:pos x="wd2" y="hd2"/>
                </a:cxn>
                <a:cxn ang="16200000">
                  <a:pos x="wd2" y="hd2"/>
                </a:cxn>
              </a:cxnLst>
              <a:rect l="0" t="0" r="r" b="b"/>
              <a:pathLst>
                <a:path w="21397" h="21206" extrusionOk="0">
                  <a:moveTo>
                    <a:pt x="18051" y="10878"/>
                  </a:moveTo>
                  <a:cubicBezTo>
                    <a:pt x="18669" y="11023"/>
                    <a:pt x="18360" y="10444"/>
                    <a:pt x="18514" y="10154"/>
                  </a:cubicBezTo>
                  <a:cubicBezTo>
                    <a:pt x="18514" y="9864"/>
                    <a:pt x="18669" y="9574"/>
                    <a:pt x="18669" y="9429"/>
                  </a:cubicBezTo>
                  <a:cubicBezTo>
                    <a:pt x="18823" y="9284"/>
                    <a:pt x="19131" y="9574"/>
                    <a:pt x="19286" y="9284"/>
                  </a:cubicBezTo>
                  <a:cubicBezTo>
                    <a:pt x="19440" y="8994"/>
                    <a:pt x="19440" y="8704"/>
                    <a:pt x="19440" y="8414"/>
                  </a:cubicBezTo>
                  <a:cubicBezTo>
                    <a:pt x="19594" y="8124"/>
                    <a:pt x="19903" y="7979"/>
                    <a:pt x="19903" y="7689"/>
                  </a:cubicBezTo>
                  <a:cubicBezTo>
                    <a:pt x="19903" y="7399"/>
                    <a:pt x="20366" y="7109"/>
                    <a:pt x="20520" y="6964"/>
                  </a:cubicBezTo>
                  <a:cubicBezTo>
                    <a:pt x="20983" y="6529"/>
                    <a:pt x="20829" y="6964"/>
                    <a:pt x="21137" y="7109"/>
                  </a:cubicBezTo>
                  <a:cubicBezTo>
                    <a:pt x="21137" y="7109"/>
                    <a:pt x="21137" y="6529"/>
                    <a:pt x="21137" y="6529"/>
                  </a:cubicBezTo>
                  <a:cubicBezTo>
                    <a:pt x="21137" y="6384"/>
                    <a:pt x="21600" y="6384"/>
                    <a:pt x="21291" y="6095"/>
                  </a:cubicBezTo>
                  <a:cubicBezTo>
                    <a:pt x="21137" y="6095"/>
                    <a:pt x="20829" y="6095"/>
                    <a:pt x="20674" y="6095"/>
                  </a:cubicBezTo>
                  <a:cubicBezTo>
                    <a:pt x="20674" y="5950"/>
                    <a:pt x="20829" y="5805"/>
                    <a:pt x="20829" y="5805"/>
                  </a:cubicBezTo>
                  <a:cubicBezTo>
                    <a:pt x="20983" y="5660"/>
                    <a:pt x="20829" y="5515"/>
                    <a:pt x="20674" y="5370"/>
                  </a:cubicBezTo>
                  <a:cubicBezTo>
                    <a:pt x="20520" y="5225"/>
                    <a:pt x="20520" y="5225"/>
                    <a:pt x="20366" y="5370"/>
                  </a:cubicBezTo>
                  <a:cubicBezTo>
                    <a:pt x="20057" y="5515"/>
                    <a:pt x="19903" y="5370"/>
                    <a:pt x="19594" y="5225"/>
                  </a:cubicBezTo>
                  <a:cubicBezTo>
                    <a:pt x="19440" y="5225"/>
                    <a:pt x="19131" y="5515"/>
                    <a:pt x="19131" y="5660"/>
                  </a:cubicBezTo>
                  <a:cubicBezTo>
                    <a:pt x="18977" y="5805"/>
                    <a:pt x="18823" y="5660"/>
                    <a:pt x="18669" y="5805"/>
                  </a:cubicBezTo>
                  <a:cubicBezTo>
                    <a:pt x="18514" y="5805"/>
                    <a:pt x="18360" y="5950"/>
                    <a:pt x="18360" y="6095"/>
                  </a:cubicBezTo>
                  <a:cubicBezTo>
                    <a:pt x="18051" y="6384"/>
                    <a:pt x="17897" y="6529"/>
                    <a:pt x="17589" y="6384"/>
                  </a:cubicBezTo>
                  <a:cubicBezTo>
                    <a:pt x="17434" y="6529"/>
                    <a:pt x="17589" y="6819"/>
                    <a:pt x="17743" y="6964"/>
                  </a:cubicBezTo>
                  <a:cubicBezTo>
                    <a:pt x="18051" y="7544"/>
                    <a:pt x="16663" y="7109"/>
                    <a:pt x="16354" y="7254"/>
                  </a:cubicBezTo>
                  <a:cubicBezTo>
                    <a:pt x="16200" y="7399"/>
                    <a:pt x="15737" y="7254"/>
                    <a:pt x="15583" y="7109"/>
                  </a:cubicBezTo>
                  <a:cubicBezTo>
                    <a:pt x="15429" y="6964"/>
                    <a:pt x="15583" y="6674"/>
                    <a:pt x="15583" y="6674"/>
                  </a:cubicBezTo>
                  <a:cubicBezTo>
                    <a:pt x="15583" y="6674"/>
                    <a:pt x="15583" y="6240"/>
                    <a:pt x="15429" y="6384"/>
                  </a:cubicBezTo>
                  <a:cubicBezTo>
                    <a:pt x="15120" y="6384"/>
                    <a:pt x="14811" y="6384"/>
                    <a:pt x="14811" y="6819"/>
                  </a:cubicBezTo>
                  <a:cubicBezTo>
                    <a:pt x="14966" y="6964"/>
                    <a:pt x="15120" y="7399"/>
                    <a:pt x="14966" y="7399"/>
                  </a:cubicBezTo>
                  <a:cubicBezTo>
                    <a:pt x="14657" y="7399"/>
                    <a:pt x="14503" y="7689"/>
                    <a:pt x="14194" y="7399"/>
                  </a:cubicBezTo>
                  <a:cubicBezTo>
                    <a:pt x="14040" y="7109"/>
                    <a:pt x="13886" y="7544"/>
                    <a:pt x="13731" y="7399"/>
                  </a:cubicBezTo>
                  <a:cubicBezTo>
                    <a:pt x="13269" y="7254"/>
                    <a:pt x="13114" y="7254"/>
                    <a:pt x="12651" y="7109"/>
                  </a:cubicBezTo>
                  <a:cubicBezTo>
                    <a:pt x="12343" y="6964"/>
                    <a:pt x="12189" y="6674"/>
                    <a:pt x="11880" y="6674"/>
                  </a:cubicBezTo>
                  <a:cubicBezTo>
                    <a:pt x="11417" y="6819"/>
                    <a:pt x="11417" y="6674"/>
                    <a:pt x="11109" y="6529"/>
                  </a:cubicBezTo>
                  <a:cubicBezTo>
                    <a:pt x="10800" y="6384"/>
                    <a:pt x="10491" y="6529"/>
                    <a:pt x="10337" y="6384"/>
                  </a:cubicBezTo>
                  <a:cubicBezTo>
                    <a:pt x="10029" y="6095"/>
                    <a:pt x="9720" y="5950"/>
                    <a:pt x="9566" y="5805"/>
                  </a:cubicBezTo>
                  <a:cubicBezTo>
                    <a:pt x="9257" y="5660"/>
                    <a:pt x="9103" y="5660"/>
                    <a:pt x="9257" y="5370"/>
                  </a:cubicBezTo>
                  <a:cubicBezTo>
                    <a:pt x="9411" y="5225"/>
                    <a:pt x="9257" y="4935"/>
                    <a:pt x="9566" y="4790"/>
                  </a:cubicBezTo>
                  <a:cubicBezTo>
                    <a:pt x="9874" y="4645"/>
                    <a:pt x="10029" y="4790"/>
                    <a:pt x="9720" y="4500"/>
                  </a:cubicBezTo>
                  <a:cubicBezTo>
                    <a:pt x="9411" y="4355"/>
                    <a:pt x="9103" y="4065"/>
                    <a:pt x="8794" y="3920"/>
                  </a:cubicBezTo>
                  <a:cubicBezTo>
                    <a:pt x="8640" y="3920"/>
                    <a:pt x="8486" y="3630"/>
                    <a:pt x="8177" y="3630"/>
                  </a:cubicBezTo>
                  <a:cubicBezTo>
                    <a:pt x="8177" y="3630"/>
                    <a:pt x="8177" y="3195"/>
                    <a:pt x="8023" y="3050"/>
                  </a:cubicBezTo>
                  <a:cubicBezTo>
                    <a:pt x="7251" y="2325"/>
                    <a:pt x="8794" y="3195"/>
                    <a:pt x="8794" y="2615"/>
                  </a:cubicBezTo>
                  <a:cubicBezTo>
                    <a:pt x="8794" y="2325"/>
                    <a:pt x="8640" y="2325"/>
                    <a:pt x="8331" y="2035"/>
                  </a:cubicBezTo>
                  <a:cubicBezTo>
                    <a:pt x="8177" y="1891"/>
                    <a:pt x="8177" y="1746"/>
                    <a:pt x="8486" y="1601"/>
                  </a:cubicBezTo>
                  <a:cubicBezTo>
                    <a:pt x="8794" y="1601"/>
                    <a:pt x="8640" y="1166"/>
                    <a:pt x="8949" y="1021"/>
                  </a:cubicBezTo>
                  <a:cubicBezTo>
                    <a:pt x="9103" y="876"/>
                    <a:pt x="9411" y="731"/>
                    <a:pt x="9257" y="441"/>
                  </a:cubicBezTo>
                  <a:cubicBezTo>
                    <a:pt x="8949" y="6"/>
                    <a:pt x="8177" y="-139"/>
                    <a:pt x="7714" y="151"/>
                  </a:cubicBezTo>
                  <a:cubicBezTo>
                    <a:pt x="7560" y="296"/>
                    <a:pt x="7560" y="296"/>
                    <a:pt x="7251" y="441"/>
                  </a:cubicBezTo>
                  <a:cubicBezTo>
                    <a:pt x="7097" y="441"/>
                    <a:pt x="7097" y="731"/>
                    <a:pt x="6943" y="876"/>
                  </a:cubicBezTo>
                  <a:cubicBezTo>
                    <a:pt x="6634" y="1021"/>
                    <a:pt x="6326" y="876"/>
                    <a:pt x="6171" y="1021"/>
                  </a:cubicBezTo>
                  <a:cubicBezTo>
                    <a:pt x="6017" y="1166"/>
                    <a:pt x="5709" y="1166"/>
                    <a:pt x="5400" y="1021"/>
                  </a:cubicBezTo>
                  <a:cubicBezTo>
                    <a:pt x="5091" y="1021"/>
                    <a:pt x="4937" y="876"/>
                    <a:pt x="4629" y="1021"/>
                  </a:cubicBezTo>
                  <a:cubicBezTo>
                    <a:pt x="4320" y="1021"/>
                    <a:pt x="4474" y="1456"/>
                    <a:pt x="4629" y="1601"/>
                  </a:cubicBezTo>
                  <a:cubicBezTo>
                    <a:pt x="4629" y="1891"/>
                    <a:pt x="4629" y="2180"/>
                    <a:pt x="4629" y="2325"/>
                  </a:cubicBezTo>
                  <a:cubicBezTo>
                    <a:pt x="4783" y="2615"/>
                    <a:pt x="5091" y="2615"/>
                    <a:pt x="5400" y="2760"/>
                  </a:cubicBezTo>
                  <a:cubicBezTo>
                    <a:pt x="5554" y="3050"/>
                    <a:pt x="5246" y="3050"/>
                    <a:pt x="5091" y="3050"/>
                  </a:cubicBezTo>
                  <a:cubicBezTo>
                    <a:pt x="4937" y="3340"/>
                    <a:pt x="5091" y="3630"/>
                    <a:pt x="5091" y="3920"/>
                  </a:cubicBezTo>
                  <a:cubicBezTo>
                    <a:pt x="5091" y="4065"/>
                    <a:pt x="4783" y="4065"/>
                    <a:pt x="4783" y="4065"/>
                  </a:cubicBezTo>
                  <a:cubicBezTo>
                    <a:pt x="4474" y="4210"/>
                    <a:pt x="4783" y="4645"/>
                    <a:pt x="4474" y="4645"/>
                  </a:cubicBezTo>
                  <a:cubicBezTo>
                    <a:pt x="4166" y="4790"/>
                    <a:pt x="4011" y="4935"/>
                    <a:pt x="4011" y="5080"/>
                  </a:cubicBezTo>
                  <a:cubicBezTo>
                    <a:pt x="3857" y="5370"/>
                    <a:pt x="3703" y="5370"/>
                    <a:pt x="3394" y="5515"/>
                  </a:cubicBezTo>
                  <a:cubicBezTo>
                    <a:pt x="3086" y="5660"/>
                    <a:pt x="3086" y="6095"/>
                    <a:pt x="2931" y="6240"/>
                  </a:cubicBezTo>
                  <a:cubicBezTo>
                    <a:pt x="2777" y="6529"/>
                    <a:pt x="2469" y="6384"/>
                    <a:pt x="2314" y="6674"/>
                  </a:cubicBezTo>
                  <a:cubicBezTo>
                    <a:pt x="2006" y="6819"/>
                    <a:pt x="1851" y="6240"/>
                    <a:pt x="1697" y="6529"/>
                  </a:cubicBezTo>
                  <a:cubicBezTo>
                    <a:pt x="1543" y="6674"/>
                    <a:pt x="926" y="6964"/>
                    <a:pt x="1080" y="7109"/>
                  </a:cubicBezTo>
                  <a:cubicBezTo>
                    <a:pt x="1080" y="7399"/>
                    <a:pt x="1543" y="7399"/>
                    <a:pt x="1543" y="7689"/>
                  </a:cubicBezTo>
                  <a:cubicBezTo>
                    <a:pt x="1389" y="8124"/>
                    <a:pt x="1697" y="8124"/>
                    <a:pt x="2006" y="8269"/>
                  </a:cubicBezTo>
                  <a:cubicBezTo>
                    <a:pt x="2006" y="8559"/>
                    <a:pt x="2160" y="8849"/>
                    <a:pt x="2160" y="9139"/>
                  </a:cubicBezTo>
                  <a:cubicBezTo>
                    <a:pt x="2160" y="9139"/>
                    <a:pt x="1697" y="9139"/>
                    <a:pt x="1543" y="9139"/>
                  </a:cubicBezTo>
                  <a:cubicBezTo>
                    <a:pt x="1389" y="9139"/>
                    <a:pt x="1234" y="9284"/>
                    <a:pt x="1080" y="9284"/>
                  </a:cubicBezTo>
                  <a:cubicBezTo>
                    <a:pt x="1080" y="9284"/>
                    <a:pt x="926" y="9139"/>
                    <a:pt x="771" y="9139"/>
                  </a:cubicBezTo>
                  <a:cubicBezTo>
                    <a:pt x="617" y="9139"/>
                    <a:pt x="0" y="9429"/>
                    <a:pt x="0" y="9574"/>
                  </a:cubicBezTo>
                  <a:cubicBezTo>
                    <a:pt x="309" y="9864"/>
                    <a:pt x="463" y="10009"/>
                    <a:pt x="771" y="10299"/>
                  </a:cubicBezTo>
                  <a:cubicBezTo>
                    <a:pt x="771" y="10299"/>
                    <a:pt x="1697" y="10299"/>
                    <a:pt x="1697" y="10299"/>
                  </a:cubicBezTo>
                  <a:cubicBezTo>
                    <a:pt x="1697" y="10444"/>
                    <a:pt x="1389" y="10589"/>
                    <a:pt x="1234" y="10589"/>
                  </a:cubicBezTo>
                  <a:cubicBezTo>
                    <a:pt x="1080" y="10733"/>
                    <a:pt x="617" y="10444"/>
                    <a:pt x="617" y="10733"/>
                  </a:cubicBezTo>
                  <a:cubicBezTo>
                    <a:pt x="617" y="11023"/>
                    <a:pt x="1389" y="11458"/>
                    <a:pt x="1697" y="11748"/>
                  </a:cubicBezTo>
                  <a:cubicBezTo>
                    <a:pt x="1851" y="11893"/>
                    <a:pt x="2006" y="11893"/>
                    <a:pt x="2314" y="11893"/>
                  </a:cubicBezTo>
                  <a:cubicBezTo>
                    <a:pt x="2623" y="11748"/>
                    <a:pt x="3086" y="11603"/>
                    <a:pt x="3240" y="11313"/>
                  </a:cubicBezTo>
                  <a:cubicBezTo>
                    <a:pt x="3240" y="11313"/>
                    <a:pt x="3086" y="11168"/>
                    <a:pt x="2931" y="11168"/>
                  </a:cubicBezTo>
                  <a:cubicBezTo>
                    <a:pt x="2931" y="11023"/>
                    <a:pt x="3086" y="11023"/>
                    <a:pt x="3086" y="11023"/>
                  </a:cubicBezTo>
                  <a:cubicBezTo>
                    <a:pt x="3240" y="10878"/>
                    <a:pt x="3086" y="10733"/>
                    <a:pt x="3240" y="10733"/>
                  </a:cubicBezTo>
                  <a:cubicBezTo>
                    <a:pt x="3240" y="10733"/>
                    <a:pt x="3549" y="10733"/>
                    <a:pt x="3549" y="10733"/>
                  </a:cubicBezTo>
                  <a:cubicBezTo>
                    <a:pt x="3549" y="10878"/>
                    <a:pt x="3240" y="10878"/>
                    <a:pt x="3394" y="11023"/>
                  </a:cubicBezTo>
                  <a:cubicBezTo>
                    <a:pt x="3394" y="11023"/>
                    <a:pt x="3549" y="11023"/>
                    <a:pt x="3549" y="11023"/>
                  </a:cubicBezTo>
                  <a:cubicBezTo>
                    <a:pt x="3549" y="11168"/>
                    <a:pt x="3394" y="11168"/>
                    <a:pt x="3394" y="11168"/>
                  </a:cubicBezTo>
                  <a:cubicBezTo>
                    <a:pt x="3240" y="11168"/>
                    <a:pt x="3549" y="11168"/>
                    <a:pt x="3549" y="11168"/>
                  </a:cubicBezTo>
                  <a:cubicBezTo>
                    <a:pt x="3549" y="11313"/>
                    <a:pt x="3394" y="11313"/>
                    <a:pt x="3394" y="11458"/>
                  </a:cubicBezTo>
                  <a:cubicBezTo>
                    <a:pt x="3240" y="11458"/>
                    <a:pt x="3549" y="11603"/>
                    <a:pt x="3703" y="11748"/>
                  </a:cubicBezTo>
                  <a:cubicBezTo>
                    <a:pt x="3857" y="11893"/>
                    <a:pt x="3549" y="12183"/>
                    <a:pt x="3394" y="12473"/>
                  </a:cubicBezTo>
                  <a:cubicBezTo>
                    <a:pt x="3394" y="12618"/>
                    <a:pt x="3549" y="12763"/>
                    <a:pt x="3703" y="12908"/>
                  </a:cubicBezTo>
                  <a:cubicBezTo>
                    <a:pt x="3703" y="13198"/>
                    <a:pt x="3703" y="13343"/>
                    <a:pt x="3703" y="13633"/>
                  </a:cubicBezTo>
                  <a:cubicBezTo>
                    <a:pt x="3703" y="13923"/>
                    <a:pt x="3549" y="14358"/>
                    <a:pt x="3549" y="14503"/>
                  </a:cubicBezTo>
                  <a:cubicBezTo>
                    <a:pt x="3549" y="14503"/>
                    <a:pt x="3703" y="14213"/>
                    <a:pt x="3703" y="14213"/>
                  </a:cubicBezTo>
                  <a:cubicBezTo>
                    <a:pt x="3857" y="14358"/>
                    <a:pt x="4011" y="15227"/>
                    <a:pt x="4011" y="15372"/>
                  </a:cubicBezTo>
                  <a:cubicBezTo>
                    <a:pt x="4166" y="15662"/>
                    <a:pt x="4474" y="16097"/>
                    <a:pt x="4629" y="16532"/>
                  </a:cubicBezTo>
                  <a:cubicBezTo>
                    <a:pt x="4783" y="16967"/>
                    <a:pt x="4783" y="17402"/>
                    <a:pt x="4937" y="17837"/>
                  </a:cubicBezTo>
                  <a:cubicBezTo>
                    <a:pt x="5246" y="18417"/>
                    <a:pt x="5709" y="18852"/>
                    <a:pt x="6017" y="19287"/>
                  </a:cubicBezTo>
                  <a:cubicBezTo>
                    <a:pt x="6171" y="19721"/>
                    <a:pt x="6171" y="20156"/>
                    <a:pt x="6326" y="20591"/>
                  </a:cubicBezTo>
                  <a:cubicBezTo>
                    <a:pt x="6634" y="21026"/>
                    <a:pt x="6943" y="21461"/>
                    <a:pt x="7406" y="21026"/>
                  </a:cubicBezTo>
                  <a:cubicBezTo>
                    <a:pt x="7714" y="20881"/>
                    <a:pt x="7714" y="20736"/>
                    <a:pt x="7714" y="20591"/>
                  </a:cubicBezTo>
                  <a:cubicBezTo>
                    <a:pt x="7714" y="20301"/>
                    <a:pt x="8023" y="20156"/>
                    <a:pt x="8177" y="20011"/>
                  </a:cubicBezTo>
                  <a:cubicBezTo>
                    <a:pt x="8331" y="19866"/>
                    <a:pt x="8640" y="19866"/>
                    <a:pt x="8794" y="19721"/>
                  </a:cubicBezTo>
                  <a:cubicBezTo>
                    <a:pt x="8949" y="19576"/>
                    <a:pt x="8794" y="19142"/>
                    <a:pt x="8794" y="18997"/>
                  </a:cubicBezTo>
                  <a:cubicBezTo>
                    <a:pt x="8640" y="18417"/>
                    <a:pt x="9411" y="17982"/>
                    <a:pt x="9257" y="17547"/>
                  </a:cubicBezTo>
                  <a:cubicBezTo>
                    <a:pt x="9103" y="17112"/>
                    <a:pt x="8949" y="16677"/>
                    <a:pt x="8949" y="16242"/>
                  </a:cubicBezTo>
                  <a:cubicBezTo>
                    <a:pt x="8949" y="15662"/>
                    <a:pt x="9566" y="15517"/>
                    <a:pt x="10029" y="15372"/>
                  </a:cubicBezTo>
                  <a:cubicBezTo>
                    <a:pt x="10183" y="15227"/>
                    <a:pt x="10646" y="15227"/>
                    <a:pt x="10646" y="15082"/>
                  </a:cubicBezTo>
                  <a:cubicBezTo>
                    <a:pt x="10800" y="14793"/>
                    <a:pt x="10954" y="14648"/>
                    <a:pt x="11109" y="14503"/>
                  </a:cubicBezTo>
                  <a:cubicBezTo>
                    <a:pt x="11571" y="14068"/>
                    <a:pt x="12034" y="13633"/>
                    <a:pt x="12497" y="13343"/>
                  </a:cubicBezTo>
                  <a:cubicBezTo>
                    <a:pt x="12651" y="13198"/>
                    <a:pt x="12806" y="12908"/>
                    <a:pt x="12960" y="12763"/>
                  </a:cubicBezTo>
                  <a:cubicBezTo>
                    <a:pt x="13114" y="12618"/>
                    <a:pt x="13423" y="12618"/>
                    <a:pt x="13577" y="12473"/>
                  </a:cubicBezTo>
                  <a:cubicBezTo>
                    <a:pt x="13731" y="12328"/>
                    <a:pt x="13886" y="12183"/>
                    <a:pt x="14040" y="12038"/>
                  </a:cubicBezTo>
                  <a:cubicBezTo>
                    <a:pt x="14194" y="11893"/>
                    <a:pt x="13886" y="11748"/>
                    <a:pt x="13886" y="11603"/>
                  </a:cubicBezTo>
                  <a:cubicBezTo>
                    <a:pt x="14040" y="11313"/>
                    <a:pt x="14503" y="11313"/>
                    <a:pt x="14657" y="11168"/>
                  </a:cubicBezTo>
                  <a:cubicBezTo>
                    <a:pt x="14811" y="11168"/>
                    <a:pt x="15120" y="10733"/>
                    <a:pt x="15120" y="10589"/>
                  </a:cubicBezTo>
                  <a:cubicBezTo>
                    <a:pt x="15120" y="10878"/>
                    <a:pt x="14811" y="10878"/>
                    <a:pt x="14966" y="11168"/>
                  </a:cubicBezTo>
                  <a:cubicBezTo>
                    <a:pt x="15274" y="11313"/>
                    <a:pt x="15429" y="10878"/>
                    <a:pt x="15429" y="10878"/>
                  </a:cubicBezTo>
                  <a:cubicBezTo>
                    <a:pt x="15583" y="11023"/>
                    <a:pt x="15429" y="11168"/>
                    <a:pt x="15583" y="11168"/>
                  </a:cubicBezTo>
                  <a:cubicBezTo>
                    <a:pt x="15737" y="10733"/>
                    <a:pt x="15583" y="10299"/>
                    <a:pt x="15274" y="9864"/>
                  </a:cubicBezTo>
                  <a:cubicBezTo>
                    <a:pt x="15120" y="9574"/>
                    <a:pt x="14811" y="9284"/>
                    <a:pt x="14966" y="8849"/>
                  </a:cubicBezTo>
                  <a:cubicBezTo>
                    <a:pt x="15120" y="8414"/>
                    <a:pt x="15891" y="8704"/>
                    <a:pt x="15429" y="8269"/>
                  </a:cubicBezTo>
                  <a:cubicBezTo>
                    <a:pt x="15274" y="8124"/>
                    <a:pt x="14966" y="7979"/>
                    <a:pt x="15120" y="7689"/>
                  </a:cubicBezTo>
                  <a:cubicBezTo>
                    <a:pt x="15274" y="7544"/>
                    <a:pt x="15429" y="7689"/>
                    <a:pt x="15737" y="7834"/>
                  </a:cubicBezTo>
                  <a:cubicBezTo>
                    <a:pt x="15891" y="7979"/>
                    <a:pt x="16046" y="7834"/>
                    <a:pt x="16046" y="8124"/>
                  </a:cubicBezTo>
                  <a:cubicBezTo>
                    <a:pt x="16046" y="8269"/>
                    <a:pt x="16046" y="8414"/>
                    <a:pt x="16354" y="8559"/>
                  </a:cubicBezTo>
                  <a:cubicBezTo>
                    <a:pt x="16509" y="8559"/>
                    <a:pt x="16817" y="8559"/>
                    <a:pt x="16971" y="8559"/>
                  </a:cubicBezTo>
                  <a:cubicBezTo>
                    <a:pt x="17126" y="8559"/>
                    <a:pt x="17434" y="8704"/>
                    <a:pt x="17589" y="8559"/>
                  </a:cubicBezTo>
                  <a:cubicBezTo>
                    <a:pt x="18360" y="8414"/>
                    <a:pt x="17743" y="9284"/>
                    <a:pt x="17434" y="9429"/>
                  </a:cubicBezTo>
                  <a:cubicBezTo>
                    <a:pt x="16971" y="9429"/>
                    <a:pt x="17280" y="10009"/>
                    <a:pt x="17280" y="10154"/>
                  </a:cubicBezTo>
                  <a:cubicBezTo>
                    <a:pt x="17434" y="10154"/>
                    <a:pt x="17743" y="9574"/>
                    <a:pt x="17743" y="9719"/>
                  </a:cubicBezTo>
                  <a:cubicBezTo>
                    <a:pt x="17743" y="10154"/>
                    <a:pt x="18051" y="10589"/>
                    <a:pt x="18051" y="1087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2" name="Shape 1341">
              <a:extLst>
                <a:ext uri="{FF2B5EF4-FFF2-40B4-BE49-F238E27FC236}">
                  <a16:creationId xmlns:a16="http://schemas.microsoft.com/office/drawing/2014/main" xmlns="" id="{37F6702A-1E1A-4198-9195-D968F364D1BA}"/>
                </a:ext>
              </a:extLst>
            </p:cNvPr>
            <p:cNvSpPr/>
            <p:nvPr/>
          </p:nvSpPr>
          <p:spPr>
            <a:xfrm>
              <a:off x="19724340" y="7542572"/>
              <a:ext cx="271184" cy="642405"/>
            </a:xfrm>
            <a:custGeom>
              <a:avLst/>
              <a:gdLst/>
              <a:ahLst/>
              <a:cxnLst>
                <a:cxn ang="0">
                  <a:pos x="wd2" y="hd2"/>
                </a:cxn>
                <a:cxn ang="5400000">
                  <a:pos x="wd2" y="hd2"/>
                </a:cxn>
                <a:cxn ang="10800000">
                  <a:pos x="wd2" y="hd2"/>
                </a:cxn>
                <a:cxn ang="16200000">
                  <a:pos x="wd2" y="hd2"/>
                </a:cxn>
              </a:cxnLst>
              <a:rect l="0" t="0" r="r" b="b"/>
              <a:pathLst>
                <a:path w="21600" h="21314" extrusionOk="0">
                  <a:moveTo>
                    <a:pt x="20546" y="8090"/>
                  </a:moveTo>
                  <a:cubicBezTo>
                    <a:pt x="20020" y="8090"/>
                    <a:pt x="19493" y="8310"/>
                    <a:pt x="19493" y="7869"/>
                  </a:cubicBezTo>
                  <a:cubicBezTo>
                    <a:pt x="19493" y="7869"/>
                    <a:pt x="19493" y="7649"/>
                    <a:pt x="19493" y="7649"/>
                  </a:cubicBezTo>
                  <a:cubicBezTo>
                    <a:pt x="19493" y="7428"/>
                    <a:pt x="17912" y="7428"/>
                    <a:pt x="17912" y="7428"/>
                  </a:cubicBezTo>
                  <a:cubicBezTo>
                    <a:pt x="17385" y="7208"/>
                    <a:pt x="17912" y="6767"/>
                    <a:pt x="17912" y="6547"/>
                  </a:cubicBezTo>
                  <a:cubicBezTo>
                    <a:pt x="18439" y="6106"/>
                    <a:pt x="16859" y="6326"/>
                    <a:pt x="16332" y="6106"/>
                  </a:cubicBezTo>
                  <a:cubicBezTo>
                    <a:pt x="16332" y="5885"/>
                    <a:pt x="15805" y="5885"/>
                    <a:pt x="15805" y="5665"/>
                  </a:cubicBezTo>
                  <a:cubicBezTo>
                    <a:pt x="15805" y="5445"/>
                    <a:pt x="16859" y="5224"/>
                    <a:pt x="16859" y="5224"/>
                  </a:cubicBezTo>
                  <a:cubicBezTo>
                    <a:pt x="16332" y="4783"/>
                    <a:pt x="13171" y="5445"/>
                    <a:pt x="12644" y="5224"/>
                  </a:cubicBezTo>
                  <a:cubicBezTo>
                    <a:pt x="12644" y="5224"/>
                    <a:pt x="13171" y="4783"/>
                    <a:pt x="13171" y="4563"/>
                  </a:cubicBezTo>
                  <a:cubicBezTo>
                    <a:pt x="12644" y="4343"/>
                    <a:pt x="14224" y="3902"/>
                    <a:pt x="14224" y="3681"/>
                  </a:cubicBezTo>
                  <a:cubicBezTo>
                    <a:pt x="15278" y="3020"/>
                    <a:pt x="16332" y="2579"/>
                    <a:pt x="15805" y="1918"/>
                  </a:cubicBezTo>
                  <a:cubicBezTo>
                    <a:pt x="15805" y="1698"/>
                    <a:pt x="16332" y="1477"/>
                    <a:pt x="16332" y="1257"/>
                  </a:cubicBezTo>
                  <a:cubicBezTo>
                    <a:pt x="16332" y="816"/>
                    <a:pt x="15278" y="1257"/>
                    <a:pt x="14751" y="1036"/>
                  </a:cubicBezTo>
                  <a:cubicBezTo>
                    <a:pt x="14751" y="596"/>
                    <a:pt x="14224" y="375"/>
                    <a:pt x="14224" y="155"/>
                  </a:cubicBezTo>
                  <a:cubicBezTo>
                    <a:pt x="13171" y="-286"/>
                    <a:pt x="13171" y="375"/>
                    <a:pt x="12117" y="155"/>
                  </a:cubicBezTo>
                  <a:cubicBezTo>
                    <a:pt x="12644" y="596"/>
                    <a:pt x="11590" y="596"/>
                    <a:pt x="11590" y="816"/>
                  </a:cubicBezTo>
                  <a:cubicBezTo>
                    <a:pt x="11590" y="816"/>
                    <a:pt x="11590" y="1698"/>
                    <a:pt x="11590" y="1698"/>
                  </a:cubicBezTo>
                  <a:cubicBezTo>
                    <a:pt x="11063" y="1698"/>
                    <a:pt x="11063" y="1257"/>
                    <a:pt x="11063" y="1257"/>
                  </a:cubicBezTo>
                  <a:cubicBezTo>
                    <a:pt x="10010" y="1257"/>
                    <a:pt x="9483" y="1477"/>
                    <a:pt x="9483" y="1698"/>
                  </a:cubicBezTo>
                  <a:cubicBezTo>
                    <a:pt x="8956" y="1918"/>
                    <a:pt x="7902" y="1918"/>
                    <a:pt x="7376" y="2138"/>
                  </a:cubicBezTo>
                  <a:cubicBezTo>
                    <a:pt x="6849" y="2359"/>
                    <a:pt x="7376" y="2800"/>
                    <a:pt x="6849" y="3020"/>
                  </a:cubicBezTo>
                  <a:cubicBezTo>
                    <a:pt x="6849" y="3241"/>
                    <a:pt x="6322" y="3461"/>
                    <a:pt x="5795" y="3681"/>
                  </a:cubicBezTo>
                  <a:cubicBezTo>
                    <a:pt x="5795" y="3902"/>
                    <a:pt x="5795" y="4122"/>
                    <a:pt x="5795" y="4343"/>
                  </a:cubicBezTo>
                  <a:cubicBezTo>
                    <a:pt x="5795" y="4783"/>
                    <a:pt x="5268" y="5224"/>
                    <a:pt x="4741" y="5224"/>
                  </a:cubicBezTo>
                  <a:cubicBezTo>
                    <a:pt x="4215" y="5224"/>
                    <a:pt x="3688" y="5224"/>
                    <a:pt x="3161" y="5224"/>
                  </a:cubicBezTo>
                  <a:cubicBezTo>
                    <a:pt x="2634" y="5665"/>
                    <a:pt x="3161" y="7428"/>
                    <a:pt x="2107" y="7428"/>
                  </a:cubicBezTo>
                  <a:cubicBezTo>
                    <a:pt x="2107" y="7428"/>
                    <a:pt x="1054" y="7428"/>
                    <a:pt x="1054" y="7428"/>
                  </a:cubicBezTo>
                  <a:cubicBezTo>
                    <a:pt x="1054" y="7649"/>
                    <a:pt x="1054" y="7869"/>
                    <a:pt x="1054" y="7869"/>
                  </a:cubicBezTo>
                  <a:cubicBezTo>
                    <a:pt x="1054" y="8090"/>
                    <a:pt x="527" y="8310"/>
                    <a:pt x="0" y="8530"/>
                  </a:cubicBezTo>
                  <a:cubicBezTo>
                    <a:pt x="0" y="8751"/>
                    <a:pt x="2107" y="9853"/>
                    <a:pt x="2634" y="10073"/>
                  </a:cubicBezTo>
                  <a:cubicBezTo>
                    <a:pt x="2634" y="10073"/>
                    <a:pt x="2107" y="9412"/>
                    <a:pt x="2107" y="9412"/>
                  </a:cubicBezTo>
                  <a:cubicBezTo>
                    <a:pt x="2107" y="9412"/>
                    <a:pt x="3688" y="10294"/>
                    <a:pt x="3688" y="10294"/>
                  </a:cubicBezTo>
                  <a:cubicBezTo>
                    <a:pt x="4215" y="10734"/>
                    <a:pt x="3161" y="10734"/>
                    <a:pt x="3688" y="11175"/>
                  </a:cubicBezTo>
                  <a:cubicBezTo>
                    <a:pt x="3161" y="10955"/>
                    <a:pt x="4215" y="10955"/>
                    <a:pt x="4741" y="11175"/>
                  </a:cubicBezTo>
                  <a:cubicBezTo>
                    <a:pt x="5268" y="11616"/>
                    <a:pt x="5795" y="12057"/>
                    <a:pt x="5795" y="12498"/>
                  </a:cubicBezTo>
                  <a:cubicBezTo>
                    <a:pt x="5795" y="12498"/>
                    <a:pt x="5268" y="14481"/>
                    <a:pt x="5268" y="14481"/>
                  </a:cubicBezTo>
                  <a:cubicBezTo>
                    <a:pt x="5795" y="14481"/>
                    <a:pt x="5795" y="13820"/>
                    <a:pt x="5795" y="13820"/>
                  </a:cubicBezTo>
                  <a:cubicBezTo>
                    <a:pt x="5795" y="13820"/>
                    <a:pt x="5795" y="14481"/>
                    <a:pt x="5795" y="14481"/>
                  </a:cubicBezTo>
                  <a:cubicBezTo>
                    <a:pt x="5795" y="14481"/>
                    <a:pt x="6322" y="14261"/>
                    <a:pt x="6322" y="14261"/>
                  </a:cubicBezTo>
                  <a:cubicBezTo>
                    <a:pt x="6322" y="14261"/>
                    <a:pt x="6322" y="14702"/>
                    <a:pt x="6322" y="14702"/>
                  </a:cubicBezTo>
                  <a:cubicBezTo>
                    <a:pt x="6849" y="14702"/>
                    <a:pt x="6849" y="14261"/>
                    <a:pt x="7376" y="14261"/>
                  </a:cubicBezTo>
                  <a:cubicBezTo>
                    <a:pt x="7376" y="14261"/>
                    <a:pt x="7376" y="14481"/>
                    <a:pt x="7376" y="14481"/>
                  </a:cubicBezTo>
                  <a:cubicBezTo>
                    <a:pt x="7376" y="14481"/>
                    <a:pt x="8956" y="14261"/>
                    <a:pt x="8956" y="14041"/>
                  </a:cubicBezTo>
                  <a:cubicBezTo>
                    <a:pt x="9483" y="14041"/>
                    <a:pt x="12117" y="13379"/>
                    <a:pt x="11063" y="13159"/>
                  </a:cubicBezTo>
                  <a:cubicBezTo>
                    <a:pt x="11590" y="13159"/>
                    <a:pt x="11063" y="13600"/>
                    <a:pt x="11590" y="13820"/>
                  </a:cubicBezTo>
                  <a:cubicBezTo>
                    <a:pt x="12117" y="13820"/>
                    <a:pt x="12644" y="13820"/>
                    <a:pt x="12644" y="14041"/>
                  </a:cubicBezTo>
                  <a:cubicBezTo>
                    <a:pt x="13171" y="14481"/>
                    <a:pt x="13171" y="15143"/>
                    <a:pt x="13171" y="15583"/>
                  </a:cubicBezTo>
                  <a:cubicBezTo>
                    <a:pt x="13698" y="16245"/>
                    <a:pt x="13698" y="16685"/>
                    <a:pt x="14751" y="17126"/>
                  </a:cubicBezTo>
                  <a:cubicBezTo>
                    <a:pt x="14751" y="17126"/>
                    <a:pt x="15278" y="17347"/>
                    <a:pt x="15278" y="17347"/>
                  </a:cubicBezTo>
                  <a:cubicBezTo>
                    <a:pt x="15278" y="17787"/>
                    <a:pt x="15805" y="17787"/>
                    <a:pt x="15805" y="17787"/>
                  </a:cubicBezTo>
                  <a:cubicBezTo>
                    <a:pt x="16332" y="18008"/>
                    <a:pt x="15278" y="18449"/>
                    <a:pt x="15805" y="18449"/>
                  </a:cubicBezTo>
                  <a:cubicBezTo>
                    <a:pt x="15805" y="18449"/>
                    <a:pt x="15805" y="18449"/>
                    <a:pt x="16332" y="18449"/>
                  </a:cubicBezTo>
                  <a:cubicBezTo>
                    <a:pt x="16332" y="18669"/>
                    <a:pt x="15278" y="18890"/>
                    <a:pt x="15278" y="19110"/>
                  </a:cubicBezTo>
                  <a:cubicBezTo>
                    <a:pt x="15278" y="19551"/>
                    <a:pt x="15805" y="19110"/>
                    <a:pt x="16332" y="19330"/>
                  </a:cubicBezTo>
                  <a:cubicBezTo>
                    <a:pt x="16332" y="19330"/>
                    <a:pt x="15278" y="21094"/>
                    <a:pt x="15278" y="21314"/>
                  </a:cubicBezTo>
                  <a:cubicBezTo>
                    <a:pt x="16332" y="20873"/>
                    <a:pt x="16859" y="19992"/>
                    <a:pt x="17385" y="19551"/>
                  </a:cubicBezTo>
                  <a:cubicBezTo>
                    <a:pt x="17912" y="19110"/>
                    <a:pt x="18439" y="18890"/>
                    <a:pt x="17912" y="18449"/>
                  </a:cubicBezTo>
                  <a:cubicBezTo>
                    <a:pt x="17385" y="18008"/>
                    <a:pt x="17385" y="17787"/>
                    <a:pt x="17385" y="17347"/>
                  </a:cubicBezTo>
                  <a:cubicBezTo>
                    <a:pt x="16859" y="16906"/>
                    <a:pt x="14224" y="16024"/>
                    <a:pt x="14751" y="15363"/>
                  </a:cubicBezTo>
                  <a:cubicBezTo>
                    <a:pt x="14751" y="15363"/>
                    <a:pt x="15805" y="15143"/>
                    <a:pt x="15805" y="14922"/>
                  </a:cubicBezTo>
                  <a:cubicBezTo>
                    <a:pt x="15278" y="14481"/>
                    <a:pt x="15805" y="14481"/>
                    <a:pt x="15805" y="14041"/>
                  </a:cubicBezTo>
                  <a:cubicBezTo>
                    <a:pt x="16332" y="13379"/>
                    <a:pt x="14224" y="12938"/>
                    <a:pt x="13698" y="12498"/>
                  </a:cubicBezTo>
                  <a:cubicBezTo>
                    <a:pt x="12117" y="12057"/>
                    <a:pt x="13171" y="11175"/>
                    <a:pt x="13698" y="10514"/>
                  </a:cubicBezTo>
                  <a:cubicBezTo>
                    <a:pt x="13698" y="10073"/>
                    <a:pt x="14224" y="10073"/>
                    <a:pt x="15278" y="10073"/>
                  </a:cubicBezTo>
                  <a:cubicBezTo>
                    <a:pt x="16332" y="10073"/>
                    <a:pt x="17385" y="9632"/>
                    <a:pt x="17912" y="9412"/>
                  </a:cubicBezTo>
                  <a:cubicBezTo>
                    <a:pt x="18966" y="9192"/>
                    <a:pt x="19493" y="9412"/>
                    <a:pt x="20546" y="8971"/>
                  </a:cubicBezTo>
                  <a:cubicBezTo>
                    <a:pt x="21073" y="8530"/>
                    <a:pt x="21600" y="8310"/>
                    <a:pt x="21600" y="8090"/>
                  </a:cubicBezTo>
                  <a:cubicBezTo>
                    <a:pt x="21600" y="8090"/>
                    <a:pt x="21073" y="8090"/>
                    <a:pt x="20546" y="809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3" name="Shape 1342">
              <a:extLst>
                <a:ext uri="{FF2B5EF4-FFF2-40B4-BE49-F238E27FC236}">
                  <a16:creationId xmlns:a16="http://schemas.microsoft.com/office/drawing/2014/main" xmlns="" id="{3A4F383F-2BF0-4474-82FF-F1FDBE32CB97}"/>
                </a:ext>
              </a:extLst>
            </p:cNvPr>
            <p:cNvSpPr/>
            <p:nvPr/>
          </p:nvSpPr>
          <p:spPr>
            <a:xfrm>
              <a:off x="19602575" y="7616956"/>
              <a:ext cx="135359" cy="181481"/>
            </a:xfrm>
            <a:custGeom>
              <a:avLst/>
              <a:gdLst/>
              <a:ahLst/>
              <a:cxnLst>
                <a:cxn ang="0">
                  <a:pos x="wd2" y="hd2"/>
                </a:cxn>
                <a:cxn ang="5400000">
                  <a:pos x="wd2" y="hd2"/>
                </a:cxn>
                <a:cxn ang="10800000">
                  <a:pos x="wd2" y="hd2"/>
                </a:cxn>
                <a:cxn ang="16200000">
                  <a:pos x="wd2" y="hd2"/>
                </a:cxn>
              </a:cxnLst>
              <a:rect l="0" t="0" r="r" b="b"/>
              <a:pathLst>
                <a:path w="19310" h="21148" extrusionOk="0">
                  <a:moveTo>
                    <a:pt x="19039" y="19605"/>
                  </a:moveTo>
                  <a:cubicBezTo>
                    <a:pt x="19978" y="18062"/>
                    <a:pt x="18100" y="14205"/>
                    <a:pt x="18100" y="12662"/>
                  </a:cubicBezTo>
                  <a:cubicBezTo>
                    <a:pt x="18100" y="12662"/>
                    <a:pt x="17160" y="9577"/>
                    <a:pt x="16221" y="11891"/>
                  </a:cubicBezTo>
                  <a:cubicBezTo>
                    <a:pt x="16221" y="11891"/>
                    <a:pt x="15282" y="12662"/>
                    <a:pt x="14343" y="13434"/>
                  </a:cubicBezTo>
                  <a:cubicBezTo>
                    <a:pt x="14343" y="12662"/>
                    <a:pt x="12465" y="9577"/>
                    <a:pt x="15282" y="9577"/>
                  </a:cubicBezTo>
                  <a:cubicBezTo>
                    <a:pt x="17160" y="8805"/>
                    <a:pt x="20917" y="4177"/>
                    <a:pt x="16221" y="4948"/>
                  </a:cubicBezTo>
                  <a:cubicBezTo>
                    <a:pt x="15282" y="5719"/>
                    <a:pt x="13404" y="4948"/>
                    <a:pt x="12465" y="4948"/>
                  </a:cubicBezTo>
                  <a:cubicBezTo>
                    <a:pt x="11526" y="4948"/>
                    <a:pt x="9647" y="4948"/>
                    <a:pt x="8708" y="4948"/>
                  </a:cubicBezTo>
                  <a:cubicBezTo>
                    <a:pt x="6830" y="4177"/>
                    <a:pt x="6830" y="3405"/>
                    <a:pt x="6830" y="2634"/>
                  </a:cubicBezTo>
                  <a:cubicBezTo>
                    <a:pt x="6830" y="1091"/>
                    <a:pt x="5891" y="1862"/>
                    <a:pt x="4952" y="1091"/>
                  </a:cubicBezTo>
                  <a:cubicBezTo>
                    <a:pt x="3074" y="319"/>
                    <a:pt x="2134" y="-452"/>
                    <a:pt x="1195" y="319"/>
                  </a:cubicBezTo>
                  <a:cubicBezTo>
                    <a:pt x="256" y="1862"/>
                    <a:pt x="2134" y="2634"/>
                    <a:pt x="3074" y="3405"/>
                  </a:cubicBezTo>
                  <a:cubicBezTo>
                    <a:pt x="5891" y="5719"/>
                    <a:pt x="1195" y="4177"/>
                    <a:pt x="256" y="6491"/>
                  </a:cubicBezTo>
                  <a:cubicBezTo>
                    <a:pt x="-683" y="8805"/>
                    <a:pt x="1195" y="10348"/>
                    <a:pt x="2134" y="11891"/>
                  </a:cubicBezTo>
                  <a:cubicBezTo>
                    <a:pt x="4013" y="14205"/>
                    <a:pt x="4952" y="16519"/>
                    <a:pt x="4013" y="18834"/>
                  </a:cubicBezTo>
                  <a:cubicBezTo>
                    <a:pt x="4952" y="19605"/>
                    <a:pt x="4952" y="17291"/>
                    <a:pt x="4952" y="16519"/>
                  </a:cubicBezTo>
                  <a:cubicBezTo>
                    <a:pt x="4952" y="17291"/>
                    <a:pt x="4952" y="18062"/>
                    <a:pt x="5891" y="18062"/>
                  </a:cubicBezTo>
                  <a:cubicBezTo>
                    <a:pt x="5891" y="18062"/>
                    <a:pt x="5891" y="17291"/>
                    <a:pt x="5891" y="17291"/>
                  </a:cubicBezTo>
                  <a:cubicBezTo>
                    <a:pt x="6830" y="19605"/>
                    <a:pt x="6830" y="17291"/>
                    <a:pt x="6830" y="15748"/>
                  </a:cubicBezTo>
                  <a:cubicBezTo>
                    <a:pt x="6830" y="16519"/>
                    <a:pt x="10587" y="18834"/>
                    <a:pt x="11526" y="16519"/>
                  </a:cubicBezTo>
                  <a:cubicBezTo>
                    <a:pt x="11526" y="15748"/>
                    <a:pt x="10587" y="11891"/>
                    <a:pt x="9647" y="11891"/>
                  </a:cubicBezTo>
                  <a:cubicBezTo>
                    <a:pt x="10587" y="11891"/>
                    <a:pt x="11526" y="13434"/>
                    <a:pt x="11526" y="14205"/>
                  </a:cubicBezTo>
                  <a:cubicBezTo>
                    <a:pt x="12465" y="14977"/>
                    <a:pt x="15282" y="13434"/>
                    <a:pt x="15282" y="14977"/>
                  </a:cubicBezTo>
                  <a:cubicBezTo>
                    <a:pt x="15282" y="15748"/>
                    <a:pt x="16221" y="14977"/>
                    <a:pt x="16221" y="16519"/>
                  </a:cubicBezTo>
                  <a:cubicBezTo>
                    <a:pt x="16221" y="18062"/>
                    <a:pt x="16221" y="19605"/>
                    <a:pt x="17160" y="21148"/>
                  </a:cubicBezTo>
                  <a:cubicBezTo>
                    <a:pt x="18100" y="20377"/>
                    <a:pt x="18100" y="20377"/>
                    <a:pt x="19039" y="19605"/>
                  </a:cubicBezTo>
                  <a:cubicBezTo>
                    <a:pt x="19978" y="18834"/>
                    <a:pt x="18100" y="20377"/>
                    <a:pt x="19039" y="1960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4" name="Shape 1343">
              <a:extLst>
                <a:ext uri="{FF2B5EF4-FFF2-40B4-BE49-F238E27FC236}">
                  <a16:creationId xmlns:a16="http://schemas.microsoft.com/office/drawing/2014/main" xmlns="" id="{CB4E43A4-A19F-49AA-AA05-AF4D7C8FE8CD}"/>
                </a:ext>
              </a:extLst>
            </p:cNvPr>
            <p:cNvSpPr/>
            <p:nvPr/>
          </p:nvSpPr>
          <p:spPr>
            <a:xfrm>
              <a:off x="19882529" y="7821730"/>
              <a:ext cx="273150" cy="504230"/>
            </a:xfrm>
            <a:custGeom>
              <a:avLst/>
              <a:gdLst/>
              <a:ahLst/>
              <a:cxnLst>
                <a:cxn ang="0">
                  <a:pos x="wd2" y="hd2"/>
                </a:cxn>
                <a:cxn ang="5400000">
                  <a:pos x="wd2" y="hd2"/>
                </a:cxn>
                <a:cxn ang="10800000">
                  <a:pos x="wd2" y="hd2"/>
                </a:cxn>
                <a:cxn ang="16200000">
                  <a:pos x="wd2" y="hd2"/>
                </a:cxn>
              </a:cxnLst>
              <a:rect l="0" t="0" r="r" b="b"/>
              <a:pathLst>
                <a:path w="21226" h="21319" extrusionOk="0">
                  <a:moveTo>
                    <a:pt x="20571" y="8291"/>
                  </a:moveTo>
                  <a:cubicBezTo>
                    <a:pt x="21086" y="8291"/>
                    <a:pt x="20571" y="7730"/>
                    <a:pt x="21086" y="7449"/>
                  </a:cubicBezTo>
                  <a:cubicBezTo>
                    <a:pt x="21600" y="7169"/>
                    <a:pt x="20571" y="6607"/>
                    <a:pt x="20057" y="6607"/>
                  </a:cubicBezTo>
                  <a:cubicBezTo>
                    <a:pt x="19543" y="6327"/>
                    <a:pt x="18514" y="6046"/>
                    <a:pt x="18514" y="5485"/>
                  </a:cubicBezTo>
                  <a:cubicBezTo>
                    <a:pt x="18514" y="4924"/>
                    <a:pt x="19029" y="4644"/>
                    <a:pt x="18000" y="4083"/>
                  </a:cubicBezTo>
                  <a:cubicBezTo>
                    <a:pt x="17486" y="3802"/>
                    <a:pt x="16457" y="3241"/>
                    <a:pt x="15429" y="3241"/>
                  </a:cubicBezTo>
                  <a:cubicBezTo>
                    <a:pt x="14400" y="3241"/>
                    <a:pt x="13886" y="3802"/>
                    <a:pt x="12857" y="3802"/>
                  </a:cubicBezTo>
                  <a:cubicBezTo>
                    <a:pt x="11829" y="3522"/>
                    <a:pt x="11829" y="3522"/>
                    <a:pt x="10800" y="3802"/>
                  </a:cubicBezTo>
                  <a:cubicBezTo>
                    <a:pt x="10800" y="3802"/>
                    <a:pt x="9257" y="4644"/>
                    <a:pt x="8743" y="4363"/>
                  </a:cubicBezTo>
                  <a:cubicBezTo>
                    <a:pt x="8743" y="4083"/>
                    <a:pt x="10286" y="3522"/>
                    <a:pt x="9771" y="3241"/>
                  </a:cubicBezTo>
                  <a:cubicBezTo>
                    <a:pt x="8743" y="2961"/>
                    <a:pt x="9771" y="2680"/>
                    <a:pt x="9771" y="2400"/>
                  </a:cubicBezTo>
                  <a:cubicBezTo>
                    <a:pt x="9771" y="2119"/>
                    <a:pt x="9771" y="1278"/>
                    <a:pt x="9257" y="1278"/>
                  </a:cubicBezTo>
                  <a:cubicBezTo>
                    <a:pt x="8229" y="1558"/>
                    <a:pt x="7200" y="1558"/>
                    <a:pt x="7714" y="997"/>
                  </a:cubicBezTo>
                  <a:cubicBezTo>
                    <a:pt x="8229" y="-125"/>
                    <a:pt x="5657" y="-125"/>
                    <a:pt x="4629" y="156"/>
                  </a:cubicBezTo>
                  <a:cubicBezTo>
                    <a:pt x="4114" y="717"/>
                    <a:pt x="3086" y="997"/>
                    <a:pt x="2057" y="997"/>
                  </a:cubicBezTo>
                  <a:cubicBezTo>
                    <a:pt x="1029" y="997"/>
                    <a:pt x="514" y="1839"/>
                    <a:pt x="514" y="2119"/>
                  </a:cubicBezTo>
                  <a:cubicBezTo>
                    <a:pt x="514" y="2680"/>
                    <a:pt x="0" y="2961"/>
                    <a:pt x="0" y="3522"/>
                  </a:cubicBezTo>
                  <a:cubicBezTo>
                    <a:pt x="0" y="4083"/>
                    <a:pt x="514" y="4083"/>
                    <a:pt x="1543" y="4363"/>
                  </a:cubicBezTo>
                  <a:cubicBezTo>
                    <a:pt x="2057" y="4924"/>
                    <a:pt x="2571" y="5205"/>
                    <a:pt x="3086" y="5485"/>
                  </a:cubicBezTo>
                  <a:cubicBezTo>
                    <a:pt x="3600" y="6046"/>
                    <a:pt x="2571" y="6327"/>
                    <a:pt x="2571" y="6607"/>
                  </a:cubicBezTo>
                  <a:cubicBezTo>
                    <a:pt x="2571" y="6888"/>
                    <a:pt x="3086" y="7169"/>
                    <a:pt x="2571" y="7449"/>
                  </a:cubicBezTo>
                  <a:cubicBezTo>
                    <a:pt x="2571" y="7449"/>
                    <a:pt x="2057" y="7449"/>
                    <a:pt x="2057" y="7730"/>
                  </a:cubicBezTo>
                  <a:cubicBezTo>
                    <a:pt x="1543" y="8010"/>
                    <a:pt x="2571" y="8852"/>
                    <a:pt x="3086" y="9132"/>
                  </a:cubicBezTo>
                  <a:cubicBezTo>
                    <a:pt x="3600" y="9413"/>
                    <a:pt x="4114" y="9693"/>
                    <a:pt x="4629" y="10254"/>
                  </a:cubicBezTo>
                  <a:cubicBezTo>
                    <a:pt x="4629" y="10815"/>
                    <a:pt x="4629" y="11096"/>
                    <a:pt x="5143" y="11657"/>
                  </a:cubicBezTo>
                  <a:cubicBezTo>
                    <a:pt x="5657" y="12779"/>
                    <a:pt x="4114" y="13620"/>
                    <a:pt x="3086" y="14462"/>
                  </a:cubicBezTo>
                  <a:cubicBezTo>
                    <a:pt x="3086" y="14743"/>
                    <a:pt x="2571" y="15023"/>
                    <a:pt x="2571" y="15304"/>
                  </a:cubicBezTo>
                  <a:cubicBezTo>
                    <a:pt x="2057" y="15584"/>
                    <a:pt x="2057" y="15865"/>
                    <a:pt x="2057" y="16145"/>
                  </a:cubicBezTo>
                  <a:cubicBezTo>
                    <a:pt x="2057" y="16426"/>
                    <a:pt x="1543" y="17267"/>
                    <a:pt x="2571" y="17267"/>
                  </a:cubicBezTo>
                  <a:cubicBezTo>
                    <a:pt x="4114" y="17828"/>
                    <a:pt x="4629" y="18670"/>
                    <a:pt x="5657" y="19231"/>
                  </a:cubicBezTo>
                  <a:cubicBezTo>
                    <a:pt x="6171" y="19511"/>
                    <a:pt x="6171" y="19792"/>
                    <a:pt x="6686" y="20072"/>
                  </a:cubicBezTo>
                  <a:cubicBezTo>
                    <a:pt x="7200" y="20072"/>
                    <a:pt x="7714" y="20072"/>
                    <a:pt x="8229" y="20072"/>
                  </a:cubicBezTo>
                  <a:cubicBezTo>
                    <a:pt x="8743" y="20353"/>
                    <a:pt x="9257" y="20353"/>
                    <a:pt x="9257" y="20633"/>
                  </a:cubicBezTo>
                  <a:cubicBezTo>
                    <a:pt x="9257" y="20914"/>
                    <a:pt x="9257" y="21194"/>
                    <a:pt x="9771" y="21194"/>
                  </a:cubicBezTo>
                  <a:cubicBezTo>
                    <a:pt x="9771" y="21475"/>
                    <a:pt x="10286" y="21194"/>
                    <a:pt x="10800" y="21194"/>
                  </a:cubicBezTo>
                  <a:cubicBezTo>
                    <a:pt x="11314" y="21194"/>
                    <a:pt x="11829" y="20633"/>
                    <a:pt x="11829" y="20633"/>
                  </a:cubicBezTo>
                  <a:cubicBezTo>
                    <a:pt x="10800" y="19792"/>
                    <a:pt x="10286" y="19511"/>
                    <a:pt x="8229" y="19231"/>
                  </a:cubicBezTo>
                  <a:cubicBezTo>
                    <a:pt x="7714" y="19231"/>
                    <a:pt x="7200" y="18950"/>
                    <a:pt x="6686" y="18670"/>
                  </a:cubicBezTo>
                  <a:cubicBezTo>
                    <a:pt x="6686" y="18109"/>
                    <a:pt x="7200" y="18670"/>
                    <a:pt x="7714" y="18670"/>
                  </a:cubicBezTo>
                  <a:cubicBezTo>
                    <a:pt x="7200" y="18670"/>
                    <a:pt x="6171" y="16987"/>
                    <a:pt x="6171" y="16706"/>
                  </a:cubicBezTo>
                  <a:cubicBezTo>
                    <a:pt x="6171" y="16426"/>
                    <a:pt x="6171" y="16426"/>
                    <a:pt x="5657" y="16145"/>
                  </a:cubicBezTo>
                  <a:cubicBezTo>
                    <a:pt x="5143" y="16145"/>
                    <a:pt x="4629" y="15865"/>
                    <a:pt x="4629" y="15584"/>
                  </a:cubicBezTo>
                  <a:cubicBezTo>
                    <a:pt x="4114" y="14743"/>
                    <a:pt x="5143" y="13901"/>
                    <a:pt x="5657" y="13340"/>
                  </a:cubicBezTo>
                  <a:cubicBezTo>
                    <a:pt x="5657" y="12779"/>
                    <a:pt x="6686" y="12218"/>
                    <a:pt x="6686" y="11937"/>
                  </a:cubicBezTo>
                  <a:cubicBezTo>
                    <a:pt x="6686" y="11376"/>
                    <a:pt x="6171" y="10254"/>
                    <a:pt x="7200" y="9974"/>
                  </a:cubicBezTo>
                  <a:cubicBezTo>
                    <a:pt x="8743" y="9974"/>
                    <a:pt x="8743" y="10254"/>
                    <a:pt x="8743" y="11096"/>
                  </a:cubicBezTo>
                  <a:cubicBezTo>
                    <a:pt x="8229" y="11657"/>
                    <a:pt x="10286" y="11376"/>
                    <a:pt x="11314" y="11376"/>
                  </a:cubicBezTo>
                  <a:cubicBezTo>
                    <a:pt x="11829" y="11376"/>
                    <a:pt x="13371" y="11937"/>
                    <a:pt x="13886" y="12218"/>
                  </a:cubicBezTo>
                  <a:cubicBezTo>
                    <a:pt x="13886" y="11657"/>
                    <a:pt x="12857" y="11376"/>
                    <a:pt x="12343" y="10535"/>
                  </a:cubicBezTo>
                  <a:cubicBezTo>
                    <a:pt x="12343" y="9974"/>
                    <a:pt x="13371" y="9693"/>
                    <a:pt x="14400" y="9132"/>
                  </a:cubicBezTo>
                  <a:cubicBezTo>
                    <a:pt x="14914" y="8852"/>
                    <a:pt x="16457" y="8852"/>
                    <a:pt x="17486" y="8852"/>
                  </a:cubicBezTo>
                  <a:cubicBezTo>
                    <a:pt x="18514" y="8852"/>
                    <a:pt x="19029" y="8852"/>
                    <a:pt x="19543" y="9132"/>
                  </a:cubicBezTo>
                  <a:cubicBezTo>
                    <a:pt x="20571" y="9132"/>
                    <a:pt x="20057" y="8852"/>
                    <a:pt x="20571" y="8291"/>
                  </a:cubicBezTo>
                  <a:cubicBezTo>
                    <a:pt x="21086" y="8291"/>
                    <a:pt x="20571" y="8571"/>
                    <a:pt x="20571" y="829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5" name="Shape 1344">
              <a:extLst>
                <a:ext uri="{FF2B5EF4-FFF2-40B4-BE49-F238E27FC236}">
                  <a16:creationId xmlns:a16="http://schemas.microsoft.com/office/drawing/2014/main" xmlns="" id="{54CEDA9E-9E37-488F-9194-0942E4102187}"/>
                </a:ext>
              </a:extLst>
            </p:cNvPr>
            <p:cNvSpPr/>
            <p:nvPr/>
          </p:nvSpPr>
          <p:spPr>
            <a:xfrm>
              <a:off x="20033941" y="7721934"/>
              <a:ext cx="248368" cy="502681"/>
            </a:xfrm>
            <a:custGeom>
              <a:avLst/>
              <a:gdLst/>
              <a:ahLst/>
              <a:cxnLst>
                <a:cxn ang="0">
                  <a:pos x="wd2" y="hd2"/>
                </a:cxn>
                <a:cxn ang="5400000">
                  <a:pos x="wd2" y="hd2"/>
                </a:cxn>
                <a:cxn ang="10800000">
                  <a:pos x="wd2" y="hd2"/>
                </a:cxn>
                <a:cxn ang="16200000">
                  <a:pos x="wd2" y="hd2"/>
                </a:cxn>
              </a:cxnLst>
              <a:rect l="0" t="0" r="r" b="b"/>
              <a:pathLst>
                <a:path w="21196" h="20976" extrusionOk="0">
                  <a:moveTo>
                    <a:pt x="21032" y="14839"/>
                  </a:moveTo>
                  <a:cubicBezTo>
                    <a:pt x="20463" y="14562"/>
                    <a:pt x="20463" y="14008"/>
                    <a:pt x="20463" y="13177"/>
                  </a:cubicBezTo>
                  <a:cubicBezTo>
                    <a:pt x="19895" y="12346"/>
                    <a:pt x="19326" y="11793"/>
                    <a:pt x="18189" y="10962"/>
                  </a:cubicBezTo>
                  <a:cubicBezTo>
                    <a:pt x="17621" y="10408"/>
                    <a:pt x="17053" y="10131"/>
                    <a:pt x="15916" y="9854"/>
                  </a:cubicBezTo>
                  <a:cubicBezTo>
                    <a:pt x="14779" y="9300"/>
                    <a:pt x="13074" y="9023"/>
                    <a:pt x="12505" y="8193"/>
                  </a:cubicBezTo>
                  <a:cubicBezTo>
                    <a:pt x="12505" y="7639"/>
                    <a:pt x="11368" y="7362"/>
                    <a:pt x="10232" y="6808"/>
                  </a:cubicBezTo>
                  <a:cubicBezTo>
                    <a:pt x="9663" y="6531"/>
                    <a:pt x="10232" y="5423"/>
                    <a:pt x="10800" y="5146"/>
                  </a:cubicBezTo>
                  <a:cubicBezTo>
                    <a:pt x="11937" y="4870"/>
                    <a:pt x="13074" y="4316"/>
                    <a:pt x="13074" y="3762"/>
                  </a:cubicBezTo>
                  <a:cubicBezTo>
                    <a:pt x="13642" y="3485"/>
                    <a:pt x="15916" y="2931"/>
                    <a:pt x="16484" y="2654"/>
                  </a:cubicBezTo>
                  <a:cubicBezTo>
                    <a:pt x="15347" y="2377"/>
                    <a:pt x="14211" y="2100"/>
                    <a:pt x="13074" y="1546"/>
                  </a:cubicBezTo>
                  <a:cubicBezTo>
                    <a:pt x="11937" y="1270"/>
                    <a:pt x="13642" y="1270"/>
                    <a:pt x="13642" y="716"/>
                  </a:cubicBezTo>
                  <a:cubicBezTo>
                    <a:pt x="13642" y="716"/>
                    <a:pt x="10800" y="439"/>
                    <a:pt x="10800" y="439"/>
                  </a:cubicBezTo>
                  <a:cubicBezTo>
                    <a:pt x="9663" y="162"/>
                    <a:pt x="8526" y="-392"/>
                    <a:pt x="7958" y="439"/>
                  </a:cubicBezTo>
                  <a:cubicBezTo>
                    <a:pt x="7389" y="716"/>
                    <a:pt x="6821" y="716"/>
                    <a:pt x="6253" y="993"/>
                  </a:cubicBezTo>
                  <a:cubicBezTo>
                    <a:pt x="5116" y="1823"/>
                    <a:pt x="5116" y="716"/>
                    <a:pt x="4547" y="993"/>
                  </a:cubicBezTo>
                  <a:cubicBezTo>
                    <a:pt x="3411" y="1270"/>
                    <a:pt x="3411" y="993"/>
                    <a:pt x="2842" y="993"/>
                  </a:cubicBezTo>
                  <a:cubicBezTo>
                    <a:pt x="2274" y="1270"/>
                    <a:pt x="1705" y="1270"/>
                    <a:pt x="1705" y="993"/>
                  </a:cubicBezTo>
                  <a:cubicBezTo>
                    <a:pt x="1705" y="716"/>
                    <a:pt x="568" y="1270"/>
                    <a:pt x="0" y="1270"/>
                  </a:cubicBezTo>
                  <a:cubicBezTo>
                    <a:pt x="0" y="1546"/>
                    <a:pt x="1705" y="2100"/>
                    <a:pt x="2274" y="2100"/>
                  </a:cubicBezTo>
                  <a:cubicBezTo>
                    <a:pt x="2842" y="2654"/>
                    <a:pt x="2274" y="2931"/>
                    <a:pt x="2842" y="3208"/>
                  </a:cubicBezTo>
                  <a:cubicBezTo>
                    <a:pt x="2842" y="3762"/>
                    <a:pt x="4547" y="3762"/>
                    <a:pt x="5116" y="3485"/>
                  </a:cubicBezTo>
                  <a:cubicBezTo>
                    <a:pt x="6253" y="3208"/>
                    <a:pt x="6821" y="4039"/>
                    <a:pt x="6821" y="4316"/>
                  </a:cubicBezTo>
                  <a:cubicBezTo>
                    <a:pt x="7389" y="4870"/>
                    <a:pt x="8526" y="4870"/>
                    <a:pt x="7389" y="5423"/>
                  </a:cubicBezTo>
                  <a:cubicBezTo>
                    <a:pt x="6253" y="5700"/>
                    <a:pt x="5684" y="4870"/>
                    <a:pt x="5684" y="5700"/>
                  </a:cubicBezTo>
                  <a:cubicBezTo>
                    <a:pt x="5684" y="6254"/>
                    <a:pt x="7389" y="6254"/>
                    <a:pt x="7958" y="6531"/>
                  </a:cubicBezTo>
                  <a:cubicBezTo>
                    <a:pt x="9095" y="7085"/>
                    <a:pt x="9663" y="7639"/>
                    <a:pt x="10800" y="8193"/>
                  </a:cubicBezTo>
                  <a:cubicBezTo>
                    <a:pt x="11368" y="8746"/>
                    <a:pt x="12505" y="8746"/>
                    <a:pt x="13074" y="9300"/>
                  </a:cubicBezTo>
                  <a:cubicBezTo>
                    <a:pt x="13642" y="9854"/>
                    <a:pt x="13642" y="10131"/>
                    <a:pt x="14779" y="10408"/>
                  </a:cubicBezTo>
                  <a:cubicBezTo>
                    <a:pt x="15347" y="10685"/>
                    <a:pt x="14779" y="11239"/>
                    <a:pt x="15916" y="11516"/>
                  </a:cubicBezTo>
                  <a:cubicBezTo>
                    <a:pt x="16484" y="11793"/>
                    <a:pt x="15916" y="12623"/>
                    <a:pt x="15347" y="12900"/>
                  </a:cubicBezTo>
                  <a:cubicBezTo>
                    <a:pt x="14779" y="13177"/>
                    <a:pt x="15347" y="13731"/>
                    <a:pt x="15916" y="14008"/>
                  </a:cubicBezTo>
                  <a:cubicBezTo>
                    <a:pt x="15916" y="14562"/>
                    <a:pt x="15916" y="14839"/>
                    <a:pt x="15916" y="15393"/>
                  </a:cubicBezTo>
                  <a:cubicBezTo>
                    <a:pt x="14779" y="15946"/>
                    <a:pt x="14779" y="15946"/>
                    <a:pt x="13074" y="16223"/>
                  </a:cubicBezTo>
                  <a:cubicBezTo>
                    <a:pt x="11937" y="16223"/>
                    <a:pt x="13642" y="17054"/>
                    <a:pt x="11368" y="16777"/>
                  </a:cubicBezTo>
                  <a:cubicBezTo>
                    <a:pt x="10232" y="16777"/>
                    <a:pt x="11368" y="17331"/>
                    <a:pt x="11368" y="17608"/>
                  </a:cubicBezTo>
                  <a:cubicBezTo>
                    <a:pt x="11937" y="18162"/>
                    <a:pt x="10800" y="17885"/>
                    <a:pt x="10232" y="17885"/>
                  </a:cubicBezTo>
                  <a:cubicBezTo>
                    <a:pt x="9095" y="17885"/>
                    <a:pt x="8526" y="17885"/>
                    <a:pt x="7958" y="18162"/>
                  </a:cubicBezTo>
                  <a:cubicBezTo>
                    <a:pt x="6253" y="18716"/>
                    <a:pt x="7389" y="18716"/>
                    <a:pt x="8526" y="18993"/>
                  </a:cubicBezTo>
                  <a:cubicBezTo>
                    <a:pt x="9095" y="18993"/>
                    <a:pt x="7958" y="19823"/>
                    <a:pt x="7958" y="20100"/>
                  </a:cubicBezTo>
                  <a:cubicBezTo>
                    <a:pt x="7389" y="20100"/>
                    <a:pt x="7389" y="21208"/>
                    <a:pt x="7958" y="20931"/>
                  </a:cubicBezTo>
                  <a:cubicBezTo>
                    <a:pt x="9095" y="20654"/>
                    <a:pt x="9663" y="20377"/>
                    <a:pt x="10232" y="20377"/>
                  </a:cubicBezTo>
                  <a:cubicBezTo>
                    <a:pt x="12505" y="20100"/>
                    <a:pt x="11368" y="19823"/>
                    <a:pt x="10800" y="19270"/>
                  </a:cubicBezTo>
                  <a:cubicBezTo>
                    <a:pt x="11368" y="19270"/>
                    <a:pt x="11937" y="19823"/>
                    <a:pt x="12505" y="19546"/>
                  </a:cubicBezTo>
                  <a:cubicBezTo>
                    <a:pt x="13074" y="19270"/>
                    <a:pt x="11937" y="18993"/>
                    <a:pt x="11937" y="18993"/>
                  </a:cubicBezTo>
                  <a:cubicBezTo>
                    <a:pt x="11937" y="18716"/>
                    <a:pt x="13074" y="19270"/>
                    <a:pt x="13074" y="19270"/>
                  </a:cubicBezTo>
                  <a:cubicBezTo>
                    <a:pt x="12505" y="19270"/>
                    <a:pt x="13074" y="18162"/>
                    <a:pt x="13642" y="18162"/>
                  </a:cubicBezTo>
                  <a:cubicBezTo>
                    <a:pt x="13642" y="17885"/>
                    <a:pt x="14779" y="18439"/>
                    <a:pt x="14779" y="18439"/>
                  </a:cubicBezTo>
                  <a:cubicBezTo>
                    <a:pt x="15916" y="18439"/>
                    <a:pt x="16484" y="18162"/>
                    <a:pt x="17053" y="17885"/>
                  </a:cubicBezTo>
                  <a:cubicBezTo>
                    <a:pt x="17621" y="17608"/>
                    <a:pt x="20463" y="17054"/>
                    <a:pt x="20463" y="16500"/>
                  </a:cubicBezTo>
                  <a:cubicBezTo>
                    <a:pt x="20463" y="16223"/>
                    <a:pt x="19895" y="15946"/>
                    <a:pt x="20463" y="15393"/>
                  </a:cubicBezTo>
                  <a:cubicBezTo>
                    <a:pt x="20463" y="15116"/>
                    <a:pt x="21600" y="15393"/>
                    <a:pt x="21032" y="14839"/>
                  </a:cubicBezTo>
                  <a:cubicBezTo>
                    <a:pt x="20463" y="14562"/>
                    <a:pt x="21600" y="15116"/>
                    <a:pt x="21032" y="1483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6" name="Shape 1345">
              <a:extLst>
                <a:ext uri="{FF2B5EF4-FFF2-40B4-BE49-F238E27FC236}">
                  <a16:creationId xmlns:a16="http://schemas.microsoft.com/office/drawing/2014/main" xmlns="" id="{6D528956-B2CC-4B6F-9856-95E3CEA57D71}"/>
                </a:ext>
              </a:extLst>
            </p:cNvPr>
            <p:cNvSpPr/>
            <p:nvPr/>
          </p:nvSpPr>
          <p:spPr>
            <a:xfrm>
              <a:off x="19975185" y="7753229"/>
              <a:ext cx="244067" cy="291013"/>
            </a:xfrm>
            <a:custGeom>
              <a:avLst/>
              <a:gdLst/>
              <a:ahLst/>
              <a:cxnLst>
                <a:cxn ang="0">
                  <a:pos x="wd2" y="hd2"/>
                </a:cxn>
                <a:cxn ang="5400000">
                  <a:pos x="wd2" y="hd2"/>
                </a:cxn>
                <a:cxn ang="10800000">
                  <a:pos x="wd2" y="hd2"/>
                </a:cxn>
                <a:cxn ang="16200000">
                  <a:pos x="wd2" y="hd2"/>
                </a:cxn>
              </a:cxnLst>
              <a:rect l="0" t="0" r="r" b="b"/>
              <a:pathLst>
                <a:path w="21600" h="21067" extrusionOk="0">
                  <a:moveTo>
                    <a:pt x="21600" y="18240"/>
                  </a:moveTo>
                  <a:cubicBezTo>
                    <a:pt x="21600" y="17760"/>
                    <a:pt x="21016" y="17760"/>
                    <a:pt x="20432" y="16800"/>
                  </a:cubicBezTo>
                  <a:cubicBezTo>
                    <a:pt x="20432" y="15840"/>
                    <a:pt x="19849" y="16320"/>
                    <a:pt x="19265" y="15360"/>
                  </a:cubicBezTo>
                  <a:cubicBezTo>
                    <a:pt x="18681" y="14400"/>
                    <a:pt x="18681" y="13920"/>
                    <a:pt x="17514" y="13440"/>
                  </a:cubicBezTo>
                  <a:cubicBezTo>
                    <a:pt x="16346" y="12480"/>
                    <a:pt x="15762" y="11520"/>
                    <a:pt x="15178" y="10560"/>
                  </a:cubicBezTo>
                  <a:cubicBezTo>
                    <a:pt x="14595" y="10080"/>
                    <a:pt x="13427" y="9120"/>
                    <a:pt x="12843" y="8640"/>
                  </a:cubicBezTo>
                  <a:cubicBezTo>
                    <a:pt x="11676" y="8160"/>
                    <a:pt x="11092" y="8640"/>
                    <a:pt x="11092" y="7200"/>
                  </a:cubicBezTo>
                  <a:cubicBezTo>
                    <a:pt x="11092" y="6720"/>
                    <a:pt x="12259" y="7680"/>
                    <a:pt x="12843" y="6720"/>
                  </a:cubicBezTo>
                  <a:cubicBezTo>
                    <a:pt x="14011" y="6240"/>
                    <a:pt x="12843" y="5760"/>
                    <a:pt x="12259" y="4800"/>
                  </a:cubicBezTo>
                  <a:cubicBezTo>
                    <a:pt x="11092" y="2400"/>
                    <a:pt x="9341" y="5280"/>
                    <a:pt x="8173" y="3840"/>
                  </a:cubicBezTo>
                  <a:cubicBezTo>
                    <a:pt x="7589" y="3360"/>
                    <a:pt x="8173" y="2400"/>
                    <a:pt x="7589" y="1920"/>
                  </a:cubicBezTo>
                  <a:cubicBezTo>
                    <a:pt x="7005" y="1440"/>
                    <a:pt x="5838" y="960"/>
                    <a:pt x="5254" y="0"/>
                  </a:cubicBezTo>
                  <a:cubicBezTo>
                    <a:pt x="5254" y="0"/>
                    <a:pt x="4086" y="0"/>
                    <a:pt x="4086" y="0"/>
                  </a:cubicBezTo>
                  <a:cubicBezTo>
                    <a:pt x="3503" y="480"/>
                    <a:pt x="4670" y="1440"/>
                    <a:pt x="4670" y="1920"/>
                  </a:cubicBezTo>
                  <a:cubicBezTo>
                    <a:pt x="4670" y="2400"/>
                    <a:pt x="5254" y="3360"/>
                    <a:pt x="4670" y="3360"/>
                  </a:cubicBezTo>
                  <a:cubicBezTo>
                    <a:pt x="3503" y="3360"/>
                    <a:pt x="3503" y="2400"/>
                    <a:pt x="2335" y="2400"/>
                  </a:cubicBezTo>
                  <a:cubicBezTo>
                    <a:pt x="1751" y="1920"/>
                    <a:pt x="0" y="4800"/>
                    <a:pt x="0" y="4800"/>
                  </a:cubicBezTo>
                  <a:cubicBezTo>
                    <a:pt x="584" y="6240"/>
                    <a:pt x="0" y="8160"/>
                    <a:pt x="2335" y="7200"/>
                  </a:cubicBezTo>
                  <a:cubicBezTo>
                    <a:pt x="3503" y="6720"/>
                    <a:pt x="2335" y="10560"/>
                    <a:pt x="2335" y="10560"/>
                  </a:cubicBezTo>
                  <a:cubicBezTo>
                    <a:pt x="3503" y="11040"/>
                    <a:pt x="2335" y="11520"/>
                    <a:pt x="1751" y="12480"/>
                  </a:cubicBezTo>
                  <a:cubicBezTo>
                    <a:pt x="1751" y="12960"/>
                    <a:pt x="3503" y="12000"/>
                    <a:pt x="4086" y="12000"/>
                  </a:cubicBezTo>
                  <a:cubicBezTo>
                    <a:pt x="4086" y="11520"/>
                    <a:pt x="5254" y="11040"/>
                    <a:pt x="5838" y="11040"/>
                  </a:cubicBezTo>
                  <a:cubicBezTo>
                    <a:pt x="7005" y="11520"/>
                    <a:pt x="7589" y="11520"/>
                    <a:pt x="8757" y="10560"/>
                  </a:cubicBezTo>
                  <a:cubicBezTo>
                    <a:pt x="9924" y="10080"/>
                    <a:pt x="14011" y="12000"/>
                    <a:pt x="13427" y="13440"/>
                  </a:cubicBezTo>
                  <a:cubicBezTo>
                    <a:pt x="12259" y="15360"/>
                    <a:pt x="14595" y="15840"/>
                    <a:pt x="15762" y="17280"/>
                  </a:cubicBezTo>
                  <a:cubicBezTo>
                    <a:pt x="15762" y="17760"/>
                    <a:pt x="15762" y="18240"/>
                    <a:pt x="15762" y="18720"/>
                  </a:cubicBezTo>
                  <a:cubicBezTo>
                    <a:pt x="15762" y="19200"/>
                    <a:pt x="15178" y="20160"/>
                    <a:pt x="14595" y="20640"/>
                  </a:cubicBezTo>
                  <a:cubicBezTo>
                    <a:pt x="15178" y="20640"/>
                    <a:pt x="16930" y="21600"/>
                    <a:pt x="16930" y="20640"/>
                  </a:cubicBezTo>
                  <a:cubicBezTo>
                    <a:pt x="16930" y="20160"/>
                    <a:pt x="18097" y="19680"/>
                    <a:pt x="18681" y="20160"/>
                  </a:cubicBezTo>
                  <a:cubicBezTo>
                    <a:pt x="19265" y="20640"/>
                    <a:pt x="19849" y="20640"/>
                    <a:pt x="20432" y="20160"/>
                  </a:cubicBezTo>
                  <a:cubicBezTo>
                    <a:pt x="21600" y="20160"/>
                    <a:pt x="21600" y="19200"/>
                    <a:pt x="21600" y="1824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7" name="Shape 1346">
              <a:extLst>
                <a:ext uri="{FF2B5EF4-FFF2-40B4-BE49-F238E27FC236}">
                  <a16:creationId xmlns:a16="http://schemas.microsoft.com/office/drawing/2014/main" xmlns="" id="{248BE8EF-CD2F-469F-8B67-62E7F91F5208}"/>
                </a:ext>
              </a:extLst>
            </p:cNvPr>
            <p:cNvSpPr/>
            <p:nvPr/>
          </p:nvSpPr>
          <p:spPr>
            <a:xfrm>
              <a:off x="21021501" y="8562471"/>
              <a:ext cx="298304" cy="253172"/>
            </a:xfrm>
            <a:custGeom>
              <a:avLst/>
              <a:gdLst/>
              <a:ahLst/>
              <a:cxnLst>
                <a:cxn ang="0">
                  <a:pos x="wd2" y="hd2"/>
                </a:cxn>
                <a:cxn ang="5400000">
                  <a:pos x="wd2" y="hd2"/>
                </a:cxn>
                <a:cxn ang="10800000">
                  <a:pos x="wd2" y="hd2"/>
                </a:cxn>
                <a:cxn ang="16200000">
                  <a:pos x="wd2" y="hd2"/>
                </a:cxn>
              </a:cxnLst>
              <a:rect l="0" t="0" r="r" b="b"/>
              <a:pathLst>
                <a:path w="21600" h="21600" extrusionOk="0">
                  <a:moveTo>
                    <a:pt x="21600" y="16484"/>
                  </a:moveTo>
                  <a:cubicBezTo>
                    <a:pt x="21600" y="15916"/>
                    <a:pt x="21120" y="15347"/>
                    <a:pt x="21600" y="14779"/>
                  </a:cubicBezTo>
                  <a:cubicBezTo>
                    <a:pt x="21600" y="14211"/>
                    <a:pt x="21600" y="14211"/>
                    <a:pt x="21600" y="13642"/>
                  </a:cubicBezTo>
                  <a:cubicBezTo>
                    <a:pt x="21600" y="11937"/>
                    <a:pt x="21600" y="10232"/>
                    <a:pt x="21600" y="8526"/>
                  </a:cubicBezTo>
                  <a:cubicBezTo>
                    <a:pt x="21600" y="6821"/>
                    <a:pt x="21600" y="5116"/>
                    <a:pt x="21600" y="3411"/>
                  </a:cubicBezTo>
                  <a:cubicBezTo>
                    <a:pt x="21600" y="3411"/>
                    <a:pt x="17280" y="1705"/>
                    <a:pt x="16800" y="1705"/>
                  </a:cubicBezTo>
                  <a:cubicBezTo>
                    <a:pt x="15840" y="1137"/>
                    <a:pt x="15360" y="568"/>
                    <a:pt x="14400" y="0"/>
                  </a:cubicBezTo>
                  <a:cubicBezTo>
                    <a:pt x="12960" y="0"/>
                    <a:pt x="12960" y="1137"/>
                    <a:pt x="12480" y="1705"/>
                  </a:cubicBezTo>
                  <a:cubicBezTo>
                    <a:pt x="12480" y="2274"/>
                    <a:pt x="11040" y="2274"/>
                    <a:pt x="10560" y="2842"/>
                  </a:cubicBezTo>
                  <a:cubicBezTo>
                    <a:pt x="10080" y="3979"/>
                    <a:pt x="9600" y="5116"/>
                    <a:pt x="8640" y="5684"/>
                  </a:cubicBezTo>
                  <a:cubicBezTo>
                    <a:pt x="7680" y="6253"/>
                    <a:pt x="6720" y="5684"/>
                    <a:pt x="6720" y="4547"/>
                  </a:cubicBezTo>
                  <a:cubicBezTo>
                    <a:pt x="6240" y="3411"/>
                    <a:pt x="5760" y="3411"/>
                    <a:pt x="5280" y="2842"/>
                  </a:cubicBezTo>
                  <a:cubicBezTo>
                    <a:pt x="5280" y="1705"/>
                    <a:pt x="4800" y="2842"/>
                    <a:pt x="4320" y="3411"/>
                  </a:cubicBezTo>
                  <a:cubicBezTo>
                    <a:pt x="3840" y="3411"/>
                    <a:pt x="3360" y="2842"/>
                    <a:pt x="3360" y="2842"/>
                  </a:cubicBezTo>
                  <a:cubicBezTo>
                    <a:pt x="2880" y="2842"/>
                    <a:pt x="2400" y="3411"/>
                    <a:pt x="1920" y="3411"/>
                  </a:cubicBezTo>
                  <a:cubicBezTo>
                    <a:pt x="1920" y="3979"/>
                    <a:pt x="0" y="3411"/>
                    <a:pt x="0" y="3979"/>
                  </a:cubicBezTo>
                  <a:cubicBezTo>
                    <a:pt x="0" y="4547"/>
                    <a:pt x="960" y="4547"/>
                    <a:pt x="1440" y="4547"/>
                  </a:cubicBezTo>
                  <a:cubicBezTo>
                    <a:pt x="1920" y="5116"/>
                    <a:pt x="1920" y="5684"/>
                    <a:pt x="1920" y="6253"/>
                  </a:cubicBezTo>
                  <a:cubicBezTo>
                    <a:pt x="1920" y="7389"/>
                    <a:pt x="3360" y="7389"/>
                    <a:pt x="3360" y="7958"/>
                  </a:cubicBezTo>
                  <a:cubicBezTo>
                    <a:pt x="3360" y="6821"/>
                    <a:pt x="3360" y="5116"/>
                    <a:pt x="4320" y="4547"/>
                  </a:cubicBezTo>
                  <a:cubicBezTo>
                    <a:pt x="3360" y="5116"/>
                    <a:pt x="3840" y="6253"/>
                    <a:pt x="4800" y="6821"/>
                  </a:cubicBezTo>
                  <a:cubicBezTo>
                    <a:pt x="5760" y="7389"/>
                    <a:pt x="6240" y="7389"/>
                    <a:pt x="7200" y="6821"/>
                  </a:cubicBezTo>
                  <a:cubicBezTo>
                    <a:pt x="5760" y="7389"/>
                    <a:pt x="8160" y="8526"/>
                    <a:pt x="8640" y="8526"/>
                  </a:cubicBezTo>
                  <a:cubicBezTo>
                    <a:pt x="10080" y="9095"/>
                    <a:pt x="11520" y="10232"/>
                    <a:pt x="12960" y="10800"/>
                  </a:cubicBezTo>
                  <a:cubicBezTo>
                    <a:pt x="13920" y="11368"/>
                    <a:pt x="14880" y="11937"/>
                    <a:pt x="15360" y="12505"/>
                  </a:cubicBezTo>
                  <a:cubicBezTo>
                    <a:pt x="15360" y="13642"/>
                    <a:pt x="15840" y="14211"/>
                    <a:pt x="16320" y="14779"/>
                  </a:cubicBezTo>
                  <a:cubicBezTo>
                    <a:pt x="16320" y="14779"/>
                    <a:pt x="17280" y="15347"/>
                    <a:pt x="17280" y="15347"/>
                  </a:cubicBezTo>
                  <a:cubicBezTo>
                    <a:pt x="17280" y="15347"/>
                    <a:pt x="16320" y="15916"/>
                    <a:pt x="16320" y="15916"/>
                  </a:cubicBezTo>
                  <a:cubicBezTo>
                    <a:pt x="16320" y="15916"/>
                    <a:pt x="17280" y="15916"/>
                    <a:pt x="17280" y="16484"/>
                  </a:cubicBezTo>
                  <a:cubicBezTo>
                    <a:pt x="17280" y="15916"/>
                    <a:pt x="16800" y="16484"/>
                    <a:pt x="16800" y="17053"/>
                  </a:cubicBezTo>
                  <a:cubicBezTo>
                    <a:pt x="16320" y="17621"/>
                    <a:pt x="15840" y="17053"/>
                    <a:pt x="15360" y="17621"/>
                  </a:cubicBezTo>
                  <a:cubicBezTo>
                    <a:pt x="14880" y="17621"/>
                    <a:pt x="13440" y="19326"/>
                    <a:pt x="13920" y="19326"/>
                  </a:cubicBezTo>
                  <a:cubicBezTo>
                    <a:pt x="14400" y="19895"/>
                    <a:pt x="15360" y="19895"/>
                    <a:pt x="16320" y="19895"/>
                  </a:cubicBezTo>
                  <a:cubicBezTo>
                    <a:pt x="16320" y="19326"/>
                    <a:pt x="16800" y="17053"/>
                    <a:pt x="17280" y="17621"/>
                  </a:cubicBezTo>
                  <a:cubicBezTo>
                    <a:pt x="17280" y="18189"/>
                    <a:pt x="15840" y="18758"/>
                    <a:pt x="17280" y="18758"/>
                  </a:cubicBezTo>
                  <a:cubicBezTo>
                    <a:pt x="18240" y="19326"/>
                    <a:pt x="18720" y="19326"/>
                    <a:pt x="19200" y="18189"/>
                  </a:cubicBezTo>
                  <a:cubicBezTo>
                    <a:pt x="18720" y="19326"/>
                    <a:pt x="21120" y="21032"/>
                    <a:pt x="21600" y="21600"/>
                  </a:cubicBezTo>
                  <a:cubicBezTo>
                    <a:pt x="21600" y="19895"/>
                    <a:pt x="21600" y="18189"/>
                    <a:pt x="21600" y="1648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8" name="Shape 1347">
              <a:extLst>
                <a:ext uri="{FF2B5EF4-FFF2-40B4-BE49-F238E27FC236}">
                  <a16:creationId xmlns:a16="http://schemas.microsoft.com/office/drawing/2014/main" xmlns="" id="{D6635E9E-A202-4AC1-9C78-2C7394BF45E1}"/>
                </a:ext>
              </a:extLst>
            </p:cNvPr>
            <p:cNvSpPr/>
            <p:nvPr/>
          </p:nvSpPr>
          <p:spPr>
            <a:xfrm>
              <a:off x="21316717" y="8603161"/>
              <a:ext cx="330561" cy="267580"/>
            </a:xfrm>
            <a:custGeom>
              <a:avLst/>
              <a:gdLst/>
              <a:ahLst/>
              <a:cxnLst>
                <a:cxn ang="0">
                  <a:pos x="wd2" y="hd2"/>
                </a:cxn>
                <a:cxn ang="5400000">
                  <a:pos x="wd2" y="hd2"/>
                </a:cxn>
                <a:cxn ang="10800000">
                  <a:pos x="wd2" y="hd2"/>
                </a:cxn>
                <a:cxn ang="16200000">
                  <a:pos x="wd2" y="hd2"/>
                </a:cxn>
              </a:cxnLst>
              <a:rect l="0" t="0" r="r" b="b"/>
              <a:pathLst>
                <a:path w="21063" h="21307" extrusionOk="0">
                  <a:moveTo>
                    <a:pt x="20941" y="20546"/>
                  </a:moveTo>
                  <a:cubicBezTo>
                    <a:pt x="20094" y="20020"/>
                    <a:pt x="19247" y="20020"/>
                    <a:pt x="18824" y="19493"/>
                  </a:cubicBezTo>
                  <a:cubicBezTo>
                    <a:pt x="18400" y="18966"/>
                    <a:pt x="19247" y="18439"/>
                    <a:pt x="19671" y="18966"/>
                  </a:cubicBezTo>
                  <a:cubicBezTo>
                    <a:pt x="18824" y="18439"/>
                    <a:pt x="17553" y="18966"/>
                    <a:pt x="17553" y="17912"/>
                  </a:cubicBezTo>
                  <a:cubicBezTo>
                    <a:pt x="17553" y="16859"/>
                    <a:pt x="16283" y="16859"/>
                    <a:pt x="15859" y="15805"/>
                  </a:cubicBezTo>
                  <a:cubicBezTo>
                    <a:pt x="15436" y="15278"/>
                    <a:pt x="15859" y="15278"/>
                    <a:pt x="15436" y="14751"/>
                  </a:cubicBezTo>
                  <a:cubicBezTo>
                    <a:pt x="15012" y="14224"/>
                    <a:pt x="14589" y="14224"/>
                    <a:pt x="14165" y="13698"/>
                  </a:cubicBezTo>
                  <a:cubicBezTo>
                    <a:pt x="14165" y="13698"/>
                    <a:pt x="12471" y="11063"/>
                    <a:pt x="12047" y="11063"/>
                  </a:cubicBezTo>
                  <a:cubicBezTo>
                    <a:pt x="12471" y="10537"/>
                    <a:pt x="13741" y="11063"/>
                    <a:pt x="14165" y="11063"/>
                  </a:cubicBezTo>
                  <a:cubicBezTo>
                    <a:pt x="15012" y="11063"/>
                    <a:pt x="14589" y="10537"/>
                    <a:pt x="14165" y="9483"/>
                  </a:cubicBezTo>
                  <a:cubicBezTo>
                    <a:pt x="14165" y="8956"/>
                    <a:pt x="13318" y="8956"/>
                    <a:pt x="12894" y="8956"/>
                  </a:cubicBezTo>
                  <a:cubicBezTo>
                    <a:pt x="11624" y="7902"/>
                    <a:pt x="10777" y="7376"/>
                    <a:pt x="10353" y="6322"/>
                  </a:cubicBezTo>
                  <a:cubicBezTo>
                    <a:pt x="9930" y="5268"/>
                    <a:pt x="8659" y="4215"/>
                    <a:pt x="7812" y="3688"/>
                  </a:cubicBezTo>
                  <a:cubicBezTo>
                    <a:pt x="7389" y="3161"/>
                    <a:pt x="6965" y="3161"/>
                    <a:pt x="6541" y="3161"/>
                  </a:cubicBezTo>
                  <a:cubicBezTo>
                    <a:pt x="6118" y="3161"/>
                    <a:pt x="5694" y="2107"/>
                    <a:pt x="5271" y="2107"/>
                  </a:cubicBezTo>
                  <a:cubicBezTo>
                    <a:pt x="4847" y="1580"/>
                    <a:pt x="4000" y="1580"/>
                    <a:pt x="3153" y="1054"/>
                  </a:cubicBezTo>
                  <a:cubicBezTo>
                    <a:pt x="2306" y="1054"/>
                    <a:pt x="1459" y="0"/>
                    <a:pt x="189" y="0"/>
                  </a:cubicBezTo>
                  <a:cubicBezTo>
                    <a:pt x="189" y="1580"/>
                    <a:pt x="189" y="3688"/>
                    <a:pt x="189" y="5268"/>
                  </a:cubicBezTo>
                  <a:cubicBezTo>
                    <a:pt x="189" y="6849"/>
                    <a:pt x="612" y="8956"/>
                    <a:pt x="189" y="10537"/>
                  </a:cubicBezTo>
                  <a:cubicBezTo>
                    <a:pt x="-235" y="11063"/>
                    <a:pt x="189" y="12117"/>
                    <a:pt x="189" y="13171"/>
                  </a:cubicBezTo>
                  <a:cubicBezTo>
                    <a:pt x="189" y="14224"/>
                    <a:pt x="189" y="14751"/>
                    <a:pt x="189" y="15805"/>
                  </a:cubicBezTo>
                  <a:cubicBezTo>
                    <a:pt x="189" y="17385"/>
                    <a:pt x="612" y="17385"/>
                    <a:pt x="1459" y="17385"/>
                  </a:cubicBezTo>
                  <a:cubicBezTo>
                    <a:pt x="2730" y="17385"/>
                    <a:pt x="4000" y="17385"/>
                    <a:pt x="5271" y="16332"/>
                  </a:cubicBezTo>
                  <a:cubicBezTo>
                    <a:pt x="5694" y="16332"/>
                    <a:pt x="3577" y="14751"/>
                    <a:pt x="3577" y="14751"/>
                  </a:cubicBezTo>
                  <a:cubicBezTo>
                    <a:pt x="4000" y="14751"/>
                    <a:pt x="5694" y="16332"/>
                    <a:pt x="5694" y="15805"/>
                  </a:cubicBezTo>
                  <a:cubicBezTo>
                    <a:pt x="5694" y="15278"/>
                    <a:pt x="5271" y="14751"/>
                    <a:pt x="5271" y="13698"/>
                  </a:cubicBezTo>
                  <a:cubicBezTo>
                    <a:pt x="5271" y="13698"/>
                    <a:pt x="6541" y="14751"/>
                    <a:pt x="6118" y="14224"/>
                  </a:cubicBezTo>
                  <a:cubicBezTo>
                    <a:pt x="6118" y="13171"/>
                    <a:pt x="6965" y="13171"/>
                    <a:pt x="7389" y="13171"/>
                  </a:cubicBezTo>
                  <a:cubicBezTo>
                    <a:pt x="7812" y="13171"/>
                    <a:pt x="10777" y="14751"/>
                    <a:pt x="10777" y="14224"/>
                  </a:cubicBezTo>
                  <a:cubicBezTo>
                    <a:pt x="10777" y="15278"/>
                    <a:pt x="12471" y="16332"/>
                    <a:pt x="12894" y="17385"/>
                  </a:cubicBezTo>
                  <a:cubicBezTo>
                    <a:pt x="13318" y="18439"/>
                    <a:pt x="14165" y="20020"/>
                    <a:pt x="15012" y="20020"/>
                  </a:cubicBezTo>
                  <a:cubicBezTo>
                    <a:pt x="16283" y="20020"/>
                    <a:pt x="17553" y="20546"/>
                    <a:pt x="18824" y="21073"/>
                  </a:cubicBezTo>
                  <a:cubicBezTo>
                    <a:pt x="19247" y="21073"/>
                    <a:pt x="20094" y="21600"/>
                    <a:pt x="20094" y="21073"/>
                  </a:cubicBezTo>
                  <a:cubicBezTo>
                    <a:pt x="20094" y="20546"/>
                    <a:pt x="21365" y="20546"/>
                    <a:pt x="20941" y="20546"/>
                  </a:cubicBezTo>
                  <a:cubicBezTo>
                    <a:pt x="20518" y="20020"/>
                    <a:pt x="21365" y="20546"/>
                    <a:pt x="20941" y="2054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09" name="Shape 1348">
              <a:extLst>
                <a:ext uri="{FF2B5EF4-FFF2-40B4-BE49-F238E27FC236}">
                  <a16:creationId xmlns:a16="http://schemas.microsoft.com/office/drawing/2014/main" xmlns="" id="{165C223C-4777-4124-9551-F51E717D960C}"/>
                </a:ext>
              </a:extLst>
            </p:cNvPr>
            <p:cNvSpPr/>
            <p:nvPr/>
          </p:nvSpPr>
          <p:spPr>
            <a:xfrm>
              <a:off x="20259926" y="8368375"/>
              <a:ext cx="330159" cy="278854"/>
            </a:xfrm>
            <a:custGeom>
              <a:avLst/>
              <a:gdLst/>
              <a:ahLst/>
              <a:cxnLst>
                <a:cxn ang="0">
                  <a:pos x="wd2" y="hd2"/>
                </a:cxn>
                <a:cxn ang="5400000">
                  <a:pos x="wd2" y="hd2"/>
                </a:cxn>
                <a:cxn ang="10800000">
                  <a:pos x="wd2" y="hd2"/>
                </a:cxn>
                <a:cxn ang="16200000">
                  <a:pos x="wd2" y="hd2"/>
                </a:cxn>
              </a:cxnLst>
              <a:rect l="0" t="0" r="r" b="b"/>
              <a:pathLst>
                <a:path w="21038" h="20186" extrusionOk="0">
                  <a:moveTo>
                    <a:pt x="13976" y="1560"/>
                  </a:moveTo>
                  <a:cubicBezTo>
                    <a:pt x="13553" y="3000"/>
                    <a:pt x="13129" y="3960"/>
                    <a:pt x="12282" y="5400"/>
                  </a:cubicBezTo>
                  <a:cubicBezTo>
                    <a:pt x="11859" y="7320"/>
                    <a:pt x="9741" y="7320"/>
                    <a:pt x="8471" y="6840"/>
                  </a:cubicBezTo>
                  <a:cubicBezTo>
                    <a:pt x="7624" y="6360"/>
                    <a:pt x="6776" y="7320"/>
                    <a:pt x="6353" y="7800"/>
                  </a:cubicBezTo>
                  <a:cubicBezTo>
                    <a:pt x="5929" y="8280"/>
                    <a:pt x="4659" y="7800"/>
                    <a:pt x="4235" y="8280"/>
                  </a:cubicBezTo>
                  <a:cubicBezTo>
                    <a:pt x="3388" y="8760"/>
                    <a:pt x="3388" y="8760"/>
                    <a:pt x="2965" y="7800"/>
                  </a:cubicBezTo>
                  <a:cubicBezTo>
                    <a:pt x="2118" y="7320"/>
                    <a:pt x="1694" y="6840"/>
                    <a:pt x="1271" y="5880"/>
                  </a:cubicBezTo>
                  <a:cubicBezTo>
                    <a:pt x="847" y="5400"/>
                    <a:pt x="0" y="8280"/>
                    <a:pt x="0" y="8760"/>
                  </a:cubicBezTo>
                  <a:cubicBezTo>
                    <a:pt x="0" y="10200"/>
                    <a:pt x="1271" y="11640"/>
                    <a:pt x="1694" y="13080"/>
                  </a:cubicBezTo>
                  <a:cubicBezTo>
                    <a:pt x="2541" y="14520"/>
                    <a:pt x="2118" y="15960"/>
                    <a:pt x="3388" y="16920"/>
                  </a:cubicBezTo>
                  <a:cubicBezTo>
                    <a:pt x="4235" y="17400"/>
                    <a:pt x="5082" y="17880"/>
                    <a:pt x="5506" y="17880"/>
                  </a:cubicBezTo>
                  <a:cubicBezTo>
                    <a:pt x="6776" y="17400"/>
                    <a:pt x="5506" y="18360"/>
                    <a:pt x="5929" y="18840"/>
                  </a:cubicBezTo>
                  <a:cubicBezTo>
                    <a:pt x="6353" y="18840"/>
                    <a:pt x="7624" y="18840"/>
                    <a:pt x="8047" y="18840"/>
                  </a:cubicBezTo>
                  <a:cubicBezTo>
                    <a:pt x="8471" y="18360"/>
                    <a:pt x="8471" y="17400"/>
                    <a:pt x="8894" y="17880"/>
                  </a:cubicBezTo>
                  <a:cubicBezTo>
                    <a:pt x="9318" y="18360"/>
                    <a:pt x="10165" y="18840"/>
                    <a:pt x="10588" y="18360"/>
                  </a:cubicBezTo>
                  <a:cubicBezTo>
                    <a:pt x="11012" y="18360"/>
                    <a:pt x="11859" y="17880"/>
                    <a:pt x="11859" y="18360"/>
                  </a:cubicBezTo>
                  <a:cubicBezTo>
                    <a:pt x="12282" y="19800"/>
                    <a:pt x="11435" y="20760"/>
                    <a:pt x="13129" y="19800"/>
                  </a:cubicBezTo>
                  <a:cubicBezTo>
                    <a:pt x="13553" y="19800"/>
                    <a:pt x="13976" y="19320"/>
                    <a:pt x="14400" y="19320"/>
                  </a:cubicBezTo>
                  <a:cubicBezTo>
                    <a:pt x="14824" y="19320"/>
                    <a:pt x="15247" y="19800"/>
                    <a:pt x="15247" y="19800"/>
                  </a:cubicBezTo>
                  <a:cubicBezTo>
                    <a:pt x="15671" y="18840"/>
                    <a:pt x="14824" y="17880"/>
                    <a:pt x="15671" y="16920"/>
                  </a:cubicBezTo>
                  <a:cubicBezTo>
                    <a:pt x="16094" y="16440"/>
                    <a:pt x="15671" y="15960"/>
                    <a:pt x="15671" y="15000"/>
                  </a:cubicBezTo>
                  <a:cubicBezTo>
                    <a:pt x="15671" y="14520"/>
                    <a:pt x="16094" y="14040"/>
                    <a:pt x="16518" y="13560"/>
                  </a:cubicBezTo>
                  <a:cubicBezTo>
                    <a:pt x="17365" y="12600"/>
                    <a:pt x="18212" y="12120"/>
                    <a:pt x="17788" y="10680"/>
                  </a:cubicBezTo>
                  <a:cubicBezTo>
                    <a:pt x="17788" y="9720"/>
                    <a:pt x="19059" y="7800"/>
                    <a:pt x="19906" y="8280"/>
                  </a:cubicBezTo>
                  <a:cubicBezTo>
                    <a:pt x="20329" y="8760"/>
                    <a:pt x="21600" y="8280"/>
                    <a:pt x="20753" y="7800"/>
                  </a:cubicBezTo>
                  <a:cubicBezTo>
                    <a:pt x="20329" y="6840"/>
                    <a:pt x="19059" y="6360"/>
                    <a:pt x="19059" y="5400"/>
                  </a:cubicBezTo>
                  <a:cubicBezTo>
                    <a:pt x="19059" y="4440"/>
                    <a:pt x="18212" y="3480"/>
                    <a:pt x="17788" y="2520"/>
                  </a:cubicBezTo>
                  <a:cubicBezTo>
                    <a:pt x="17365" y="1080"/>
                    <a:pt x="18635" y="2520"/>
                    <a:pt x="18635" y="2040"/>
                  </a:cubicBezTo>
                  <a:cubicBezTo>
                    <a:pt x="19059" y="1560"/>
                    <a:pt x="17365" y="1080"/>
                    <a:pt x="18635" y="600"/>
                  </a:cubicBezTo>
                  <a:cubicBezTo>
                    <a:pt x="16941" y="120"/>
                    <a:pt x="14400" y="-840"/>
                    <a:pt x="13976" y="1560"/>
                  </a:cubicBezTo>
                  <a:cubicBezTo>
                    <a:pt x="13553" y="2520"/>
                    <a:pt x="14400" y="600"/>
                    <a:pt x="13976" y="15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0" name="Shape 1349">
              <a:extLst>
                <a:ext uri="{FF2B5EF4-FFF2-40B4-BE49-F238E27FC236}">
                  <a16:creationId xmlns:a16="http://schemas.microsoft.com/office/drawing/2014/main" xmlns="" id="{E063188B-F51F-4669-A438-F73459A792AE}"/>
                </a:ext>
              </a:extLst>
            </p:cNvPr>
            <p:cNvSpPr/>
            <p:nvPr/>
          </p:nvSpPr>
          <p:spPr>
            <a:xfrm>
              <a:off x="20280265" y="8283266"/>
              <a:ext cx="319051" cy="206871"/>
            </a:xfrm>
            <a:custGeom>
              <a:avLst/>
              <a:gdLst/>
              <a:ahLst/>
              <a:cxnLst>
                <a:cxn ang="0">
                  <a:pos x="wd2" y="hd2"/>
                </a:cxn>
                <a:cxn ang="5400000">
                  <a:pos x="wd2" y="hd2"/>
                </a:cxn>
                <a:cxn ang="10800000">
                  <a:pos x="wd2" y="hd2"/>
                </a:cxn>
                <a:cxn ang="16200000">
                  <a:pos x="wd2" y="hd2"/>
                </a:cxn>
              </a:cxnLst>
              <a:rect l="0" t="0" r="r" b="b"/>
              <a:pathLst>
                <a:path w="21177" h="21029" extrusionOk="0">
                  <a:moveTo>
                    <a:pt x="19837" y="6179"/>
                  </a:moveTo>
                  <a:cubicBezTo>
                    <a:pt x="21159" y="6179"/>
                    <a:pt x="21600" y="5504"/>
                    <a:pt x="20718" y="4829"/>
                  </a:cubicBezTo>
                  <a:cubicBezTo>
                    <a:pt x="19837" y="4154"/>
                    <a:pt x="19837" y="3479"/>
                    <a:pt x="18955" y="4154"/>
                  </a:cubicBezTo>
                  <a:cubicBezTo>
                    <a:pt x="18514" y="4829"/>
                    <a:pt x="18955" y="4154"/>
                    <a:pt x="18514" y="3479"/>
                  </a:cubicBezTo>
                  <a:cubicBezTo>
                    <a:pt x="18514" y="3479"/>
                    <a:pt x="18073" y="3479"/>
                    <a:pt x="18073" y="3479"/>
                  </a:cubicBezTo>
                  <a:cubicBezTo>
                    <a:pt x="18073" y="3479"/>
                    <a:pt x="18073" y="2129"/>
                    <a:pt x="18073" y="2129"/>
                  </a:cubicBezTo>
                  <a:cubicBezTo>
                    <a:pt x="17633" y="1454"/>
                    <a:pt x="17192" y="779"/>
                    <a:pt x="17192" y="779"/>
                  </a:cubicBezTo>
                  <a:cubicBezTo>
                    <a:pt x="16310" y="-571"/>
                    <a:pt x="16751" y="104"/>
                    <a:pt x="16310" y="779"/>
                  </a:cubicBezTo>
                  <a:cubicBezTo>
                    <a:pt x="15869" y="1454"/>
                    <a:pt x="15869" y="104"/>
                    <a:pt x="15869" y="104"/>
                  </a:cubicBezTo>
                  <a:cubicBezTo>
                    <a:pt x="15429" y="104"/>
                    <a:pt x="14106" y="2804"/>
                    <a:pt x="14106" y="3479"/>
                  </a:cubicBezTo>
                  <a:cubicBezTo>
                    <a:pt x="13665" y="3479"/>
                    <a:pt x="13224" y="4154"/>
                    <a:pt x="13224" y="4829"/>
                  </a:cubicBezTo>
                  <a:cubicBezTo>
                    <a:pt x="12784" y="4829"/>
                    <a:pt x="12784" y="5504"/>
                    <a:pt x="12784" y="5504"/>
                  </a:cubicBezTo>
                  <a:cubicBezTo>
                    <a:pt x="12784" y="6179"/>
                    <a:pt x="12784" y="6179"/>
                    <a:pt x="12784" y="6179"/>
                  </a:cubicBezTo>
                  <a:cubicBezTo>
                    <a:pt x="12784" y="6854"/>
                    <a:pt x="11461" y="6854"/>
                    <a:pt x="11020" y="7529"/>
                  </a:cubicBezTo>
                  <a:cubicBezTo>
                    <a:pt x="9698" y="7529"/>
                    <a:pt x="10139" y="8879"/>
                    <a:pt x="11020" y="9554"/>
                  </a:cubicBezTo>
                  <a:cubicBezTo>
                    <a:pt x="11902" y="10904"/>
                    <a:pt x="11461" y="9554"/>
                    <a:pt x="11902" y="8879"/>
                  </a:cubicBezTo>
                  <a:cubicBezTo>
                    <a:pt x="11902" y="8204"/>
                    <a:pt x="12784" y="8204"/>
                    <a:pt x="12784" y="8204"/>
                  </a:cubicBezTo>
                  <a:cubicBezTo>
                    <a:pt x="12784" y="8204"/>
                    <a:pt x="12343" y="7529"/>
                    <a:pt x="12343" y="6854"/>
                  </a:cubicBezTo>
                  <a:cubicBezTo>
                    <a:pt x="12343" y="7529"/>
                    <a:pt x="12784" y="8204"/>
                    <a:pt x="12784" y="8204"/>
                  </a:cubicBezTo>
                  <a:cubicBezTo>
                    <a:pt x="12784" y="8204"/>
                    <a:pt x="11902" y="8204"/>
                    <a:pt x="11461" y="8879"/>
                  </a:cubicBezTo>
                  <a:cubicBezTo>
                    <a:pt x="11461" y="10904"/>
                    <a:pt x="10580" y="8879"/>
                    <a:pt x="10139" y="8204"/>
                  </a:cubicBezTo>
                  <a:cubicBezTo>
                    <a:pt x="8816" y="10229"/>
                    <a:pt x="7935" y="12254"/>
                    <a:pt x="6171" y="12929"/>
                  </a:cubicBezTo>
                  <a:cubicBezTo>
                    <a:pt x="5290" y="13604"/>
                    <a:pt x="4408" y="13604"/>
                    <a:pt x="3967" y="14954"/>
                  </a:cubicBezTo>
                  <a:cubicBezTo>
                    <a:pt x="3527" y="15629"/>
                    <a:pt x="3527" y="16304"/>
                    <a:pt x="3086" y="16979"/>
                  </a:cubicBezTo>
                  <a:cubicBezTo>
                    <a:pt x="3086" y="17654"/>
                    <a:pt x="3967" y="18329"/>
                    <a:pt x="3967" y="18329"/>
                  </a:cubicBezTo>
                  <a:cubicBezTo>
                    <a:pt x="3527" y="19004"/>
                    <a:pt x="441" y="16979"/>
                    <a:pt x="0" y="16979"/>
                  </a:cubicBezTo>
                  <a:cubicBezTo>
                    <a:pt x="441" y="18329"/>
                    <a:pt x="1322" y="20354"/>
                    <a:pt x="2204" y="21029"/>
                  </a:cubicBezTo>
                  <a:cubicBezTo>
                    <a:pt x="2645" y="21029"/>
                    <a:pt x="3086" y="20354"/>
                    <a:pt x="3086" y="20354"/>
                  </a:cubicBezTo>
                  <a:cubicBezTo>
                    <a:pt x="3967" y="19679"/>
                    <a:pt x="5290" y="20354"/>
                    <a:pt x="5290" y="19679"/>
                  </a:cubicBezTo>
                  <a:cubicBezTo>
                    <a:pt x="6612" y="17654"/>
                    <a:pt x="7494" y="18329"/>
                    <a:pt x="8816" y="19004"/>
                  </a:cubicBezTo>
                  <a:cubicBezTo>
                    <a:pt x="10139" y="19004"/>
                    <a:pt x="11461" y="17654"/>
                    <a:pt x="11902" y="15629"/>
                  </a:cubicBezTo>
                  <a:cubicBezTo>
                    <a:pt x="12343" y="14279"/>
                    <a:pt x="12784" y="12929"/>
                    <a:pt x="13224" y="11579"/>
                  </a:cubicBezTo>
                  <a:cubicBezTo>
                    <a:pt x="13224" y="9554"/>
                    <a:pt x="13665" y="8879"/>
                    <a:pt x="14988" y="8879"/>
                  </a:cubicBezTo>
                  <a:cubicBezTo>
                    <a:pt x="16310" y="8879"/>
                    <a:pt x="17633" y="9554"/>
                    <a:pt x="18955" y="8879"/>
                  </a:cubicBezTo>
                  <a:cubicBezTo>
                    <a:pt x="20718" y="8204"/>
                    <a:pt x="17633" y="6179"/>
                    <a:pt x="19837" y="617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1" name="Shape 1350">
              <a:extLst>
                <a:ext uri="{FF2B5EF4-FFF2-40B4-BE49-F238E27FC236}">
                  <a16:creationId xmlns:a16="http://schemas.microsoft.com/office/drawing/2014/main" xmlns="" id="{E96B925F-63D6-4EA1-A112-F02AF2862F7E}"/>
                </a:ext>
              </a:extLst>
            </p:cNvPr>
            <p:cNvSpPr/>
            <p:nvPr/>
          </p:nvSpPr>
          <p:spPr>
            <a:xfrm>
              <a:off x="19627795" y="7545514"/>
              <a:ext cx="97735" cy="56945"/>
            </a:xfrm>
            <a:custGeom>
              <a:avLst/>
              <a:gdLst/>
              <a:ahLst/>
              <a:cxnLst>
                <a:cxn ang="0">
                  <a:pos x="wd2" y="hd2"/>
                </a:cxn>
                <a:cxn ang="5400000">
                  <a:pos x="wd2" y="hd2"/>
                </a:cxn>
                <a:cxn ang="10800000">
                  <a:pos x="wd2" y="hd2"/>
                </a:cxn>
                <a:cxn ang="16200000">
                  <a:pos x="wd2" y="hd2"/>
                </a:cxn>
              </a:cxnLst>
              <a:rect l="0" t="0" r="r" b="b"/>
              <a:pathLst>
                <a:path w="18683" h="18763" extrusionOk="0">
                  <a:moveTo>
                    <a:pt x="692" y="15709"/>
                  </a:moveTo>
                  <a:cubicBezTo>
                    <a:pt x="1963" y="17869"/>
                    <a:pt x="5775" y="20029"/>
                    <a:pt x="7045" y="17869"/>
                  </a:cubicBezTo>
                  <a:cubicBezTo>
                    <a:pt x="9586" y="15709"/>
                    <a:pt x="10857" y="20029"/>
                    <a:pt x="13398" y="17869"/>
                  </a:cubicBezTo>
                  <a:cubicBezTo>
                    <a:pt x="14669" y="17869"/>
                    <a:pt x="19751" y="17869"/>
                    <a:pt x="18480" y="15709"/>
                  </a:cubicBezTo>
                  <a:cubicBezTo>
                    <a:pt x="17210" y="11389"/>
                    <a:pt x="15939" y="9229"/>
                    <a:pt x="17210" y="4909"/>
                  </a:cubicBezTo>
                  <a:cubicBezTo>
                    <a:pt x="14669" y="2749"/>
                    <a:pt x="12127" y="7069"/>
                    <a:pt x="10857" y="4909"/>
                  </a:cubicBezTo>
                  <a:cubicBezTo>
                    <a:pt x="9586" y="2749"/>
                    <a:pt x="7045" y="-1571"/>
                    <a:pt x="5775" y="589"/>
                  </a:cubicBezTo>
                  <a:cubicBezTo>
                    <a:pt x="3233" y="4909"/>
                    <a:pt x="-1849" y="11389"/>
                    <a:pt x="692" y="15709"/>
                  </a:cubicBezTo>
                  <a:cubicBezTo>
                    <a:pt x="1963" y="17869"/>
                    <a:pt x="-578" y="13549"/>
                    <a:pt x="692" y="1570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2" name="Shape 1351">
              <a:extLst>
                <a:ext uri="{FF2B5EF4-FFF2-40B4-BE49-F238E27FC236}">
                  <a16:creationId xmlns:a16="http://schemas.microsoft.com/office/drawing/2014/main" xmlns="" id="{405561A7-28EF-4A97-9035-47CEB6CF72DA}"/>
                </a:ext>
              </a:extLst>
            </p:cNvPr>
            <p:cNvSpPr/>
            <p:nvPr/>
          </p:nvSpPr>
          <p:spPr>
            <a:xfrm>
              <a:off x="19358240" y="7466152"/>
              <a:ext cx="246325" cy="148848"/>
            </a:xfrm>
            <a:custGeom>
              <a:avLst/>
              <a:gdLst/>
              <a:ahLst/>
              <a:cxnLst>
                <a:cxn ang="0">
                  <a:pos x="wd2" y="hd2"/>
                </a:cxn>
                <a:cxn ang="5400000">
                  <a:pos x="wd2" y="hd2"/>
                </a:cxn>
                <a:cxn ang="10800000">
                  <a:pos x="wd2" y="hd2"/>
                </a:cxn>
                <a:cxn ang="16200000">
                  <a:pos x="wd2" y="hd2"/>
                </a:cxn>
              </a:cxnLst>
              <a:rect l="0" t="0" r="r" b="b"/>
              <a:pathLst>
                <a:path w="21600" h="20917" extrusionOk="0">
                  <a:moveTo>
                    <a:pt x="584" y="2817"/>
                  </a:moveTo>
                  <a:cubicBezTo>
                    <a:pt x="0" y="3757"/>
                    <a:pt x="0" y="7513"/>
                    <a:pt x="0" y="8452"/>
                  </a:cubicBezTo>
                  <a:cubicBezTo>
                    <a:pt x="584" y="9391"/>
                    <a:pt x="2335" y="10330"/>
                    <a:pt x="2919" y="12209"/>
                  </a:cubicBezTo>
                  <a:cubicBezTo>
                    <a:pt x="3503" y="12209"/>
                    <a:pt x="4086" y="13148"/>
                    <a:pt x="4086" y="13148"/>
                  </a:cubicBezTo>
                  <a:cubicBezTo>
                    <a:pt x="5254" y="14087"/>
                    <a:pt x="5838" y="13148"/>
                    <a:pt x="7005" y="14087"/>
                  </a:cubicBezTo>
                  <a:cubicBezTo>
                    <a:pt x="7589" y="14087"/>
                    <a:pt x="8173" y="15026"/>
                    <a:pt x="8757" y="15026"/>
                  </a:cubicBezTo>
                  <a:cubicBezTo>
                    <a:pt x="9341" y="15026"/>
                    <a:pt x="10508" y="15026"/>
                    <a:pt x="11092" y="15026"/>
                  </a:cubicBezTo>
                  <a:cubicBezTo>
                    <a:pt x="11676" y="15965"/>
                    <a:pt x="12259" y="16904"/>
                    <a:pt x="12843" y="17843"/>
                  </a:cubicBezTo>
                  <a:cubicBezTo>
                    <a:pt x="13427" y="17843"/>
                    <a:pt x="14595" y="17843"/>
                    <a:pt x="15178" y="18783"/>
                  </a:cubicBezTo>
                  <a:cubicBezTo>
                    <a:pt x="15762" y="18783"/>
                    <a:pt x="16346" y="20661"/>
                    <a:pt x="16930" y="20661"/>
                  </a:cubicBezTo>
                  <a:cubicBezTo>
                    <a:pt x="17514" y="20661"/>
                    <a:pt x="18097" y="18783"/>
                    <a:pt x="18681" y="18783"/>
                  </a:cubicBezTo>
                  <a:cubicBezTo>
                    <a:pt x="19265" y="19722"/>
                    <a:pt x="19265" y="21600"/>
                    <a:pt x="20432" y="20661"/>
                  </a:cubicBezTo>
                  <a:cubicBezTo>
                    <a:pt x="20432" y="20661"/>
                    <a:pt x="21600" y="19722"/>
                    <a:pt x="21600" y="19722"/>
                  </a:cubicBezTo>
                  <a:cubicBezTo>
                    <a:pt x="21600" y="18783"/>
                    <a:pt x="21600" y="17843"/>
                    <a:pt x="21600" y="16904"/>
                  </a:cubicBezTo>
                  <a:cubicBezTo>
                    <a:pt x="21016" y="15965"/>
                    <a:pt x="21600" y="15026"/>
                    <a:pt x="21600" y="13148"/>
                  </a:cubicBezTo>
                  <a:cubicBezTo>
                    <a:pt x="20432" y="13148"/>
                    <a:pt x="19849" y="14087"/>
                    <a:pt x="18681" y="13148"/>
                  </a:cubicBezTo>
                  <a:cubicBezTo>
                    <a:pt x="18681" y="13148"/>
                    <a:pt x="18097" y="12209"/>
                    <a:pt x="18097" y="12209"/>
                  </a:cubicBezTo>
                  <a:cubicBezTo>
                    <a:pt x="17514" y="12209"/>
                    <a:pt x="16930" y="13148"/>
                    <a:pt x="16346" y="12209"/>
                  </a:cubicBezTo>
                  <a:cubicBezTo>
                    <a:pt x="16346" y="12209"/>
                    <a:pt x="15762" y="11270"/>
                    <a:pt x="15178" y="11270"/>
                  </a:cubicBezTo>
                  <a:cubicBezTo>
                    <a:pt x="14595" y="11270"/>
                    <a:pt x="14011" y="13148"/>
                    <a:pt x="14011" y="11270"/>
                  </a:cubicBezTo>
                  <a:cubicBezTo>
                    <a:pt x="12843" y="9391"/>
                    <a:pt x="12259" y="10330"/>
                    <a:pt x="11676" y="9391"/>
                  </a:cubicBezTo>
                  <a:cubicBezTo>
                    <a:pt x="11092" y="8452"/>
                    <a:pt x="11092" y="7513"/>
                    <a:pt x="10508" y="7513"/>
                  </a:cubicBezTo>
                  <a:cubicBezTo>
                    <a:pt x="9924" y="6574"/>
                    <a:pt x="9341" y="6574"/>
                    <a:pt x="9341" y="6574"/>
                  </a:cubicBezTo>
                  <a:cubicBezTo>
                    <a:pt x="8173" y="5635"/>
                    <a:pt x="6422" y="3757"/>
                    <a:pt x="5838" y="1878"/>
                  </a:cubicBezTo>
                  <a:cubicBezTo>
                    <a:pt x="5838" y="939"/>
                    <a:pt x="5254" y="0"/>
                    <a:pt x="4670" y="0"/>
                  </a:cubicBezTo>
                  <a:cubicBezTo>
                    <a:pt x="3503" y="0"/>
                    <a:pt x="3503" y="939"/>
                    <a:pt x="2919" y="1878"/>
                  </a:cubicBezTo>
                  <a:cubicBezTo>
                    <a:pt x="2919" y="2817"/>
                    <a:pt x="2335" y="1878"/>
                    <a:pt x="2335" y="1878"/>
                  </a:cubicBezTo>
                  <a:cubicBezTo>
                    <a:pt x="1751" y="2817"/>
                    <a:pt x="1168" y="2817"/>
                    <a:pt x="584" y="2817"/>
                  </a:cubicBezTo>
                  <a:cubicBezTo>
                    <a:pt x="0" y="3757"/>
                    <a:pt x="1168" y="2817"/>
                    <a:pt x="584" y="281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3" name="Shape 1352">
              <a:extLst>
                <a:ext uri="{FF2B5EF4-FFF2-40B4-BE49-F238E27FC236}">
                  <a16:creationId xmlns:a16="http://schemas.microsoft.com/office/drawing/2014/main" xmlns="" id="{73736639-5886-49DA-99BD-11937245540C}"/>
                </a:ext>
              </a:extLst>
            </p:cNvPr>
            <p:cNvSpPr/>
            <p:nvPr/>
          </p:nvSpPr>
          <p:spPr>
            <a:xfrm>
              <a:off x="20040719" y="8029295"/>
              <a:ext cx="180061" cy="148898"/>
            </a:xfrm>
            <a:custGeom>
              <a:avLst/>
              <a:gdLst/>
              <a:ahLst/>
              <a:cxnLst>
                <a:cxn ang="0">
                  <a:pos x="wd2" y="hd2"/>
                </a:cxn>
                <a:cxn ang="5400000">
                  <a:pos x="wd2" y="hd2"/>
                </a:cxn>
                <a:cxn ang="10800000">
                  <a:pos x="wd2" y="hd2"/>
                </a:cxn>
                <a:cxn ang="16200000">
                  <a:pos x="wd2" y="hd2"/>
                </a:cxn>
              </a:cxnLst>
              <a:rect l="0" t="0" r="r" b="b"/>
              <a:pathLst>
                <a:path w="20988" h="20924" extrusionOk="0">
                  <a:moveTo>
                    <a:pt x="10800" y="17167"/>
                  </a:moveTo>
                  <a:cubicBezTo>
                    <a:pt x="10800" y="16228"/>
                    <a:pt x="15429" y="18107"/>
                    <a:pt x="14657" y="16228"/>
                  </a:cubicBezTo>
                  <a:cubicBezTo>
                    <a:pt x="14657" y="16228"/>
                    <a:pt x="13886" y="13411"/>
                    <a:pt x="14657" y="13411"/>
                  </a:cubicBezTo>
                  <a:cubicBezTo>
                    <a:pt x="15429" y="13411"/>
                    <a:pt x="16200" y="14350"/>
                    <a:pt x="16200" y="12472"/>
                  </a:cubicBezTo>
                  <a:cubicBezTo>
                    <a:pt x="16200" y="10594"/>
                    <a:pt x="17743" y="11533"/>
                    <a:pt x="18514" y="10594"/>
                  </a:cubicBezTo>
                  <a:cubicBezTo>
                    <a:pt x="20057" y="10594"/>
                    <a:pt x="20057" y="8715"/>
                    <a:pt x="20829" y="7776"/>
                  </a:cubicBezTo>
                  <a:cubicBezTo>
                    <a:pt x="21600" y="5898"/>
                    <a:pt x="19286" y="1202"/>
                    <a:pt x="20057" y="263"/>
                  </a:cubicBezTo>
                  <a:cubicBezTo>
                    <a:pt x="18514" y="1202"/>
                    <a:pt x="18514" y="1202"/>
                    <a:pt x="16971" y="263"/>
                  </a:cubicBezTo>
                  <a:cubicBezTo>
                    <a:pt x="16200" y="-676"/>
                    <a:pt x="14657" y="1202"/>
                    <a:pt x="14657" y="1202"/>
                  </a:cubicBezTo>
                  <a:cubicBezTo>
                    <a:pt x="14657" y="3081"/>
                    <a:pt x="13114" y="1202"/>
                    <a:pt x="13114" y="1202"/>
                  </a:cubicBezTo>
                  <a:cubicBezTo>
                    <a:pt x="10029" y="263"/>
                    <a:pt x="4629" y="-676"/>
                    <a:pt x="2314" y="2141"/>
                  </a:cubicBezTo>
                  <a:cubicBezTo>
                    <a:pt x="1543" y="3081"/>
                    <a:pt x="0" y="4020"/>
                    <a:pt x="0" y="5898"/>
                  </a:cubicBezTo>
                  <a:cubicBezTo>
                    <a:pt x="0" y="6837"/>
                    <a:pt x="771" y="7776"/>
                    <a:pt x="771" y="8715"/>
                  </a:cubicBezTo>
                  <a:cubicBezTo>
                    <a:pt x="2314" y="9654"/>
                    <a:pt x="2314" y="11533"/>
                    <a:pt x="2314" y="12472"/>
                  </a:cubicBezTo>
                  <a:cubicBezTo>
                    <a:pt x="3086" y="14350"/>
                    <a:pt x="3086" y="15289"/>
                    <a:pt x="3857" y="16228"/>
                  </a:cubicBezTo>
                  <a:cubicBezTo>
                    <a:pt x="3857" y="17167"/>
                    <a:pt x="4629" y="16228"/>
                    <a:pt x="4629" y="17167"/>
                  </a:cubicBezTo>
                  <a:cubicBezTo>
                    <a:pt x="5400" y="17167"/>
                    <a:pt x="4629" y="18107"/>
                    <a:pt x="5400" y="19046"/>
                  </a:cubicBezTo>
                  <a:cubicBezTo>
                    <a:pt x="6943" y="19046"/>
                    <a:pt x="6171" y="19985"/>
                    <a:pt x="6171" y="20924"/>
                  </a:cubicBezTo>
                  <a:cubicBezTo>
                    <a:pt x="6171" y="19985"/>
                    <a:pt x="10800" y="18107"/>
                    <a:pt x="10800" y="17167"/>
                  </a:cubicBezTo>
                  <a:cubicBezTo>
                    <a:pt x="10800" y="17167"/>
                    <a:pt x="10800" y="18107"/>
                    <a:pt x="10800" y="1716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4" name="Shape 1353">
              <a:extLst>
                <a:ext uri="{FF2B5EF4-FFF2-40B4-BE49-F238E27FC236}">
                  <a16:creationId xmlns:a16="http://schemas.microsoft.com/office/drawing/2014/main" xmlns="" id="{CD780DF2-F3AB-4719-896C-98259090DC90}"/>
                </a:ext>
              </a:extLst>
            </p:cNvPr>
            <p:cNvSpPr/>
            <p:nvPr/>
          </p:nvSpPr>
          <p:spPr>
            <a:xfrm>
              <a:off x="19968402" y="8295737"/>
              <a:ext cx="140215" cy="174057"/>
            </a:xfrm>
            <a:custGeom>
              <a:avLst/>
              <a:gdLst/>
              <a:ahLst/>
              <a:cxnLst>
                <a:cxn ang="0">
                  <a:pos x="wd2" y="hd2"/>
                </a:cxn>
                <a:cxn ang="5400000">
                  <a:pos x="wd2" y="hd2"/>
                </a:cxn>
                <a:cxn ang="10800000">
                  <a:pos x="wd2" y="hd2"/>
                </a:cxn>
                <a:cxn ang="16200000">
                  <a:pos x="wd2" y="hd2"/>
                </a:cxn>
              </a:cxnLst>
              <a:rect l="0" t="0" r="r" b="b"/>
              <a:pathLst>
                <a:path w="20618" h="21600" extrusionOk="0">
                  <a:moveTo>
                    <a:pt x="9818" y="2492"/>
                  </a:moveTo>
                  <a:cubicBezTo>
                    <a:pt x="8836" y="2492"/>
                    <a:pt x="7855" y="3323"/>
                    <a:pt x="6873" y="3323"/>
                  </a:cubicBezTo>
                  <a:cubicBezTo>
                    <a:pt x="6873" y="2492"/>
                    <a:pt x="5891" y="3323"/>
                    <a:pt x="5891" y="3323"/>
                  </a:cubicBezTo>
                  <a:cubicBezTo>
                    <a:pt x="4909" y="3323"/>
                    <a:pt x="4909" y="1662"/>
                    <a:pt x="4909" y="831"/>
                  </a:cubicBezTo>
                  <a:cubicBezTo>
                    <a:pt x="3927" y="0"/>
                    <a:pt x="1964" y="0"/>
                    <a:pt x="0" y="0"/>
                  </a:cubicBezTo>
                  <a:cubicBezTo>
                    <a:pt x="982" y="831"/>
                    <a:pt x="982" y="3323"/>
                    <a:pt x="982" y="4985"/>
                  </a:cubicBezTo>
                  <a:cubicBezTo>
                    <a:pt x="1964" y="6646"/>
                    <a:pt x="2945" y="9138"/>
                    <a:pt x="3927" y="11631"/>
                  </a:cubicBezTo>
                  <a:cubicBezTo>
                    <a:pt x="5891" y="13292"/>
                    <a:pt x="6873" y="15785"/>
                    <a:pt x="8836" y="17446"/>
                  </a:cubicBezTo>
                  <a:cubicBezTo>
                    <a:pt x="11782" y="18277"/>
                    <a:pt x="14727" y="21600"/>
                    <a:pt x="18655" y="21600"/>
                  </a:cubicBezTo>
                  <a:cubicBezTo>
                    <a:pt x="21600" y="21600"/>
                    <a:pt x="20618" y="20769"/>
                    <a:pt x="19636" y="19108"/>
                  </a:cubicBezTo>
                  <a:cubicBezTo>
                    <a:pt x="17673" y="16615"/>
                    <a:pt x="15709" y="14954"/>
                    <a:pt x="15709" y="11631"/>
                  </a:cubicBezTo>
                  <a:cubicBezTo>
                    <a:pt x="15709" y="9138"/>
                    <a:pt x="17673" y="7477"/>
                    <a:pt x="15709" y="4985"/>
                  </a:cubicBezTo>
                  <a:cubicBezTo>
                    <a:pt x="14727" y="4154"/>
                    <a:pt x="10800" y="0"/>
                    <a:pt x="9818" y="2492"/>
                  </a:cubicBezTo>
                  <a:cubicBezTo>
                    <a:pt x="8836" y="3323"/>
                    <a:pt x="9818" y="1662"/>
                    <a:pt x="9818" y="249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5" name="Shape 1354">
              <a:extLst>
                <a:ext uri="{FF2B5EF4-FFF2-40B4-BE49-F238E27FC236}">
                  <a16:creationId xmlns:a16="http://schemas.microsoft.com/office/drawing/2014/main" xmlns="" id="{4E45733B-0DCB-4CC3-8973-C9680BA1D3CA}"/>
                </a:ext>
              </a:extLst>
            </p:cNvPr>
            <p:cNvSpPr/>
            <p:nvPr/>
          </p:nvSpPr>
          <p:spPr>
            <a:xfrm>
              <a:off x="19146581" y="6541140"/>
              <a:ext cx="1973779" cy="1291206"/>
            </a:xfrm>
            <a:custGeom>
              <a:avLst/>
              <a:gdLst/>
              <a:ahLst/>
              <a:cxnLst>
                <a:cxn ang="0">
                  <a:pos x="wd2" y="hd2"/>
                </a:cxn>
                <a:cxn ang="5400000">
                  <a:pos x="wd2" y="hd2"/>
                </a:cxn>
                <a:cxn ang="10800000">
                  <a:pos x="wd2" y="hd2"/>
                </a:cxn>
                <a:cxn ang="16200000">
                  <a:pos x="wd2" y="hd2"/>
                </a:cxn>
              </a:cxnLst>
              <a:rect l="0" t="0" r="r" b="b"/>
              <a:pathLst>
                <a:path w="21462" h="21533" extrusionOk="0">
                  <a:moveTo>
                    <a:pt x="21398" y="4031"/>
                  </a:moveTo>
                  <a:cubicBezTo>
                    <a:pt x="21398" y="3810"/>
                    <a:pt x="21110" y="3921"/>
                    <a:pt x="21038" y="4031"/>
                  </a:cubicBezTo>
                  <a:cubicBezTo>
                    <a:pt x="20894" y="4031"/>
                    <a:pt x="20822" y="4142"/>
                    <a:pt x="20678" y="4253"/>
                  </a:cubicBezTo>
                  <a:cubicBezTo>
                    <a:pt x="20534" y="4364"/>
                    <a:pt x="20030" y="4364"/>
                    <a:pt x="20030" y="4031"/>
                  </a:cubicBezTo>
                  <a:cubicBezTo>
                    <a:pt x="19886" y="3588"/>
                    <a:pt x="19814" y="3367"/>
                    <a:pt x="19526" y="3145"/>
                  </a:cubicBezTo>
                  <a:cubicBezTo>
                    <a:pt x="19310" y="3035"/>
                    <a:pt x="18878" y="3035"/>
                    <a:pt x="18806" y="2591"/>
                  </a:cubicBezTo>
                  <a:cubicBezTo>
                    <a:pt x="18734" y="1927"/>
                    <a:pt x="18590" y="1151"/>
                    <a:pt x="18302" y="598"/>
                  </a:cubicBezTo>
                  <a:cubicBezTo>
                    <a:pt x="18086" y="265"/>
                    <a:pt x="17798" y="265"/>
                    <a:pt x="17510" y="44"/>
                  </a:cubicBezTo>
                  <a:cubicBezTo>
                    <a:pt x="17222" y="-67"/>
                    <a:pt x="16718" y="44"/>
                    <a:pt x="16430" y="265"/>
                  </a:cubicBezTo>
                  <a:cubicBezTo>
                    <a:pt x="16358" y="376"/>
                    <a:pt x="16214" y="487"/>
                    <a:pt x="16142" y="598"/>
                  </a:cubicBezTo>
                  <a:cubicBezTo>
                    <a:pt x="16142" y="708"/>
                    <a:pt x="16358" y="708"/>
                    <a:pt x="16358" y="819"/>
                  </a:cubicBezTo>
                  <a:cubicBezTo>
                    <a:pt x="16430" y="1262"/>
                    <a:pt x="16070" y="1595"/>
                    <a:pt x="15998" y="1927"/>
                  </a:cubicBezTo>
                  <a:cubicBezTo>
                    <a:pt x="15926" y="2038"/>
                    <a:pt x="15926" y="2148"/>
                    <a:pt x="15926" y="2259"/>
                  </a:cubicBezTo>
                  <a:cubicBezTo>
                    <a:pt x="15926" y="2370"/>
                    <a:pt x="15926" y="2370"/>
                    <a:pt x="15926" y="2481"/>
                  </a:cubicBezTo>
                  <a:cubicBezTo>
                    <a:pt x="15926" y="2702"/>
                    <a:pt x="15710" y="2702"/>
                    <a:pt x="15566" y="2813"/>
                  </a:cubicBezTo>
                  <a:cubicBezTo>
                    <a:pt x="15494" y="2813"/>
                    <a:pt x="15422" y="2924"/>
                    <a:pt x="15350" y="2924"/>
                  </a:cubicBezTo>
                  <a:cubicBezTo>
                    <a:pt x="15278" y="2924"/>
                    <a:pt x="14918" y="2702"/>
                    <a:pt x="14918" y="2702"/>
                  </a:cubicBezTo>
                  <a:cubicBezTo>
                    <a:pt x="14846" y="2924"/>
                    <a:pt x="14774" y="3256"/>
                    <a:pt x="14702" y="3478"/>
                  </a:cubicBezTo>
                  <a:cubicBezTo>
                    <a:pt x="14702" y="3588"/>
                    <a:pt x="14630" y="3699"/>
                    <a:pt x="14630" y="3810"/>
                  </a:cubicBezTo>
                  <a:cubicBezTo>
                    <a:pt x="14630" y="3810"/>
                    <a:pt x="14486" y="4475"/>
                    <a:pt x="14702" y="4253"/>
                  </a:cubicBezTo>
                  <a:cubicBezTo>
                    <a:pt x="14774" y="4142"/>
                    <a:pt x="14774" y="4142"/>
                    <a:pt x="14918" y="4142"/>
                  </a:cubicBezTo>
                  <a:cubicBezTo>
                    <a:pt x="14990" y="4142"/>
                    <a:pt x="15134" y="4364"/>
                    <a:pt x="15206" y="4253"/>
                  </a:cubicBezTo>
                  <a:cubicBezTo>
                    <a:pt x="15494" y="3921"/>
                    <a:pt x="15710" y="4142"/>
                    <a:pt x="15926" y="4585"/>
                  </a:cubicBezTo>
                  <a:cubicBezTo>
                    <a:pt x="15998" y="4696"/>
                    <a:pt x="16142" y="4918"/>
                    <a:pt x="16070" y="5028"/>
                  </a:cubicBezTo>
                  <a:cubicBezTo>
                    <a:pt x="16070" y="5028"/>
                    <a:pt x="15782" y="4918"/>
                    <a:pt x="15710" y="4918"/>
                  </a:cubicBezTo>
                  <a:cubicBezTo>
                    <a:pt x="15494" y="5028"/>
                    <a:pt x="15206" y="5028"/>
                    <a:pt x="14990" y="5139"/>
                  </a:cubicBezTo>
                  <a:cubicBezTo>
                    <a:pt x="14774" y="5250"/>
                    <a:pt x="14774" y="5915"/>
                    <a:pt x="14486" y="5915"/>
                  </a:cubicBezTo>
                  <a:cubicBezTo>
                    <a:pt x="14342" y="5915"/>
                    <a:pt x="14198" y="5804"/>
                    <a:pt x="14126" y="6025"/>
                  </a:cubicBezTo>
                  <a:cubicBezTo>
                    <a:pt x="14054" y="6136"/>
                    <a:pt x="13910" y="6358"/>
                    <a:pt x="13766" y="6358"/>
                  </a:cubicBezTo>
                  <a:cubicBezTo>
                    <a:pt x="13550" y="6247"/>
                    <a:pt x="13118" y="5804"/>
                    <a:pt x="13046" y="6468"/>
                  </a:cubicBezTo>
                  <a:cubicBezTo>
                    <a:pt x="13046" y="6690"/>
                    <a:pt x="13190" y="6801"/>
                    <a:pt x="13190" y="6911"/>
                  </a:cubicBezTo>
                  <a:cubicBezTo>
                    <a:pt x="13190" y="7133"/>
                    <a:pt x="12974" y="7133"/>
                    <a:pt x="12902" y="7244"/>
                  </a:cubicBezTo>
                  <a:cubicBezTo>
                    <a:pt x="12686" y="7576"/>
                    <a:pt x="12614" y="7908"/>
                    <a:pt x="12326" y="7908"/>
                  </a:cubicBezTo>
                  <a:cubicBezTo>
                    <a:pt x="11966" y="7908"/>
                    <a:pt x="11606" y="7908"/>
                    <a:pt x="11246" y="8019"/>
                  </a:cubicBezTo>
                  <a:cubicBezTo>
                    <a:pt x="11102" y="8130"/>
                    <a:pt x="10814" y="8573"/>
                    <a:pt x="10742" y="8462"/>
                  </a:cubicBezTo>
                  <a:cubicBezTo>
                    <a:pt x="10598" y="8462"/>
                    <a:pt x="10526" y="8241"/>
                    <a:pt x="10454" y="8241"/>
                  </a:cubicBezTo>
                  <a:cubicBezTo>
                    <a:pt x="10310" y="8241"/>
                    <a:pt x="10238" y="8241"/>
                    <a:pt x="10094" y="8241"/>
                  </a:cubicBezTo>
                  <a:cubicBezTo>
                    <a:pt x="9950" y="8130"/>
                    <a:pt x="9806" y="8130"/>
                    <a:pt x="9662" y="7908"/>
                  </a:cubicBezTo>
                  <a:cubicBezTo>
                    <a:pt x="9518" y="7798"/>
                    <a:pt x="9446" y="7798"/>
                    <a:pt x="9374" y="7687"/>
                  </a:cubicBezTo>
                  <a:cubicBezTo>
                    <a:pt x="9086" y="7687"/>
                    <a:pt x="8942" y="7687"/>
                    <a:pt x="8654" y="7687"/>
                  </a:cubicBezTo>
                  <a:cubicBezTo>
                    <a:pt x="8438" y="7687"/>
                    <a:pt x="8078" y="7798"/>
                    <a:pt x="7790" y="7687"/>
                  </a:cubicBezTo>
                  <a:cubicBezTo>
                    <a:pt x="7718" y="7687"/>
                    <a:pt x="7646" y="7465"/>
                    <a:pt x="7646" y="7355"/>
                  </a:cubicBezTo>
                  <a:cubicBezTo>
                    <a:pt x="7502" y="7133"/>
                    <a:pt x="7430" y="6911"/>
                    <a:pt x="7286" y="6690"/>
                  </a:cubicBezTo>
                  <a:cubicBezTo>
                    <a:pt x="7070" y="6468"/>
                    <a:pt x="6926" y="6136"/>
                    <a:pt x="6710" y="6136"/>
                  </a:cubicBezTo>
                  <a:cubicBezTo>
                    <a:pt x="6566" y="6136"/>
                    <a:pt x="5774" y="6136"/>
                    <a:pt x="5918" y="5693"/>
                  </a:cubicBezTo>
                  <a:cubicBezTo>
                    <a:pt x="6062" y="5250"/>
                    <a:pt x="5990" y="4475"/>
                    <a:pt x="5630" y="4142"/>
                  </a:cubicBezTo>
                  <a:cubicBezTo>
                    <a:pt x="5342" y="3810"/>
                    <a:pt x="4982" y="3810"/>
                    <a:pt x="4910" y="3145"/>
                  </a:cubicBezTo>
                  <a:cubicBezTo>
                    <a:pt x="4838" y="3256"/>
                    <a:pt x="4766" y="3145"/>
                    <a:pt x="4694" y="3256"/>
                  </a:cubicBezTo>
                  <a:cubicBezTo>
                    <a:pt x="4622" y="3367"/>
                    <a:pt x="4622" y="3367"/>
                    <a:pt x="4622" y="3478"/>
                  </a:cubicBezTo>
                  <a:cubicBezTo>
                    <a:pt x="4478" y="3810"/>
                    <a:pt x="4262" y="3699"/>
                    <a:pt x="4190" y="4031"/>
                  </a:cubicBezTo>
                  <a:cubicBezTo>
                    <a:pt x="4190" y="4253"/>
                    <a:pt x="4334" y="4475"/>
                    <a:pt x="4262" y="4585"/>
                  </a:cubicBezTo>
                  <a:cubicBezTo>
                    <a:pt x="4190" y="4696"/>
                    <a:pt x="4046" y="4807"/>
                    <a:pt x="3974" y="4807"/>
                  </a:cubicBezTo>
                  <a:cubicBezTo>
                    <a:pt x="3902" y="4918"/>
                    <a:pt x="3830" y="4696"/>
                    <a:pt x="3758" y="4807"/>
                  </a:cubicBezTo>
                  <a:cubicBezTo>
                    <a:pt x="3614" y="4807"/>
                    <a:pt x="3542" y="4696"/>
                    <a:pt x="3398" y="4585"/>
                  </a:cubicBezTo>
                  <a:cubicBezTo>
                    <a:pt x="3326" y="4475"/>
                    <a:pt x="3254" y="5028"/>
                    <a:pt x="3182" y="5139"/>
                  </a:cubicBezTo>
                  <a:cubicBezTo>
                    <a:pt x="3182" y="5250"/>
                    <a:pt x="3110" y="5471"/>
                    <a:pt x="3110" y="5582"/>
                  </a:cubicBezTo>
                  <a:cubicBezTo>
                    <a:pt x="3110" y="5804"/>
                    <a:pt x="3182" y="5804"/>
                    <a:pt x="3182" y="5915"/>
                  </a:cubicBezTo>
                  <a:cubicBezTo>
                    <a:pt x="3182" y="6136"/>
                    <a:pt x="2750" y="5915"/>
                    <a:pt x="2750" y="5915"/>
                  </a:cubicBezTo>
                  <a:cubicBezTo>
                    <a:pt x="2606" y="6025"/>
                    <a:pt x="2318" y="6025"/>
                    <a:pt x="2246" y="6136"/>
                  </a:cubicBezTo>
                  <a:cubicBezTo>
                    <a:pt x="2318" y="6025"/>
                    <a:pt x="2390" y="6801"/>
                    <a:pt x="2390" y="6911"/>
                  </a:cubicBezTo>
                  <a:cubicBezTo>
                    <a:pt x="2462" y="7022"/>
                    <a:pt x="2534" y="7133"/>
                    <a:pt x="2606" y="7244"/>
                  </a:cubicBezTo>
                  <a:cubicBezTo>
                    <a:pt x="2606" y="7355"/>
                    <a:pt x="2390" y="7576"/>
                    <a:pt x="2318" y="7687"/>
                  </a:cubicBezTo>
                  <a:cubicBezTo>
                    <a:pt x="2246" y="7798"/>
                    <a:pt x="2318" y="8130"/>
                    <a:pt x="2246" y="8130"/>
                  </a:cubicBezTo>
                  <a:cubicBezTo>
                    <a:pt x="2174" y="8241"/>
                    <a:pt x="2030" y="8241"/>
                    <a:pt x="1958" y="8351"/>
                  </a:cubicBezTo>
                  <a:cubicBezTo>
                    <a:pt x="1814" y="8462"/>
                    <a:pt x="1742" y="8573"/>
                    <a:pt x="1670" y="8684"/>
                  </a:cubicBezTo>
                  <a:cubicBezTo>
                    <a:pt x="1526" y="8684"/>
                    <a:pt x="1454" y="8684"/>
                    <a:pt x="1310" y="8795"/>
                  </a:cubicBezTo>
                  <a:cubicBezTo>
                    <a:pt x="1166" y="8795"/>
                    <a:pt x="1094" y="8905"/>
                    <a:pt x="1022" y="9127"/>
                  </a:cubicBezTo>
                  <a:cubicBezTo>
                    <a:pt x="1022" y="9127"/>
                    <a:pt x="734" y="9238"/>
                    <a:pt x="734" y="9238"/>
                  </a:cubicBezTo>
                  <a:cubicBezTo>
                    <a:pt x="734" y="9238"/>
                    <a:pt x="734" y="9127"/>
                    <a:pt x="734" y="9127"/>
                  </a:cubicBezTo>
                  <a:cubicBezTo>
                    <a:pt x="662" y="9127"/>
                    <a:pt x="590" y="9127"/>
                    <a:pt x="446" y="9127"/>
                  </a:cubicBezTo>
                  <a:cubicBezTo>
                    <a:pt x="374" y="9127"/>
                    <a:pt x="158" y="9348"/>
                    <a:pt x="158" y="9459"/>
                  </a:cubicBezTo>
                  <a:cubicBezTo>
                    <a:pt x="86" y="9681"/>
                    <a:pt x="14" y="9902"/>
                    <a:pt x="14" y="10013"/>
                  </a:cubicBezTo>
                  <a:cubicBezTo>
                    <a:pt x="-58" y="10235"/>
                    <a:pt x="158" y="10456"/>
                    <a:pt x="230" y="10456"/>
                  </a:cubicBezTo>
                  <a:cubicBezTo>
                    <a:pt x="446" y="10456"/>
                    <a:pt x="374" y="10456"/>
                    <a:pt x="446" y="10788"/>
                  </a:cubicBezTo>
                  <a:cubicBezTo>
                    <a:pt x="446" y="10899"/>
                    <a:pt x="518" y="10899"/>
                    <a:pt x="518" y="11121"/>
                  </a:cubicBezTo>
                  <a:cubicBezTo>
                    <a:pt x="518" y="11121"/>
                    <a:pt x="446" y="11342"/>
                    <a:pt x="446" y="11342"/>
                  </a:cubicBezTo>
                  <a:cubicBezTo>
                    <a:pt x="590" y="11453"/>
                    <a:pt x="662" y="11453"/>
                    <a:pt x="734" y="11564"/>
                  </a:cubicBezTo>
                  <a:cubicBezTo>
                    <a:pt x="878" y="11785"/>
                    <a:pt x="806" y="12007"/>
                    <a:pt x="950" y="12118"/>
                  </a:cubicBezTo>
                  <a:cubicBezTo>
                    <a:pt x="1094" y="12228"/>
                    <a:pt x="1238" y="12339"/>
                    <a:pt x="1382" y="12450"/>
                  </a:cubicBezTo>
                  <a:cubicBezTo>
                    <a:pt x="1454" y="12450"/>
                    <a:pt x="1526" y="12339"/>
                    <a:pt x="1598" y="12228"/>
                  </a:cubicBezTo>
                  <a:cubicBezTo>
                    <a:pt x="1814" y="12007"/>
                    <a:pt x="2174" y="12118"/>
                    <a:pt x="2318" y="12450"/>
                  </a:cubicBezTo>
                  <a:cubicBezTo>
                    <a:pt x="2390" y="12671"/>
                    <a:pt x="2246" y="12782"/>
                    <a:pt x="2174" y="12893"/>
                  </a:cubicBezTo>
                  <a:cubicBezTo>
                    <a:pt x="2102" y="13004"/>
                    <a:pt x="2102" y="13004"/>
                    <a:pt x="2102" y="13115"/>
                  </a:cubicBezTo>
                  <a:cubicBezTo>
                    <a:pt x="2030" y="13336"/>
                    <a:pt x="1958" y="13336"/>
                    <a:pt x="1886" y="13336"/>
                  </a:cubicBezTo>
                  <a:cubicBezTo>
                    <a:pt x="1670" y="13558"/>
                    <a:pt x="2246" y="13890"/>
                    <a:pt x="2030" y="14111"/>
                  </a:cubicBezTo>
                  <a:cubicBezTo>
                    <a:pt x="1958" y="14333"/>
                    <a:pt x="1886" y="14222"/>
                    <a:pt x="1742" y="14222"/>
                  </a:cubicBezTo>
                  <a:cubicBezTo>
                    <a:pt x="1454" y="14111"/>
                    <a:pt x="1814" y="14555"/>
                    <a:pt x="1814" y="14555"/>
                  </a:cubicBezTo>
                  <a:cubicBezTo>
                    <a:pt x="1814" y="14776"/>
                    <a:pt x="1742" y="14887"/>
                    <a:pt x="1886" y="14887"/>
                  </a:cubicBezTo>
                  <a:cubicBezTo>
                    <a:pt x="2030" y="14998"/>
                    <a:pt x="2030" y="15108"/>
                    <a:pt x="2174" y="15219"/>
                  </a:cubicBezTo>
                  <a:cubicBezTo>
                    <a:pt x="2318" y="15219"/>
                    <a:pt x="2390" y="15441"/>
                    <a:pt x="2534" y="15551"/>
                  </a:cubicBezTo>
                  <a:cubicBezTo>
                    <a:pt x="2534" y="15551"/>
                    <a:pt x="2606" y="15662"/>
                    <a:pt x="2678" y="15662"/>
                  </a:cubicBezTo>
                  <a:cubicBezTo>
                    <a:pt x="2750" y="15662"/>
                    <a:pt x="2678" y="15441"/>
                    <a:pt x="2822" y="15441"/>
                  </a:cubicBezTo>
                  <a:cubicBezTo>
                    <a:pt x="3110" y="15441"/>
                    <a:pt x="3254" y="16216"/>
                    <a:pt x="3542" y="16216"/>
                  </a:cubicBezTo>
                  <a:cubicBezTo>
                    <a:pt x="3686" y="16216"/>
                    <a:pt x="3686" y="16548"/>
                    <a:pt x="3830" y="16548"/>
                  </a:cubicBezTo>
                  <a:cubicBezTo>
                    <a:pt x="3974" y="16659"/>
                    <a:pt x="4046" y="16881"/>
                    <a:pt x="4118" y="16881"/>
                  </a:cubicBezTo>
                  <a:cubicBezTo>
                    <a:pt x="4262" y="16659"/>
                    <a:pt x="4262" y="16991"/>
                    <a:pt x="4406" y="16991"/>
                  </a:cubicBezTo>
                  <a:cubicBezTo>
                    <a:pt x="4478" y="16991"/>
                    <a:pt x="4478" y="16881"/>
                    <a:pt x="4550" y="16881"/>
                  </a:cubicBezTo>
                  <a:cubicBezTo>
                    <a:pt x="4622" y="16881"/>
                    <a:pt x="4622" y="16991"/>
                    <a:pt x="4694" y="17102"/>
                  </a:cubicBezTo>
                  <a:cubicBezTo>
                    <a:pt x="4838" y="17102"/>
                    <a:pt x="4982" y="17102"/>
                    <a:pt x="5126" y="16991"/>
                  </a:cubicBezTo>
                  <a:cubicBezTo>
                    <a:pt x="5342" y="16881"/>
                    <a:pt x="5198" y="17102"/>
                    <a:pt x="5270" y="17213"/>
                  </a:cubicBezTo>
                  <a:cubicBezTo>
                    <a:pt x="5270" y="17213"/>
                    <a:pt x="5414" y="16881"/>
                    <a:pt x="5486" y="16881"/>
                  </a:cubicBezTo>
                  <a:cubicBezTo>
                    <a:pt x="5558" y="16770"/>
                    <a:pt x="5702" y="16770"/>
                    <a:pt x="5774" y="16881"/>
                  </a:cubicBezTo>
                  <a:cubicBezTo>
                    <a:pt x="5918" y="17102"/>
                    <a:pt x="6062" y="16881"/>
                    <a:pt x="6206" y="16991"/>
                  </a:cubicBezTo>
                  <a:cubicBezTo>
                    <a:pt x="6350" y="17102"/>
                    <a:pt x="6494" y="16881"/>
                    <a:pt x="6566" y="16659"/>
                  </a:cubicBezTo>
                  <a:cubicBezTo>
                    <a:pt x="6638" y="16659"/>
                    <a:pt x="6638" y="16548"/>
                    <a:pt x="6710" y="16548"/>
                  </a:cubicBezTo>
                  <a:cubicBezTo>
                    <a:pt x="6782" y="16438"/>
                    <a:pt x="6854" y="16548"/>
                    <a:pt x="6926" y="16438"/>
                  </a:cubicBezTo>
                  <a:cubicBezTo>
                    <a:pt x="6998" y="16327"/>
                    <a:pt x="7070" y="16105"/>
                    <a:pt x="7214" y="16216"/>
                  </a:cubicBezTo>
                  <a:cubicBezTo>
                    <a:pt x="7358" y="16327"/>
                    <a:pt x="7358" y="16327"/>
                    <a:pt x="7574" y="16105"/>
                  </a:cubicBezTo>
                  <a:cubicBezTo>
                    <a:pt x="7646" y="15995"/>
                    <a:pt x="7790" y="16327"/>
                    <a:pt x="7790" y="16438"/>
                  </a:cubicBezTo>
                  <a:cubicBezTo>
                    <a:pt x="7718" y="16659"/>
                    <a:pt x="7574" y="16770"/>
                    <a:pt x="7718" y="16770"/>
                  </a:cubicBezTo>
                  <a:cubicBezTo>
                    <a:pt x="7934" y="16770"/>
                    <a:pt x="7934" y="16770"/>
                    <a:pt x="8150" y="16659"/>
                  </a:cubicBezTo>
                  <a:cubicBezTo>
                    <a:pt x="8222" y="16659"/>
                    <a:pt x="8294" y="16991"/>
                    <a:pt x="8294" y="17102"/>
                  </a:cubicBezTo>
                  <a:cubicBezTo>
                    <a:pt x="8294" y="17102"/>
                    <a:pt x="8294" y="17324"/>
                    <a:pt x="8366" y="17213"/>
                  </a:cubicBezTo>
                  <a:cubicBezTo>
                    <a:pt x="8366" y="17213"/>
                    <a:pt x="8510" y="17213"/>
                    <a:pt x="8510" y="17324"/>
                  </a:cubicBezTo>
                  <a:cubicBezTo>
                    <a:pt x="8510" y="17435"/>
                    <a:pt x="8366" y="17545"/>
                    <a:pt x="8438" y="17656"/>
                  </a:cubicBezTo>
                  <a:cubicBezTo>
                    <a:pt x="8510" y="17878"/>
                    <a:pt x="8438" y="18210"/>
                    <a:pt x="8366" y="18321"/>
                  </a:cubicBezTo>
                  <a:cubicBezTo>
                    <a:pt x="8294" y="18542"/>
                    <a:pt x="8150" y="18653"/>
                    <a:pt x="8078" y="18764"/>
                  </a:cubicBezTo>
                  <a:cubicBezTo>
                    <a:pt x="8078" y="18875"/>
                    <a:pt x="8078" y="19428"/>
                    <a:pt x="8006" y="19318"/>
                  </a:cubicBezTo>
                  <a:cubicBezTo>
                    <a:pt x="8078" y="19428"/>
                    <a:pt x="8510" y="19096"/>
                    <a:pt x="8582" y="19318"/>
                  </a:cubicBezTo>
                  <a:cubicBezTo>
                    <a:pt x="8582" y="19318"/>
                    <a:pt x="8438" y="19428"/>
                    <a:pt x="8510" y="19650"/>
                  </a:cubicBezTo>
                  <a:cubicBezTo>
                    <a:pt x="8582" y="19871"/>
                    <a:pt x="8798" y="19871"/>
                    <a:pt x="8726" y="19982"/>
                  </a:cubicBezTo>
                  <a:cubicBezTo>
                    <a:pt x="8726" y="20093"/>
                    <a:pt x="8654" y="20315"/>
                    <a:pt x="8654" y="20425"/>
                  </a:cubicBezTo>
                  <a:cubicBezTo>
                    <a:pt x="8726" y="20536"/>
                    <a:pt x="8942" y="20425"/>
                    <a:pt x="8942" y="20536"/>
                  </a:cubicBezTo>
                  <a:cubicBezTo>
                    <a:pt x="8942" y="20536"/>
                    <a:pt x="8942" y="20647"/>
                    <a:pt x="8942" y="20647"/>
                  </a:cubicBezTo>
                  <a:cubicBezTo>
                    <a:pt x="8942" y="20868"/>
                    <a:pt x="9014" y="20758"/>
                    <a:pt x="9086" y="20758"/>
                  </a:cubicBezTo>
                  <a:cubicBezTo>
                    <a:pt x="9158" y="20758"/>
                    <a:pt x="9230" y="20647"/>
                    <a:pt x="9302" y="20758"/>
                  </a:cubicBezTo>
                  <a:cubicBezTo>
                    <a:pt x="9374" y="20758"/>
                    <a:pt x="9446" y="20868"/>
                    <a:pt x="9518" y="20979"/>
                  </a:cubicBezTo>
                  <a:cubicBezTo>
                    <a:pt x="9662" y="21090"/>
                    <a:pt x="9590" y="20647"/>
                    <a:pt x="9590" y="20536"/>
                  </a:cubicBezTo>
                  <a:cubicBezTo>
                    <a:pt x="9446" y="20093"/>
                    <a:pt x="9590" y="20315"/>
                    <a:pt x="9734" y="20093"/>
                  </a:cubicBezTo>
                  <a:cubicBezTo>
                    <a:pt x="9878" y="19982"/>
                    <a:pt x="9806" y="20093"/>
                    <a:pt x="9950" y="20204"/>
                  </a:cubicBezTo>
                  <a:cubicBezTo>
                    <a:pt x="9950" y="20204"/>
                    <a:pt x="10094" y="20093"/>
                    <a:pt x="10094" y="20093"/>
                  </a:cubicBezTo>
                  <a:cubicBezTo>
                    <a:pt x="10094" y="20204"/>
                    <a:pt x="10238" y="19982"/>
                    <a:pt x="10238" y="20093"/>
                  </a:cubicBezTo>
                  <a:cubicBezTo>
                    <a:pt x="10310" y="20204"/>
                    <a:pt x="10310" y="20315"/>
                    <a:pt x="10454" y="20093"/>
                  </a:cubicBezTo>
                  <a:cubicBezTo>
                    <a:pt x="10526" y="19982"/>
                    <a:pt x="10526" y="20093"/>
                    <a:pt x="10598" y="19982"/>
                  </a:cubicBezTo>
                  <a:cubicBezTo>
                    <a:pt x="10670" y="19871"/>
                    <a:pt x="10670" y="19650"/>
                    <a:pt x="10814" y="19650"/>
                  </a:cubicBezTo>
                  <a:cubicBezTo>
                    <a:pt x="10886" y="19650"/>
                    <a:pt x="10958" y="19871"/>
                    <a:pt x="11102" y="19871"/>
                  </a:cubicBezTo>
                  <a:cubicBezTo>
                    <a:pt x="11102" y="19871"/>
                    <a:pt x="11390" y="19982"/>
                    <a:pt x="11390" y="19982"/>
                  </a:cubicBezTo>
                  <a:cubicBezTo>
                    <a:pt x="11390" y="20093"/>
                    <a:pt x="11246" y="20204"/>
                    <a:pt x="11246" y="20315"/>
                  </a:cubicBezTo>
                  <a:cubicBezTo>
                    <a:pt x="11318" y="20425"/>
                    <a:pt x="11462" y="20536"/>
                    <a:pt x="11534" y="20647"/>
                  </a:cubicBezTo>
                  <a:cubicBezTo>
                    <a:pt x="11678" y="20758"/>
                    <a:pt x="11966" y="20868"/>
                    <a:pt x="12038" y="20536"/>
                  </a:cubicBezTo>
                  <a:cubicBezTo>
                    <a:pt x="12038" y="20536"/>
                    <a:pt x="12182" y="20758"/>
                    <a:pt x="12182" y="20758"/>
                  </a:cubicBezTo>
                  <a:cubicBezTo>
                    <a:pt x="12254" y="20868"/>
                    <a:pt x="12326" y="20647"/>
                    <a:pt x="12470" y="20758"/>
                  </a:cubicBezTo>
                  <a:cubicBezTo>
                    <a:pt x="12542" y="20868"/>
                    <a:pt x="12398" y="20979"/>
                    <a:pt x="12398" y="21090"/>
                  </a:cubicBezTo>
                  <a:cubicBezTo>
                    <a:pt x="12398" y="21201"/>
                    <a:pt x="12542" y="21422"/>
                    <a:pt x="12542" y="21533"/>
                  </a:cubicBezTo>
                  <a:cubicBezTo>
                    <a:pt x="12614" y="21533"/>
                    <a:pt x="12686" y="21422"/>
                    <a:pt x="12758" y="21422"/>
                  </a:cubicBezTo>
                  <a:cubicBezTo>
                    <a:pt x="12758" y="21311"/>
                    <a:pt x="12542" y="21201"/>
                    <a:pt x="12614" y="21090"/>
                  </a:cubicBezTo>
                  <a:cubicBezTo>
                    <a:pt x="12758" y="20758"/>
                    <a:pt x="12902" y="20758"/>
                    <a:pt x="13118" y="20647"/>
                  </a:cubicBezTo>
                  <a:cubicBezTo>
                    <a:pt x="13262" y="20536"/>
                    <a:pt x="13406" y="20536"/>
                    <a:pt x="13550" y="20536"/>
                  </a:cubicBezTo>
                  <a:cubicBezTo>
                    <a:pt x="13622" y="20536"/>
                    <a:pt x="13622" y="20315"/>
                    <a:pt x="13694" y="20315"/>
                  </a:cubicBezTo>
                  <a:cubicBezTo>
                    <a:pt x="13838" y="20315"/>
                    <a:pt x="13766" y="20204"/>
                    <a:pt x="13766" y="20093"/>
                  </a:cubicBezTo>
                  <a:cubicBezTo>
                    <a:pt x="13766" y="20204"/>
                    <a:pt x="14054" y="20093"/>
                    <a:pt x="14054" y="20093"/>
                  </a:cubicBezTo>
                  <a:cubicBezTo>
                    <a:pt x="14198" y="19982"/>
                    <a:pt x="14342" y="20093"/>
                    <a:pt x="14486" y="20093"/>
                  </a:cubicBezTo>
                  <a:cubicBezTo>
                    <a:pt x="14630" y="20093"/>
                    <a:pt x="14702" y="19982"/>
                    <a:pt x="14846" y="19871"/>
                  </a:cubicBezTo>
                  <a:cubicBezTo>
                    <a:pt x="14918" y="19871"/>
                    <a:pt x="14918" y="19539"/>
                    <a:pt x="14990" y="19539"/>
                  </a:cubicBezTo>
                  <a:cubicBezTo>
                    <a:pt x="15134" y="19539"/>
                    <a:pt x="15206" y="19428"/>
                    <a:pt x="15278" y="19318"/>
                  </a:cubicBezTo>
                  <a:cubicBezTo>
                    <a:pt x="15350" y="19318"/>
                    <a:pt x="15422" y="19207"/>
                    <a:pt x="15422" y="19096"/>
                  </a:cubicBezTo>
                  <a:cubicBezTo>
                    <a:pt x="15350" y="19096"/>
                    <a:pt x="15638" y="18985"/>
                    <a:pt x="15638" y="18985"/>
                  </a:cubicBezTo>
                  <a:cubicBezTo>
                    <a:pt x="15710" y="18875"/>
                    <a:pt x="15782" y="18653"/>
                    <a:pt x="15854" y="18542"/>
                  </a:cubicBezTo>
                  <a:cubicBezTo>
                    <a:pt x="15926" y="18431"/>
                    <a:pt x="15926" y="18431"/>
                    <a:pt x="15926" y="18321"/>
                  </a:cubicBezTo>
                  <a:cubicBezTo>
                    <a:pt x="15998" y="18099"/>
                    <a:pt x="15854" y="18210"/>
                    <a:pt x="15854" y="18099"/>
                  </a:cubicBezTo>
                  <a:cubicBezTo>
                    <a:pt x="15854" y="18099"/>
                    <a:pt x="16214" y="18099"/>
                    <a:pt x="15998" y="17878"/>
                  </a:cubicBezTo>
                  <a:cubicBezTo>
                    <a:pt x="15926" y="17767"/>
                    <a:pt x="15998" y="17767"/>
                    <a:pt x="16070" y="17767"/>
                  </a:cubicBezTo>
                  <a:cubicBezTo>
                    <a:pt x="16142" y="17767"/>
                    <a:pt x="16142" y="17656"/>
                    <a:pt x="16214" y="17545"/>
                  </a:cubicBezTo>
                  <a:cubicBezTo>
                    <a:pt x="16286" y="17435"/>
                    <a:pt x="16286" y="17324"/>
                    <a:pt x="16358" y="17213"/>
                  </a:cubicBezTo>
                  <a:cubicBezTo>
                    <a:pt x="16358" y="17213"/>
                    <a:pt x="16358" y="16991"/>
                    <a:pt x="16358" y="16991"/>
                  </a:cubicBezTo>
                  <a:cubicBezTo>
                    <a:pt x="16430" y="16881"/>
                    <a:pt x="16502" y="16881"/>
                    <a:pt x="16574" y="16770"/>
                  </a:cubicBezTo>
                  <a:cubicBezTo>
                    <a:pt x="16646" y="16659"/>
                    <a:pt x="16574" y="16548"/>
                    <a:pt x="16574" y="16548"/>
                  </a:cubicBezTo>
                  <a:cubicBezTo>
                    <a:pt x="16574" y="16438"/>
                    <a:pt x="16646" y="16438"/>
                    <a:pt x="16646" y="16438"/>
                  </a:cubicBezTo>
                  <a:cubicBezTo>
                    <a:pt x="16718" y="16438"/>
                    <a:pt x="16646" y="16216"/>
                    <a:pt x="16646" y="16216"/>
                  </a:cubicBezTo>
                  <a:cubicBezTo>
                    <a:pt x="16646" y="16216"/>
                    <a:pt x="16790" y="16327"/>
                    <a:pt x="16790" y="16216"/>
                  </a:cubicBezTo>
                  <a:cubicBezTo>
                    <a:pt x="16934" y="16105"/>
                    <a:pt x="16790" y="16105"/>
                    <a:pt x="16718" y="15995"/>
                  </a:cubicBezTo>
                  <a:cubicBezTo>
                    <a:pt x="16718" y="15995"/>
                    <a:pt x="16934" y="15773"/>
                    <a:pt x="16934" y="15773"/>
                  </a:cubicBezTo>
                  <a:cubicBezTo>
                    <a:pt x="16862" y="15995"/>
                    <a:pt x="16646" y="15662"/>
                    <a:pt x="16574" y="15551"/>
                  </a:cubicBezTo>
                  <a:cubicBezTo>
                    <a:pt x="16574" y="15551"/>
                    <a:pt x="16502" y="15662"/>
                    <a:pt x="16430" y="15662"/>
                  </a:cubicBezTo>
                  <a:cubicBezTo>
                    <a:pt x="16358" y="15773"/>
                    <a:pt x="16286" y="15551"/>
                    <a:pt x="16214" y="15662"/>
                  </a:cubicBezTo>
                  <a:cubicBezTo>
                    <a:pt x="16358" y="15551"/>
                    <a:pt x="16502" y="15441"/>
                    <a:pt x="16574" y="15330"/>
                  </a:cubicBezTo>
                  <a:cubicBezTo>
                    <a:pt x="16646" y="15219"/>
                    <a:pt x="16862" y="15219"/>
                    <a:pt x="16718" y="14998"/>
                  </a:cubicBezTo>
                  <a:cubicBezTo>
                    <a:pt x="16574" y="14887"/>
                    <a:pt x="16502" y="14776"/>
                    <a:pt x="16358" y="14555"/>
                  </a:cubicBezTo>
                  <a:cubicBezTo>
                    <a:pt x="16358" y="14444"/>
                    <a:pt x="15998" y="14665"/>
                    <a:pt x="15998" y="14333"/>
                  </a:cubicBezTo>
                  <a:cubicBezTo>
                    <a:pt x="15998" y="14555"/>
                    <a:pt x="16358" y="14555"/>
                    <a:pt x="16430" y="14555"/>
                  </a:cubicBezTo>
                  <a:cubicBezTo>
                    <a:pt x="16502" y="14555"/>
                    <a:pt x="16718" y="14887"/>
                    <a:pt x="16790" y="14665"/>
                  </a:cubicBezTo>
                  <a:cubicBezTo>
                    <a:pt x="16862" y="14444"/>
                    <a:pt x="16430" y="14222"/>
                    <a:pt x="16430" y="14001"/>
                  </a:cubicBezTo>
                  <a:cubicBezTo>
                    <a:pt x="16358" y="13779"/>
                    <a:pt x="16358" y="13336"/>
                    <a:pt x="16214" y="13225"/>
                  </a:cubicBezTo>
                  <a:cubicBezTo>
                    <a:pt x="16142" y="13004"/>
                    <a:pt x="15710" y="13004"/>
                    <a:pt x="15854" y="12671"/>
                  </a:cubicBezTo>
                  <a:cubicBezTo>
                    <a:pt x="15926" y="12450"/>
                    <a:pt x="15998" y="12339"/>
                    <a:pt x="16070" y="12228"/>
                  </a:cubicBezTo>
                  <a:cubicBezTo>
                    <a:pt x="16214" y="12007"/>
                    <a:pt x="16070" y="12118"/>
                    <a:pt x="16142" y="12007"/>
                  </a:cubicBezTo>
                  <a:cubicBezTo>
                    <a:pt x="16142" y="11896"/>
                    <a:pt x="16358" y="12007"/>
                    <a:pt x="16358" y="12007"/>
                  </a:cubicBezTo>
                  <a:cubicBezTo>
                    <a:pt x="16430" y="11896"/>
                    <a:pt x="16286" y="11785"/>
                    <a:pt x="16430" y="11675"/>
                  </a:cubicBezTo>
                  <a:cubicBezTo>
                    <a:pt x="16574" y="11675"/>
                    <a:pt x="16646" y="11564"/>
                    <a:pt x="16718" y="11453"/>
                  </a:cubicBezTo>
                  <a:cubicBezTo>
                    <a:pt x="16790" y="11453"/>
                    <a:pt x="16862" y="11453"/>
                    <a:pt x="16862" y="11453"/>
                  </a:cubicBezTo>
                  <a:cubicBezTo>
                    <a:pt x="16934" y="11453"/>
                    <a:pt x="16862" y="11564"/>
                    <a:pt x="16934" y="11564"/>
                  </a:cubicBezTo>
                  <a:cubicBezTo>
                    <a:pt x="17006" y="11675"/>
                    <a:pt x="17078" y="11342"/>
                    <a:pt x="17078" y="11231"/>
                  </a:cubicBezTo>
                  <a:cubicBezTo>
                    <a:pt x="16934" y="11010"/>
                    <a:pt x="16790" y="11121"/>
                    <a:pt x="16718" y="11121"/>
                  </a:cubicBezTo>
                  <a:cubicBezTo>
                    <a:pt x="16574" y="11121"/>
                    <a:pt x="16502" y="10899"/>
                    <a:pt x="16358" y="11010"/>
                  </a:cubicBezTo>
                  <a:cubicBezTo>
                    <a:pt x="16286" y="11010"/>
                    <a:pt x="16214" y="11231"/>
                    <a:pt x="16070" y="11231"/>
                  </a:cubicBezTo>
                  <a:cubicBezTo>
                    <a:pt x="15998" y="11342"/>
                    <a:pt x="15854" y="11342"/>
                    <a:pt x="15782" y="11231"/>
                  </a:cubicBezTo>
                  <a:cubicBezTo>
                    <a:pt x="15710" y="11121"/>
                    <a:pt x="15854" y="10899"/>
                    <a:pt x="15782" y="10788"/>
                  </a:cubicBezTo>
                  <a:cubicBezTo>
                    <a:pt x="15638" y="10678"/>
                    <a:pt x="15062" y="10678"/>
                    <a:pt x="15278" y="10124"/>
                  </a:cubicBezTo>
                  <a:cubicBezTo>
                    <a:pt x="15350" y="10013"/>
                    <a:pt x="15422" y="10124"/>
                    <a:pt x="15566" y="10124"/>
                  </a:cubicBezTo>
                  <a:cubicBezTo>
                    <a:pt x="15638" y="10124"/>
                    <a:pt x="15782" y="10013"/>
                    <a:pt x="15854" y="9902"/>
                  </a:cubicBezTo>
                  <a:cubicBezTo>
                    <a:pt x="15998" y="9570"/>
                    <a:pt x="16214" y="9348"/>
                    <a:pt x="16430" y="9127"/>
                  </a:cubicBezTo>
                  <a:cubicBezTo>
                    <a:pt x="16502" y="8905"/>
                    <a:pt x="16574" y="8905"/>
                    <a:pt x="16718" y="8905"/>
                  </a:cubicBezTo>
                  <a:cubicBezTo>
                    <a:pt x="16718" y="9016"/>
                    <a:pt x="16934" y="9016"/>
                    <a:pt x="16934" y="9127"/>
                  </a:cubicBezTo>
                  <a:cubicBezTo>
                    <a:pt x="16862" y="9238"/>
                    <a:pt x="16862" y="9459"/>
                    <a:pt x="16790" y="9570"/>
                  </a:cubicBezTo>
                  <a:cubicBezTo>
                    <a:pt x="16718" y="9570"/>
                    <a:pt x="16574" y="9681"/>
                    <a:pt x="16574" y="9791"/>
                  </a:cubicBezTo>
                  <a:cubicBezTo>
                    <a:pt x="16574" y="9902"/>
                    <a:pt x="16790" y="9902"/>
                    <a:pt x="16790" y="9902"/>
                  </a:cubicBezTo>
                  <a:cubicBezTo>
                    <a:pt x="16790" y="9902"/>
                    <a:pt x="16502" y="10235"/>
                    <a:pt x="16574" y="10235"/>
                  </a:cubicBezTo>
                  <a:cubicBezTo>
                    <a:pt x="16646" y="10345"/>
                    <a:pt x="17006" y="9791"/>
                    <a:pt x="17078" y="9791"/>
                  </a:cubicBezTo>
                  <a:cubicBezTo>
                    <a:pt x="17222" y="9681"/>
                    <a:pt x="17366" y="9570"/>
                    <a:pt x="17510" y="9570"/>
                  </a:cubicBezTo>
                  <a:cubicBezTo>
                    <a:pt x="17654" y="9570"/>
                    <a:pt x="17654" y="9570"/>
                    <a:pt x="17726" y="9348"/>
                  </a:cubicBezTo>
                  <a:cubicBezTo>
                    <a:pt x="17870" y="9238"/>
                    <a:pt x="18086" y="9127"/>
                    <a:pt x="18230" y="8905"/>
                  </a:cubicBezTo>
                  <a:cubicBezTo>
                    <a:pt x="18302" y="8795"/>
                    <a:pt x="18446" y="8462"/>
                    <a:pt x="18590" y="8462"/>
                  </a:cubicBezTo>
                  <a:cubicBezTo>
                    <a:pt x="18662" y="8351"/>
                    <a:pt x="19094" y="8795"/>
                    <a:pt x="19094" y="8462"/>
                  </a:cubicBezTo>
                  <a:cubicBezTo>
                    <a:pt x="19094" y="8351"/>
                    <a:pt x="19022" y="8241"/>
                    <a:pt x="19094" y="8130"/>
                  </a:cubicBezTo>
                  <a:cubicBezTo>
                    <a:pt x="19166" y="8130"/>
                    <a:pt x="19238" y="8130"/>
                    <a:pt x="19310" y="8130"/>
                  </a:cubicBezTo>
                  <a:cubicBezTo>
                    <a:pt x="19454" y="8130"/>
                    <a:pt x="19382" y="8019"/>
                    <a:pt x="19454" y="7908"/>
                  </a:cubicBezTo>
                  <a:cubicBezTo>
                    <a:pt x="19598" y="7798"/>
                    <a:pt x="19670" y="7908"/>
                    <a:pt x="19670" y="7687"/>
                  </a:cubicBezTo>
                  <a:cubicBezTo>
                    <a:pt x="19670" y="7355"/>
                    <a:pt x="19886" y="7687"/>
                    <a:pt x="19958" y="7798"/>
                  </a:cubicBezTo>
                  <a:cubicBezTo>
                    <a:pt x="19958" y="7576"/>
                    <a:pt x="20174" y="7576"/>
                    <a:pt x="20174" y="7355"/>
                  </a:cubicBezTo>
                  <a:cubicBezTo>
                    <a:pt x="20174" y="7133"/>
                    <a:pt x="20246" y="6801"/>
                    <a:pt x="20174" y="6579"/>
                  </a:cubicBezTo>
                  <a:cubicBezTo>
                    <a:pt x="20030" y="6247"/>
                    <a:pt x="20102" y="6358"/>
                    <a:pt x="20246" y="6136"/>
                  </a:cubicBezTo>
                  <a:cubicBezTo>
                    <a:pt x="20390" y="6025"/>
                    <a:pt x="20462" y="5915"/>
                    <a:pt x="20606" y="6025"/>
                  </a:cubicBezTo>
                  <a:cubicBezTo>
                    <a:pt x="20822" y="6136"/>
                    <a:pt x="20822" y="6136"/>
                    <a:pt x="20894" y="5804"/>
                  </a:cubicBezTo>
                  <a:cubicBezTo>
                    <a:pt x="20966" y="5582"/>
                    <a:pt x="21110" y="5471"/>
                    <a:pt x="21182" y="5139"/>
                  </a:cubicBezTo>
                  <a:cubicBezTo>
                    <a:pt x="21182" y="4918"/>
                    <a:pt x="21254" y="4696"/>
                    <a:pt x="21398" y="4475"/>
                  </a:cubicBezTo>
                  <a:cubicBezTo>
                    <a:pt x="21542" y="4253"/>
                    <a:pt x="21398" y="4253"/>
                    <a:pt x="21398" y="4031"/>
                  </a:cubicBezTo>
                  <a:close/>
                </a:path>
              </a:pathLst>
            </a:custGeom>
            <a:solidFill>
              <a:srgbClr val="060ACF"/>
            </a:solidFill>
            <a:ln>
              <a:solidFill>
                <a:srgbClr val="FFFFFF"/>
              </a:solidFill>
            </a:ln>
          </p:spPr>
          <p:txBody>
            <a:bodyPr lIns="45719" rIns="45719"/>
            <a:lstStyle/>
            <a:p>
              <a:pPr algn="l" defTabSz="1828433">
                <a:defRPr sz="3600">
                  <a:solidFill>
                    <a:srgbClr val="A3C3EB"/>
                  </a:solidFill>
                </a:defRPr>
              </a:pPr>
              <a:endParaRPr dirty="0"/>
            </a:p>
          </p:txBody>
        </p:sp>
        <p:sp>
          <p:nvSpPr>
            <p:cNvPr id="316" name="Shape 1355">
              <a:extLst>
                <a:ext uri="{FF2B5EF4-FFF2-40B4-BE49-F238E27FC236}">
                  <a16:creationId xmlns:a16="http://schemas.microsoft.com/office/drawing/2014/main" xmlns="" id="{D590AA3C-6330-4D9E-BF4D-E75F079FBAD4}"/>
                </a:ext>
              </a:extLst>
            </p:cNvPr>
            <p:cNvSpPr/>
            <p:nvPr/>
          </p:nvSpPr>
          <p:spPr>
            <a:xfrm>
              <a:off x="19597786" y="6607950"/>
              <a:ext cx="1025186" cy="441527"/>
            </a:xfrm>
            <a:custGeom>
              <a:avLst/>
              <a:gdLst/>
              <a:ahLst/>
              <a:cxnLst>
                <a:cxn ang="0">
                  <a:pos x="wd2" y="hd2"/>
                </a:cxn>
                <a:cxn ang="5400000">
                  <a:pos x="wd2" y="hd2"/>
                </a:cxn>
                <a:cxn ang="10800000">
                  <a:pos x="wd2" y="hd2"/>
                </a:cxn>
                <a:cxn ang="16200000">
                  <a:pos x="wd2" y="hd2"/>
                </a:cxn>
              </a:cxnLst>
              <a:rect l="0" t="0" r="r" b="b"/>
              <a:pathLst>
                <a:path w="21302" h="21095" extrusionOk="0">
                  <a:moveTo>
                    <a:pt x="0" y="5782"/>
                  </a:moveTo>
                  <a:cubicBezTo>
                    <a:pt x="138" y="7053"/>
                    <a:pt x="413" y="7688"/>
                    <a:pt x="963" y="8006"/>
                  </a:cubicBezTo>
                  <a:cubicBezTo>
                    <a:pt x="1238" y="8323"/>
                    <a:pt x="1376" y="8641"/>
                    <a:pt x="1651" y="8959"/>
                  </a:cubicBezTo>
                  <a:cubicBezTo>
                    <a:pt x="1789" y="9594"/>
                    <a:pt x="1926" y="10547"/>
                    <a:pt x="2064" y="11182"/>
                  </a:cubicBezTo>
                  <a:cubicBezTo>
                    <a:pt x="2201" y="11500"/>
                    <a:pt x="2064" y="11500"/>
                    <a:pt x="2064" y="11818"/>
                  </a:cubicBezTo>
                  <a:cubicBezTo>
                    <a:pt x="1926" y="11818"/>
                    <a:pt x="2064" y="12135"/>
                    <a:pt x="2064" y="12453"/>
                  </a:cubicBezTo>
                  <a:cubicBezTo>
                    <a:pt x="1926" y="13406"/>
                    <a:pt x="1789" y="13406"/>
                    <a:pt x="2201" y="14041"/>
                  </a:cubicBezTo>
                  <a:cubicBezTo>
                    <a:pt x="2752" y="14359"/>
                    <a:pt x="3302" y="14041"/>
                    <a:pt x="3852" y="14676"/>
                  </a:cubicBezTo>
                  <a:cubicBezTo>
                    <a:pt x="4127" y="15312"/>
                    <a:pt x="4678" y="16265"/>
                    <a:pt x="4953" y="16900"/>
                  </a:cubicBezTo>
                  <a:cubicBezTo>
                    <a:pt x="5090" y="17218"/>
                    <a:pt x="5228" y="17853"/>
                    <a:pt x="5366" y="18488"/>
                  </a:cubicBezTo>
                  <a:cubicBezTo>
                    <a:pt x="5503" y="19123"/>
                    <a:pt x="5916" y="18806"/>
                    <a:pt x="6054" y="18806"/>
                  </a:cubicBezTo>
                  <a:cubicBezTo>
                    <a:pt x="6604" y="18806"/>
                    <a:pt x="7154" y="18806"/>
                    <a:pt x="7704" y="18806"/>
                  </a:cubicBezTo>
                  <a:cubicBezTo>
                    <a:pt x="7980" y="18806"/>
                    <a:pt x="8530" y="18806"/>
                    <a:pt x="8805" y="19123"/>
                  </a:cubicBezTo>
                  <a:cubicBezTo>
                    <a:pt x="9080" y="19441"/>
                    <a:pt x="9218" y="20076"/>
                    <a:pt x="9493" y="20076"/>
                  </a:cubicBezTo>
                  <a:cubicBezTo>
                    <a:pt x="9768" y="20394"/>
                    <a:pt x="10181" y="20712"/>
                    <a:pt x="10456" y="20712"/>
                  </a:cubicBezTo>
                  <a:cubicBezTo>
                    <a:pt x="10731" y="20394"/>
                    <a:pt x="11006" y="21347"/>
                    <a:pt x="11144" y="21029"/>
                  </a:cubicBezTo>
                  <a:cubicBezTo>
                    <a:pt x="11694" y="20394"/>
                    <a:pt x="12107" y="19759"/>
                    <a:pt x="12795" y="19441"/>
                  </a:cubicBezTo>
                  <a:cubicBezTo>
                    <a:pt x="13345" y="19441"/>
                    <a:pt x="14171" y="19759"/>
                    <a:pt x="14583" y="19123"/>
                  </a:cubicBezTo>
                  <a:cubicBezTo>
                    <a:pt x="14996" y="18488"/>
                    <a:pt x="15134" y="17535"/>
                    <a:pt x="15546" y="17218"/>
                  </a:cubicBezTo>
                  <a:cubicBezTo>
                    <a:pt x="15959" y="16900"/>
                    <a:pt x="15959" y="16582"/>
                    <a:pt x="15684" y="15947"/>
                  </a:cubicBezTo>
                  <a:cubicBezTo>
                    <a:pt x="15546" y="15629"/>
                    <a:pt x="15546" y="14994"/>
                    <a:pt x="15822" y="14676"/>
                  </a:cubicBezTo>
                  <a:cubicBezTo>
                    <a:pt x="16234" y="13723"/>
                    <a:pt x="16785" y="15629"/>
                    <a:pt x="17335" y="14359"/>
                  </a:cubicBezTo>
                  <a:cubicBezTo>
                    <a:pt x="17473" y="14041"/>
                    <a:pt x="17610" y="13723"/>
                    <a:pt x="17885" y="13723"/>
                  </a:cubicBezTo>
                  <a:cubicBezTo>
                    <a:pt x="18298" y="13406"/>
                    <a:pt x="18436" y="13723"/>
                    <a:pt x="18848" y="13088"/>
                  </a:cubicBezTo>
                  <a:cubicBezTo>
                    <a:pt x="18986" y="12771"/>
                    <a:pt x="18986" y="11818"/>
                    <a:pt x="19124" y="11818"/>
                  </a:cubicBezTo>
                  <a:cubicBezTo>
                    <a:pt x="19399" y="11500"/>
                    <a:pt x="19536" y="11500"/>
                    <a:pt x="19674" y="11500"/>
                  </a:cubicBezTo>
                  <a:cubicBezTo>
                    <a:pt x="20224" y="11182"/>
                    <a:pt x="20637" y="10865"/>
                    <a:pt x="21187" y="11182"/>
                  </a:cubicBezTo>
                  <a:cubicBezTo>
                    <a:pt x="21600" y="11182"/>
                    <a:pt x="20775" y="8959"/>
                    <a:pt x="20637" y="8959"/>
                  </a:cubicBezTo>
                  <a:cubicBezTo>
                    <a:pt x="20499" y="8641"/>
                    <a:pt x="20224" y="8323"/>
                    <a:pt x="19949" y="8641"/>
                  </a:cubicBezTo>
                  <a:cubicBezTo>
                    <a:pt x="19674" y="8641"/>
                    <a:pt x="19674" y="9276"/>
                    <a:pt x="19399" y="8959"/>
                  </a:cubicBezTo>
                  <a:cubicBezTo>
                    <a:pt x="19261" y="8641"/>
                    <a:pt x="18848" y="8323"/>
                    <a:pt x="18711" y="8641"/>
                  </a:cubicBezTo>
                  <a:cubicBezTo>
                    <a:pt x="18573" y="9276"/>
                    <a:pt x="18436" y="8959"/>
                    <a:pt x="18436" y="8323"/>
                  </a:cubicBezTo>
                  <a:cubicBezTo>
                    <a:pt x="18436" y="7688"/>
                    <a:pt x="18848" y="6418"/>
                    <a:pt x="18848" y="5782"/>
                  </a:cubicBezTo>
                  <a:cubicBezTo>
                    <a:pt x="18986" y="5147"/>
                    <a:pt x="19399" y="4194"/>
                    <a:pt x="18848" y="4194"/>
                  </a:cubicBezTo>
                  <a:cubicBezTo>
                    <a:pt x="18436" y="4194"/>
                    <a:pt x="18436" y="4512"/>
                    <a:pt x="18023" y="4194"/>
                  </a:cubicBezTo>
                  <a:cubicBezTo>
                    <a:pt x="17610" y="3876"/>
                    <a:pt x="17473" y="3876"/>
                    <a:pt x="17060" y="4512"/>
                  </a:cubicBezTo>
                  <a:cubicBezTo>
                    <a:pt x="16647" y="5147"/>
                    <a:pt x="16097" y="5465"/>
                    <a:pt x="15684" y="5782"/>
                  </a:cubicBezTo>
                  <a:cubicBezTo>
                    <a:pt x="14996" y="6100"/>
                    <a:pt x="14721" y="5782"/>
                    <a:pt x="14171" y="5782"/>
                  </a:cubicBezTo>
                  <a:cubicBezTo>
                    <a:pt x="13896" y="5465"/>
                    <a:pt x="13758" y="5465"/>
                    <a:pt x="13483" y="5147"/>
                  </a:cubicBezTo>
                  <a:cubicBezTo>
                    <a:pt x="13345" y="5147"/>
                    <a:pt x="13208" y="4512"/>
                    <a:pt x="12932" y="4512"/>
                  </a:cubicBezTo>
                  <a:cubicBezTo>
                    <a:pt x="12382" y="4194"/>
                    <a:pt x="12107" y="3559"/>
                    <a:pt x="11419" y="3241"/>
                  </a:cubicBezTo>
                  <a:cubicBezTo>
                    <a:pt x="11144" y="3241"/>
                    <a:pt x="10869" y="3559"/>
                    <a:pt x="10594" y="3876"/>
                  </a:cubicBezTo>
                  <a:cubicBezTo>
                    <a:pt x="10318" y="4194"/>
                    <a:pt x="10043" y="3876"/>
                    <a:pt x="9768" y="3559"/>
                  </a:cubicBezTo>
                  <a:cubicBezTo>
                    <a:pt x="9493" y="3241"/>
                    <a:pt x="9355" y="3241"/>
                    <a:pt x="9355" y="2288"/>
                  </a:cubicBezTo>
                  <a:cubicBezTo>
                    <a:pt x="9218" y="1653"/>
                    <a:pt x="9218" y="1653"/>
                    <a:pt x="8805" y="1335"/>
                  </a:cubicBezTo>
                  <a:cubicBezTo>
                    <a:pt x="8530" y="1018"/>
                    <a:pt x="8255" y="700"/>
                    <a:pt x="7980" y="700"/>
                  </a:cubicBezTo>
                  <a:cubicBezTo>
                    <a:pt x="7704" y="700"/>
                    <a:pt x="7292" y="-253"/>
                    <a:pt x="7154" y="65"/>
                  </a:cubicBezTo>
                  <a:cubicBezTo>
                    <a:pt x="6879" y="65"/>
                    <a:pt x="6329" y="1335"/>
                    <a:pt x="6191" y="1971"/>
                  </a:cubicBezTo>
                  <a:cubicBezTo>
                    <a:pt x="6191" y="2606"/>
                    <a:pt x="6604" y="3241"/>
                    <a:pt x="6466" y="3876"/>
                  </a:cubicBezTo>
                  <a:cubicBezTo>
                    <a:pt x="6329" y="4512"/>
                    <a:pt x="5916" y="5147"/>
                    <a:pt x="5641" y="4512"/>
                  </a:cubicBezTo>
                  <a:cubicBezTo>
                    <a:pt x="5366" y="4512"/>
                    <a:pt x="5228" y="4194"/>
                    <a:pt x="5090" y="4194"/>
                  </a:cubicBezTo>
                  <a:cubicBezTo>
                    <a:pt x="4953" y="4194"/>
                    <a:pt x="4815" y="4194"/>
                    <a:pt x="4678" y="4194"/>
                  </a:cubicBezTo>
                  <a:cubicBezTo>
                    <a:pt x="4265" y="3876"/>
                    <a:pt x="4265" y="3241"/>
                    <a:pt x="3852" y="2923"/>
                  </a:cubicBezTo>
                  <a:cubicBezTo>
                    <a:pt x="3577" y="2606"/>
                    <a:pt x="3164" y="2288"/>
                    <a:pt x="2889" y="2606"/>
                  </a:cubicBezTo>
                  <a:cubicBezTo>
                    <a:pt x="2476" y="2923"/>
                    <a:pt x="2201" y="3559"/>
                    <a:pt x="1789" y="3876"/>
                  </a:cubicBezTo>
                  <a:cubicBezTo>
                    <a:pt x="1513" y="4194"/>
                    <a:pt x="1238" y="4829"/>
                    <a:pt x="963" y="5147"/>
                  </a:cubicBezTo>
                  <a:cubicBezTo>
                    <a:pt x="550" y="5147"/>
                    <a:pt x="275" y="5782"/>
                    <a:pt x="0" y="578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7" name="Shape 1356">
              <a:extLst>
                <a:ext uri="{FF2B5EF4-FFF2-40B4-BE49-F238E27FC236}">
                  <a16:creationId xmlns:a16="http://schemas.microsoft.com/office/drawing/2014/main" xmlns="" id="{5575BDFC-1EF2-4F3F-919E-2EB8613365C8}"/>
                </a:ext>
              </a:extLst>
            </p:cNvPr>
            <p:cNvSpPr/>
            <p:nvPr/>
          </p:nvSpPr>
          <p:spPr>
            <a:xfrm>
              <a:off x="17093852" y="5739959"/>
              <a:ext cx="415816" cy="711250"/>
            </a:xfrm>
            <a:custGeom>
              <a:avLst/>
              <a:gdLst/>
              <a:ahLst/>
              <a:cxnLst>
                <a:cxn ang="0">
                  <a:pos x="wd2" y="hd2"/>
                </a:cxn>
                <a:cxn ang="5400000">
                  <a:pos x="wd2" y="hd2"/>
                </a:cxn>
                <a:cxn ang="10800000">
                  <a:pos x="wd2" y="hd2"/>
                </a:cxn>
                <a:cxn ang="16200000">
                  <a:pos x="wd2" y="hd2"/>
                </a:cxn>
              </a:cxnLst>
              <a:rect l="0" t="0" r="r" b="b"/>
              <a:pathLst>
                <a:path w="21600" h="21440" extrusionOk="0">
                  <a:moveTo>
                    <a:pt x="20914" y="4840"/>
                  </a:moveTo>
                  <a:cubicBezTo>
                    <a:pt x="20571" y="4640"/>
                    <a:pt x="21257" y="4240"/>
                    <a:pt x="20914" y="3840"/>
                  </a:cubicBezTo>
                  <a:cubicBezTo>
                    <a:pt x="20571" y="3440"/>
                    <a:pt x="20914" y="3440"/>
                    <a:pt x="20914" y="3040"/>
                  </a:cubicBezTo>
                  <a:cubicBezTo>
                    <a:pt x="20914" y="2840"/>
                    <a:pt x="20571" y="2640"/>
                    <a:pt x="20571" y="2440"/>
                  </a:cubicBezTo>
                  <a:cubicBezTo>
                    <a:pt x="20229" y="2240"/>
                    <a:pt x="20571" y="2240"/>
                    <a:pt x="20571" y="2040"/>
                  </a:cubicBezTo>
                  <a:cubicBezTo>
                    <a:pt x="20229" y="1640"/>
                    <a:pt x="20229" y="1440"/>
                    <a:pt x="19543" y="1240"/>
                  </a:cubicBezTo>
                  <a:cubicBezTo>
                    <a:pt x="18857" y="1040"/>
                    <a:pt x="18171" y="1040"/>
                    <a:pt x="17486" y="840"/>
                  </a:cubicBezTo>
                  <a:cubicBezTo>
                    <a:pt x="16800" y="440"/>
                    <a:pt x="16114" y="-160"/>
                    <a:pt x="15086" y="40"/>
                  </a:cubicBezTo>
                  <a:cubicBezTo>
                    <a:pt x="14743" y="40"/>
                    <a:pt x="15086" y="640"/>
                    <a:pt x="15086" y="840"/>
                  </a:cubicBezTo>
                  <a:cubicBezTo>
                    <a:pt x="14743" y="1440"/>
                    <a:pt x="12686" y="1040"/>
                    <a:pt x="11657" y="840"/>
                  </a:cubicBezTo>
                  <a:cubicBezTo>
                    <a:pt x="11657" y="1240"/>
                    <a:pt x="11657" y="1440"/>
                    <a:pt x="11657" y="1840"/>
                  </a:cubicBezTo>
                  <a:cubicBezTo>
                    <a:pt x="11314" y="1840"/>
                    <a:pt x="10629" y="1640"/>
                    <a:pt x="9943" y="1840"/>
                  </a:cubicBezTo>
                  <a:cubicBezTo>
                    <a:pt x="9600" y="1840"/>
                    <a:pt x="9600" y="2040"/>
                    <a:pt x="9257" y="2240"/>
                  </a:cubicBezTo>
                  <a:cubicBezTo>
                    <a:pt x="9257" y="2440"/>
                    <a:pt x="8571" y="2640"/>
                    <a:pt x="8571" y="2840"/>
                  </a:cubicBezTo>
                  <a:cubicBezTo>
                    <a:pt x="8229" y="3040"/>
                    <a:pt x="8914" y="3440"/>
                    <a:pt x="8571" y="3440"/>
                  </a:cubicBezTo>
                  <a:cubicBezTo>
                    <a:pt x="8571" y="3640"/>
                    <a:pt x="8229" y="3640"/>
                    <a:pt x="8229" y="3840"/>
                  </a:cubicBezTo>
                  <a:cubicBezTo>
                    <a:pt x="7543" y="4040"/>
                    <a:pt x="6857" y="4440"/>
                    <a:pt x="6857" y="4840"/>
                  </a:cubicBezTo>
                  <a:cubicBezTo>
                    <a:pt x="6857" y="5240"/>
                    <a:pt x="6171" y="4840"/>
                    <a:pt x="5829" y="5240"/>
                  </a:cubicBezTo>
                  <a:cubicBezTo>
                    <a:pt x="5829" y="5640"/>
                    <a:pt x="5829" y="6040"/>
                    <a:pt x="5486" y="6440"/>
                  </a:cubicBezTo>
                  <a:cubicBezTo>
                    <a:pt x="5486" y="6840"/>
                    <a:pt x="4457" y="7040"/>
                    <a:pt x="4457" y="7440"/>
                  </a:cubicBezTo>
                  <a:cubicBezTo>
                    <a:pt x="4457" y="7640"/>
                    <a:pt x="5486" y="8040"/>
                    <a:pt x="5143" y="8240"/>
                  </a:cubicBezTo>
                  <a:cubicBezTo>
                    <a:pt x="4457" y="8640"/>
                    <a:pt x="3771" y="8440"/>
                    <a:pt x="3086" y="8640"/>
                  </a:cubicBezTo>
                  <a:cubicBezTo>
                    <a:pt x="2057" y="8840"/>
                    <a:pt x="1714" y="9440"/>
                    <a:pt x="1714" y="10040"/>
                  </a:cubicBezTo>
                  <a:cubicBezTo>
                    <a:pt x="2057" y="10440"/>
                    <a:pt x="2057" y="10840"/>
                    <a:pt x="2057" y="11240"/>
                  </a:cubicBezTo>
                  <a:cubicBezTo>
                    <a:pt x="2057" y="11840"/>
                    <a:pt x="1371" y="12040"/>
                    <a:pt x="2743" y="12440"/>
                  </a:cubicBezTo>
                  <a:cubicBezTo>
                    <a:pt x="3429" y="12840"/>
                    <a:pt x="3086" y="13040"/>
                    <a:pt x="2400" y="13240"/>
                  </a:cubicBezTo>
                  <a:cubicBezTo>
                    <a:pt x="2057" y="13440"/>
                    <a:pt x="2743" y="14240"/>
                    <a:pt x="2400" y="14640"/>
                  </a:cubicBezTo>
                  <a:cubicBezTo>
                    <a:pt x="2400" y="15040"/>
                    <a:pt x="1371" y="15040"/>
                    <a:pt x="1371" y="15440"/>
                  </a:cubicBezTo>
                  <a:cubicBezTo>
                    <a:pt x="1371" y="15640"/>
                    <a:pt x="1371" y="16440"/>
                    <a:pt x="1029" y="16440"/>
                  </a:cubicBezTo>
                  <a:cubicBezTo>
                    <a:pt x="1029" y="16440"/>
                    <a:pt x="343" y="16240"/>
                    <a:pt x="0" y="16240"/>
                  </a:cubicBezTo>
                  <a:cubicBezTo>
                    <a:pt x="0" y="17040"/>
                    <a:pt x="1371" y="17240"/>
                    <a:pt x="1371" y="17840"/>
                  </a:cubicBezTo>
                  <a:cubicBezTo>
                    <a:pt x="1029" y="18040"/>
                    <a:pt x="2057" y="19040"/>
                    <a:pt x="2400" y="19240"/>
                  </a:cubicBezTo>
                  <a:cubicBezTo>
                    <a:pt x="3086" y="19640"/>
                    <a:pt x="2743" y="19840"/>
                    <a:pt x="2743" y="20240"/>
                  </a:cubicBezTo>
                  <a:cubicBezTo>
                    <a:pt x="2743" y="20440"/>
                    <a:pt x="3429" y="20840"/>
                    <a:pt x="3429" y="21240"/>
                  </a:cubicBezTo>
                  <a:cubicBezTo>
                    <a:pt x="3086" y="21440"/>
                    <a:pt x="4457" y="21240"/>
                    <a:pt x="4800" y="21440"/>
                  </a:cubicBezTo>
                  <a:cubicBezTo>
                    <a:pt x="5486" y="21440"/>
                    <a:pt x="5143" y="21240"/>
                    <a:pt x="5143" y="20840"/>
                  </a:cubicBezTo>
                  <a:cubicBezTo>
                    <a:pt x="5143" y="19840"/>
                    <a:pt x="7886" y="20640"/>
                    <a:pt x="8229" y="20040"/>
                  </a:cubicBezTo>
                  <a:cubicBezTo>
                    <a:pt x="8571" y="19440"/>
                    <a:pt x="8914" y="18840"/>
                    <a:pt x="9257" y="18240"/>
                  </a:cubicBezTo>
                  <a:cubicBezTo>
                    <a:pt x="9257" y="17840"/>
                    <a:pt x="9257" y="17440"/>
                    <a:pt x="8914" y="17240"/>
                  </a:cubicBezTo>
                  <a:cubicBezTo>
                    <a:pt x="8571" y="16840"/>
                    <a:pt x="8914" y="16840"/>
                    <a:pt x="9600" y="16640"/>
                  </a:cubicBezTo>
                  <a:cubicBezTo>
                    <a:pt x="9943" y="16640"/>
                    <a:pt x="10971" y="16440"/>
                    <a:pt x="10971" y="16240"/>
                  </a:cubicBezTo>
                  <a:cubicBezTo>
                    <a:pt x="10971" y="16240"/>
                    <a:pt x="10971" y="16040"/>
                    <a:pt x="10971" y="16040"/>
                  </a:cubicBezTo>
                  <a:cubicBezTo>
                    <a:pt x="11314" y="16040"/>
                    <a:pt x="12000" y="16040"/>
                    <a:pt x="12000" y="15840"/>
                  </a:cubicBezTo>
                  <a:cubicBezTo>
                    <a:pt x="12000" y="15640"/>
                    <a:pt x="11657" y="15640"/>
                    <a:pt x="11657" y="15440"/>
                  </a:cubicBezTo>
                  <a:cubicBezTo>
                    <a:pt x="12000" y="15440"/>
                    <a:pt x="12343" y="15240"/>
                    <a:pt x="12343" y="15240"/>
                  </a:cubicBezTo>
                  <a:cubicBezTo>
                    <a:pt x="13029" y="14840"/>
                    <a:pt x="12686" y="14640"/>
                    <a:pt x="12000" y="14440"/>
                  </a:cubicBezTo>
                  <a:cubicBezTo>
                    <a:pt x="11314" y="14040"/>
                    <a:pt x="9943" y="13840"/>
                    <a:pt x="9943" y="13040"/>
                  </a:cubicBezTo>
                  <a:cubicBezTo>
                    <a:pt x="9943" y="12640"/>
                    <a:pt x="9943" y="12240"/>
                    <a:pt x="10286" y="11840"/>
                  </a:cubicBezTo>
                  <a:cubicBezTo>
                    <a:pt x="10629" y="11440"/>
                    <a:pt x="10629" y="11440"/>
                    <a:pt x="10286" y="11040"/>
                  </a:cubicBezTo>
                  <a:cubicBezTo>
                    <a:pt x="9943" y="11040"/>
                    <a:pt x="11314" y="10440"/>
                    <a:pt x="11314" y="10440"/>
                  </a:cubicBezTo>
                  <a:cubicBezTo>
                    <a:pt x="12000" y="10040"/>
                    <a:pt x="12343" y="9640"/>
                    <a:pt x="13371" y="9440"/>
                  </a:cubicBezTo>
                  <a:cubicBezTo>
                    <a:pt x="14400" y="9240"/>
                    <a:pt x="16114" y="8640"/>
                    <a:pt x="16800" y="8040"/>
                  </a:cubicBezTo>
                  <a:cubicBezTo>
                    <a:pt x="17486" y="7440"/>
                    <a:pt x="15771" y="7040"/>
                    <a:pt x="17143" y="6840"/>
                  </a:cubicBezTo>
                  <a:cubicBezTo>
                    <a:pt x="17829" y="6640"/>
                    <a:pt x="17486" y="6640"/>
                    <a:pt x="17143" y="6240"/>
                  </a:cubicBezTo>
                  <a:cubicBezTo>
                    <a:pt x="17143" y="6040"/>
                    <a:pt x="18171" y="5840"/>
                    <a:pt x="18514" y="5840"/>
                  </a:cubicBezTo>
                  <a:cubicBezTo>
                    <a:pt x="19200" y="5440"/>
                    <a:pt x="19543" y="5240"/>
                    <a:pt x="19886" y="5640"/>
                  </a:cubicBezTo>
                  <a:cubicBezTo>
                    <a:pt x="20229" y="5640"/>
                    <a:pt x="20571" y="5440"/>
                    <a:pt x="20571" y="5440"/>
                  </a:cubicBezTo>
                  <a:cubicBezTo>
                    <a:pt x="20914" y="5440"/>
                    <a:pt x="21257" y="5440"/>
                    <a:pt x="21600" y="5440"/>
                  </a:cubicBezTo>
                  <a:cubicBezTo>
                    <a:pt x="21600" y="5240"/>
                    <a:pt x="21257" y="5240"/>
                    <a:pt x="20914" y="4840"/>
                  </a:cubicBezTo>
                  <a:cubicBezTo>
                    <a:pt x="20571" y="4640"/>
                    <a:pt x="20914" y="5040"/>
                    <a:pt x="20914" y="484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8" name="Shape 1357">
              <a:extLst>
                <a:ext uri="{FF2B5EF4-FFF2-40B4-BE49-F238E27FC236}">
                  <a16:creationId xmlns:a16="http://schemas.microsoft.com/office/drawing/2014/main" xmlns="" id="{6C6F0743-011A-4E31-A618-C7246E1D00BF}"/>
                </a:ext>
              </a:extLst>
            </p:cNvPr>
            <p:cNvSpPr/>
            <p:nvPr/>
          </p:nvSpPr>
          <p:spPr>
            <a:xfrm>
              <a:off x="17398934" y="5680392"/>
              <a:ext cx="352358" cy="553025"/>
            </a:xfrm>
            <a:custGeom>
              <a:avLst/>
              <a:gdLst/>
              <a:ahLst/>
              <a:cxnLst>
                <a:cxn ang="0">
                  <a:pos x="wd2" y="hd2"/>
                </a:cxn>
                <a:cxn ang="5400000">
                  <a:pos x="wd2" y="hd2"/>
                </a:cxn>
                <a:cxn ang="10800000">
                  <a:pos x="wd2" y="hd2"/>
                </a:cxn>
                <a:cxn ang="16200000">
                  <a:pos x="wd2" y="hd2"/>
                </a:cxn>
              </a:cxnLst>
              <a:rect l="0" t="0" r="r" b="b"/>
              <a:pathLst>
                <a:path w="21315" h="21395" extrusionOk="0">
                  <a:moveTo>
                    <a:pt x="21200" y="15171"/>
                  </a:moveTo>
                  <a:cubicBezTo>
                    <a:pt x="20800" y="14657"/>
                    <a:pt x="19600" y="14400"/>
                    <a:pt x="18800" y="14143"/>
                  </a:cubicBezTo>
                  <a:cubicBezTo>
                    <a:pt x="17600" y="13629"/>
                    <a:pt x="19200" y="13629"/>
                    <a:pt x="19600" y="13114"/>
                  </a:cubicBezTo>
                  <a:cubicBezTo>
                    <a:pt x="19600" y="13114"/>
                    <a:pt x="18000" y="11571"/>
                    <a:pt x="17600" y="11314"/>
                  </a:cubicBezTo>
                  <a:cubicBezTo>
                    <a:pt x="17600" y="11314"/>
                    <a:pt x="18400" y="11057"/>
                    <a:pt x="18400" y="11057"/>
                  </a:cubicBezTo>
                  <a:cubicBezTo>
                    <a:pt x="18400" y="10800"/>
                    <a:pt x="17600" y="10029"/>
                    <a:pt x="17600" y="9771"/>
                  </a:cubicBezTo>
                  <a:cubicBezTo>
                    <a:pt x="17600" y="9514"/>
                    <a:pt x="18000" y="9514"/>
                    <a:pt x="18000" y="9257"/>
                  </a:cubicBezTo>
                  <a:cubicBezTo>
                    <a:pt x="18400" y="9000"/>
                    <a:pt x="17600" y="8486"/>
                    <a:pt x="17600" y="8229"/>
                  </a:cubicBezTo>
                  <a:cubicBezTo>
                    <a:pt x="16800" y="7714"/>
                    <a:pt x="16000" y="7200"/>
                    <a:pt x="16800" y="6686"/>
                  </a:cubicBezTo>
                  <a:cubicBezTo>
                    <a:pt x="17200" y="6429"/>
                    <a:pt x="18000" y="6171"/>
                    <a:pt x="18000" y="5914"/>
                  </a:cubicBezTo>
                  <a:cubicBezTo>
                    <a:pt x="18400" y="5400"/>
                    <a:pt x="17600" y="5143"/>
                    <a:pt x="17600" y="4886"/>
                  </a:cubicBezTo>
                  <a:cubicBezTo>
                    <a:pt x="17200" y="4629"/>
                    <a:pt x="14400" y="3857"/>
                    <a:pt x="15200" y="3343"/>
                  </a:cubicBezTo>
                  <a:cubicBezTo>
                    <a:pt x="15200" y="3343"/>
                    <a:pt x="16000" y="3086"/>
                    <a:pt x="16000" y="3086"/>
                  </a:cubicBezTo>
                  <a:cubicBezTo>
                    <a:pt x="16000" y="3086"/>
                    <a:pt x="14800" y="2571"/>
                    <a:pt x="15600" y="2571"/>
                  </a:cubicBezTo>
                  <a:cubicBezTo>
                    <a:pt x="16800" y="2571"/>
                    <a:pt x="17600" y="1286"/>
                    <a:pt x="16400" y="771"/>
                  </a:cubicBezTo>
                  <a:cubicBezTo>
                    <a:pt x="16000" y="514"/>
                    <a:pt x="15200" y="514"/>
                    <a:pt x="14800" y="257"/>
                  </a:cubicBezTo>
                  <a:cubicBezTo>
                    <a:pt x="14400" y="0"/>
                    <a:pt x="14000" y="0"/>
                    <a:pt x="13600" y="0"/>
                  </a:cubicBezTo>
                  <a:cubicBezTo>
                    <a:pt x="12800" y="257"/>
                    <a:pt x="12400" y="0"/>
                    <a:pt x="11600" y="257"/>
                  </a:cubicBezTo>
                  <a:cubicBezTo>
                    <a:pt x="11200" y="514"/>
                    <a:pt x="10400" y="1029"/>
                    <a:pt x="10000" y="1286"/>
                  </a:cubicBezTo>
                  <a:cubicBezTo>
                    <a:pt x="10000" y="1543"/>
                    <a:pt x="10000" y="2571"/>
                    <a:pt x="9600" y="2571"/>
                  </a:cubicBezTo>
                  <a:cubicBezTo>
                    <a:pt x="9200" y="2829"/>
                    <a:pt x="8800" y="3086"/>
                    <a:pt x="8400" y="3343"/>
                  </a:cubicBezTo>
                  <a:cubicBezTo>
                    <a:pt x="8000" y="3343"/>
                    <a:pt x="7200" y="2829"/>
                    <a:pt x="6800" y="2829"/>
                  </a:cubicBezTo>
                  <a:cubicBezTo>
                    <a:pt x="6400" y="2829"/>
                    <a:pt x="6000" y="3086"/>
                    <a:pt x="5600" y="3086"/>
                  </a:cubicBezTo>
                  <a:cubicBezTo>
                    <a:pt x="4400" y="3343"/>
                    <a:pt x="3600" y="3086"/>
                    <a:pt x="2800" y="2571"/>
                  </a:cubicBezTo>
                  <a:cubicBezTo>
                    <a:pt x="2800" y="2314"/>
                    <a:pt x="2000" y="1800"/>
                    <a:pt x="1600" y="1800"/>
                  </a:cubicBezTo>
                  <a:cubicBezTo>
                    <a:pt x="1200" y="1800"/>
                    <a:pt x="400" y="2314"/>
                    <a:pt x="0" y="2314"/>
                  </a:cubicBezTo>
                  <a:cubicBezTo>
                    <a:pt x="800" y="2829"/>
                    <a:pt x="2000" y="3343"/>
                    <a:pt x="3200" y="3600"/>
                  </a:cubicBezTo>
                  <a:cubicBezTo>
                    <a:pt x="3600" y="3600"/>
                    <a:pt x="4400" y="3857"/>
                    <a:pt x="4800" y="4114"/>
                  </a:cubicBezTo>
                  <a:cubicBezTo>
                    <a:pt x="5200" y="4371"/>
                    <a:pt x="5200" y="4629"/>
                    <a:pt x="5600" y="4886"/>
                  </a:cubicBezTo>
                  <a:cubicBezTo>
                    <a:pt x="5600" y="5143"/>
                    <a:pt x="5200" y="5143"/>
                    <a:pt x="5600" y="5400"/>
                  </a:cubicBezTo>
                  <a:cubicBezTo>
                    <a:pt x="5600" y="5657"/>
                    <a:pt x="6400" y="5914"/>
                    <a:pt x="6000" y="6171"/>
                  </a:cubicBezTo>
                  <a:cubicBezTo>
                    <a:pt x="6000" y="6429"/>
                    <a:pt x="5600" y="6686"/>
                    <a:pt x="6000" y="6943"/>
                  </a:cubicBezTo>
                  <a:cubicBezTo>
                    <a:pt x="6000" y="6943"/>
                    <a:pt x="6400" y="7457"/>
                    <a:pt x="6400" y="7457"/>
                  </a:cubicBezTo>
                  <a:cubicBezTo>
                    <a:pt x="6000" y="7714"/>
                    <a:pt x="6000" y="8229"/>
                    <a:pt x="6000" y="8486"/>
                  </a:cubicBezTo>
                  <a:cubicBezTo>
                    <a:pt x="6000" y="8486"/>
                    <a:pt x="6800" y="9257"/>
                    <a:pt x="6800" y="9257"/>
                  </a:cubicBezTo>
                  <a:cubicBezTo>
                    <a:pt x="7200" y="9514"/>
                    <a:pt x="8000" y="9771"/>
                    <a:pt x="8400" y="9771"/>
                  </a:cubicBezTo>
                  <a:cubicBezTo>
                    <a:pt x="8800" y="10029"/>
                    <a:pt x="8800" y="10286"/>
                    <a:pt x="8800" y="10543"/>
                  </a:cubicBezTo>
                  <a:cubicBezTo>
                    <a:pt x="8800" y="10800"/>
                    <a:pt x="9200" y="11057"/>
                    <a:pt x="9200" y="11314"/>
                  </a:cubicBezTo>
                  <a:cubicBezTo>
                    <a:pt x="9200" y="11571"/>
                    <a:pt x="8400" y="11314"/>
                    <a:pt x="8000" y="11314"/>
                  </a:cubicBezTo>
                  <a:cubicBezTo>
                    <a:pt x="7600" y="11314"/>
                    <a:pt x="6400" y="12343"/>
                    <a:pt x="6400" y="12600"/>
                  </a:cubicBezTo>
                  <a:cubicBezTo>
                    <a:pt x="6000" y="12857"/>
                    <a:pt x="5600" y="12857"/>
                    <a:pt x="5200" y="13114"/>
                  </a:cubicBezTo>
                  <a:cubicBezTo>
                    <a:pt x="4800" y="13371"/>
                    <a:pt x="4400" y="13629"/>
                    <a:pt x="4000" y="13886"/>
                  </a:cubicBezTo>
                  <a:cubicBezTo>
                    <a:pt x="3600" y="13886"/>
                    <a:pt x="1600" y="14914"/>
                    <a:pt x="1600" y="14657"/>
                  </a:cubicBezTo>
                  <a:cubicBezTo>
                    <a:pt x="1600" y="15171"/>
                    <a:pt x="800" y="15429"/>
                    <a:pt x="800" y="15943"/>
                  </a:cubicBezTo>
                  <a:cubicBezTo>
                    <a:pt x="1200" y="16457"/>
                    <a:pt x="800" y="17229"/>
                    <a:pt x="1600" y="17229"/>
                  </a:cubicBezTo>
                  <a:cubicBezTo>
                    <a:pt x="2000" y="17229"/>
                    <a:pt x="1600" y="18514"/>
                    <a:pt x="1600" y="18771"/>
                  </a:cubicBezTo>
                  <a:cubicBezTo>
                    <a:pt x="1600" y="19286"/>
                    <a:pt x="800" y="19800"/>
                    <a:pt x="1600" y="20057"/>
                  </a:cubicBezTo>
                  <a:cubicBezTo>
                    <a:pt x="1600" y="20057"/>
                    <a:pt x="3200" y="20314"/>
                    <a:pt x="2800" y="20571"/>
                  </a:cubicBezTo>
                  <a:cubicBezTo>
                    <a:pt x="2800" y="20571"/>
                    <a:pt x="2000" y="20829"/>
                    <a:pt x="2000" y="20829"/>
                  </a:cubicBezTo>
                  <a:cubicBezTo>
                    <a:pt x="2800" y="20829"/>
                    <a:pt x="2800" y="20314"/>
                    <a:pt x="3200" y="20314"/>
                  </a:cubicBezTo>
                  <a:cubicBezTo>
                    <a:pt x="4000" y="20057"/>
                    <a:pt x="3200" y="21343"/>
                    <a:pt x="3200" y="21343"/>
                  </a:cubicBezTo>
                  <a:cubicBezTo>
                    <a:pt x="3200" y="21343"/>
                    <a:pt x="4400" y="20571"/>
                    <a:pt x="4400" y="20571"/>
                  </a:cubicBezTo>
                  <a:cubicBezTo>
                    <a:pt x="4800" y="20314"/>
                    <a:pt x="4400" y="21343"/>
                    <a:pt x="4400" y="21343"/>
                  </a:cubicBezTo>
                  <a:cubicBezTo>
                    <a:pt x="5600" y="21600"/>
                    <a:pt x="8000" y="20829"/>
                    <a:pt x="9200" y="20571"/>
                  </a:cubicBezTo>
                  <a:cubicBezTo>
                    <a:pt x="10800" y="20314"/>
                    <a:pt x="12400" y="20314"/>
                    <a:pt x="14400" y="20057"/>
                  </a:cubicBezTo>
                  <a:cubicBezTo>
                    <a:pt x="15600" y="19029"/>
                    <a:pt x="17200" y="18257"/>
                    <a:pt x="18400" y="17486"/>
                  </a:cubicBezTo>
                  <a:cubicBezTo>
                    <a:pt x="19200" y="16971"/>
                    <a:pt x="21600" y="15943"/>
                    <a:pt x="21200" y="15171"/>
                  </a:cubicBezTo>
                  <a:cubicBezTo>
                    <a:pt x="20800" y="14657"/>
                    <a:pt x="21600" y="15943"/>
                    <a:pt x="21200" y="1517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19" name="Shape 1358">
              <a:extLst>
                <a:ext uri="{FF2B5EF4-FFF2-40B4-BE49-F238E27FC236}">
                  <a16:creationId xmlns:a16="http://schemas.microsoft.com/office/drawing/2014/main" xmlns="" id="{25B7F08A-2168-4381-A261-14500C716CC6}"/>
                </a:ext>
              </a:extLst>
            </p:cNvPr>
            <p:cNvSpPr/>
            <p:nvPr/>
          </p:nvSpPr>
          <p:spPr>
            <a:xfrm>
              <a:off x="16891883" y="5618722"/>
              <a:ext cx="838485" cy="705900"/>
            </a:xfrm>
            <a:custGeom>
              <a:avLst/>
              <a:gdLst/>
              <a:ahLst/>
              <a:cxnLst>
                <a:cxn ang="0">
                  <a:pos x="wd2" y="hd2"/>
                </a:cxn>
                <a:cxn ang="5400000">
                  <a:pos x="wd2" y="hd2"/>
                </a:cxn>
                <a:cxn ang="10800000">
                  <a:pos x="wd2" y="hd2"/>
                </a:cxn>
                <a:cxn ang="16200000">
                  <a:pos x="wd2" y="hd2"/>
                </a:cxn>
              </a:cxnLst>
              <a:rect l="0" t="0" r="r" b="b"/>
              <a:pathLst>
                <a:path w="21371" h="21482" extrusionOk="0">
                  <a:moveTo>
                    <a:pt x="5643" y="20271"/>
                  </a:moveTo>
                  <a:cubicBezTo>
                    <a:pt x="5643" y="20271"/>
                    <a:pt x="5812" y="19665"/>
                    <a:pt x="5812" y="19463"/>
                  </a:cubicBezTo>
                  <a:cubicBezTo>
                    <a:pt x="5812" y="19060"/>
                    <a:pt x="5981" y="18858"/>
                    <a:pt x="6318" y="18656"/>
                  </a:cubicBezTo>
                  <a:cubicBezTo>
                    <a:pt x="6656" y="18252"/>
                    <a:pt x="6318" y="17646"/>
                    <a:pt x="6318" y="17445"/>
                  </a:cubicBezTo>
                  <a:cubicBezTo>
                    <a:pt x="6318" y="16839"/>
                    <a:pt x="6993" y="16839"/>
                    <a:pt x="6487" y="16435"/>
                  </a:cubicBezTo>
                  <a:cubicBezTo>
                    <a:pt x="6150" y="16032"/>
                    <a:pt x="5981" y="16032"/>
                    <a:pt x="6150" y="15426"/>
                  </a:cubicBezTo>
                  <a:cubicBezTo>
                    <a:pt x="6318" y="15022"/>
                    <a:pt x="6150" y="14618"/>
                    <a:pt x="6150" y="14215"/>
                  </a:cubicBezTo>
                  <a:cubicBezTo>
                    <a:pt x="5981" y="13609"/>
                    <a:pt x="5812" y="13003"/>
                    <a:pt x="6318" y="12600"/>
                  </a:cubicBezTo>
                  <a:cubicBezTo>
                    <a:pt x="6487" y="12398"/>
                    <a:pt x="6825" y="12398"/>
                    <a:pt x="6993" y="12196"/>
                  </a:cubicBezTo>
                  <a:cubicBezTo>
                    <a:pt x="7162" y="12196"/>
                    <a:pt x="7331" y="12398"/>
                    <a:pt x="7500" y="12196"/>
                  </a:cubicBezTo>
                  <a:cubicBezTo>
                    <a:pt x="7668" y="11792"/>
                    <a:pt x="7500" y="11590"/>
                    <a:pt x="7331" y="11389"/>
                  </a:cubicBezTo>
                  <a:cubicBezTo>
                    <a:pt x="7331" y="10985"/>
                    <a:pt x="7668" y="10783"/>
                    <a:pt x="7837" y="10379"/>
                  </a:cubicBezTo>
                  <a:cubicBezTo>
                    <a:pt x="7837" y="10177"/>
                    <a:pt x="8006" y="9572"/>
                    <a:pt x="8006" y="9168"/>
                  </a:cubicBezTo>
                  <a:cubicBezTo>
                    <a:pt x="8006" y="8764"/>
                    <a:pt x="8681" y="8764"/>
                    <a:pt x="8512" y="8562"/>
                  </a:cubicBezTo>
                  <a:cubicBezTo>
                    <a:pt x="8512" y="8159"/>
                    <a:pt x="8850" y="7957"/>
                    <a:pt x="9018" y="7553"/>
                  </a:cubicBezTo>
                  <a:cubicBezTo>
                    <a:pt x="9356" y="7149"/>
                    <a:pt x="9356" y="7351"/>
                    <a:pt x="9356" y="6746"/>
                  </a:cubicBezTo>
                  <a:cubicBezTo>
                    <a:pt x="9187" y="6544"/>
                    <a:pt x="9862" y="5534"/>
                    <a:pt x="10031" y="5534"/>
                  </a:cubicBezTo>
                  <a:cubicBezTo>
                    <a:pt x="10200" y="5332"/>
                    <a:pt x="10706" y="5534"/>
                    <a:pt x="10875" y="5534"/>
                  </a:cubicBezTo>
                  <a:cubicBezTo>
                    <a:pt x="10875" y="5131"/>
                    <a:pt x="10875" y="4929"/>
                    <a:pt x="10875" y="4525"/>
                  </a:cubicBezTo>
                  <a:cubicBezTo>
                    <a:pt x="11381" y="4727"/>
                    <a:pt x="11718" y="4727"/>
                    <a:pt x="12056" y="4929"/>
                  </a:cubicBezTo>
                  <a:cubicBezTo>
                    <a:pt x="12731" y="4929"/>
                    <a:pt x="12393" y="4121"/>
                    <a:pt x="12562" y="3718"/>
                  </a:cubicBezTo>
                  <a:cubicBezTo>
                    <a:pt x="12562" y="3718"/>
                    <a:pt x="12900" y="3718"/>
                    <a:pt x="13069" y="3718"/>
                  </a:cubicBezTo>
                  <a:cubicBezTo>
                    <a:pt x="13237" y="3516"/>
                    <a:pt x="13575" y="3112"/>
                    <a:pt x="13743" y="3516"/>
                  </a:cubicBezTo>
                  <a:cubicBezTo>
                    <a:pt x="14081" y="3718"/>
                    <a:pt x="14081" y="4121"/>
                    <a:pt x="14418" y="4323"/>
                  </a:cubicBezTo>
                  <a:cubicBezTo>
                    <a:pt x="14587" y="4323"/>
                    <a:pt x="14925" y="4323"/>
                    <a:pt x="15093" y="4323"/>
                  </a:cubicBezTo>
                  <a:cubicBezTo>
                    <a:pt x="15262" y="4323"/>
                    <a:pt x="15431" y="4121"/>
                    <a:pt x="15769" y="4121"/>
                  </a:cubicBezTo>
                  <a:cubicBezTo>
                    <a:pt x="15937" y="4121"/>
                    <a:pt x="16106" y="4525"/>
                    <a:pt x="16443" y="4525"/>
                  </a:cubicBezTo>
                  <a:cubicBezTo>
                    <a:pt x="16443" y="4323"/>
                    <a:pt x="17118" y="3919"/>
                    <a:pt x="17118" y="3919"/>
                  </a:cubicBezTo>
                  <a:cubicBezTo>
                    <a:pt x="17118" y="3314"/>
                    <a:pt x="17118" y="3112"/>
                    <a:pt x="17287" y="2708"/>
                  </a:cubicBezTo>
                  <a:cubicBezTo>
                    <a:pt x="17456" y="2506"/>
                    <a:pt x="17794" y="2103"/>
                    <a:pt x="17962" y="2103"/>
                  </a:cubicBezTo>
                  <a:cubicBezTo>
                    <a:pt x="18131" y="2103"/>
                    <a:pt x="18300" y="2103"/>
                    <a:pt x="18468" y="2103"/>
                  </a:cubicBezTo>
                  <a:cubicBezTo>
                    <a:pt x="18637" y="2103"/>
                    <a:pt x="18637" y="1901"/>
                    <a:pt x="18806" y="1901"/>
                  </a:cubicBezTo>
                  <a:cubicBezTo>
                    <a:pt x="18975" y="1901"/>
                    <a:pt x="19312" y="2304"/>
                    <a:pt x="19481" y="2304"/>
                  </a:cubicBezTo>
                  <a:cubicBezTo>
                    <a:pt x="19818" y="2506"/>
                    <a:pt x="19987" y="2708"/>
                    <a:pt x="19987" y="3314"/>
                  </a:cubicBezTo>
                  <a:cubicBezTo>
                    <a:pt x="20325" y="3314"/>
                    <a:pt x="21169" y="2708"/>
                    <a:pt x="20831" y="2304"/>
                  </a:cubicBezTo>
                  <a:cubicBezTo>
                    <a:pt x="21169" y="2506"/>
                    <a:pt x="20325" y="2506"/>
                    <a:pt x="20156" y="2506"/>
                  </a:cubicBezTo>
                  <a:cubicBezTo>
                    <a:pt x="21000" y="2304"/>
                    <a:pt x="19818" y="1699"/>
                    <a:pt x="19650" y="1901"/>
                  </a:cubicBezTo>
                  <a:cubicBezTo>
                    <a:pt x="19818" y="1699"/>
                    <a:pt x="19987" y="1901"/>
                    <a:pt x="19987" y="1901"/>
                  </a:cubicBezTo>
                  <a:cubicBezTo>
                    <a:pt x="20325" y="1901"/>
                    <a:pt x="20662" y="1901"/>
                    <a:pt x="20831" y="1699"/>
                  </a:cubicBezTo>
                  <a:cubicBezTo>
                    <a:pt x="21000" y="1699"/>
                    <a:pt x="21506" y="1295"/>
                    <a:pt x="21337" y="1093"/>
                  </a:cubicBezTo>
                  <a:cubicBezTo>
                    <a:pt x="21000" y="891"/>
                    <a:pt x="20494" y="689"/>
                    <a:pt x="19987" y="488"/>
                  </a:cubicBezTo>
                  <a:cubicBezTo>
                    <a:pt x="19818" y="286"/>
                    <a:pt x="19650" y="689"/>
                    <a:pt x="19481" y="891"/>
                  </a:cubicBezTo>
                  <a:cubicBezTo>
                    <a:pt x="19481" y="891"/>
                    <a:pt x="19143" y="1497"/>
                    <a:pt x="19143" y="1295"/>
                  </a:cubicBezTo>
                  <a:cubicBezTo>
                    <a:pt x="19143" y="1295"/>
                    <a:pt x="19143" y="1093"/>
                    <a:pt x="19143" y="891"/>
                  </a:cubicBezTo>
                  <a:cubicBezTo>
                    <a:pt x="19143" y="891"/>
                    <a:pt x="18806" y="891"/>
                    <a:pt x="18806" y="891"/>
                  </a:cubicBezTo>
                  <a:cubicBezTo>
                    <a:pt x="18975" y="689"/>
                    <a:pt x="19312" y="891"/>
                    <a:pt x="19312" y="689"/>
                  </a:cubicBezTo>
                  <a:cubicBezTo>
                    <a:pt x="19312" y="689"/>
                    <a:pt x="18806" y="689"/>
                    <a:pt x="18806" y="689"/>
                  </a:cubicBezTo>
                  <a:cubicBezTo>
                    <a:pt x="18806" y="488"/>
                    <a:pt x="19481" y="488"/>
                    <a:pt x="19481" y="286"/>
                  </a:cubicBezTo>
                  <a:cubicBezTo>
                    <a:pt x="19312" y="84"/>
                    <a:pt x="18300" y="-118"/>
                    <a:pt x="18468" y="286"/>
                  </a:cubicBezTo>
                  <a:cubicBezTo>
                    <a:pt x="18637" y="488"/>
                    <a:pt x="18637" y="488"/>
                    <a:pt x="18468" y="689"/>
                  </a:cubicBezTo>
                  <a:cubicBezTo>
                    <a:pt x="18300" y="891"/>
                    <a:pt x="17962" y="1295"/>
                    <a:pt x="17794" y="1295"/>
                  </a:cubicBezTo>
                  <a:cubicBezTo>
                    <a:pt x="17625" y="1295"/>
                    <a:pt x="17794" y="488"/>
                    <a:pt x="17794" y="488"/>
                  </a:cubicBezTo>
                  <a:cubicBezTo>
                    <a:pt x="17794" y="286"/>
                    <a:pt x="16950" y="1699"/>
                    <a:pt x="16781" y="1699"/>
                  </a:cubicBezTo>
                  <a:cubicBezTo>
                    <a:pt x="16275" y="1699"/>
                    <a:pt x="16781" y="891"/>
                    <a:pt x="16950" y="689"/>
                  </a:cubicBezTo>
                  <a:cubicBezTo>
                    <a:pt x="17118" y="689"/>
                    <a:pt x="17287" y="286"/>
                    <a:pt x="17287" y="286"/>
                  </a:cubicBezTo>
                  <a:cubicBezTo>
                    <a:pt x="17118" y="84"/>
                    <a:pt x="16781" y="-118"/>
                    <a:pt x="16781" y="84"/>
                  </a:cubicBezTo>
                  <a:cubicBezTo>
                    <a:pt x="16781" y="84"/>
                    <a:pt x="16950" y="286"/>
                    <a:pt x="16950" y="286"/>
                  </a:cubicBezTo>
                  <a:cubicBezTo>
                    <a:pt x="16950" y="286"/>
                    <a:pt x="16612" y="286"/>
                    <a:pt x="16443" y="286"/>
                  </a:cubicBezTo>
                  <a:cubicBezTo>
                    <a:pt x="16275" y="488"/>
                    <a:pt x="16443" y="286"/>
                    <a:pt x="16275" y="84"/>
                  </a:cubicBezTo>
                  <a:cubicBezTo>
                    <a:pt x="16275" y="84"/>
                    <a:pt x="15937" y="488"/>
                    <a:pt x="15937" y="488"/>
                  </a:cubicBezTo>
                  <a:cubicBezTo>
                    <a:pt x="15937" y="689"/>
                    <a:pt x="16275" y="891"/>
                    <a:pt x="16106" y="891"/>
                  </a:cubicBezTo>
                  <a:cubicBezTo>
                    <a:pt x="15937" y="891"/>
                    <a:pt x="15937" y="891"/>
                    <a:pt x="15937" y="891"/>
                  </a:cubicBezTo>
                  <a:cubicBezTo>
                    <a:pt x="15769" y="891"/>
                    <a:pt x="15769" y="1093"/>
                    <a:pt x="15769" y="1295"/>
                  </a:cubicBezTo>
                  <a:cubicBezTo>
                    <a:pt x="15937" y="891"/>
                    <a:pt x="15262" y="1093"/>
                    <a:pt x="15262" y="1093"/>
                  </a:cubicBezTo>
                  <a:cubicBezTo>
                    <a:pt x="15262" y="1093"/>
                    <a:pt x="15600" y="891"/>
                    <a:pt x="15600" y="689"/>
                  </a:cubicBezTo>
                  <a:cubicBezTo>
                    <a:pt x="15600" y="891"/>
                    <a:pt x="14925" y="1093"/>
                    <a:pt x="14756" y="1093"/>
                  </a:cubicBezTo>
                  <a:cubicBezTo>
                    <a:pt x="14587" y="1093"/>
                    <a:pt x="15262" y="1699"/>
                    <a:pt x="15262" y="1699"/>
                  </a:cubicBezTo>
                  <a:cubicBezTo>
                    <a:pt x="15262" y="1699"/>
                    <a:pt x="15093" y="2103"/>
                    <a:pt x="15093" y="2103"/>
                  </a:cubicBezTo>
                  <a:cubicBezTo>
                    <a:pt x="15093" y="2103"/>
                    <a:pt x="14587" y="1497"/>
                    <a:pt x="14587" y="1497"/>
                  </a:cubicBezTo>
                  <a:cubicBezTo>
                    <a:pt x="14587" y="1497"/>
                    <a:pt x="14250" y="2103"/>
                    <a:pt x="14250" y="1497"/>
                  </a:cubicBezTo>
                  <a:cubicBezTo>
                    <a:pt x="14081" y="1295"/>
                    <a:pt x="13575" y="1699"/>
                    <a:pt x="13406" y="1497"/>
                  </a:cubicBezTo>
                  <a:cubicBezTo>
                    <a:pt x="13575" y="1699"/>
                    <a:pt x="14081" y="1699"/>
                    <a:pt x="14081" y="1901"/>
                  </a:cubicBezTo>
                  <a:cubicBezTo>
                    <a:pt x="14081" y="1901"/>
                    <a:pt x="13912" y="1901"/>
                    <a:pt x="13912" y="2103"/>
                  </a:cubicBezTo>
                  <a:cubicBezTo>
                    <a:pt x="13912" y="2304"/>
                    <a:pt x="14081" y="2304"/>
                    <a:pt x="14081" y="2506"/>
                  </a:cubicBezTo>
                  <a:cubicBezTo>
                    <a:pt x="14081" y="2506"/>
                    <a:pt x="13575" y="2304"/>
                    <a:pt x="13575" y="2103"/>
                  </a:cubicBezTo>
                  <a:cubicBezTo>
                    <a:pt x="13406" y="2103"/>
                    <a:pt x="13406" y="2304"/>
                    <a:pt x="13406" y="2506"/>
                  </a:cubicBezTo>
                  <a:cubicBezTo>
                    <a:pt x="13237" y="2506"/>
                    <a:pt x="13237" y="2304"/>
                    <a:pt x="13237" y="2103"/>
                  </a:cubicBezTo>
                  <a:cubicBezTo>
                    <a:pt x="13237" y="2103"/>
                    <a:pt x="12900" y="2506"/>
                    <a:pt x="12900" y="2506"/>
                  </a:cubicBezTo>
                  <a:cubicBezTo>
                    <a:pt x="12731" y="2708"/>
                    <a:pt x="13069" y="2708"/>
                    <a:pt x="13069" y="2910"/>
                  </a:cubicBezTo>
                  <a:cubicBezTo>
                    <a:pt x="13069" y="2910"/>
                    <a:pt x="12731" y="2910"/>
                    <a:pt x="12731" y="2910"/>
                  </a:cubicBezTo>
                  <a:cubicBezTo>
                    <a:pt x="12562" y="2708"/>
                    <a:pt x="12731" y="2506"/>
                    <a:pt x="12731" y="2304"/>
                  </a:cubicBezTo>
                  <a:cubicBezTo>
                    <a:pt x="12731" y="2304"/>
                    <a:pt x="12225" y="2708"/>
                    <a:pt x="12225" y="2708"/>
                  </a:cubicBezTo>
                  <a:cubicBezTo>
                    <a:pt x="12225" y="2708"/>
                    <a:pt x="12225" y="2708"/>
                    <a:pt x="12393" y="2708"/>
                  </a:cubicBezTo>
                  <a:cubicBezTo>
                    <a:pt x="12225" y="2708"/>
                    <a:pt x="12056" y="3112"/>
                    <a:pt x="12056" y="3112"/>
                  </a:cubicBezTo>
                  <a:cubicBezTo>
                    <a:pt x="11887" y="2910"/>
                    <a:pt x="12225" y="2708"/>
                    <a:pt x="12056" y="2708"/>
                  </a:cubicBezTo>
                  <a:cubicBezTo>
                    <a:pt x="11887" y="2506"/>
                    <a:pt x="11718" y="2506"/>
                    <a:pt x="11718" y="2304"/>
                  </a:cubicBezTo>
                  <a:cubicBezTo>
                    <a:pt x="11718" y="2304"/>
                    <a:pt x="12056" y="2304"/>
                    <a:pt x="12056" y="2304"/>
                  </a:cubicBezTo>
                  <a:cubicBezTo>
                    <a:pt x="12056" y="2103"/>
                    <a:pt x="11550" y="1901"/>
                    <a:pt x="11381" y="1901"/>
                  </a:cubicBezTo>
                  <a:cubicBezTo>
                    <a:pt x="11381" y="2103"/>
                    <a:pt x="11550" y="2506"/>
                    <a:pt x="11550" y="2506"/>
                  </a:cubicBezTo>
                  <a:cubicBezTo>
                    <a:pt x="11550" y="2506"/>
                    <a:pt x="10875" y="2708"/>
                    <a:pt x="11044" y="2708"/>
                  </a:cubicBezTo>
                  <a:cubicBezTo>
                    <a:pt x="11044" y="2708"/>
                    <a:pt x="11381" y="2708"/>
                    <a:pt x="11381" y="2708"/>
                  </a:cubicBezTo>
                  <a:cubicBezTo>
                    <a:pt x="11381" y="2708"/>
                    <a:pt x="11212" y="2708"/>
                    <a:pt x="11212" y="2708"/>
                  </a:cubicBezTo>
                  <a:cubicBezTo>
                    <a:pt x="11381" y="3112"/>
                    <a:pt x="11718" y="2708"/>
                    <a:pt x="11550" y="2708"/>
                  </a:cubicBezTo>
                  <a:cubicBezTo>
                    <a:pt x="11718" y="2910"/>
                    <a:pt x="11550" y="3112"/>
                    <a:pt x="11550" y="3112"/>
                  </a:cubicBezTo>
                  <a:cubicBezTo>
                    <a:pt x="11550" y="3314"/>
                    <a:pt x="11212" y="2910"/>
                    <a:pt x="11212" y="2910"/>
                  </a:cubicBezTo>
                  <a:cubicBezTo>
                    <a:pt x="11044" y="2910"/>
                    <a:pt x="11044" y="2708"/>
                    <a:pt x="10875" y="2708"/>
                  </a:cubicBezTo>
                  <a:cubicBezTo>
                    <a:pt x="10875" y="2708"/>
                    <a:pt x="10706" y="3112"/>
                    <a:pt x="10537" y="2910"/>
                  </a:cubicBezTo>
                  <a:cubicBezTo>
                    <a:pt x="10537" y="2708"/>
                    <a:pt x="10031" y="3112"/>
                    <a:pt x="10031" y="3112"/>
                  </a:cubicBezTo>
                  <a:cubicBezTo>
                    <a:pt x="10031" y="3112"/>
                    <a:pt x="10031" y="3718"/>
                    <a:pt x="10031" y="3718"/>
                  </a:cubicBezTo>
                  <a:cubicBezTo>
                    <a:pt x="10031" y="3919"/>
                    <a:pt x="10200" y="3314"/>
                    <a:pt x="10368" y="3516"/>
                  </a:cubicBezTo>
                  <a:cubicBezTo>
                    <a:pt x="10368" y="3516"/>
                    <a:pt x="10706" y="3718"/>
                    <a:pt x="10706" y="3516"/>
                  </a:cubicBezTo>
                  <a:cubicBezTo>
                    <a:pt x="10706" y="3718"/>
                    <a:pt x="10537" y="3718"/>
                    <a:pt x="10537" y="3919"/>
                  </a:cubicBezTo>
                  <a:cubicBezTo>
                    <a:pt x="10368" y="3919"/>
                    <a:pt x="10537" y="4323"/>
                    <a:pt x="10368" y="4323"/>
                  </a:cubicBezTo>
                  <a:cubicBezTo>
                    <a:pt x="10368" y="4525"/>
                    <a:pt x="10200" y="4121"/>
                    <a:pt x="10200" y="4121"/>
                  </a:cubicBezTo>
                  <a:cubicBezTo>
                    <a:pt x="10031" y="4121"/>
                    <a:pt x="10031" y="4525"/>
                    <a:pt x="9862" y="4525"/>
                  </a:cubicBezTo>
                  <a:cubicBezTo>
                    <a:pt x="9862" y="4525"/>
                    <a:pt x="9862" y="4121"/>
                    <a:pt x="9862" y="4121"/>
                  </a:cubicBezTo>
                  <a:cubicBezTo>
                    <a:pt x="9693" y="4121"/>
                    <a:pt x="9693" y="4323"/>
                    <a:pt x="9525" y="4323"/>
                  </a:cubicBezTo>
                  <a:cubicBezTo>
                    <a:pt x="9525" y="4323"/>
                    <a:pt x="9525" y="3919"/>
                    <a:pt x="9525" y="3919"/>
                  </a:cubicBezTo>
                  <a:cubicBezTo>
                    <a:pt x="9525" y="3718"/>
                    <a:pt x="9356" y="4323"/>
                    <a:pt x="9187" y="4323"/>
                  </a:cubicBezTo>
                  <a:cubicBezTo>
                    <a:pt x="8850" y="4525"/>
                    <a:pt x="9356" y="3314"/>
                    <a:pt x="9356" y="3314"/>
                  </a:cubicBezTo>
                  <a:cubicBezTo>
                    <a:pt x="9187" y="3314"/>
                    <a:pt x="8850" y="3516"/>
                    <a:pt x="8850" y="3516"/>
                  </a:cubicBezTo>
                  <a:cubicBezTo>
                    <a:pt x="8681" y="3718"/>
                    <a:pt x="9018" y="3919"/>
                    <a:pt x="9018" y="3919"/>
                  </a:cubicBezTo>
                  <a:cubicBezTo>
                    <a:pt x="8850" y="3919"/>
                    <a:pt x="8850" y="3919"/>
                    <a:pt x="8681" y="3919"/>
                  </a:cubicBezTo>
                  <a:cubicBezTo>
                    <a:pt x="8681" y="3919"/>
                    <a:pt x="8681" y="4121"/>
                    <a:pt x="8512" y="4323"/>
                  </a:cubicBezTo>
                  <a:cubicBezTo>
                    <a:pt x="8681" y="4121"/>
                    <a:pt x="7837" y="4121"/>
                    <a:pt x="8175" y="4323"/>
                  </a:cubicBezTo>
                  <a:cubicBezTo>
                    <a:pt x="8175" y="4525"/>
                    <a:pt x="8512" y="4323"/>
                    <a:pt x="8512" y="4323"/>
                  </a:cubicBezTo>
                  <a:cubicBezTo>
                    <a:pt x="8512" y="4323"/>
                    <a:pt x="8343" y="4525"/>
                    <a:pt x="8512" y="4525"/>
                  </a:cubicBezTo>
                  <a:cubicBezTo>
                    <a:pt x="8512" y="4525"/>
                    <a:pt x="8681" y="4525"/>
                    <a:pt x="8681" y="4323"/>
                  </a:cubicBezTo>
                  <a:cubicBezTo>
                    <a:pt x="8681" y="4323"/>
                    <a:pt x="8681" y="4727"/>
                    <a:pt x="8512" y="4727"/>
                  </a:cubicBezTo>
                  <a:cubicBezTo>
                    <a:pt x="8343" y="4727"/>
                    <a:pt x="8343" y="4525"/>
                    <a:pt x="8175" y="4525"/>
                  </a:cubicBezTo>
                  <a:cubicBezTo>
                    <a:pt x="8006" y="4727"/>
                    <a:pt x="8006" y="5131"/>
                    <a:pt x="7837" y="5131"/>
                  </a:cubicBezTo>
                  <a:cubicBezTo>
                    <a:pt x="7837" y="5131"/>
                    <a:pt x="7331" y="5131"/>
                    <a:pt x="7331" y="5131"/>
                  </a:cubicBezTo>
                  <a:cubicBezTo>
                    <a:pt x="7331" y="5736"/>
                    <a:pt x="8512" y="4929"/>
                    <a:pt x="8512" y="4929"/>
                  </a:cubicBezTo>
                  <a:cubicBezTo>
                    <a:pt x="8681" y="4929"/>
                    <a:pt x="8850" y="4727"/>
                    <a:pt x="9018" y="4929"/>
                  </a:cubicBezTo>
                  <a:cubicBezTo>
                    <a:pt x="9356" y="4929"/>
                    <a:pt x="9187" y="4525"/>
                    <a:pt x="9018" y="4525"/>
                  </a:cubicBezTo>
                  <a:cubicBezTo>
                    <a:pt x="9187" y="4525"/>
                    <a:pt x="9187" y="4525"/>
                    <a:pt x="9187" y="4525"/>
                  </a:cubicBezTo>
                  <a:cubicBezTo>
                    <a:pt x="9356" y="4929"/>
                    <a:pt x="9525" y="4525"/>
                    <a:pt x="9693" y="4525"/>
                  </a:cubicBezTo>
                  <a:cubicBezTo>
                    <a:pt x="9525" y="4525"/>
                    <a:pt x="9525" y="4929"/>
                    <a:pt x="9356" y="4929"/>
                  </a:cubicBezTo>
                  <a:cubicBezTo>
                    <a:pt x="9525" y="4929"/>
                    <a:pt x="9693" y="4929"/>
                    <a:pt x="9693" y="4929"/>
                  </a:cubicBezTo>
                  <a:cubicBezTo>
                    <a:pt x="9693" y="4929"/>
                    <a:pt x="9356" y="5131"/>
                    <a:pt x="9356" y="5332"/>
                  </a:cubicBezTo>
                  <a:cubicBezTo>
                    <a:pt x="9356" y="5332"/>
                    <a:pt x="10200" y="4929"/>
                    <a:pt x="10200" y="5131"/>
                  </a:cubicBezTo>
                  <a:cubicBezTo>
                    <a:pt x="10031" y="5332"/>
                    <a:pt x="9525" y="5131"/>
                    <a:pt x="9525" y="5534"/>
                  </a:cubicBezTo>
                  <a:cubicBezTo>
                    <a:pt x="9356" y="6140"/>
                    <a:pt x="9018" y="5332"/>
                    <a:pt x="9018" y="5332"/>
                  </a:cubicBezTo>
                  <a:cubicBezTo>
                    <a:pt x="9018" y="5131"/>
                    <a:pt x="9018" y="5736"/>
                    <a:pt x="9018" y="5736"/>
                  </a:cubicBezTo>
                  <a:cubicBezTo>
                    <a:pt x="9018" y="5736"/>
                    <a:pt x="8850" y="5332"/>
                    <a:pt x="8681" y="5332"/>
                  </a:cubicBezTo>
                  <a:cubicBezTo>
                    <a:pt x="8512" y="5534"/>
                    <a:pt x="8175" y="5938"/>
                    <a:pt x="8175" y="6140"/>
                  </a:cubicBezTo>
                  <a:cubicBezTo>
                    <a:pt x="8175" y="6140"/>
                    <a:pt x="8512" y="5938"/>
                    <a:pt x="8512" y="5938"/>
                  </a:cubicBezTo>
                  <a:cubicBezTo>
                    <a:pt x="8512" y="6140"/>
                    <a:pt x="8850" y="5938"/>
                    <a:pt x="8850" y="6140"/>
                  </a:cubicBezTo>
                  <a:cubicBezTo>
                    <a:pt x="8850" y="5938"/>
                    <a:pt x="8343" y="6140"/>
                    <a:pt x="8343" y="6342"/>
                  </a:cubicBezTo>
                  <a:cubicBezTo>
                    <a:pt x="8512" y="6544"/>
                    <a:pt x="9018" y="6140"/>
                    <a:pt x="8850" y="6544"/>
                  </a:cubicBezTo>
                  <a:cubicBezTo>
                    <a:pt x="9018" y="6140"/>
                    <a:pt x="7837" y="6746"/>
                    <a:pt x="7837" y="6746"/>
                  </a:cubicBezTo>
                  <a:cubicBezTo>
                    <a:pt x="7837" y="6544"/>
                    <a:pt x="8850" y="6947"/>
                    <a:pt x="8681" y="6947"/>
                  </a:cubicBezTo>
                  <a:cubicBezTo>
                    <a:pt x="8512" y="7149"/>
                    <a:pt x="8343" y="6746"/>
                    <a:pt x="8175" y="6947"/>
                  </a:cubicBezTo>
                  <a:cubicBezTo>
                    <a:pt x="8175" y="6947"/>
                    <a:pt x="8175" y="6947"/>
                    <a:pt x="8175" y="6947"/>
                  </a:cubicBezTo>
                  <a:cubicBezTo>
                    <a:pt x="8175" y="7149"/>
                    <a:pt x="7668" y="6746"/>
                    <a:pt x="7500" y="7149"/>
                  </a:cubicBezTo>
                  <a:cubicBezTo>
                    <a:pt x="7500" y="7149"/>
                    <a:pt x="8006" y="7149"/>
                    <a:pt x="8006" y="7149"/>
                  </a:cubicBezTo>
                  <a:cubicBezTo>
                    <a:pt x="7668" y="7553"/>
                    <a:pt x="7331" y="7149"/>
                    <a:pt x="7500" y="7755"/>
                  </a:cubicBezTo>
                  <a:cubicBezTo>
                    <a:pt x="7500" y="7755"/>
                    <a:pt x="7162" y="7957"/>
                    <a:pt x="7162" y="7957"/>
                  </a:cubicBezTo>
                  <a:cubicBezTo>
                    <a:pt x="6993" y="8159"/>
                    <a:pt x="6993" y="8159"/>
                    <a:pt x="6993" y="8159"/>
                  </a:cubicBezTo>
                  <a:cubicBezTo>
                    <a:pt x="6993" y="8361"/>
                    <a:pt x="6825" y="8361"/>
                    <a:pt x="6825" y="8361"/>
                  </a:cubicBezTo>
                  <a:cubicBezTo>
                    <a:pt x="6825" y="8562"/>
                    <a:pt x="6993" y="8361"/>
                    <a:pt x="6993" y="8361"/>
                  </a:cubicBezTo>
                  <a:cubicBezTo>
                    <a:pt x="7162" y="8361"/>
                    <a:pt x="6993" y="8562"/>
                    <a:pt x="6993" y="8562"/>
                  </a:cubicBezTo>
                  <a:cubicBezTo>
                    <a:pt x="7162" y="8562"/>
                    <a:pt x="7500" y="8764"/>
                    <a:pt x="7668" y="8562"/>
                  </a:cubicBezTo>
                  <a:cubicBezTo>
                    <a:pt x="7331" y="8764"/>
                    <a:pt x="7331" y="8764"/>
                    <a:pt x="6993" y="8764"/>
                  </a:cubicBezTo>
                  <a:cubicBezTo>
                    <a:pt x="6825" y="8764"/>
                    <a:pt x="6318" y="8764"/>
                    <a:pt x="6318" y="8966"/>
                  </a:cubicBezTo>
                  <a:cubicBezTo>
                    <a:pt x="6318" y="8966"/>
                    <a:pt x="6487" y="8966"/>
                    <a:pt x="6487" y="8966"/>
                  </a:cubicBezTo>
                  <a:cubicBezTo>
                    <a:pt x="6487" y="8966"/>
                    <a:pt x="6318" y="9168"/>
                    <a:pt x="6318" y="9168"/>
                  </a:cubicBezTo>
                  <a:cubicBezTo>
                    <a:pt x="6318" y="9168"/>
                    <a:pt x="6656" y="8966"/>
                    <a:pt x="6656" y="9168"/>
                  </a:cubicBezTo>
                  <a:cubicBezTo>
                    <a:pt x="6656" y="9168"/>
                    <a:pt x="6318" y="9572"/>
                    <a:pt x="6318" y="9572"/>
                  </a:cubicBezTo>
                  <a:cubicBezTo>
                    <a:pt x="6318" y="9572"/>
                    <a:pt x="6487" y="9572"/>
                    <a:pt x="6487" y="9774"/>
                  </a:cubicBezTo>
                  <a:cubicBezTo>
                    <a:pt x="6487" y="9774"/>
                    <a:pt x="6150" y="9774"/>
                    <a:pt x="6150" y="9774"/>
                  </a:cubicBezTo>
                  <a:cubicBezTo>
                    <a:pt x="6150" y="9774"/>
                    <a:pt x="6487" y="9975"/>
                    <a:pt x="6487" y="9975"/>
                  </a:cubicBezTo>
                  <a:cubicBezTo>
                    <a:pt x="6318" y="9975"/>
                    <a:pt x="6150" y="9975"/>
                    <a:pt x="6150" y="9975"/>
                  </a:cubicBezTo>
                  <a:cubicBezTo>
                    <a:pt x="6150" y="10177"/>
                    <a:pt x="6318" y="10379"/>
                    <a:pt x="6487" y="10379"/>
                  </a:cubicBezTo>
                  <a:cubicBezTo>
                    <a:pt x="6150" y="10379"/>
                    <a:pt x="5812" y="10379"/>
                    <a:pt x="5643" y="10783"/>
                  </a:cubicBezTo>
                  <a:cubicBezTo>
                    <a:pt x="5643" y="10985"/>
                    <a:pt x="4968" y="10783"/>
                    <a:pt x="4968" y="10783"/>
                  </a:cubicBezTo>
                  <a:cubicBezTo>
                    <a:pt x="4968" y="11389"/>
                    <a:pt x="5981" y="10783"/>
                    <a:pt x="6150" y="10783"/>
                  </a:cubicBezTo>
                  <a:cubicBezTo>
                    <a:pt x="5981" y="10783"/>
                    <a:pt x="5812" y="11187"/>
                    <a:pt x="5812" y="11187"/>
                  </a:cubicBezTo>
                  <a:cubicBezTo>
                    <a:pt x="5306" y="11187"/>
                    <a:pt x="5643" y="11389"/>
                    <a:pt x="5475" y="11590"/>
                  </a:cubicBezTo>
                  <a:cubicBezTo>
                    <a:pt x="5306" y="11792"/>
                    <a:pt x="4968" y="11389"/>
                    <a:pt x="4800" y="11590"/>
                  </a:cubicBezTo>
                  <a:cubicBezTo>
                    <a:pt x="4800" y="11792"/>
                    <a:pt x="4293" y="12196"/>
                    <a:pt x="4293" y="12196"/>
                  </a:cubicBezTo>
                  <a:cubicBezTo>
                    <a:pt x="4293" y="12398"/>
                    <a:pt x="4462" y="12398"/>
                    <a:pt x="4462" y="12398"/>
                  </a:cubicBezTo>
                  <a:cubicBezTo>
                    <a:pt x="4462" y="12600"/>
                    <a:pt x="3956" y="12600"/>
                    <a:pt x="3956" y="12600"/>
                  </a:cubicBezTo>
                  <a:cubicBezTo>
                    <a:pt x="3956" y="12600"/>
                    <a:pt x="4125" y="12802"/>
                    <a:pt x="4125" y="13003"/>
                  </a:cubicBezTo>
                  <a:cubicBezTo>
                    <a:pt x="4125" y="13205"/>
                    <a:pt x="4462" y="13003"/>
                    <a:pt x="4631" y="13003"/>
                  </a:cubicBezTo>
                  <a:cubicBezTo>
                    <a:pt x="4800" y="12802"/>
                    <a:pt x="4968" y="13003"/>
                    <a:pt x="5137" y="12802"/>
                  </a:cubicBezTo>
                  <a:cubicBezTo>
                    <a:pt x="5137" y="12802"/>
                    <a:pt x="4968" y="12600"/>
                    <a:pt x="4968" y="12398"/>
                  </a:cubicBezTo>
                  <a:cubicBezTo>
                    <a:pt x="4968" y="12398"/>
                    <a:pt x="5306" y="12600"/>
                    <a:pt x="5475" y="12802"/>
                  </a:cubicBezTo>
                  <a:cubicBezTo>
                    <a:pt x="5475" y="12802"/>
                    <a:pt x="4968" y="13205"/>
                    <a:pt x="4968" y="13205"/>
                  </a:cubicBezTo>
                  <a:cubicBezTo>
                    <a:pt x="4800" y="13205"/>
                    <a:pt x="4631" y="13407"/>
                    <a:pt x="4631" y="13205"/>
                  </a:cubicBezTo>
                  <a:cubicBezTo>
                    <a:pt x="4462" y="13003"/>
                    <a:pt x="4293" y="13407"/>
                    <a:pt x="4125" y="13407"/>
                  </a:cubicBezTo>
                  <a:cubicBezTo>
                    <a:pt x="3956" y="13205"/>
                    <a:pt x="3956" y="12600"/>
                    <a:pt x="3787" y="13205"/>
                  </a:cubicBezTo>
                  <a:cubicBezTo>
                    <a:pt x="3450" y="14013"/>
                    <a:pt x="3281" y="13003"/>
                    <a:pt x="3450" y="13003"/>
                  </a:cubicBezTo>
                  <a:cubicBezTo>
                    <a:pt x="3112" y="13003"/>
                    <a:pt x="3450" y="13811"/>
                    <a:pt x="3112" y="13609"/>
                  </a:cubicBezTo>
                  <a:cubicBezTo>
                    <a:pt x="2437" y="13609"/>
                    <a:pt x="2943" y="14013"/>
                    <a:pt x="2775" y="14215"/>
                  </a:cubicBezTo>
                  <a:cubicBezTo>
                    <a:pt x="2606" y="14215"/>
                    <a:pt x="2606" y="13811"/>
                    <a:pt x="2606" y="13811"/>
                  </a:cubicBezTo>
                  <a:cubicBezTo>
                    <a:pt x="2268" y="13811"/>
                    <a:pt x="1931" y="14013"/>
                    <a:pt x="1762" y="14215"/>
                  </a:cubicBezTo>
                  <a:cubicBezTo>
                    <a:pt x="1762" y="14417"/>
                    <a:pt x="2437" y="14417"/>
                    <a:pt x="2606" y="14417"/>
                  </a:cubicBezTo>
                  <a:cubicBezTo>
                    <a:pt x="2606" y="14417"/>
                    <a:pt x="3112" y="14215"/>
                    <a:pt x="3112" y="14215"/>
                  </a:cubicBezTo>
                  <a:cubicBezTo>
                    <a:pt x="3281" y="14417"/>
                    <a:pt x="2437" y="14417"/>
                    <a:pt x="2437" y="14417"/>
                  </a:cubicBezTo>
                  <a:cubicBezTo>
                    <a:pt x="2268" y="14417"/>
                    <a:pt x="2268" y="14618"/>
                    <a:pt x="2100" y="14618"/>
                  </a:cubicBezTo>
                  <a:cubicBezTo>
                    <a:pt x="1931" y="14618"/>
                    <a:pt x="1762" y="14618"/>
                    <a:pt x="1593" y="14618"/>
                  </a:cubicBezTo>
                  <a:cubicBezTo>
                    <a:pt x="1256" y="14417"/>
                    <a:pt x="1087" y="14618"/>
                    <a:pt x="1425" y="14820"/>
                  </a:cubicBezTo>
                  <a:cubicBezTo>
                    <a:pt x="1593" y="14820"/>
                    <a:pt x="1931" y="14820"/>
                    <a:pt x="1931" y="15224"/>
                  </a:cubicBezTo>
                  <a:cubicBezTo>
                    <a:pt x="1931" y="15224"/>
                    <a:pt x="1762" y="15628"/>
                    <a:pt x="1762" y="15426"/>
                  </a:cubicBezTo>
                  <a:cubicBezTo>
                    <a:pt x="1593" y="15426"/>
                    <a:pt x="1931" y="15022"/>
                    <a:pt x="1593" y="14820"/>
                  </a:cubicBezTo>
                  <a:cubicBezTo>
                    <a:pt x="1087" y="14820"/>
                    <a:pt x="1425" y="15022"/>
                    <a:pt x="1256" y="15224"/>
                  </a:cubicBezTo>
                  <a:cubicBezTo>
                    <a:pt x="1256" y="15224"/>
                    <a:pt x="1256" y="14618"/>
                    <a:pt x="1087" y="14618"/>
                  </a:cubicBezTo>
                  <a:cubicBezTo>
                    <a:pt x="1087" y="14417"/>
                    <a:pt x="750" y="15628"/>
                    <a:pt x="918" y="15426"/>
                  </a:cubicBezTo>
                  <a:cubicBezTo>
                    <a:pt x="750" y="15426"/>
                    <a:pt x="750" y="15022"/>
                    <a:pt x="750" y="15022"/>
                  </a:cubicBezTo>
                  <a:cubicBezTo>
                    <a:pt x="581" y="15022"/>
                    <a:pt x="581" y="15426"/>
                    <a:pt x="581" y="15426"/>
                  </a:cubicBezTo>
                  <a:cubicBezTo>
                    <a:pt x="412" y="15628"/>
                    <a:pt x="75" y="15426"/>
                    <a:pt x="75" y="15628"/>
                  </a:cubicBezTo>
                  <a:cubicBezTo>
                    <a:pt x="75" y="15830"/>
                    <a:pt x="-94" y="16032"/>
                    <a:pt x="75" y="16032"/>
                  </a:cubicBezTo>
                  <a:cubicBezTo>
                    <a:pt x="243" y="16032"/>
                    <a:pt x="412" y="16032"/>
                    <a:pt x="581" y="16233"/>
                  </a:cubicBezTo>
                  <a:cubicBezTo>
                    <a:pt x="581" y="16233"/>
                    <a:pt x="-94" y="16435"/>
                    <a:pt x="75" y="16637"/>
                  </a:cubicBezTo>
                  <a:cubicBezTo>
                    <a:pt x="75" y="16839"/>
                    <a:pt x="412" y="16839"/>
                    <a:pt x="412" y="16839"/>
                  </a:cubicBezTo>
                  <a:cubicBezTo>
                    <a:pt x="412" y="16839"/>
                    <a:pt x="918" y="16637"/>
                    <a:pt x="918" y="16839"/>
                  </a:cubicBezTo>
                  <a:cubicBezTo>
                    <a:pt x="750" y="17041"/>
                    <a:pt x="243" y="16839"/>
                    <a:pt x="75" y="17243"/>
                  </a:cubicBezTo>
                  <a:cubicBezTo>
                    <a:pt x="-94" y="17445"/>
                    <a:pt x="918" y="17445"/>
                    <a:pt x="581" y="17848"/>
                  </a:cubicBezTo>
                  <a:cubicBezTo>
                    <a:pt x="581" y="17848"/>
                    <a:pt x="412" y="17445"/>
                    <a:pt x="243" y="17646"/>
                  </a:cubicBezTo>
                  <a:cubicBezTo>
                    <a:pt x="75" y="17848"/>
                    <a:pt x="75" y="18050"/>
                    <a:pt x="243" y="18252"/>
                  </a:cubicBezTo>
                  <a:cubicBezTo>
                    <a:pt x="412" y="18252"/>
                    <a:pt x="750" y="18454"/>
                    <a:pt x="918" y="18454"/>
                  </a:cubicBezTo>
                  <a:cubicBezTo>
                    <a:pt x="1087" y="18252"/>
                    <a:pt x="1256" y="17848"/>
                    <a:pt x="1425" y="18050"/>
                  </a:cubicBezTo>
                  <a:cubicBezTo>
                    <a:pt x="1256" y="18050"/>
                    <a:pt x="1087" y="18252"/>
                    <a:pt x="1087" y="18252"/>
                  </a:cubicBezTo>
                  <a:cubicBezTo>
                    <a:pt x="1087" y="18454"/>
                    <a:pt x="918" y="18454"/>
                    <a:pt x="750" y="18454"/>
                  </a:cubicBezTo>
                  <a:cubicBezTo>
                    <a:pt x="750" y="18454"/>
                    <a:pt x="1087" y="18656"/>
                    <a:pt x="1087" y="18858"/>
                  </a:cubicBezTo>
                  <a:cubicBezTo>
                    <a:pt x="1087" y="18858"/>
                    <a:pt x="581" y="18454"/>
                    <a:pt x="750" y="18858"/>
                  </a:cubicBezTo>
                  <a:cubicBezTo>
                    <a:pt x="750" y="19060"/>
                    <a:pt x="1256" y="19261"/>
                    <a:pt x="1256" y="19261"/>
                  </a:cubicBezTo>
                  <a:cubicBezTo>
                    <a:pt x="1256" y="19463"/>
                    <a:pt x="750" y="19060"/>
                    <a:pt x="581" y="19261"/>
                  </a:cubicBezTo>
                  <a:cubicBezTo>
                    <a:pt x="243" y="19261"/>
                    <a:pt x="581" y="18656"/>
                    <a:pt x="412" y="18656"/>
                  </a:cubicBezTo>
                  <a:cubicBezTo>
                    <a:pt x="412" y="18656"/>
                    <a:pt x="75" y="19060"/>
                    <a:pt x="243" y="19261"/>
                  </a:cubicBezTo>
                  <a:cubicBezTo>
                    <a:pt x="412" y="19261"/>
                    <a:pt x="243" y="19665"/>
                    <a:pt x="243" y="19665"/>
                  </a:cubicBezTo>
                  <a:cubicBezTo>
                    <a:pt x="412" y="19867"/>
                    <a:pt x="581" y="19463"/>
                    <a:pt x="750" y="19261"/>
                  </a:cubicBezTo>
                  <a:cubicBezTo>
                    <a:pt x="750" y="19261"/>
                    <a:pt x="750" y="19463"/>
                    <a:pt x="750" y="19463"/>
                  </a:cubicBezTo>
                  <a:cubicBezTo>
                    <a:pt x="918" y="19463"/>
                    <a:pt x="918" y="19261"/>
                    <a:pt x="1087" y="19261"/>
                  </a:cubicBezTo>
                  <a:cubicBezTo>
                    <a:pt x="1087" y="19261"/>
                    <a:pt x="1087" y="19665"/>
                    <a:pt x="918" y="19665"/>
                  </a:cubicBezTo>
                  <a:cubicBezTo>
                    <a:pt x="581" y="19867"/>
                    <a:pt x="1256" y="20271"/>
                    <a:pt x="1256" y="20069"/>
                  </a:cubicBezTo>
                  <a:cubicBezTo>
                    <a:pt x="1256" y="20473"/>
                    <a:pt x="75" y="20069"/>
                    <a:pt x="750" y="20675"/>
                  </a:cubicBezTo>
                  <a:cubicBezTo>
                    <a:pt x="1087" y="20876"/>
                    <a:pt x="1256" y="21078"/>
                    <a:pt x="1593" y="21078"/>
                  </a:cubicBezTo>
                  <a:cubicBezTo>
                    <a:pt x="1593" y="21078"/>
                    <a:pt x="2100" y="21482"/>
                    <a:pt x="2268" y="21482"/>
                  </a:cubicBezTo>
                  <a:cubicBezTo>
                    <a:pt x="2775" y="21482"/>
                    <a:pt x="3450" y="20876"/>
                    <a:pt x="3787" y="20473"/>
                  </a:cubicBezTo>
                  <a:cubicBezTo>
                    <a:pt x="3956" y="20069"/>
                    <a:pt x="4125" y="20069"/>
                    <a:pt x="4462" y="19867"/>
                  </a:cubicBezTo>
                  <a:cubicBezTo>
                    <a:pt x="4631" y="19665"/>
                    <a:pt x="4631" y="19060"/>
                    <a:pt x="4800" y="19060"/>
                  </a:cubicBezTo>
                  <a:cubicBezTo>
                    <a:pt x="4800" y="19060"/>
                    <a:pt x="4800" y="19665"/>
                    <a:pt x="4968" y="19665"/>
                  </a:cubicBezTo>
                  <a:cubicBezTo>
                    <a:pt x="5306" y="19867"/>
                    <a:pt x="5137" y="19867"/>
                    <a:pt x="5137" y="20069"/>
                  </a:cubicBezTo>
                  <a:cubicBezTo>
                    <a:pt x="5306" y="20069"/>
                    <a:pt x="5475" y="20069"/>
                    <a:pt x="5643" y="20271"/>
                  </a:cubicBezTo>
                  <a:cubicBezTo>
                    <a:pt x="5643" y="20473"/>
                    <a:pt x="5475" y="20069"/>
                    <a:pt x="5643" y="2027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0" name="Shape 1359">
              <a:extLst>
                <a:ext uri="{FF2B5EF4-FFF2-40B4-BE49-F238E27FC236}">
                  <a16:creationId xmlns:a16="http://schemas.microsoft.com/office/drawing/2014/main" xmlns="" id="{6B72EC41-8B6A-4D97-A8B7-1B3F403731B3}"/>
                </a:ext>
              </a:extLst>
            </p:cNvPr>
            <p:cNvSpPr/>
            <p:nvPr/>
          </p:nvSpPr>
          <p:spPr>
            <a:xfrm>
              <a:off x="17612983" y="5193760"/>
              <a:ext cx="5356678" cy="1857601"/>
            </a:xfrm>
            <a:custGeom>
              <a:avLst/>
              <a:gdLst/>
              <a:ahLst/>
              <a:cxnLst>
                <a:cxn ang="0">
                  <a:pos x="wd2" y="hd2"/>
                </a:cxn>
                <a:cxn ang="5400000">
                  <a:pos x="wd2" y="hd2"/>
                </a:cxn>
                <a:cxn ang="10800000">
                  <a:pos x="wd2" y="hd2"/>
                </a:cxn>
                <a:cxn ang="16200000">
                  <a:pos x="wd2" y="hd2"/>
                </a:cxn>
              </a:cxnLst>
              <a:rect l="0" t="0" r="r" b="b"/>
              <a:pathLst>
                <a:path w="21558" h="21438" extrusionOk="0">
                  <a:moveTo>
                    <a:pt x="21531" y="8457"/>
                  </a:moveTo>
                  <a:cubicBezTo>
                    <a:pt x="21477" y="8304"/>
                    <a:pt x="21397" y="8227"/>
                    <a:pt x="21344" y="8074"/>
                  </a:cubicBezTo>
                  <a:cubicBezTo>
                    <a:pt x="21317" y="7998"/>
                    <a:pt x="21291" y="7921"/>
                    <a:pt x="21237" y="7844"/>
                  </a:cubicBezTo>
                  <a:cubicBezTo>
                    <a:pt x="21211" y="7844"/>
                    <a:pt x="21157" y="7844"/>
                    <a:pt x="21131" y="7768"/>
                  </a:cubicBezTo>
                  <a:cubicBezTo>
                    <a:pt x="21131" y="7844"/>
                    <a:pt x="21157" y="7844"/>
                    <a:pt x="21157" y="7844"/>
                  </a:cubicBezTo>
                  <a:cubicBezTo>
                    <a:pt x="21184" y="7844"/>
                    <a:pt x="21104" y="7921"/>
                    <a:pt x="21077" y="7844"/>
                  </a:cubicBezTo>
                  <a:cubicBezTo>
                    <a:pt x="21077" y="7844"/>
                    <a:pt x="21104" y="7844"/>
                    <a:pt x="21104" y="7768"/>
                  </a:cubicBezTo>
                  <a:cubicBezTo>
                    <a:pt x="21077" y="7691"/>
                    <a:pt x="20944" y="7844"/>
                    <a:pt x="20917" y="7768"/>
                  </a:cubicBezTo>
                  <a:cubicBezTo>
                    <a:pt x="20971" y="7844"/>
                    <a:pt x="20971" y="7844"/>
                    <a:pt x="20971" y="8074"/>
                  </a:cubicBezTo>
                  <a:cubicBezTo>
                    <a:pt x="20944" y="8151"/>
                    <a:pt x="20997" y="8304"/>
                    <a:pt x="20997" y="8304"/>
                  </a:cubicBezTo>
                  <a:cubicBezTo>
                    <a:pt x="20971" y="8304"/>
                    <a:pt x="20971" y="8227"/>
                    <a:pt x="20971" y="8227"/>
                  </a:cubicBezTo>
                  <a:cubicBezTo>
                    <a:pt x="20944" y="8151"/>
                    <a:pt x="20944" y="8304"/>
                    <a:pt x="20917" y="8304"/>
                  </a:cubicBezTo>
                  <a:cubicBezTo>
                    <a:pt x="20917" y="8304"/>
                    <a:pt x="20864" y="7998"/>
                    <a:pt x="20864" y="7998"/>
                  </a:cubicBezTo>
                  <a:cubicBezTo>
                    <a:pt x="20864" y="7921"/>
                    <a:pt x="20864" y="7921"/>
                    <a:pt x="20864" y="7921"/>
                  </a:cubicBezTo>
                  <a:cubicBezTo>
                    <a:pt x="20864" y="7844"/>
                    <a:pt x="20837" y="7768"/>
                    <a:pt x="20864" y="7691"/>
                  </a:cubicBezTo>
                  <a:cubicBezTo>
                    <a:pt x="20891" y="7538"/>
                    <a:pt x="20837" y="7615"/>
                    <a:pt x="20811" y="7538"/>
                  </a:cubicBezTo>
                  <a:cubicBezTo>
                    <a:pt x="20811" y="7461"/>
                    <a:pt x="20757" y="7385"/>
                    <a:pt x="20731" y="7385"/>
                  </a:cubicBezTo>
                  <a:cubicBezTo>
                    <a:pt x="20544" y="7078"/>
                    <a:pt x="20384" y="6772"/>
                    <a:pt x="20197" y="6619"/>
                  </a:cubicBezTo>
                  <a:cubicBezTo>
                    <a:pt x="20144" y="6542"/>
                    <a:pt x="20117" y="6466"/>
                    <a:pt x="20091" y="6389"/>
                  </a:cubicBezTo>
                  <a:cubicBezTo>
                    <a:pt x="20064" y="6312"/>
                    <a:pt x="20011" y="6236"/>
                    <a:pt x="19957" y="6236"/>
                  </a:cubicBezTo>
                  <a:cubicBezTo>
                    <a:pt x="19877" y="6159"/>
                    <a:pt x="19797" y="6083"/>
                    <a:pt x="19691" y="5929"/>
                  </a:cubicBezTo>
                  <a:cubicBezTo>
                    <a:pt x="19611" y="5929"/>
                    <a:pt x="19504" y="5929"/>
                    <a:pt x="19451" y="5929"/>
                  </a:cubicBezTo>
                  <a:cubicBezTo>
                    <a:pt x="19397" y="5929"/>
                    <a:pt x="19371" y="5929"/>
                    <a:pt x="19344" y="5929"/>
                  </a:cubicBezTo>
                  <a:cubicBezTo>
                    <a:pt x="19344" y="5929"/>
                    <a:pt x="19317" y="5853"/>
                    <a:pt x="19317" y="5853"/>
                  </a:cubicBezTo>
                  <a:cubicBezTo>
                    <a:pt x="19291" y="5929"/>
                    <a:pt x="19291" y="6006"/>
                    <a:pt x="19264" y="5929"/>
                  </a:cubicBezTo>
                  <a:cubicBezTo>
                    <a:pt x="19184" y="5929"/>
                    <a:pt x="19104" y="5853"/>
                    <a:pt x="19024" y="5776"/>
                  </a:cubicBezTo>
                  <a:cubicBezTo>
                    <a:pt x="18997" y="5776"/>
                    <a:pt x="18917" y="5700"/>
                    <a:pt x="18917" y="5853"/>
                  </a:cubicBezTo>
                  <a:cubicBezTo>
                    <a:pt x="18891" y="6006"/>
                    <a:pt x="18864" y="6006"/>
                    <a:pt x="18917" y="6083"/>
                  </a:cubicBezTo>
                  <a:cubicBezTo>
                    <a:pt x="18971" y="6236"/>
                    <a:pt x="19024" y="6542"/>
                    <a:pt x="18891" y="6619"/>
                  </a:cubicBezTo>
                  <a:cubicBezTo>
                    <a:pt x="18864" y="6695"/>
                    <a:pt x="18784" y="6695"/>
                    <a:pt x="18757" y="6542"/>
                  </a:cubicBezTo>
                  <a:cubicBezTo>
                    <a:pt x="18731" y="6466"/>
                    <a:pt x="18731" y="6389"/>
                    <a:pt x="18651" y="6389"/>
                  </a:cubicBezTo>
                  <a:cubicBezTo>
                    <a:pt x="18571" y="6312"/>
                    <a:pt x="18624" y="6236"/>
                    <a:pt x="18597" y="6159"/>
                  </a:cubicBezTo>
                  <a:cubicBezTo>
                    <a:pt x="18597" y="6083"/>
                    <a:pt x="18517" y="6006"/>
                    <a:pt x="18491" y="6083"/>
                  </a:cubicBezTo>
                  <a:cubicBezTo>
                    <a:pt x="18411" y="6312"/>
                    <a:pt x="18277" y="6083"/>
                    <a:pt x="18171" y="6083"/>
                  </a:cubicBezTo>
                  <a:cubicBezTo>
                    <a:pt x="18064" y="6083"/>
                    <a:pt x="17957" y="6006"/>
                    <a:pt x="17851" y="6006"/>
                  </a:cubicBezTo>
                  <a:cubicBezTo>
                    <a:pt x="17797" y="6006"/>
                    <a:pt x="17771" y="6006"/>
                    <a:pt x="17717" y="6083"/>
                  </a:cubicBezTo>
                  <a:cubicBezTo>
                    <a:pt x="17664" y="6159"/>
                    <a:pt x="17691" y="6389"/>
                    <a:pt x="17691" y="6542"/>
                  </a:cubicBezTo>
                  <a:cubicBezTo>
                    <a:pt x="17691" y="6542"/>
                    <a:pt x="17691" y="6542"/>
                    <a:pt x="17691" y="6542"/>
                  </a:cubicBezTo>
                  <a:cubicBezTo>
                    <a:pt x="17664" y="6542"/>
                    <a:pt x="17637" y="6159"/>
                    <a:pt x="17611" y="6083"/>
                  </a:cubicBezTo>
                  <a:cubicBezTo>
                    <a:pt x="17584" y="6083"/>
                    <a:pt x="17477" y="6083"/>
                    <a:pt x="17451" y="5929"/>
                  </a:cubicBezTo>
                  <a:cubicBezTo>
                    <a:pt x="17451" y="5700"/>
                    <a:pt x="17557" y="5623"/>
                    <a:pt x="17451" y="5393"/>
                  </a:cubicBezTo>
                  <a:cubicBezTo>
                    <a:pt x="17397" y="5317"/>
                    <a:pt x="17344" y="5240"/>
                    <a:pt x="17264" y="5164"/>
                  </a:cubicBezTo>
                  <a:cubicBezTo>
                    <a:pt x="17104" y="5010"/>
                    <a:pt x="16917" y="5164"/>
                    <a:pt x="16757" y="5240"/>
                  </a:cubicBezTo>
                  <a:cubicBezTo>
                    <a:pt x="16677" y="5240"/>
                    <a:pt x="16597" y="5240"/>
                    <a:pt x="16491" y="5240"/>
                  </a:cubicBezTo>
                  <a:cubicBezTo>
                    <a:pt x="16464" y="5240"/>
                    <a:pt x="16464" y="5240"/>
                    <a:pt x="16437" y="5240"/>
                  </a:cubicBezTo>
                  <a:cubicBezTo>
                    <a:pt x="16384" y="5164"/>
                    <a:pt x="16437" y="5164"/>
                    <a:pt x="16464" y="5087"/>
                  </a:cubicBezTo>
                  <a:cubicBezTo>
                    <a:pt x="16464" y="5010"/>
                    <a:pt x="16331" y="4934"/>
                    <a:pt x="16331" y="4934"/>
                  </a:cubicBezTo>
                  <a:cubicBezTo>
                    <a:pt x="16304" y="4857"/>
                    <a:pt x="16197" y="4934"/>
                    <a:pt x="16171" y="4934"/>
                  </a:cubicBezTo>
                  <a:cubicBezTo>
                    <a:pt x="16171" y="4934"/>
                    <a:pt x="16277" y="4857"/>
                    <a:pt x="16251" y="4781"/>
                  </a:cubicBezTo>
                  <a:cubicBezTo>
                    <a:pt x="16224" y="4781"/>
                    <a:pt x="16197" y="4857"/>
                    <a:pt x="16171" y="4857"/>
                  </a:cubicBezTo>
                  <a:cubicBezTo>
                    <a:pt x="16144" y="4781"/>
                    <a:pt x="16091" y="4704"/>
                    <a:pt x="16091" y="4704"/>
                  </a:cubicBezTo>
                  <a:cubicBezTo>
                    <a:pt x="16064" y="4704"/>
                    <a:pt x="15984" y="4551"/>
                    <a:pt x="16037" y="4551"/>
                  </a:cubicBezTo>
                  <a:cubicBezTo>
                    <a:pt x="16064" y="4551"/>
                    <a:pt x="16117" y="4551"/>
                    <a:pt x="16144" y="4551"/>
                  </a:cubicBezTo>
                  <a:cubicBezTo>
                    <a:pt x="16224" y="4551"/>
                    <a:pt x="16117" y="4321"/>
                    <a:pt x="16091" y="4321"/>
                  </a:cubicBezTo>
                  <a:cubicBezTo>
                    <a:pt x="16037" y="4168"/>
                    <a:pt x="15904" y="4244"/>
                    <a:pt x="15824" y="4168"/>
                  </a:cubicBezTo>
                  <a:cubicBezTo>
                    <a:pt x="15771" y="4168"/>
                    <a:pt x="15744" y="4321"/>
                    <a:pt x="15691" y="4474"/>
                  </a:cubicBezTo>
                  <a:cubicBezTo>
                    <a:pt x="15691" y="4474"/>
                    <a:pt x="15504" y="4781"/>
                    <a:pt x="15504" y="4551"/>
                  </a:cubicBezTo>
                  <a:cubicBezTo>
                    <a:pt x="15531" y="4398"/>
                    <a:pt x="15557" y="4551"/>
                    <a:pt x="15611" y="4474"/>
                  </a:cubicBezTo>
                  <a:cubicBezTo>
                    <a:pt x="15611" y="4474"/>
                    <a:pt x="15584" y="4244"/>
                    <a:pt x="15557" y="4244"/>
                  </a:cubicBezTo>
                  <a:cubicBezTo>
                    <a:pt x="15557" y="4244"/>
                    <a:pt x="15397" y="4244"/>
                    <a:pt x="15397" y="4244"/>
                  </a:cubicBezTo>
                  <a:cubicBezTo>
                    <a:pt x="15424" y="4168"/>
                    <a:pt x="15477" y="4091"/>
                    <a:pt x="15531" y="4091"/>
                  </a:cubicBezTo>
                  <a:cubicBezTo>
                    <a:pt x="15557" y="4168"/>
                    <a:pt x="15744" y="4168"/>
                    <a:pt x="15744" y="4168"/>
                  </a:cubicBezTo>
                  <a:cubicBezTo>
                    <a:pt x="15744" y="4091"/>
                    <a:pt x="15584" y="4091"/>
                    <a:pt x="15557" y="4015"/>
                  </a:cubicBezTo>
                  <a:cubicBezTo>
                    <a:pt x="15504" y="4015"/>
                    <a:pt x="15451" y="4015"/>
                    <a:pt x="15397" y="4015"/>
                  </a:cubicBezTo>
                  <a:cubicBezTo>
                    <a:pt x="15291" y="3938"/>
                    <a:pt x="15184" y="3938"/>
                    <a:pt x="15077" y="3861"/>
                  </a:cubicBezTo>
                  <a:cubicBezTo>
                    <a:pt x="15051" y="3861"/>
                    <a:pt x="14944" y="3785"/>
                    <a:pt x="14944" y="3785"/>
                  </a:cubicBezTo>
                  <a:cubicBezTo>
                    <a:pt x="14944" y="3861"/>
                    <a:pt x="14971" y="3938"/>
                    <a:pt x="14944" y="3938"/>
                  </a:cubicBezTo>
                  <a:cubicBezTo>
                    <a:pt x="14917" y="4015"/>
                    <a:pt x="14891" y="4015"/>
                    <a:pt x="14864" y="4015"/>
                  </a:cubicBezTo>
                  <a:cubicBezTo>
                    <a:pt x="14837" y="4015"/>
                    <a:pt x="14704" y="4091"/>
                    <a:pt x="14731" y="4244"/>
                  </a:cubicBezTo>
                  <a:cubicBezTo>
                    <a:pt x="14757" y="4398"/>
                    <a:pt x="14811" y="4168"/>
                    <a:pt x="14837" y="4244"/>
                  </a:cubicBezTo>
                  <a:cubicBezTo>
                    <a:pt x="14837" y="4244"/>
                    <a:pt x="14757" y="4321"/>
                    <a:pt x="14784" y="4474"/>
                  </a:cubicBezTo>
                  <a:cubicBezTo>
                    <a:pt x="14811" y="4474"/>
                    <a:pt x="14784" y="4551"/>
                    <a:pt x="14784" y="4627"/>
                  </a:cubicBezTo>
                  <a:cubicBezTo>
                    <a:pt x="14811" y="4627"/>
                    <a:pt x="14837" y="4704"/>
                    <a:pt x="14837" y="4781"/>
                  </a:cubicBezTo>
                  <a:cubicBezTo>
                    <a:pt x="14837" y="4781"/>
                    <a:pt x="14731" y="4781"/>
                    <a:pt x="14704" y="4781"/>
                  </a:cubicBezTo>
                  <a:cubicBezTo>
                    <a:pt x="14651" y="4781"/>
                    <a:pt x="14704" y="4704"/>
                    <a:pt x="14704" y="4704"/>
                  </a:cubicBezTo>
                  <a:cubicBezTo>
                    <a:pt x="14677" y="4627"/>
                    <a:pt x="14597" y="4704"/>
                    <a:pt x="14597" y="4704"/>
                  </a:cubicBezTo>
                  <a:cubicBezTo>
                    <a:pt x="14544" y="4781"/>
                    <a:pt x="14491" y="4704"/>
                    <a:pt x="14464" y="4704"/>
                  </a:cubicBezTo>
                  <a:cubicBezTo>
                    <a:pt x="14437" y="4704"/>
                    <a:pt x="14544" y="4781"/>
                    <a:pt x="14544" y="4781"/>
                  </a:cubicBezTo>
                  <a:cubicBezTo>
                    <a:pt x="14624" y="4857"/>
                    <a:pt x="14544" y="5010"/>
                    <a:pt x="14517" y="4934"/>
                  </a:cubicBezTo>
                  <a:cubicBezTo>
                    <a:pt x="14491" y="4934"/>
                    <a:pt x="14491" y="4857"/>
                    <a:pt x="14491" y="4781"/>
                  </a:cubicBezTo>
                  <a:cubicBezTo>
                    <a:pt x="14464" y="4781"/>
                    <a:pt x="14437" y="4781"/>
                    <a:pt x="14411" y="4781"/>
                  </a:cubicBezTo>
                  <a:cubicBezTo>
                    <a:pt x="14357" y="4704"/>
                    <a:pt x="14304" y="4627"/>
                    <a:pt x="14224" y="4704"/>
                  </a:cubicBezTo>
                  <a:cubicBezTo>
                    <a:pt x="14144" y="4704"/>
                    <a:pt x="14091" y="4934"/>
                    <a:pt x="14011" y="4781"/>
                  </a:cubicBezTo>
                  <a:cubicBezTo>
                    <a:pt x="13957" y="4704"/>
                    <a:pt x="13904" y="4627"/>
                    <a:pt x="13877" y="4474"/>
                  </a:cubicBezTo>
                  <a:cubicBezTo>
                    <a:pt x="13851" y="4398"/>
                    <a:pt x="13797" y="4704"/>
                    <a:pt x="13771" y="4704"/>
                  </a:cubicBezTo>
                  <a:cubicBezTo>
                    <a:pt x="13744" y="4857"/>
                    <a:pt x="13717" y="5317"/>
                    <a:pt x="13637" y="5240"/>
                  </a:cubicBezTo>
                  <a:cubicBezTo>
                    <a:pt x="13584" y="5164"/>
                    <a:pt x="13531" y="5164"/>
                    <a:pt x="13477" y="5010"/>
                  </a:cubicBezTo>
                  <a:cubicBezTo>
                    <a:pt x="13451" y="4934"/>
                    <a:pt x="13397" y="4781"/>
                    <a:pt x="13371" y="4704"/>
                  </a:cubicBezTo>
                  <a:cubicBezTo>
                    <a:pt x="13344" y="4551"/>
                    <a:pt x="13291" y="4474"/>
                    <a:pt x="13264" y="4398"/>
                  </a:cubicBezTo>
                  <a:cubicBezTo>
                    <a:pt x="13211" y="4244"/>
                    <a:pt x="13317" y="4321"/>
                    <a:pt x="13344" y="4321"/>
                  </a:cubicBezTo>
                  <a:cubicBezTo>
                    <a:pt x="13371" y="4321"/>
                    <a:pt x="13424" y="4244"/>
                    <a:pt x="13424" y="4168"/>
                  </a:cubicBezTo>
                  <a:cubicBezTo>
                    <a:pt x="13424" y="4168"/>
                    <a:pt x="13291" y="3938"/>
                    <a:pt x="13291" y="3938"/>
                  </a:cubicBezTo>
                  <a:cubicBezTo>
                    <a:pt x="13291" y="3938"/>
                    <a:pt x="13371" y="3938"/>
                    <a:pt x="13371" y="3861"/>
                  </a:cubicBezTo>
                  <a:cubicBezTo>
                    <a:pt x="13344" y="3785"/>
                    <a:pt x="13291" y="3785"/>
                    <a:pt x="13291" y="3785"/>
                  </a:cubicBezTo>
                  <a:cubicBezTo>
                    <a:pt x="13291" y="3632"/>
                    <a:pt x="13424" y="3555"/>
                    <a:pt x="13291" y="3478"/>
                  </a:cubicBezTo>
                  <a:cubicBezTo>
                    <a:pt x="13264" y="3478"/>
                    <a:pt x="13237" y="3325"/>
                    <a:pt x="13184" y="3325"/>
                  </a:cubicBezTo>
                  <a:cubicBezTo>
                    <a:pt x="13157" y="3325"/>
                    <a:pt x="13104" y="3249"/>
                    <a:pt x="13077" y="3325"/>
                  </a:cubicBezTo>
                  <a:cubicBezTo>
                    <a:pt x="13051" y="3325"/>
                    <a:pt x="13051" y="3402"/>
                    <a:pt x="13024" y="3402"/>
                  </a:cubicBezTo>
                  <a:cubicBezTo>
                    <a:pt x="12997" y="3325"/>
                    <a:pt x="12997" y="3325"/>
                    <a:pt x="12971" y="3325"/>
                  </a:cubicBezTo>
                  <a:cubicBezTo>
                    <a:pt x="12944" y="3325"/>
                    <a:pt x="12891" y="3325"/>
                    <a:pt x="12864" y="3249"/>
                  </a:cubicBezTo>
                  <a:cubicBezTo>
                    <a:pt x="12837" y="3249"/>
                    <a:pt x="12811" y="3249"/>
                    <a:pt x="12784" y="3095"/>
                  </a:cubicBezTo>
                  <a:cubicBezTo>
                    <a:pt x="12757" y="3095"/>
                    <a:pt x="12784" y="3019"/>
                    <a:pt x="12731" y="3095"/>
                  </a:cubicBezTo>
                  <a:cubicBezTo>
                    <a:pt x="12731" y="3095"/>
                    <a:pt x="12704" y="3172"/>
                    <a:pt x="12677" y="3172"/>
                  </a:cubicBezTo>
                  <a:cubicBezTo>
                    <a:pt x="12651" y="3172"/>
                    <a:pt x="12651" y="3095"/>
                    <a:pt x="12624" y="3172"/>
                  </a:cubicBezTo>
                  <a:cubicBezTo>
                    <a:pt x="12624" y="3249"/>
                    <a:pt x="12597" y="3325"/>
                    <a:pt x="12597" y="3402"/>
                  </a:cubicBezTo>
                  <a:cubicBezTo>
                    <a:pt x="12597" y="3478"/>
                    <a:pt x="12651" y="3478"/>
                    <a:pt x="12624" y="3555"/>
                  </a:cubicBezTo>
                  <a:cubicBezTo>
                    <a:pt x="12597" y="3632"/>
                    <a:pt x="12624" y="3632"/>
                    <a:pt x="12597" y="3632"/>
                  </a:cubicBezTo>
                  <a:cubicBezTo>
                    <a:pt x="12571" y="3632"/>
                    <a:pt x="12517" y="3632"/>
                    <a:pt x="12491" y="3708"/>
                  </a:cubicBezTo>
                  <a:cubicBezTo>
                    <a:pt x="12517" y="3632"/>
                    <a:pt x="12597" y="3785"/>
                    <a:pt x="12597" y="3785"/>
                  </a:cubicBezTo>
                  <a:cubicBezTo>
                    <a:pt x="12571" y="3861"/>
                    <a:pt x="12491" y="3708"/>
                    <a:pt x="12437" y="3708"/>
                  </a:cubicBezTo>
                  <a:cubicBezTo>
                    <a:pt x="12384" y="3708"/>
                    <a:pt x="12304" y="3708"/>
                    <a:pt x="12224" y="3708"/>
                  </a:cubicBezTo>
                  <a:cubicBezTo>
                    <a:pt x="12197" y="3708"/>
                    <a:pt x="12197" y="3632"/>
                    <a:pt x="12171" y="3632"/>
                  </a:cubicBezTo>
                  <a:cubicBezTo>
                    <a:pt x="12144" y="3555"/>
                    <a:pt x="12064" y="3632"/>
                    <a:pt x="12037" y="3632"/>
                  </a:cubicBezTo>
                  <a:cubicBezTo>
                    <a:pt x="12011" y="3555"/>
                    <a:pt x="11957" y="3555"/>
                    <a:pt x="11931" y="3478"/>
                  </a:cubicBezTo>
                  <a:cubicBezTo>
                    <a:pt x="11931" y="3402"/>
                    <a:pt x="11984" y="3402"/>
                    <a:pt x="11984" y="3325"/>
                  </a:cubicBezTo>
                  <a:cubicBezTo>
                    <a:pt x="12011" y="3249"/>
                    <a:pt x="11771" y="3249"/>
                    <a:pt x="11744" y="3249"/>
                  </a:cubicBezTo>
                  <a:cubicBezTo>
                    <a:pt x="11611" y="3172"/>
                    <a:pt x="11504" y="3249"/>
                    <a:pt x="11371" y="3249"/>
                  </a:cubicBezTo>
                  <a:cubicBezTo>
                    <a:pt x="11291" y="3249"/>
                    <a:pt x="11317" y="3249"/>
                    <a:pt x="11344" y="3402"/>
                  </a:cubicBezTo>
                  <a:cubicBezTo>
                    <a:pt x="11344" y="3478"/>
                    <a:pt x="11291" y="3402"/>
                    <a:pt x="11291" y="3402"/>
                  </a:cubicBezTo>
                  <a:cubicBezTo>
                    <a:pt x="11237" y="3402"/>
                    <a:pt x="11264" y="3325"/>
                    <a:pt x="11264" y="3249"/>
                  </a:cubicBezTo>
                  <a:cubicBezTo>
                    <a:pt x="11264" y="3095"/>
                    <a:pt x="11237" y="2866"/>
                    <a:pt x="11184" y="3019"/>
                  </a:cubicBezTo>
                  <a:cubicBezTo>
                    <a:pt x="11184" y="3172"/>
                    <a:pt x="11077" y="3172"/>
                    <a:pt x="11024" y="3095"/>
                  </a:cubicBezTo>
                  <a:cubicBezTo>
                    <a:pt x="10997" y="3019"/>
                    <a:pt x="11051" y="2866"/>
                    <a:pt x="10944" y="2942"/>
                  </a:cubicBezTo>
                  <a:cubicBezTo>
                    <a:pt x="10917" y="2942"/>
                    <a:pt x="10891" y="2942"/>
                    <a:pt x="10864" y="2942"/>
                  </a:cubicBezTo>
                  <a:cubicBezTo>
                    <a:pt x="10837" y="2866"/>
                    <a:pt x="10811" y="2942"/>
                    <a:pt x="10757" y="3019"/>
                  </a:cubicBezTo>
                  <a:cubicBezTo>
                    <a:pt x="10704" y="3172"/>
                    <a:pt x="10837" y="3095"/>
                    <a:pt x="10837" y="3172"/>
                  </a:cubicBezTo>
                  <a:cubicBezTo>
                    <a:pt x="10837" y="3325"/>
                    <a:pt x="10731" y="3249"/>
                    <a:pt x="10704" y="3325"/>
                  </a:cubicBezTo>
                  <a:cubicBezTo>
                    <a:pt x="10677" y="3402"/>
                    <a:pt x="10624" y="3402"/>
                    <a:pt x="10571" y="3478"/>
                  </a:cubicBezTo>
                  <a:cubicBezTo>
                    <a:pt x="10517" y="3555"/>
                    <a:pt x="10464" y="3555"/>
                    <a:pt x="10384" y="3555"/>
                  </a:cubicBezTo>
                  <a:cubicBezTo>
                    <a:pt x="10331" y="3555"/>
                    <a:pt x="10331" y="3555"/>
                    <a:pt x="10304" y="3708"/>
                  </a:cubicBezTo>
                  <a:cubicBezTo>
                    <a:pt x="10277" y="3785"/>
                    <a:pt x="10171" y="3861"/>
                    <a:pt x="10144" y="3861"/>
                  </a:cubicBezTo>
                  <a:cubicBezTo>
                    <a:pt x="10144" y="3785"/>
                    <a:pt x="10197" y="3785"/>
                    <a:pt x="10197" y="3785"/>
                  </a:cubicBezTo>
                  <a:cubicBezTo>
                    <a:pt x="10251" y="3708"/>
                    <a:pt x="10251" y="3555"/>
                    <a:pt x="10277" y="3478"/>
                  </a:cubicBezTo>
                  <a:cubicBezTo>
                    <a:pt x="10304" y="3325"/>
                    <a:pt x="10331" y="3478"/>
                    <a:pt x="10357" y="3402"/>
                  </a:cubicBezTo>
                  <a:cubicBezTo>
                    <a:pt x="10384" y="3402"/>
                    <a:pt x="10384" y="3325"/>
                    <a:pt x="10411" y="3325"/>
                  </a:cubicBezTo>
                  <a:cubicBezTo>
                    <a:pt x="10491" y="3172"/>
                    <a:pt x="10597" y="3095"/>
                    <a:pt x="10677" y="2942"/>
                  </a:cubicBezTo>
                  <a:cubicBezTo>
                    <a:pt x="10731" y="2866"/>
                    <a:pt x="10784" y="2789"/>
                    <a:pt x="10837" y="2712"/>
                  </a:cubicBezTo>
                  <a:cubicBezTo>
                    <a:pt x="10944" y="2483"/>
                    <a:pt x="11077" y="2329"/>
                    <a:pt x="11184" y="2176"/>
                  </a:cubicBezTo>
                  <a:cubicBezTo>
                    <a:pt x="11264" y="2100"/>
                    <a:pt x="11344" y="1946"/>
                    <a:pt x="11264" y="1717"/>
                  </a:cubicBezTo>
                  <a:cubicBezTo>
                    <a:pt x="11237" y="1640"/>
                    <a:pt x="11237" y="1793"/>
                    <a:pt x="11211" y="1717"/>
                  </a:cubicBezTo>
                  <a:cubicBezTo>
                    <a:pt x="11184" y="1640"/>
                    <a:pt x="11157" y="1640"/>
                    <a:pt x="11131" y="1564"/>
                  </a:cubicBezTo>
                  <a:cubicBezTo>
                    <a:pt x="11131" y="1487"/>
                    <a:pt x="11264" y="1640"/>
                    <a:pt x="11264" y="1640"/>
                  </a:cubicBezTo>
                  <a:cubicBezTo>
                    <a:pt x="11291" y="1640"/>
                    <a:pt x="11371" y="1640"/>
                    <a:pt x="11317" y="1487"/>
                  </a:cubicBezTo>
                  <a:cubicBezTo>
                    <a:pt x="11291" y="1410"/>
                    <a:pt x="11291" y="1334"/>
                    <a:pt x="11264" y="1257"/>
                  </a:cubicBezTo>
                  <a:cubicBezTo>
                    <a:pt x="11237" y="1104"/>
                    <a:pt x="11211" y="1410"/>
                    <a:pt x="11184" y="1410"/>
                  </a:cubicBezTo>
                  <a:cubicBezTo>
                    <a:pt x="11184" y="1334"/>
                    <a:pt x="11184" y="1257"/>
                    <a:pt x="11184" y="1257"/>
                  </a:cubicBezTo>
                  <a:cubicBezTo>
                    <a:pt x="11184" y="1181"/>
                    <a:pt x="11184" y="1181"/>
                    <a:pt x="11157" y="1104"/>
                  </a:cubicBezTo>
                  <a:cubicBezTo>
                    <a:pt x="11157" y="1027"/>
                    <a:pt x="11104" y="951"/>
                    <a:pt x="11077" y="951"/>
                  </a:cubicBezTo>
                  <a:cubicBezTo>
                    <a:pt x="11024" y="874"/>
                    <a:pt x="10997" y="874"/>
                    <a:pt x="10944" y="798"/>
                  </a:cubicBezTo>
                  <a:cubicBezTo>
                    <a:pt x="10891" y="798"/>
                    <a:pt x="10891" y="798"/>
                    <a:pt x="10811" y="874"/>
                  </a:cubicBezTo>
                  <a:cubicBezTo>
                    <a:pt x="10757" y="874"/>
                    <a:pt x="10571" y="644"/>
                    <a:pt x="10544" y="874"/>
                  </a:cubicBezTo>
                  <a:cubicBezTo>
                    <a:pt x="10517" y="951"/>
                    <a:pt x="10357" y="1027"/>
                    <a:pt x="10331" y="951"/>
                  </a:cubicBezTo>
                  <a:cubicBezTo>
                    <a:pt x="10331" y="951"/>
                    <a:pt x="10491" y="644"/>
                    <a:pt x="10437" y="568"/>
                  </a:cubicBezTo>
                  <a:cubicBezTo>
                    <a:pt x="10437" y="568"/>
                    <a:pt x="10251" y="644"/>
                    <a:pt x="10224" y="568"/>
                  </a:cubicBezTo>
                  <a:cubicBezTo>
                    <a:pt x="10224" y="491"/>
                    <a:pt x="10277" y="491"/>
                    <a:pt x="10277" y="491"/>
                  </a:cubicBezTo>
                  <a:cubicBezTo>
                    <a:pt x="10277" y="415"/>
                    <a:pt x="10064" y="491"/>
                    <a:pt x="10064" y="491"/>
                  </a:cubicBezTo>
                  <a:cubicBezTo>
                    <a:pt x="10091" y="338"/>
                    <a:pt x="10197" y="415"/>
                    <a:pt x="10224" y="338"/>
                  </a:cubicBezTo>
                  <a:cubicBezTo>
                    <a:pt x="10251" y="261"/>
                    <a:pt x="10304" y="338"/>
                    <a:pt x="10277" y="261"/>
                  </a:cubicBezTo>
                  <a:cubicBezTo>
                    <a:pt x="10277" y="185"/>
                    <a:pt x="10277" y="108"/>
                    <a:pt x="10251" y="108"/>
                  </a:cubicBezTo>
                  <a:cubicBezTo>
                    <a:pt x="10171" y="108"/>
                    <a:pt x="10144" y="32"/>
                    <a:pt x="10064" y="32"/>
                  </a:cubicBezTo>
                  <a:cubicBezTo>
                    <a:pt x="10011" y="-45"/>
                    <a:pt x="9957" y="32"/>
                    <a:pt x="9904" y="108"/>
                  </a:cubicBezTo>
                  <a:cubicBezTo>
                    <a:pt x="9797" y="185"/>
                    <a:pt x="9691" y="415"/>
                    <a:pt x="9637" y="568"/>
                  </a:cubicBezTo>
                  <a:cubicBezTo>
                    <a:pt x="9611" y="644"/>
                    <a:pt x="9611" y="644"/>
                    <a:pt x="9637" y="721"/>
                  </a:cubicBezTo>
                  <a:cubicBezTo>
                    <a:pt x="9664" y="721"/>
                    <a:pt x="9637" y="798"/>
                    <a:pt x="9637" y="874"/>
                  </a:cubicBezTo>
                  <a:cubicBezTo>
                    <a:pt x="9637" y="1027"/>
                    <a:pt x="9744" y="951"/>
                    <a:pt x="9744" y="1027"/>
                  </a:cubicBezTo>
                  <a:cubicBezTo>
                    <a:pt x="9744" y="951"/>
                    <a:pt x="9611" y="1027"/>
                    <a:pt x="9584" y="1027"/>
                  </a:cubicBezTo>
                  <a:cubicBezTo>
                    <a:pt x="9557" y="1027"/>
                    <a:pt x="9397" y="951"/>
                    <a:pt x="9371" y="1027"/>
                  </a:cubicBezTo>
                  <a:cubicBezTo>
                    <a:pt x="9371" y="951"/>
                    <a:pt x="9451" y="1257"/>
                    <a:pt x="9451" y="1257"/>
                  </a:cubicBezTo>
                  <a:cubicBezTo>
                    <a:pt x="9477" y="1334"/>
                    <a:pt x="9344" y="1181"/>
                    <a:pt x="9317" y="1181"/>
                  </a:cubicBezTo>
                  <a:cubicBezTo>
                    <a:pt x="9291" y="1181"/>
                    <a:pt x="9237" y="1257"/>
                    <a:pt x="9184" y="1334"/>
                  </a:cubicBezTo>
                  <a:cubicBezTo>
                    <a:pt x="9184" y="1334"/>
                    <a:pt x="9184" y="1334"/>
                    <a:pt x="9157" y="1334"/>
                  </a:cubicBezTo>
                  <a:cubicBezTo>
                    <a:pt x="9104" y="1334"/>
                    <a:pt x="9157" y="1334"/>
                    <a:pt x="9131" y="1257"/>
                  </a:cubicBezTo>
                  <a:cubicBezTo>
                    <a:pt x="9131" y="1334"/>
                    <a:pt x="8997" y="1487"/>
                    <a:pt x="8997" y="1487"/>
                  </a:cubicBezTo>
                  <a:cubicBezTo>
                    <a:pt x="8997" y="1410"/>
                    <a:pt x="9051" y="1334"/>
                    <a:pt x="9051" y="1334"/>
                  </a:cubicBezTo>
                  <a:cubicBezTo>
                    <a:pt x="9051" y="1257"/>
                    <a:pt x="8917" y="1334"/>
                    <a:pt x="8891" y="1257"/>
                  </a:cubicBezTo>
                  <a:cubicBezTo>
                    <a:pt x="8891" y="1257"/>
                    <a:pt x="8944" y="1181"/>
                    <a:pt x="8944" y="1181"/>
                  </a:cubicBezTo>
                  <a:cubicBezTo>
                    <a:pt x="8917" y="1257"/>
                    <a:pt x="8784" y="1334"/>
                    <a:pt x="8731" y="1334"/>
                  </a:cubicBezTo>
                  <a:cubicBezTo>
                    <a:pt x="8597" y="1410"/>
                    <a:pt x="8757" y="1410"/>
                    <a:pt x="8784" y="1487"/>
                  </a:cubicBezTo>
                  <a:cubicBezTo>
                    <a:pt x="8757" y="1410"/>
                    <a:pt x="8624" y="1564"/>
                    <a:pt x="8597" y="1564"/>
                  </a:cubicBezTo>
                  <a:cubicBezTo>
                    <a:pt x="8571" y="1564"/>
                    <a:pt x="8544" y="1564"/>
                    <a:pt x="8517" y="1640"/>
                  </a:cubicBezTo>
                  <a:cubicBezTo>
                    <a:pt x="8491" y="1717"/>
                    <a:pt x="8437" y="1640"/>
                    <a:pt x="8384" y="1640"/>
                  </a:cubicBezTo>
                  <a:cubicBezTo>
                    <a:pt x="8357" y="1640"/>
                    <a:pt x="8331" y="1793"/>
                    <a:pt x="8277" y="1793"/>
                  </a:cubicBezTo>
                  <a:cubicBezTo>
                    <a:pt x="8224" y="1870"/>
                    <a:pt x="8197" y="1793"/>
                    <a:pt x="8171" y="1870"/>
                  </a:cubicBezTo>
                  <a:cubicBezTo>
                    <a:pt x="8144" y="1946"/>
                    <a:pt x="8117" y="2023"/>
                    <a:pt x="8091" y="2023"/>
                  </a:cubicBezTo>
                  <a:cubicBezTo>
                    <a:pt x="8037" y="2023"/>
                    <a:pt x="7984" y="2023"/>
                    <a:pt x="7957" y="2023"/>
                  </a:cubicBezTo>
                  <a:cubicBezTo>
                    <a:pt x="7957" y="2023"/>
                    <a:pt x="8037" y="2176"/>
                    <a:pt x="8037" y="2176"/>
                  </a:cubicBezTo>
                  <a:cubicBezTo>
                    <a:pt x="8011" y="2253"/>
                    <a:pt x="7851" y="2253"/>
                    <a:pt x="7851" y="2253"/>
                  </a:cubicBezTo>
                  <a:cubicBezTo>
                    <a:pt x="7851" y="2253"/>
                    <a:pt x="7957" y="2253"/>
                    <a:pt x="7957" y="2253"/>
                  </a:cubicBezTo>
                  <a:cubicBezTo>
                    <a:pt x="7957" y="2253"/>
                    <a:pt x="7904" y="2253"/>
                    <a:pt x="7877" y="2253"/>
                  </a:cubicBezTo>
                  <a:cubicBezTo>
                    <a:pt x="7904" y="2253"/>
                    <a:pt x="7957" y="2329"/>
                    <a:pt x="7957" y="2329"/>
                  </a:cubicBezTo>
                  <a:cubicBezTo>
                    <a:pt x="7931" y="2329"/>
                    <a:pt x="7931" y="2329"/>
                    <a:pt x="7904" y="2329"/>
                  </a:cubicBezTo>
                  <a:cubicBezTo>
                    <a:pt x="7931" y="2329"/>
                    <a:pt x="7904" y="2406"/>
                    <a:pt x="7904" y="2406"/>
                  </a:cubicBezTo>
                  <a:cubicBezTo>
                    <a:pt x="7904" y="2483"/>
                    <a:pt x="7824" y="2406"/>
                    <a:pt x="7824" y="2406"/>
                  </a:cubicBezTo>
                  <a:cubicBezTo>
                    <a:pt x="7824" y="2483"/>
                    <a:pt x="7877" y="2483"/>
                    <a:pt x="7877" y="2559"/>
                  </a:cubicBezTo>
                  <a:cubicBezTo>
                    <a:pt x="7904" y="2559"/>
                    <a:pt x="7851" y="2559"/>
                    <a:pt x="7851" y="2559"/>
                  </a:cubicBezTo>
                  <a:cubicBezTo>
                    <a:pt x="7851" y="2712"/>
                    <a:pt x="7957" y="2559"/>
                    <a:pt x="7931" y="2712"/>
                  </a:cubicBezTo>
                  <a:cubicBezTo>
                    <a:pt x="7877" y="2866"/>
                    <a:pt x="8011" y="2942"/>
                    <a:pt x="7931" y="3019"/>
                  </a:cubicBezTo>
                  <a:cubicBezTo>
                    <a:pt x="7877" y="3019"/>
                    <a:pt x="7824" y="3019"/>
                    <a:pt x="7771" y="3019"/>
                  </a:cubicBezTo>
                  <a:cubicBezTo>
                    <a:pt x="7744" y="3095"/>
                    <a:pt x="7744" y="3172"/>
                    <a:pt x="7691" y="3095"/>
                  </a:cubicBezTo>
                  <a:cubicBezTo>
                    <a:pt x="7664" y="3095"/>
                    <a:pt x="7637" y="3095"/>
                    <a:pt x="7611" y="3095"/>
                  </a:cubicBezTo>
                  <a:cubicBezTo>
                    <a:pt x="7504" y="3172"/>
                    <a:pt x="7397" y="3172"/>
                    <a:pt x="7291" y="3172"/>
                  </a:cubicBezTo>
                  <a:cubicBezTo>
                    <a:pt x="7237" y="3172"/>
                    <a:pt x="7184" y="3172"/>
                    <a:pt x="7157" y="3249"/>
                  </a:cubicBezTo>
                  <a:cubicBezTo>
                    <a:pt x="7131" y="3325"/>
                    <a:pt x="7104" y="3402"/>
                    <a:pt x="7104" y="3478"/>
                  </a:cubicBezTo>
                  <a:cubicBezTo>
                    <a:pt x="7104" y="3555"/>
                    <a:pt x="7157" y="3632"/>
                    <a:pt x="7157" y="3708"/>
                  </a:cubicBezTo>
                  <a:cubicBezTo>
                    <a:pt x="7131" y="3861"/>
                    <a:pt x="7131" y="3938"/>
                    <a:pt x="7157" y="4015"/>
                  </a:cubicBezTo>
                  <a:cubicBezTo>
                    <a:pt x="7211" y="4168"/>
                    <a:pt x="7291" y="4091"/>
                    <a:pt x="7344" y="4244"/>
                  </a:cubicBezTo>
                  <a:cubicBezTo>
                    <a:pt x="7344" y="4244"/>
                    <a:pt x="7397" y="4551"/>
                    <a:pt x="7397" y="4551"/>
                  </a:cubicBezTo>
                  <a:cubicBezTo>
                    <a:pt x="7291" y="4551"/>
                    <a:pt x="7264" y="4551"/>
                    <a:pt x="7184" y="4398"/>
                  </a:cubicBezTo>
                  <a:cubicBezTo>
                    <a:pt x="7104" y="4244"/>
                    <a:pt x="6971" y="4091"/>
                    <a:pt x="6864" y="4091"/>
                  </a:cubicBezTo>
                  <a:cubicBezTo>
                    <a:pt x="6811" y="4091"/>
                    <a:pt x="6837" y="4015"/>
                    <a:pt x="6784" y="3938"/>
                  </a:cubicBezTo>
                  <a:cubicBezTo>
                    <a:pt x="6757" y="3938"/>
                    <a:pt x="6651" y="3938"/>
                    <a:pt x="6651" y="4091"/>
                  </a:cubicBezTo>
                  <a:cubicBezTo>
                    <a:pt x="6651" y="4168"/>
                    <a:pt x="6757" y="4168"/>
                    <a:pt x="6757" y="4168"/>
                  </a:cubicBezTo>
                  <a:cubicBezTo>
                    <a:pt x="6757" y="4168"/>
                    <a:pt x="6677" y="4244"/>
                    <a:pt x="6704" y="4244"/>
                  </a:cubicBezTo>
                  <a:cubicBezTo>
                    <a:pt x="6757" y="4321"/>
                    <a:pt x="6784" y="4244"/>
                    <a:pt x="6811" y="4398"/>
                  </a:cubicBezTo>
                  <a:cubicBezTo>
                    <a:pt x="6811" y="4551"/>
                    <a:pt x="6731" y="4474"/>
                    <a:pt x="6704" y="4474"/>
                  </a:cubicBezTo>
                  <a:cubicBezTo>
                    <a:pt x="6651" y="4398"/>
                    <a:pt x="6624" y="4321"/>
                    <a:pt x="6571" y="4398"/>
                  </a:cubicBezTo>
                  <a:cubicBezTo>
                    <a:pt x="6517" y="4398"/>
                    <a:pt x="6544" y="4627"/>
                    <a:pt x="6571" y="4704"/>
                  </a:cubicBezTo>
                  <a:cubicBezTo>
                    <a:pt x="6597" y="4781"/>
                    <a:pt x="6651" y="4781"/>
                    <a:pt x="6677" y="4781"/>
                  </a:cubicBezTo>
                  <a:cubicBezTo>
                    <a:pt x="6731" y="4857"/>
                    <a:pt x="6784" y="4857"/>
                    <a:pt x="6811" y="4934"/>
                  </a:cubicBezTo>
                  <a:cubicBezTo>
                    <a:pt x="6837" y="5010"/>
                    <a:pt x="6837" y="5087"/>
                    <a:pt x="6837" y="5087"/>
                  </a:cubicBezTo>
                  <a:cubicBezTo>
                    <a:pt x="6864" y="5087"/>
                    <a:pt x="6891" y="5087"/>
                    <a:pt x="6917" y="5087"/>
                  </a:cubicBezTo>
                  <a:cubicBezTo>
                    <a:pt x="6917" y="5087"/>
                    <a:pt x="6837" y="5164"/>
                    <a:pt x="6837" y="5164"/>
                  </a:cubicBezTo>
                  <a:cubicBezTo>
                    <a:pt x="6784" y="5164"/>
                    <a:pt x="6784" y="5087"/>
                    <a:pt x="6757" y="5010"/>
                  </a:cubicBezTo>
                  <a:cubicBezTo>
                    <a:pt x="6704" y="4934"/>
                    <a:pt x="6624" y="4934"/>
                    <a:pt x="6544" y="4934"/>
                  </a:cubicBezTo>
                  <a:cubicBezTo>
                    <a:pt x="6517" y="4934"/>
                    <a:pt x="6384" y="4857"/>
                    <a:pt x="6437" y="4704"/>
                  </a:cubicBezTo>
                  <a:cubicBezTo>
                    <a:pt x="6464" y="4704"/>
                    <a:pt x="6437" y="4627"/>
                    <a:pt x="6437" y="4551"/>
                  </a:cubicBezTo>
                  <a:cubicBezTo>
                    <a:pt x="6411" y="4474"/>
                    <a:pt x="6437" y="4398"/>
                    <a:pt x="6437" y="4321"/>
                  </a:cubicBezTo>
                  <a:cubicBezTo>
                    <a:pt x="6464" y="4168"/>
                    <a:pt x="6491" y="3861"/>
                    <a:pt x="6437" y="3785"/>
                  </a:cubicBezTo>
                  <a:cubicBezTo>
                    <a:pt x="6331" y="3708"/>
                    <a:pt x="6411" y="4091"/>
                    <a:pt x="6384" y="4244"/>
                  </a:cubicBezTo>
                  <a:cubicBezTo>
                    <a:pt x="6331" y="4398"/>
                    <a:pt x="6251" y="4474"/>
                    <a:pt x="6197" y="4627"/>
                  </a:cubicBezTo>
                  <a:cubicBezTo>
                    <a:pt x="6117" y="4857"/>
                    <a:pt x="6144" y="4781"/>
                    <a:pt x="6197" y="4934"/>
                  </a:cubicBezTo>
                  <a:cubicBezTo>
                    <a:pt x="6224" y="5010"/>
                    <a:pt x="6304" y="5240"/>
                    <a:pt x="6304" y="5393"/>
                  </a:cubicBezTo>
                  <a:cubicBezTo>
                    <a:pt x="6304" y="5393"/>
                    <a:pt x="6277" y="5546"/>
                    <a:pt x="6251" y="5546"/>
                  </a:cubicBezTo>
                  <a:cubicBezTo>
                    <a:pt x="6224" y="5700"/>
                    <a:pt x="6197" y="5853"/>
                    <a:pt x="6197" y="6006"/>
                  </a:cubicBezTo>
                  <a:cubicBezTo>
                    <a:pt x="6197" y="6006"/>
                    <a:pt x="6224" y="6389"/>
                    <a:pt x="6251" y="6389"/>
                  </a:cubicBezTo>
                  <a:cubicBezTo>
                    <a:pt x="6304" y="6389"/>
                    <a:pt x="6357" y="6389"/>
                    <a:pt x="6411" y="6312"/>
                  </a:cubicBezTo>
                  <a:cubicBezTo>
                    <a:pt x="6464" y="6236"/>
                    <a:pt x="6544" y="6312"/>
                    <a:pt x="6597" y="6389"/>
                  </a:cubicBezTo>
                  <a:cubicBezTo>
                    <a:pt x="6677" y="6389"/>
                    <a:pt x="6731" y="6542"/>
                    <a:pt x="6757" y="6772"/>
                  </a:cubicBezTo>
                  <a:cubicBezTo>
                    <a:pt x="6784" y="6925"/>
                    <a:pt x="6677" y="7155"/>
                    <a:pt x="6731" y="7232"/>
                  </a:cubicBezTo>
                  <a:cubicBezTo>
                    <a:pt x="6731" y="7232"/>
                    <a:pt x="6891" y="7385"/>
                    <a:pt x="6891" y="7385"/>
                  </a:cubicBezTo>
                  <a:cubicBezTo>
                    <a:pt x="6891" y="7461"/>
                    <a:pt x="6704" y="7308"/>
                    <a:pt x="6677" y="7308"/>
                  </a:cubicBezTo>
                  <a:cubicBezTo>
                    <a:pt x="6677" y="7308"/>
                    <a:pt x="6651" y="7078"/>
                    <a:pt x="6651" y="7078"/>
                  </a:cubicBezTo>
                  <a:cubicBezTo>
                    <a:pt x="6677" y="6925"/>
                    <a:pt x="6704" y="6849"/>
                    <a:pt x="6651" y="6772"/>
                  </a:cubicBezTo>
                  <a:cubicBezTo>
                    <a:pt x="6597" y="6695"/>
                    <a:pt x="6624" y="6542"/>
                    <a:pt x="6571" y="6466"/>
                  </a:cubicBezTo>
                  <a:cubicBezTo>
                    <a:pt x="6517" y="6466"/>
                    <a:pt x="6464" y="6542"/>
                    <a:pt x="6411" y="6542"/>
                  </a:cubicBezTo>
                  <a:cubicBezTo>
                    <a:pt x="6411" y="6542"/>
                    <a:pt x="6304" y="6619"/>
                    <a:pt x="6304" y="6695"/>
                  </a:cubicBezTo>
                  <a:cubicBezTo>
                    <a:pt x="6331" y="6695"/>
                    <a:pt x="6357" y="6695"/>
                    <a:pt x="6331" y="6695"/>
                  </a:cubicBezTo>
                  <a:cubicBezTo>
                    <a:pt x="6331" y="6772"/>
                    <a:pt x="6277" y="6849"/>
                    <a:pt x="6304" y="6925"/>
                  </a:cubicBezTo>
                  <a:cubicBezTo>
                    <a:pt x="6411" y="7078"/>
                    <a:pt x="6331" y="7308"/>
                    <a:pt x="6277" y="7461"/>
                  </a:cubicBezTo>
                  <a:cubicBezTo>
                    <a:pt x="6251" y="7538"/>
                    <a:pt x="6224" y="7691"/>
                    <a:pt x="6224" y="7768"/>
                  </a:cubicBezTo>
                  <a:cubicBezTo>
                    <a:pt x="6197" y="7844"/>
                    <a:pt x="6144" y="7921"/>
                    <a:pt x="6091" y="7921"/>
                  </a:cubicBezTo>
                  <a:cubicBezTo>
                    <a:pt x="6064" y="7998"/>
                    <a:pt x="6037" y="7998"/>
                    <a:pt x="6037" y="8151"/>
                  </a:cubicBezTo>
                  <a:cubicBezTo>
                    <a:pt x="6011" y="8304"/>
                    <a:pt x="5957" y="8227"/>
                    <a:pt x="5931" y="8227"/>
                  </a:cubicBezTo>
                  <a:cubicBezTo>
                    <a:pt x="5851" y="8151"/>
                    <a:pt x="5797" y="8227"/>
                    <a:pt x="5744" y="8151"/>
                  </a:cubicBezTo>
                  <a:cubicBezTo>
                    <a:pt x="5717" y="8151"/>
                    <a:pt x="5691" y="8074"/>
                    <a:pt x="5664" y="8074"/>
                  </a:cubicBezTo>
                  <a:cubicBezTo>
                    <a:pt x="5611" y="8074"/>
                    <a:pt x="5611" y="7998"/>
                    <a:pt x="5584" y="7921"/>
                  </a:cubicBezTo>
                  <a:cubicBezTo>
                    <a:pt x="5584" y="7921"/>
                    <a:pt x="5637" y="7844"/>
                    <a:pt x="5637" y="7921"/>
                  </a:cubicBezTo>
                  <a:cubicBezTo>
                    <a:pt x="5664" y="8074"/>
                    <a:pt x="5717" y="8074"/>
                    <a:pt x="5717" y="7998"/>
                  </a:cubicBezTo>
                  <a:cubicBezTo>
                    <a:pt x="5744" y="7921"/>
                    <a:pt x="5877" y="8151"/>
                    <a:pt x="5931" y="7998"/>
                  </a:cubicBezTo>
                  <a:cubicBezTo>
                    <a:pt x="5931" y="7921"/>
                    <a:pt x="5877" y="7844"/>
                    <a:pt x="5931" y="7844"/>
                  </a:cubicBezTo>
                  <a:cubicBezTo>
                    <a:pt x="5957" y="7768"/>
                    <a:pt x="6011" y="7691"/>
                    <a:pt x="6037" y="7615"/>
                  </a:cubicBezTo>
                  <a:cubicBezTo>
                    <a:pt x="6064" y="7461"/>
                    <a:pt x="6037" y="7461"/>
                    <a:pt x="6117" y="7385"/>
                  </a:cubicBezTo>
                  <a:cubicBezTo>
                    <a:pt x="6197" y="7232"/>
                    <a:pt x="6091" y="7078"/>
                    <a:pt x="6144" y="6925"/>
                  </a:cubicBezTo>
                  <a:cubicBezTo>
                    <a:pt x="6197" y="6849"/>
                    <a:pt x="6197" y="6772"/>
                    <a:pt x="6144" y="6695"/>
                  </a:cubicBezTo>
                  <a:cubicBezTo>
                    <a:pt x="6117" y="6695"/>
                    <a:pt x="6091" y="6619"/>
                    <a:pt x="6064" y="6542"/>
                  </a:cubicBezTo>
                  <a:cubicBezTo>
                    <a:pt x="6037" y="6389"/>
                    <a:pt x="6064" y="6159"/>
                    <a:pt x="6064" y="6006"/>
                  </a:cubicBezTo>
                  <a:cubicBezTo>
                    <a:pt x="6064" y="5853"/>
                    <a:pt x="6037" y="5700"/>
                    <a:pt x="6064" y="5546"/>
                  </a:cubicBezTo>
                  <a:cubicBezTo>
                    <a:pt x="6064" y="5393"/>
                    <a:pt x="6117" y="5393"/>
                    <a:pt x="6117" y="5240"/>
                  </a:cubicBezTo>
                  <a:cubicBezTo>
                    <a:pt x="6091" y="5087"/>
                    <a:pt x="6037" y="5010"/>
                    <a:pt x="6011" y="4934"/>
                  </a:cubicBezTo>
                  <a:cubicBezTo>
                    <a:pt x="5984" y="4857"/>
                    <a:pt x="5957" y="4781"/>
                    <a:pt x="5984" y="4704"/>
                  </a:cubicBezTo>
                  <a:cubicBezTo>
                    <a:pt x="6037" y="4627"/>
                    <a:pt x="6037" y="4474"/>
                    <a:pt x="6064" y="4321"/>
                  </a:cubicBezTo>
                  <a:cubicBezTo>
                    <a:pt x="6091" y="4244"/>
                    <a:pt x="6117" y="4015"/>
                    <a:pt x="6091" y="3938"/>
                  </a:cubicBezTo>
                  <a:cubicBezTo>
                    <a:pt x="6091" y="3861"/>
                    <a:pt x="5984" y="3785"/>
                    <a:pt x="5931" y="3708"/>
                  </a:cubicBezTo>
                  <a:cubicBezTo>
                    <a:pt x="5877" y="3708"/>
                    <a:pt x="5824" y="3708"/>
                    <a:pt x="5771" y="3708"/>
                  </a:cubicBezTo>
                  <a:cubicBezTo>
                    <a:pt x="5744" y="3708"/>
                    <a:pt x="5664" y="3632"/>
                    <a:pt x="5637" y="3708"/>
                  </a:cubicBezTo>
                  <a:cubicBezTo>
                    <a:pt x="5557" y="3861"/>
                    <a:pt x="5557" y="4398"/>
                    <a:pt x="5477" y="4551"/>
                  </a:cubicBezTo>
                  <a:cubicBezTo>
                    <a:pt x="5424" y="4781"/>
                    <a:pt x="5264" y="4857"/>
                    <a:pt x="5264" y="5164"/>
                  </a:cubicBezTo>
                  <a:cubicBezTo>
                    <a:pt x="5264" y="5240"/>
                    <a:pt x="5344" y="5164"/>
                    <a:pt x="5344" y="5164"/>
                  </a:cubicBezTo>
                  <a:cubicBezTo>
                    <a:pt x="5371" y="5240"/>
                    <a:pt x="5344" y="5546"/>
                    <a:pt x="5344" y="5546"/>
                  </a:cubicBezTo>
                  <a:cubicBezTo>
                    <a:pt x="5317" y="5700"/>
                    <a:pt x="5371" y="5776"/>
                    <a:pt x="5291" y="5776"/>
                  </a:cubicBezTo>
                  <a:cubicBezTo>
                    <a:pt x="5291" y="5853"/>
                    <a:pt x="5264" y="5853"/>
                    <a:pt x="5264" y="5929"/>
                  </a:cubicBezTo>
                  <a:cubicBezTo>
                    <a:pt x="5291" y="6006"/>
                    <a:pt x="5317" y="6006"/>
                    <a:pt x="5344" y="6006"/>
                  </a:cubicBezTo>
                  <a:cubicBezTo>
                    <a:pt x="5371" y="6006"/>
                    <a:pt x="5477" y="6006"/>
                    <a:pt x="5477" y="6083"/>
                  </a:cubicBezTo>
                  <a:cubicBezTo>
                    <a:pt x="5477" y="6236"/>
                    <a:pt x="5477" y="6389"/>
                    <a:pt x="5531" y="6466"/>
                  </a:cubicBezTo>
                  <a:cubicBezTo>
                    <a:pt x="5584" y="6542"/>
                    <a:pt x="5637" y="6466"/>
                    <a:pt x="5584" y="6619"/>
                  </a:cubicBezTo>
                  <a:cubicBezTo>
                    <a:pt x="5557" y="6695"/>
                    <a:pt x="5557" y="6849"/>
                    <a:pt x="5531" y="6925"/>
                  </a:cubicBezTo>
                  <a:cubicBezTo>
                    <a:pt x="5504" y="7078"/>
                    <a:pt x="5371" y="6695"/>
                    <a:pt x="5344" y="6619"/>
                  </a:cubicBezTo>
                  <a:cubicBezTo>
                    <a:pt x="5264" y="6466"/>
                    <a:pt x="5157" y="6389"/>
                    <a:pt x="5077" y="6312"/>
                  </a:cubicBezTo>
                  <a:cubicBezTo>
                    <a:pt x="5024" y="6236"/>
                    <a:pt x="4997" y="6159"/>
                    <a:pt x="4944" y="6083"/>
                  </a:cubicBezTo>
                  <a:cubicBezTo>
                    <a:pt x="4917" y="6083"/>
                    <a:pt x="4864" y="6006"/>
                    <a:pt x="4837" y="6006"/>
                  </a:cubicBezTo>
                  <a:cubicBezTo>
                    <a:pt x="4757" y="6006"/>
                    <a:pt x="4677" y="5929"/>
                    <a:pt x="4597" y="5929"/>
                  </a:cubicBezTo>
                  <a:cubicBezTo>
                    <a:pt x="4491" y="5929"/>
                    <a:pt x="4384" y="5929"/>
                    <a:pt x="4464" y="6312"/>
                  </a:cubicBezTo>
                  <a:cubicBezTo>
                    <a:pt x="4517" y="6389"/>
                    <a:pt x="4491" y="6542"/>
                    <a:pt x="4437" y="6619"/>
                  </a:cubicBezTo>
                  <a:cubicBezTo>
                    <a:pt x="4411" y="6695"/>
                    <a:pt x="4331" y="6542"/>
                    <a:pt x="4357" y="6772"/>
                  </a:cubicBezTo>
                  <a:cubicBezTo>
                    <a:pt x="4384" y="6849"/>
                    <a:pt x="4171" y="6849"/>
                    <a:pt x="4277" y="6619"/>
                  </a:cubicBezTo>
                  <a:cubicBezTo>
                    <a:pt x="4304" y="6542"/>
                    <a:pt x="4224" y="6389"/>
                    <a:pt x="4197" y="6466"/>
                  </a:cubicBezTo>
                  <a:cubicBezTo>
                    <a:pt x="4144" y="6466"/>
                    <a:pt x="4091" y="6542"/>
                    <a:pt x="4064" y="6619"/>
                  </a:cubicBezTo>
                  <a:cubicBezTo>
                    <a:pt x="3984" y="6772"/>
                    <a:pt x="3904" y="6619"/>
                    <a:pt x="3824" y="6695"/>
                  </a:cubicBezTo>
                  <a:cubicBezTo>
                    <a:pt x="3744" y="6772"/>
                    <a:pt x="3691" y="6925"/>
                    <a:pt x="3637" y="6925"/>
                  </a:cubicBezTo>
                  <a:cubicBezTo>
                    <a:pt x="3611" y="6925"/>
                    <a:pt x="3451" y="6925"/>
                    <a:pt x="3477" y="6849"/>
                  </a:cubicBezTo>
                  <a:cubicBezTo>
                    <a:pt x="3531" y="6849"/>
                    <a:pt x="3531" y="6849"/>
                    <a:pt x="3531" y="6772"/>
                  </a:cubicBezTo>
                  <a:cubicBezTo>
                    <a:pt x="3531" y="6542"/>
                    <a:pt x="3584" y="6619"/>
                    <a:pt x="3584" y="6466"/>
                  </a:cubicBezTo>
                  <a:cubicBezTo>
                    <a:pt x="3611" y="6389"/>
                    <a:pt x="3424" y="6542"/>
                    <a:pt x="3424" y="6542"/>
                  </a:cubicBezTo>
                  <a:cubicBezTo>
                    <a:pt x="3397" y="6542"/>
                    <a:pt x="3371" y="6542"/>
                    <a:pt x="3371" y="6619"/>
                  </a:cubicBezTo>
                  <a:cubicBezTo>
                    <a:pt x="3371" y="6695"/>
                    <a:pt x="3371" y="6772"/>
                    <a:pt x="3371" y="6849"/>
                  </a:cubicBezTo>
                  <a:cubicBezTo>
                    <a:pt x="3344" y="6849"/>
                    <a:pt x="3291" y="6772"/>
                    <a:pt x="3264" y="6772"/>
                  </a:cubicBezTo>
                  <a:cubicBezTo>
                    <a:pt x="3211" y="6772"/>
                    <a:pt x="3131" y="6849"/>
                    <a:pt x="3077" y="6925"/>
                  </a:cubicBezTo>
                  <a:cubicBezTo>
                    <a:pt x="2997" y="7002"/>
                    <a:pt x="2917" y="7155"/>
                    <a:pt x="2837" y="7232"/>
                  </a:cubicBezTo>
                  <a:cubicBezTo>
                    <a:pt x="2784" y="7232"/>
                    <a:pt x="2757" y="7308"/>
                    <a:pt x="2731" y="7461"/>
                  </a:cubicBezTo>
                  <a:cubicBezTo>
                    <a:pt x="2731" y="7538"/>
                    <a:pt x="2731" y="7768"/>
                    <a:pt x="2677" y="7768"/>
                  </a:cubicBezTo>
                  <a:cubicBezTo>
                    <a:pt x="2624" y="7768"/>
                    <a:pt x="2571" y="7844"/>
                    <a:pt x="2517" y="7844"/>
                  </a:cubicBezTo>
                  <a:cubicBezTo>
                    <a:pt x="2491" y="7844"/>
                    <a:pt x="2464" y="7691"/>
                    <a:pt x="2437" y="7615"/>
                  </a:cubicBezTo>
                  <a:cubicBezTo>
                    <a:pt x="2384" y="7461"/>
                    <a:pt x="2304" y="7538"/>
                    <a:pt x="2357" y="7308"/>
                  </a:cubicBezTo>
                  <a:cubicBezTo>
                    <a:pt x="2384" y="7155"/>
                    <a:pt x="2464" y="7232"/>
                    <a:pt x="2491" y="7155"/>
                  </a:cubicBezTo>
                  <a:cubicBezTo>
                    <a:pt x="2544" y="7155"/>
                    <a:pt x="2597" y="7232"/>
                    <a:pt x="2571" y="7078"/>
                  </a:cubicBezTo>
                  <a:cubicBezTo>
                    <a:pt x="2544" y="7002"/>
                    <a:pt x="2517" y="6849"/>
                    <a:pt x="2491" y="6772"/>
                  </a:cubicBezTo>
                  <a:cubicBezTo>
                    <a:pt x="2437" y="6619"/>
                    <a:pt x="2357" y="6695"/>
                    <a:pt x="2304" y="6695"/>
                  </a:cubicBezTo>
                  <a:cubicBezTo>
                    <a:pt x="2277" y="6695"/>
                    <a:pt x="2117" y="6619"/>
                    <a:pt x="2117" y="6619"/>
                  </a:cubicBezTo>
                  <a:cubicBezTo>
                    <a:pt x="2117" y="6619"/>
                    <a:pt x="2197" y="6695"/>
                    <a:pt x="2197" y="6695"/>
                  </a:cubicBezTo>
                  <a:cubicBezTo>
                    <a:pt x="2224" y="6772"/>
                    <a:pt x="2224" y="6849"/>
                    <a:pt x="2224" y="6925"/>
                  </a:cubicBezTo>
                  <a:cubicBezTo>
                    <a:pt x="2224" y="7002"/>
                    <a:pt x="2224" y="7155"/>
                    <a:pt x="2224" y="7232"/>
                  </a:cubicBezTo>
                  <a:cubicBezTo>
                    <a:pt x="2197" y="7308"/>
                    <a:pt x="2171" y="7385"/>
                    <a:pt x="2171" y="7461"/>
                  </a:cubicBezTo>
                  <a:cubicBezTo>
                    <a:pt x="2197" y="7615"/>
                    <a:pt x="2304" y="7615"/>
                    <a:pt x="2277" y="7844"/>
                  </a:cubicBezTo>
                  <a:cubicBezTo>
                    <a:pt x="2251" y="7921"/>
                    <a:pt x="2224" y="8074"/>
                    <a:pt x="2224" y="8151"/>
                  </a:cubicBezTo>
                  <a:cubicBezTo>
                    <a:pt x="2224" y="8151"/>
                    <a:pt x="2224" y="8457"/>
                    <a:pt x="2224" y="8457"/>
                  </a:cubicBezTo>
                  <a:cubicBezTo>
                    <a:pt x="2224" y="8457"/>
                    <a:pt x="2197" y="8227"/>
                    <a:pt x="2197" y="8227"/>
                  </a:cubicBezTo>
                  <a:cubicBezTo>
                    <a:pt x="2171" y="8227"/>
                    <a:pt x="2144" y="8381"/>
                    <a:pt x="2117" y="8304"/>
                  </a:cubicBezTo>
                  <a:cubicBezTo>
                    <a:pt x="2117" y="8304"/>
                    <a:pt x="2171" y="8227"/>
                    <a:pt x="2171" y="8151"/>
                  </a:cubicBezTo>
                  <a:cubicBezTo>
                    <a:pt x="2144" y="8074"/>
                    <a:pt x="2091" y="8074"/>
                    <a:pt x="2064" y="8074"/>
                  </a:cubicBezTo>
                  <a:cubicBezTo>
                    <a:pt x="2037" y="8074"/>
                    <a:pt x="2011" y="7998"/>
                    <a:pt x="1984" y="8074"/>
                  </a:cubicBezTo>
                  <a:cubicBezTo>
                    <a:pt x="1931" y="8074"/>
                    <a:pt x="1904" y="8227"/>
                    <a:pt x="1851" y="8227"/>
                  </a:cubicBezTo>
                  <a:cubicBezTo>
                    <a:pt x="1797" y="8381"/>
                    <a:pt x="1771" y="8381"/>
                    <a:pt x="1717" y="8534"/>
                  </a:cubicBezTo>
                  <a:cubicBezTo>
                    <a:pt x="1664" y="8687"/>
                    <a:pt x="1611" y="8687"/>
                    <a:pt x="1691" y="8840"/>
                  </a:cubicBezTo>
                  <a:cubicBezTo>
                    <a:pt x="1717" y="8917"/>
                    <a:pt x="1771" y="9146"/>
                    <a:pt x="1744" y="9223"/>
                  </a:cubicBezTo>
                  <a:cubicBezTo>
                    <a:pt x="1717" y="9300"/>
                    <a:pt x="1557" y="9146"/>
                    <a:pt x="1531" y="9146"/>
                  </a:cubicBezTo>
                  <a:cubicBezTo>
                    <a:pt x="1504" y="9070"/>
                    <a:pt x="1424" y="9146"/>
                    <a:pt x="1397" y="9146"/>
                  </a:cubicBezTo>
                  <a:cubicBezTo>
                    <a:pt x="1424" y="9070"/>
                    <a:pt x="1291" y="8764"/>
                    <a:pt x="1264" y="8917"/>
                  </a:cubicBezTo>
                  <a:cubicBezTo>
                    <a:pt x="1131" y="9223"/>
                    <a:pt x="1424" y="9300"/>
                    <a:pt x="1424" y="9453"/>
                  </a:cubicBezTo>
                  <a:cubicBezTo>
                    <a:pt x="1397" y="9759"/>
                    <a:pt x="1317" y="9606"/>
                    <a:pt x="1237" y="9606"/>
                  </a:cubicBezTo>
                  <a:cubicBezTo>
                    <a:pt x="1157" y="9529"/>
                    <a:pt x="1131" y="9376"/>
                    <a:pt x="1051" y="9300"/>
                  </a:cubicBezTo>
                  <a:cubicBezTo>
                    <a:pt x="997" y="9223"/>
                    <a:pt x="997" y="9146"/>
                    <a:pt x="971" y="8993"/>
                  </a:cubicBezTo>
                  <a:cubicBezTo>
                    <a:pt x="971" y="8840"/>
                    <a:pt x="944" y="8840"/>
                    <a:pt x="917" y="8764"/>
                  </a:cubicBezTo>
                  <a:cubicBezTo>
                    <a:pt x="917" y="8687"/>
                    <a:pt x="997" y="8534"/>
                    <a:pt x="997" y="8534"/>
                  </a:cubicBezTo>
                  <a:cubicBezTo>
                    <a:pt x="1024" y="8304"/>
                    <a:pt x="891" y="8151"/>
                    <a:pt x="837" y="8151"/>
                  </a:cubicBezTo>
                  <a:cubicBezTo>
                    <a:pt x="784" y="8074"/>
                    <a:pt x="784" y="7921"/>
                    <a:pt x="731" y="7921"/>
                  </a:cubicBezTo>
                  <a:cubicBezTo>
                    <a:pt x="757" y="7844"/>
                    <a:pt x="624" y="7538"/>
                    <a:pt x="624" y="7538"/>
                  </a:cubicBezTo>
                  <a:cubicBezTo>
                    <a:pt x="677" y="7461"/>
                    <a:pt x="731" y="7691"/>
                    <a:pt x="757" y="7768"/>
                  </a:cubicBezTo>
                  <a:cubicBezTo>
                    <a:pt x="784" y="7844"/>
                    <a:pt x="811" y="7844"/>
                    <a:pt x="811" y="7768"/>
                  </a:cubicBezTo>
                  <a:cubicBezTo>
                    <a:pt x="837" y="7768"/>
                    <a:pt x="864" y="7844"/>
                    <a:pt x="864" y="7844"/>
                  </a:cubicBezTo>
                  <a:cubicBezTo>
                    <a:pt x="944" y="7921"/>
                    <a:pt x="997" y="7998"/>
                    <a:pt x="1077" y="7998"/>
                  </a:cubicBezTo>
                  <a:cubicBezTo>
                    <a:pt x="1131" y="8074"/>
                    <a:pt x="1211" y="8074"/>
                    <a:pt x="1291" y="8151"/>
                  </a:cubicBezTo>
                  <a:cubicBezTo>
                    <a:pt x="1424" y="8304"/>
                    <a:pt x="1531" y="8304"/>
                    <a:pt x="1664" y="8074"/>
                  </a:cubicBezTo>
                  <a:cubicBezTo>
                    <a:pt x="1717" y="7998"/>
                    <a:pt x="1744" y="7921"/>
                    <a:pt x="1797" y="7844"/>
                  </a:cubicBezTo>
                  <a:cubicBezTo>
                    <a:pt x="1877" y="7691"/>
                    <a:pt x="1824" y="7615"/>
                    <a:pt x="1824" y="7385"/>
                  </a:cubicBezTo>
                  <a:cubicBezTo>
                    <a:pt x="1824" y="7155"/>
                    <a:pt x="1637" y="7078"/>
                    <a:pt x="1584" y="6925"/>
                  </a:cubicBezTo>
                  <a:cubicBezTo>
                    <a:pt x="1504" y="6772"/>
                    <a:pt x="1397" y="6619"/>
                    <a:pt x="1317" y="6542"/>
                  </a:cubicBezTo>
                  <a:cubicBezTo>
                    <a:pt x="1237" y="6389"/>
                    <a:pt x="1131" y="6236"/>
                    <a:pt x="1051" y="6236"/>
                  </a:cubicBezTo>
                  <a:cubicBezTo>
                    <a:pt x="1024" y="6159"/>
                    <a:pt x="1024" y="6236"/>
                    <a:pt x="997" y="6236"/>
                  </a:cubicBezTo>
                  <a:cubicBezTo>
                    <a:pt x="971" y="6236"/>
                    <a:pt x="944" y="6159"/>
                    <a:pt x="917" y="6159"/>
                  </a:cubicBezTo>
                  <a:cubicBezTo>
                    <a:pt x="864" y="6083"/>
                    <a:pt x="811" y="6389"/>
                    <a:pt x="757" y="6389"/>
                  </a:cubicBezTo>
                  <a:cubicBezTo>
                    <a:pt x="757" y="6312"/>
                    <a:pt x="864" y="6083"/>
                    <a:pt x="757" y="6083"/>
                  </a:cubicBezTo>
                  <a:cubicBezTo>
                    <a:pt x="731" y="6083"/>
                    <a:pt x="624" y="5929"/>
                    <a:pt x="624" y="5929"/>
                  </a:cubicBezTo>
                  <a:cubicBezTo>
                    <a:pt x="651" y="5853"/>
                    <a:pt x="757" y="6083"/>
                    <a:pt x="757" y="5929"/>
                  </a:cubicBezTo>
                  <a:cubicBezTo>
                    <a:pt x="757" y="5853"/>
                    <a:pt x="651" y="5700"/>
                    <a:pt x="624" y="5700"/>
                  </a:cubicBezTo>
                  <a:cubicBezTo>
                    <a:pt x="597" y="5776"/>
                    <a:pt x="517" y="5929"/>
                    <a:pt x="517" y="5929"/>
                  </a:cubicBezTo>
                  <a:cubicBezTo>
                    <a:pt x="517" y="5853"/>
                    <a:pt x="517" y="5853"/>
                    <a:pt x="491" y="5776"/>
                  </a:cubicBezTo>
                  <a:cubicBezTo>
                    <a:pt x="437" y="5776"/>
                    <a:pt x="437" y="5853"/>
                    <a:pt x="411" y="5929"/>
                  </a:cubicBezTo>
                  <a:cubicBezTo>
                    <a:pt x="411" y="5929"/>
                    <a:pt x="411" y="5929"/>
                    <a:pt x="411" y="5853"/>
                  </a:cubicBezTo>
                  <a:cubicBezTo>
                    <a:pt x="384" y="5929"/>
                    <a:pt x="357" y="6083"/>
                    <a:pt x="331" y="6083"/>
                  </a:cubicBezTo>
                  <a:cubicBezTo>
                    <a:pt x="304" y="6159"/>
                    <a:pt x="251" y="6159"/>
                    <a:pt x="251" y="6159"/>
                  </a:cubicBezTo>
                  <a:cubicBezTo>
                    <a:pt x="224" y="6312"/>
                    <a:pt x="117" y="6312"/>
                    <a:pt x="144" y="6466"/>
                  </a:cubicBezTo>
                  <a:cubicBezTo>
                    <a:pt x="224" y="6619"/>
                    <a:pt x="117" y="6466"/>
                    <a:pt x="117" y="6695"/>
                  </a:cubicBezTo>
                  <a:cubicBezTo>
                    <a:pt x="117" y="6849"/>
                    <a:pt x="224" y="6925"/>
                    <a:pt x="251" y="7002"/>
                  </a:cubicBezTo>
                  <a:cubicBezTo>
                    <a:pt x="304" y="7078"/>
                    <a:pt x="357" y="7232"/>
                    <a:pt x="331" y="7385"/>
                  </a:cubicBezTo>
                  <a:cubicBezTo>
                    <a:pt x="304" y="7538"/>
                    <a:pt x="224" y="7615"/>
                    <a:pt x="224" y="7768"/>
                  </a:cubicBezTo>
                  <a:cubicBezTo>
                    <a:pt x="251" y="7921"/>
                    <a:pt x="304" y="8074"/>
                    <a:pt x="331" y="8227"/>
                  </a:cubicBezTo>
                  <a:cubicBezTo>
                    <a:pt x="357" y="8381"/>
                    <a:pt x="304" y="8381"/>
                    <a:pt x="304" y="8534"/>
                  </a:cubicBezTo>
                  <a:cubicBezTo>
                    <a:pt x="304" y="8687"/>
                    <a:pt x="384" y="8840"/>
                    <a:pt x="331" y="8917"/>
                  </a:cubicBezTo>
                  <a:cubicBezTo>
                    <a:pt x="277" y="8993"/>
                    <a:pt x="357" y="9223"/>
                    <a:pt x="357" y="9300"/>
                  </a:cubicBezTo>
                  <a:cubicBezTo>
                    <a:pt x="411" y="9453"/>
                    <a:pt x="464" y="9453"/>
                    <a:pt x="384" y="9606"/>
                  </a:cubicBezTo>
                  <a:cubicBezTo>
                    <a:pt x="331" y="9759"/>
                    <a:pt x="357" y="9759"/>
                    <a:pt x="384" y="9836"/>
                  </a:cubicBezTo>
                  <a:cubicBezTo>
                    <a:pt x="517" y="10066"/>
                    <a:pt x="597" y="10219"/>
                    <a:pt x="464" y="10525"/>
                  </a:cubicBezTo>
                  <a:cubicBezTo>
                    <a:pt x="331" y="10908"/>
                    <a:pt x="197" y="11215"/>
                    <a:pt x="91" y="11598"/>
                  </a:cubicBezTo>
                  <a:cubicBezTo>
                    <a:pt x="144" y="11598"/>
                    <a:pt x="144" y="11521"/>
                    <a:pt x="171" y="11598"/>
                  </a:cubicBezTo>
                  <a:cubicBezTo>
                    <a:pt x="197" y="11751"/>
                    <a:pt x="251" y="11751"/>
                    <a:pt x="277" y="11827"/>
                  </a:cubicBezTo>
                  <a:cubicBezTo>
                    <a:pt x="437" y="11981"/>
                    <a:pt x="224" y="11981"/>
                    <a:pt x="171" y="11981"/>
                  </a:cubicBezTo>
                  <a:cubicBezTo>
                    <a:pt x="117" y="11981"/>
                    <a:pt x="91" y="12057"/>
                    <a:pt x="91" y="12210"/>
                  </a:cubicBezTo>
                  <a:cubicBezTo>
                    <a:pt x="91" y="12364"/>
                    <a:pt x="37" y="12440"/>
                    <a:pt x="11" y="12593"/>
                  </a:cubicBezTo>
                  <a:cubicBezTo>
                    <a:pt x="-16" y="12670"/>
                    <a:pt x="11" y="12823"/>
                    <a:pt x="37" y="12976"/>
                  </a:cubicBezTo>
                  <a:cubicBezTo>
                    <a:pt x="37" y="13129"/>
                    <a:pt x="-16" y="13283"/>
                    <a:pt x="11" y="13359"/>
                  </a:cubicBezTo>
                  <a:cubicBezTo>
                    <a:pt x="64" y="13436"/>
                    <a:pt x="64" y="13436"/>
                    <a:pt x="64" y="13589"/>
                  </a:cubicBezTo>
                  <a:cubicBezTo>
                    <a:pt x="37" y="13742"/>
                    <a:pt x="91" y="13819"/>
                    <a:pt x="91" y="13972"/>
                  </a:cubicBezTo>
                  <a:cubicBezTo>
                    <a:pt x="91" y="14049"/>
                    <a:pt x="171" y="14202"/>
                    <a:pt x="197" y="14202"/>
                  </a:cubicBezTo>
                  <a:cubicBezTo>
                    <a:pt x="197" y="14202"/>
                    <a:pt x="224" y="14125"/>
                    <a:pt x="251" y="14125"/>
                  </a:cubicBezTo>
                  <a:cubicBezTo>
                    <a:pt x="277" y="14125"/>
                    <a:pt x="277" y="14278"/>
                    <a:pt x="304" y="14278"/>
                  </a:cubicBezTo>
                  <a:cubicBezTo>
                    <a:pt x="357" y="14202"/>
                    <a:pt x="357" y="14125"/>
                    <a:pt x="411" y="14278"/>
                  </a:cubicBezTo>
                  <a:cubicBezTo>
                    <a:pt x="464" y="14355"/>
                    <a:pt x="464" y="14355"/>
                    <a:pt x="464" y="14508"/>
                  </a:cubicBezTo>
                  <a:cubicBezTo>
                    <a:pt x="437" y="14891"/>
                    <a:pt x="544" y="15198"/>
                    <a:pt x="624" y="15351"/>
                  </a:cubicBezTo>
                  <a:cubicBezTo>
                    <a:pt x="677" y="15427"/>
                    <a:pt x="704" y="15504"/>
                    <a:pt x="651" y="15581"/>
                  </a:cubicBezTo>
                  <a:cubicBezTo>
                    <a:pt x="624" y="15734"/>
                    <a:pt x="597" y="15657"/>
                    <a:pt x="544" y="15657"/>
                  </a:cubicBezTo>
                  <a:cubicBezTo>
                    <a:pt x="491" y="15657"/>
                    <a:pt x="571" y="16346"/>
                    <a:pt x="624" y="16270"/>
                  </a:cubicBezTo>
                  <a:cubicBezTo>
                    <a:pt x="651" y="16193"/>
                    <a:pt x="677" y="15964"/>
                    <a:pt x="704" y="16040"/>
                  </a:cubicBezTo>
                  <a:cubicBezTo>
                    <a:pt x="731" y="16040"/>
                    <a:pt x="757" y="16117"/>
                    <a:pt x="811" y="16117"/>
                  </a:cubicBezTo>
                  <a:cubicBezTo>
                    <a:pt x="864" y="16117"/>
                    <a:pt x="917" y="16193"/>
                    <a:pt x="917" y="16346"/>
                  </a:cubicBezTo>
                  <a:cubicBezTo>
                    <a:pt x="917" y="16423"/>
                    <a:pt x="891" y="16423"/>
                    <a:pt x="891" y="16423"/>
                  </a:cubicBezTo>
                  <a:cubicBezTo>
                    <a:pt x="864" y="16500"/>
                    <a:pt x="891" y="16653"/>
                    <a:pt x="917" y="16653"/>
                  </a:cubicBezTo>
                  <a:cubicBezTo>
                    <a:pt x="944" y="16729"/>
                    <a:pt x="997" y="16653"/>
                    <a:pt x="1024" y="16729"/>
                  </a:cubicBezTo>
                  <a:cubicBezTo>
                    <a:pt x="1051" y="16806"/>
                    <a:pt x="1051" y="16959"/>
                    <a:pt x="1051" y="17036"/>
                  </a:cubicBezTo>
                  <a:cubicBezTo>
                    <a:pt x="1051" y="17112"/>
                    <a:pt x="1131" y="17036"/>
                    <a:pt x="1157" y="17036"/>
                  </a:cubicBezTo>
                  <a:cubicBezTo>
                    <a:pt x="1184" y="17112"/>
                    <a:pt x="1237" y="17342"/>
                    <a:pt x="1264" y="17189"/>
                  </a:cubicBezTo>
                  <a:cubicBezTo>
                    <a:pt x="1291" y="17036"/>
                    <a:pt x="1317" y="17112"/>
                    <a:pt x="1344" y="17189"/>
                  </a:cubicBezTo>
                  <a:cubicBezTo>
                    <a:pt x="1397" y="17342"/>
                    <a:pt x="1397" y="17266"/>
                    <a:pt x="1451" y="17266"/>
                  </a:cubicBezTo>
                  <a:cubicBezTo>
                    <a:pt x="1477" y="17266"/>
                    <a:pt x="1504" y="17495"/>
                    <a:pt x="1531" y="17419"/>
                  </a:cubicBezTo>
                  <a:cubicBezTo>
                    <a:pt x="1584" y="17342"/>
                    <a:pt x="1637" y="17495"/>
                    <a:pt x="1664" y="17572"/>
                  </a:cubicBezTo>
                  <a:cubicBezTo>
                    <a:pt x="1717" y="17649"/>
                    <a:pt x="1637" y="17725"/>
                    <a:pt x="1637" y="17725"/>
                  </a:cubicBezTo>
                  <a:cubicBezTo>
                    <a:pt x="1584" y="17802"/>
                    <a:pt x="1664" y="17878"/>
                    <a:pt x="1664" y="17878"/>
                  </a:cubicBezTo>
                  <a:cubicBezTo>
                    <a:pt x="1664" y="17878"/>
                    <a:pt x="1584" y="17878"/>
                    <a:pt x="1611" y="18032"/>
                  </a:cubicBezTo>
                  <a:cubicBezTo>
                    <a:pt x="1664" y="18108"/>
                    <a:pt x="1637" y="18185"/>
                    <a:pt x="1611" y="18261"/>
                  </a:cubicBezTo>
                  <a:cubicBezTo>
                    <a:pt x="1611" y="18338"/>
                    <a:pt x="1531" y="18338"/>
                    <a:pt x="1504" y="18338"/>
                  </a:cubicBezTo>
                  <a:cubicBezTo>
                    <a:pt x="1451" y="18338"/>
                    <a:pt x="1424" y="18491"/>
                    <a:pt x="1397" y="18644"/>
                  </a:cubicBezTo>
                  <a:cubicBezTo>
                    <a:pt x="1424" y="18644"/>
                    <a:pt x="1531" y="18644"/>
                    <a:pt x="1531" y="18721"/>
                  </a:cubicBezTo>
                  <a:cubicBezTo>
                    <a:pt x="1531" y="18798"/>
                    <a:pt x="1397" y="18874"/>
                    <a:pt x="1397" y="18951"/>
                  </a:cubicBezTo>
                  <a:cubicBezTo>
                    <a:pt x="1397" y="19027"/>
                    <a:pt x="1451" y="19027"/>
                    <a:pt x="1451" y="19181"/>
                  </a:cubicBezTo>
                  <a:cubicBezTo>
                    <a:pt x="1451" y="19181"/>
                    <a:pt x="1371" y="19257"/>
                    <a:pt x="1371" y="19257"/>
                  </a:cubicBezTo>
                  <a:cubicBezTo>
                    <a:pt x="1344" y="19334"/>
                    <a:pt x="1344" y="19410"/>
                    <a:pt x="1317" y="19487"/>
                  </a:cubicBezTo>
                  <a:cubicBezTo>
                    <a:pt x="1317" y="19564"/>
                    <a:pt x="1264" y="19487"/>
                    <a:pt x="1264" y="19640"/>
                  </a:cubicBezTo>
                  <a:cubicBezTo>
                    <a:pt x="1237" y="19717"/>
                    <a:pt x="1291" y="19870"/>
                    <a:pt x="1344" y="19870"/>
                  </a:cubicBezTo>
                  <a:cubicBezTo>
                    <a:pt x="1397" y="19946"/>
                    <a:pt x="1451" y="20023"/>
                    <a:pt x="1531" y="20176"/>
                  </a:cubicBezTo>
                  <a:cubicBezTo>
                    <a:pt x="1557" y="20253"/>
                    <a:pt x="1584" y="20329"/>
                    <a:pt x="1611" y="20329"/>
                  </a:cubicBezTo>
                  <a:cubicBezTo>
                    <a:pt x="1637" y="20483"/>
                    <a:pt x="1637" y="20406"/>
                    <a:pt x="1691" y="20329"/>
                  </a:cubicBezTo>
                  <a:cubicBezTo>
                    <a:pt x="1771" y="20329"/>
                    <a:pt x="1851" y="20559"/>
                    <a:pt x="1931" y="20559"/>
                  </a:cubicBezTo>
                  <a:cubicBezTo>
                    <a:pt x="2011" y="20559"/>
                    <a:pt x="2091" y="20712"/>
                    <a:pt x="2171" y="20789"/>
                  </a:cubicBezTo>
                  <a:cubicBezTo>
                    <a:pt x="2251" y="20866"/>
                    <a:pt x="2304" y="20789"/>
                    <a:pt x="2384" y="20789"/>
                  </a:cubicBezTo>
                  <a:cubicBezTo>
                    <a:pt x="2411" y="20866"/>
                    <a:pt x="2437" y="20942"/>
                    <a:pt x="2437" y="21019"/>
                  </a:cubicBezTo>
                  <a:cubicBezTo>
                    <a:pt x="2437" y="21095"/>
                    <a:pt x="2464" y="21095"/>
                    <a:pt x="2491" y="21095"/>
                  </a:cubicBezTo>
                  <a:cubicBezTo>
                    <a:pt x="2571" y="21172"/>
                    <a:pt x="2624" y="21555"/>
                    <a:pt x="2731" y="21402"/>
                  </a:cubicBezTo>
                  <a:cubicBezTo>
                    <a:pt x="2757" y="21325"/>
                    <a:pt x="2811" y="21249"/>
                    <a:pt x="2784" y="21172"/>
                  </a:cubicBezTo>
                  <a:cubicBezTo>
                    <a:pt x="2757" y="21095"/>
                    <a:pt x="2731" y="21019"/>
                    <a:pt x="2704" y="20942"/>
                  </a:cubicBezTo>
                  <a:cubicBezTo>
                    <a:pt x="2651" y="20789"/>
                    <a:pt x="2624" y="20636"/>
                    <a:pt x="2651" y="20406"/>
                  </a:cubicBezTo>
                  <a:cubicBezTo>
                    <a:pt x="2651" y="20253"/>
                    <a:pt x="2624" y="20100"/>
                    <a:pt x="2571" y="20023"/>
                  </a:cubicBezTo>
                  <a:cubicBezTo>
                    <a:pt x="2517" y="19946"/>
                    <a:pt x="2597" y="19793"/>
                    <a:pt x="2624" y="19717"/>
                  </a:cubicBezTo>
                  <a:cubicBezTo>
                    <a:pt x="2651" y="19564"/>
                    <a:pt x="2651" y="19410"/>
                    <a:pt x="2731" y="19410"/>
                  </a:cubicBezTo>
                  <a:cubicBezTo>
                    <a:pt x="2757" y="19410"/>
                    <a:pt x="2784" y="19334"/>
                    <a:pt x="2811" y="19257"/>
                  </a:cubicBezTo>
                  <a:cubicBezTo>
                    <a:pt x="2837" y="19181"/>
                    <a:pt x="2864" y="19181"/>
                    <a:pt x="2891" y="19104"/>
                  </a:cubicBezTo>
                  <a:cubicBezTo>
                    <a:pt x="2864" y="19104"/>
                    <a:pt x="2811" y="19027"/>
                    <a:pt x="2811" y="18951"/>
                  </a:cubicBezTo>
                  <a:cubicBezTo>
                    <a:pt x="2811" y="18874"/>
                    <a:pt x="2864" y="18951"/>
                    <a:pt x="2864" y="18951"/>
                  </a:cubicBezTo>
                  <a:cubicBezTo>
                    <a:pt x="2864" y="18874"/>
                    <a:pt x="2811" y="18644"/>
                    <a:pt x="2784" y="18568"/>
                  </a:cubicBezTo>
                  <a:cubicBezTo>
                    <a:pt x="2757" y="18415"/>
                    <a:pt x="2731" y="18415"/>
                    <a:pt x="2677" y="18415"/>
                  </a:cubicBezTo>
                  <a:cubicBezTo>
                    <a:pt x="2597" y="18415"/>
                    <a:pt x="2651" y="18261"/>
                    <a:pt x="2597" y="18185"/>
                  </a:cubicBezTo>
                  <a:cubicBezTo>
                    <a:pt x="2571" y="18108"/>
                    <a:pt x="2491" y="18108"/>
                    <a:pt x="2544" y="17955"/>
                  </a:cubicBezTo>
                  <a:cubicBezTo>
                    <a:pt x="2571" y="17802"/>
                    <a:pt x="2624" y="17725"/>
                    <a:pt x="2571" y="17649"/>
                  </a:cubicBezTo>
                  <a:cubicBezTo>
                    <a:pt x="2544" y="17495"/>
                    <a:pt x="2597" y="17419"/>
                    <a:pt x="2624" y="17342"/>
                  </a:cubicBezTo>
                  <a:cubicBezTo>
                    <a:pt x="2624" y="17266"/>
                    <a:pt x="2677" y="17036"/>
                    <a:pt x="2677" y="17112"/>
                  </a:cubicBezTo>
                  <a:cubicBezTo>
                    <a:pt x="2704" y="17189"/>
                    <a:pt x="2731" y="17342"/>
                    <a:pt x="2757" y="17419"/>
                  </a:cubicBezTo>
                  <a:cubicBezTo>
                    <a:pt x="2811" y="17419"/>
                    <a:pt x="2837" y="17342"/>
                    <a:pt x="2837" y="17266"/>
                  </a:cubicBezTo>
                  <a:cubicBezTo>
                    <a:pt x="2811" y="17112"/>
                    <a:pt x="2811" y="17036"/>
                    <a:pt x="2864" y="16959"/>
                  </a:cubicBezTo>
                  <a:cubicBezTo>
                    <a:pt x="2917" y="16883"/>
                    <a:pt x="2917" y="16729"/>
                    <a:pt x="2971" y="16729"/>
                  </a:cubicBezTo>
                  <a:cubicBezTo>
                    <a:pt x="3024" y="16653"/>
                    <a:pt x="3077" y="16423"/>
                    <a:pt x="3131" y="16500"/>
                  </a:cubicBezTo>
                  <a:cubicBezTo>
                    <a:pt x="3184" y="16500"/>
                    <a:pt x="3184" y="16653"/>
                    <a:pt x="3237" y="16500"/>
                  </a:cubicBezTo>
                  <a:cubicBezTo>
                    <a:pt x="3291" y="16423"/>
                    <a:pt x="3291" y="16500"/>
                    <a:pt x="3344" y="16576"/>
                  </a:cubicBezTo>
                  <a:cubicBezTo>
                    <a:pt x="3397" y="16576"/>
                    <a:pt x="3451" y="16576"/>
                    <a:pt x="3504" y="16653"/>
                  </a:cubicBezTo>
                  <a:cubicBezTo>
                    <a:pt x="3557" y="16729"/>
                    <a:pt x="3557" y="16883"/>
                    <a:pt x="3611" y="17036"/>
                  </a:cubicBezTo>
                  <a:cubicBezTo>
                    <a:pt x="3611" y="17036"/>
                    <a:pt x="3611" y="16806"/>
                    <a:pt x="3664" y="16883"/>
                  </a:cubicBezTo>
                  <a:cubicBezTo>
                    <a:pt x="3691" y="16883"/>
                    <a:pt x="3717" y="17036"/>
                    <a:pt x="3771" y="17036"/>
                  </a:cubicBezTo>
                  <a:cubicBezTo>
                    <a:pt x="3797" y="17112"/>
                    <a:pt x="3824" y="16959"/>
                    <a:pt x="3851" y="16883"/>
                  </a:cubicBezTo>
                  <a:cubicBezTo>
                    <a:pt x="3904" y="16729"/>
                    <a:pt x="3931" y="16883"/>
                    <a:pt x="3984" y="16883"/>
                  </a:cubicBezTo>
                  <a:cubicBezTo>
                    <a:pt x="4037" y="16883"/>
                    <a:pt x="4064" y="16729"/>
                    <a:pt x="4117" y="16806"/>
                  </a:cubicBezTo>
                  <a:cubicBezTo>
                    <a:pt x="4171" y="16883"/>
                    <a:pt x="4197" y="16959"/>
                    <a:pt x="4251" y="17036"/>
                  </a:cubicBezTo>
                  <a:cubicBezTo>
                    <a:pt x="4304" y="17112"/>
                    <a:pt x="4277" y="17036"/>
                    <a:pt x="4331" y="16959"/>
                  </a:cubicBezTo>
                  <a:cubicBezTo>
                    <a:pt x="4357" y="16883"/>
                    <a:pt x="4464" y="16959"/>
                    <a:pt x="4491" y="16959"/>
                  </a:cubicBezTo>
                  <a:cubicBezTo>
                    <a:pt x="4517" y="16959"/>
                    <a:pt x="4571" y="16806"/>
                    <a:pt x="4571" y="16729"/>
                  </a:cubicBezTo>
                  <a:cubicBezTo>
                    <a:pt x="4571" y="16576"/>
                    <a:pt x="4491" y="16576"/>
                    <a:pt x="4464" y="16500"/>
                  </a:cubicBezTo>
                  <a:cubicBezTo>
                    <a:pt x="4277" y="16270"/>
                    <a:pt x="4544" y="16346"/>
                    <a:pt x="4491" y="16040"/>
                  </a:cubicBezTo>
                  <a:cubicBezTo>
                    <a:pt x="4464" y="15964"/>
                    <a:pt x="4411" y="15964"/>
                    <a:pt x="4491" y="15887"/>
                  </a:cubicBezTo>
                  <a:cubicBezTo>
                    <a:pt x="4517" y="15810"/>
                    <a:pt x="4571" y="15887"/>
                    <a:pt x="4597" y="15810"/>
                  </a:cubicBezTo>
                  <a:cubicBezTo>
                    <a:pt x="4704" y="15810"/>
                    <a:pt x="4411" y="15427"/>
                    <a:pt x="4544" y="15274"/>
                  </a:cubicBezTo>
                  <a:cubicBezTo>
                    <a:pt x="4571" y="15274"/>
                    <a:pt x="4624" y="15274"/>
                    <a:pt x="4651" y="15274"/>
                  </a:cubicBezTo>
                  <a:cubicBezTo>
                    <a:pt x="4731" y="15274"/>
                    <a:pt x="4784" y="15274"/>
                    <a:pt x="4864" y="15198"/>
                  </a:cubicBezTo>
                  <a:cubicBezTo>
                    <a:pt x="4917" y="15121"/>
                    <a:pt x="4971" y="15121"/>
                    <a:pt x="5024" y="15121"/>
                  </a:cubicBezTo>
                  <a:cubicBezTo>
                    <a:pt x="5077" y="15044"/>
                    <a:pt x="5131" y="14968"/>
                    <a:pt x="5211" y="14968"/>
                  </a:cubicBezTo>
                  <a:cubicBezTo>
                    <a:pt x="5317" y="14891"/>
                    <a:pt x="5424" y="14815"/>
                    <a:pt x="5531" y="14661"/>
                  </a:cubicBezTo>
                  <a:cubicBezTo>
                    <a:pt x="5611" y="14508"/>
                    <a:pt x="5771" y="14508"/>
                    <a:pt x="5824" y="14815"/>
                  </a:cubicBezTo>
                  <a:cubicBezTo>
                    <a:pt x="5851" y="14968"/>
                    <a:pt x="5824" y="14968"/>
                    <a:pt x="5851" y="15121"/>
                  </a:cubicBezTo>
                  <a:cubicBezTo>
                    <a:pt x="5851" y="15351"/>
                    <a:pt x="5957" y="15121"/>
                    <a:pt x="6011" y="15198"/>
                  </a:cubicBezTo>
                  <a:cubicBezTo>
                    <a:pt x="6037" y="15198"/>
                    <a:pt x="6011" y="15274"/>
                    <a:pt x="6037" y="15274"/>
                  </a:cubicBezTo>
                  <a:cubicBezTo>
                    <a:pt x="6064" y="15351"/>
                    <a:pt x="6064" y="15274"/>
                    <a:pt x="6064" y="15274"/>
                  </a:cubicBezTo>
                  <a:cubicBezTo>
                    <a:pt x="6091" y="15198"/>
                    <a:pt x="6117" y="15274"/>
                    <a:pt x="6144" y="15351"/>
                  </a:cubicBezTo>
                  <a:cubicBezTo>
                    <a:pt x="6171" y="15351"/>
                    <a:pt x="6171" y="15351"/>
                    <a:pt x="6144" y="15427"/>
                  </a:cubicBezTo>
                  <a:cubicBezTo>
                    <a:pt x="6117" y="15657"/>
                    <a:pt x="6304" y="15504"/>
                    <a:pt x="6357" y="15427"/>
                  </a:cubicBezTo>
                  <a:cubicBezTo>
                    <a:pt x="6357" y="15427"/>
                    <a:pt x="6597" y="15044"/>
                    <a:pt x="6597" y="15121"/>
                  </a:cubicBezTo>
                  <a:cubicBezTo>
                    <a:pt x="6597" y="15198"/>
                    <a:pt x="6544" y="15351"/>
                    <a:pt x="6597" y="15427"/>
                  </a:cubicBezTo>
                  <a:cubicBezTo>
                    <a:pt x="6651" y="15427"/>
                    <a:pt x="6677" y="15504"/>
                    <a:pt x="6704" y="15581"/>
                  </a:cubicBezTo>
                  <a:cubicBezTo>
                    <a:pt x="6784" y="15810"/>
                    <a:pt x="6811" y="16040"/>
                    <a:pt x="6864" y="16270"/>
                  </a:cubicBezTo>
                  <a:cubicBezTo>
                    <a:pt x="6917" y="16500"/>
                    <a:pt x="6944" y="16729"/>
                    <a:pt x="6997" y="16883"/>
                  </a:cubicBezTo>
                  <a:cubicBezTo>
                    <a:pt x="7077" y="17112"/>
                    <a:pt x="7077" y="16576"/>
                    <a:pt x="7157" y="16806"/>
                  </a:cubicBezTo>
                  <a:cubicBezTo>
                    <a:pt x="7264" y="17112"/>
                    <a:pt x="7317" y="16959"/>
                    <a:pt x="7451" y="16883"/>
                  </a:cubicBezTo>
                  <a:cubicBezTo>
                    <a:pt x="7504" y="16806"/>
                    <a:pt x="7531" y="17036"/>
                    <a:pt x="7557" y="17112"/>
                  </a:cubicBezTo>
                  <a:cubicBezTo>
                    <a:pt x="7584" y="17266"/>
                    <a:pt x="7637" y="17266"/>
                    <a:pt x="7664" y="17419"/>
                  </a:cubicBezTo>
                  <a:cubicBezTo>
                    <a:pt x="7691" y="17572"/>
                    <a:pt x="7744" y="17572"/>
                    <a:pt x="7797" y="17572"/>
                  </a:cubicBezTo>
                  <a:cubicBezTo>
                    <a:pt x="7877" y="17495"/>
                    <a:pt x="7851" y="17572"/>
                    <a:pt x="7877" y="17649"/>
                  </a:cubicBezTo>
                  <a:cubicBezTo>
                    <a:pt x="7931" y="17955"/>
                    <a:pt x="8091" y="17572"/>
                    <a:pt x="8171" y="17572"/>
                  </a:cubicBezTo>
                  <a:cubicBezTo>
                    <a:pt x="8251" y="17495"/>
                    <a:pt x="8331" y="17266"/>
                    <a:pt x="8411" y="17189"/>
                  </a:cubicBezTo>
                  <a:cubicBezTo>
                    <a:pt x="8517" y="16959"/>
                    <a:pt x="8571" y="16959"/>
                    <a:pt x="8704" y="17036"/>
                  </a:cubicBezTo>
                  <a:cubicBezTo>
                    <a:pt x="8757" y="17036"/>
                    <a:pt x="8757" y="17112"/>
                    <a:pt x="8811" y="17266"/>
                  </a:cubicBezTo>
                  <a:cubicBezTo>
                    <a:pt x="8837" y="17342"/>
                    <a:pt x="8891" y="17342"/>
                    <a:pt x="8944" y="17342"/>
                  </a:cubicBezTo>
                  <a:cubicBezTo>
                    <a:pt x="8997" y="17342"/>
                    <a:pt x="9024" y="17419"/>
                    <a:pt x="9077" y="17419"/>
                  </a:cubicBezTo>
                  <a:cubicBezTo>
                    <a:pt x="9131" y="17572"/>
                    <a:pt x="9157" y="17419"/>
                    <a:pt x="9211" y="17342"/>
                  </a:cubicBezTo>
                  <a:cubicBezTo>
                    <a:pt x="9291" y="17112"/>
                    <a:pt x="9157" y="16959"/>
                    <a:pt x="9211" y="16729"/>
                  </a:cubicBezTo>
                  <a:cubicBezTo>
                    <a:pt x="9237" y="16576"/>
                    <a:pt x="9344" y="16270"/>
                    <a:pt x="9397" y="16346"/>
                  </a:cubicBezTo>
                  <a:cubicBezTo>
                    <a:pt x="9504" y="16500"/>
                    <a:pt x="9637" y="16500"/>
                    <a:pt x="9744" y="16653"/>
                  </a:cubicBezTo>
                  <a:cubicBezTo>
                    <a:pt x="9797" y="16729"/>
                    <a:pt x="9771" y="16883"/>
                    <a:pt x="9797" y="16959"/>
                  </a:cubicBezTo>
                  <a:cubicBezTo>
                    <a:pt x="9824" y="17189"/>
                    <a:pt x="9877" y="17189"/>
                    <a:pt x="9957" y="17266"/>
                  </a:cubicBezTo>
                  <a:cubicBezTo>
                    <a:pt x="10064" y="17342"/>
                    <a:pt x="10171" y="17112"/>
                    <a:pt x="10277" y="17189"/>
                  </a:cubicBezTo>
                  <a:cubicBezTo>
                    <a:pt x="10304" y="17189"/>
                    <a:pt x="10357" y="17189"/>
                    <a:pt x="10384" y="17266"/>
                  </a:cubicBezTo>
                  <a:cubicBezTo>
                    <a:pt x="10437" y="17342"/>
                    <a:pt x="10491" y="17342"/>
                    <a:pt x="10544" y="17495"/>
                  </a:cubicBezTo>
                  <a:cubicBezTo>
                    <a:pt x="10677" y="17802"/>
                    <a:pt x="10891" y="17802"/>
                    <a:pt x="11051" y="17649"/>
                  </a:cubicBezTo>
                  <a:cubicBezTo>
                    <a:pt x="11157" y="17572"/>
                    <a:pt x="11237" y="17419"/>
                    <a:pt x="11344" y="17342"/>
                  </a:cubicBezTo>
                  <a:cubicBezTo>
                    <a:pt x="11397" y="17189"/>
                    <a:pt x="11477" y="17342"/>
                    <a:pt x="11531" y="17342"/>
                  </a:cubicBezTo>
                  <a:cubicBezTo>
                    <a:pt x="11584" y="17419"/>
                    <a:pt x="11611" y="17266"/>
                    <a:pt x="11664" y="17342"/>
                  </a:cubicBezTo>
                  <a:cubicBezTo>
                    <a:pt x="11691" y="17419"/>
                    <a:pt x="11797" y="17649"/>
                    <a:pt x="11851" y="17572"/>
                  </a:cubicBezTo>
                  <a:cubicBezTo>
                    <a:pt x="11877" y="17572"/>
                    <a:pt x="11931" y="17495"/>
                    <a:pt x="11957" y="17419"/>
                  </a:cubicBezTo>
                  <a:cubicBezTo>
                    <a:pt x="12037" y="17342"/>
                    <a:pt x="12064" y="17342"/>
                    <a:pt x="12064" y="17189"/>
                  </a:cubicBezTo>
                  <a:cubicBezTo>
                    <a:pt x="12064" y="16883"/>
                    <a:pt x="12144" y="16576"/>
                    <a:pt x="12197" y="16423"/>
                  </a:cubicBezTo>
                  <a:cubicBezTo>
                    <a:pt x="12224" y="16346"/>
                    <a:pt x="12251" y="16193"/>
                    <a:pt x="12224" y="16117"/>
                  </a:cubicBezTo>
                  <a:cubicBezTo>
                    <a:pt x="12197" y="16040"/>
                    <a:pt x="12117" y="16040"/>
                    <a:pt x="12171" y="15887"/>
                  </a:cubicBezTo>
                  <a:cubicBezTo>
                    <a:pt x="12251" y="15657"/>
                    <a:pt x="12384" y="15657"/>
                    <a:pt x="12517" y="15581"/>
                  </a:cubicBezTo>
                  <a:cubicBezTo>
                    <a:pt x="12571" y="15581"/>
                    <a:pt x="12624" y="15581"/>
                    <a:pt x="12677" y="15657"/>
                  </a:cubicBezTo>
                  <a:cubicBezTo>
                    <a:pt x="12731" y="15734"/>
                    <a:pt x="12811" y="15734"/>
                    <a:pt x="12864" y="15810"/>
                  </a:cubicBezTo>
                  <a:cubicBezTo>
                    <a:pt x="12944" y="15887"/>
                    <a:pt x="12971" y="16193"/>
                    <a:pt x="13024" y="16423"/>
                  </a:cubicBezTo>
                  <a:cubicBezTo>
                    <a:pt x="13051" y="16653"/>
                    <a:pt x="13104" y="16883"/>
                    <a:pt x="13131" y="17112"/>
                  </a:cubicBezTo>
                  <a:cubicBezTo>
                    <a:pt x="13131" y="17189"/>
                    <a:pt x="13131" y="17342"/>
                    <a:pt x="13157" y="17495"/>
                  </a:cubicBezTo>
                  <a:cubicBezTo>
                    <a:pt x="13157" y="17572"/>
                    <a:pt x="13237" y="17572"/>
                    <a:pt x="13264" y="17572"/>
                  </a:cubicBezTo>
                  <a:cubicBezTo>
                    <a:pt x="13371" y="17649"/>
                    <a:pt x="13504" y="17802"/>
                    <a:pt x="13531" y="18108"/>
                  </a:cubicBezTo>
                  <a:cubicBezTo>
                    <a:pt x="13557" y="18338"/>
                    <a:pt x="13584" y="18491"/>
                    <a:pt x="13691" y="18491"/>
                  </a:cubicBezTo>
                  <a:cubicBezTo>
                    <a:pt x="13717" y="18491"/>
                    <a:pt x="13771" y="18491"/>
                    <a:pt x="13797" y="18491"/>
                  </a:cubicBezTo>
                  <a:cubicBezTo>
                    <a:pt x="13851" y="18491"/>
                    <a:pt x="13851" y="18338"/>
                    <a:pt x="13904" y="18338"/>
                  </a:cubicBezTo>
                  <a:cubicBezTo>
                    <a:pt x="13984" y="18338"/>
                    <a:pt x="14064" y="18108"/>
                    <a:pt x="14117" y="18415"/>
                  </a:cubicBezTo>
                  <a:cubicBezTo>
                    <a:pt x="14117" y="18568"/>
                    <a:pt x="14117" y="18568"/>
                    <a:pt x="14091" y="18644"/>
                  </a:cubicBezTo>
                  <a:cubicBezTo>
                    <a:pt x="14037" y="18798"/>
                    <a:pt x="14037" y="18874"/>
                    <a:pt x="14011" y="19027"/>
                  </a:cubicBezTo>
                  <a:cubicBezTo>
                    <a:pt x="13984" y="19257"/>
                    <a:pt x="13931" y="19487"/>
                    <a:pt x="13877" y="19717"/>
                  </a:cubicBezTo>
                  <a:cubicBezTo>
                    <a:pt x="13851" y="19870"/>
                    <a:pt x="13824" y="19793"/>
                    <a:pt x="13797" y="19717"/>
                  </a:cubicBezTo>
                  <a:cubicBezTo>
                    <a:pt x="13744" y="19640"/>
                    <a:pt x="13744" y="19717"/>
                    <a:pt x="13691" y="19793"/>
                  </a:cubicBezTo>
                  <a:cubicBezTo>
                    <a:pt x="13664" y="19793"/>
                    <a:pt x="13611" y="19870"/>
                    <a:pt x="13611" y="19870"/>
                  </a:cubicBezTo>
                  <a:cubicBezTo>
                    <a:pt x="13584" y="19946"/>
                    <a:pt x="13664" y="20253"/>
                    <a:pt x="13664" y="20406"/>
                  </a:cubicBezTo>
                  <a:cubicBezTo>
                    <a:pt x="13637" y="20483"/>
                    <a:pt x="13637" y="20636"/>
                    <a:pt x="13637" y="20712"/>
                  </a:cubicBezTo>
                  <a:cubicBezTo>
                    <a:pt x="13611" y="20866"/>
                    <a:pt x="13557" y="20789"/>
                    <a:pt x="13557" y="20942"/>
                  </a:cubicBezTo>
                  <a:cubicBezTo>
                    <a:pt x="13611" y="20866"/>
                    <a:pt x="13637" y="20942"/>
                    <a:pt x="13691" y="20789"/>
                  </a:cubicBezTo>
                  <a:cubicBezTo>
                    <a:pt x="13717" y="20636"/>
                    <a:pt x="13771" y="20789"/>
                    <a:pt x="13824" y="20789"/>
                  </a:cubicBezTo>
                  <a:cubicBezTo>
                    <a:pt x="13931" y="20942"/>
                    <a:pt x="14037" y="20789"/>
                    <a:pt x="14144" y="20559"/>
                  </a:cubicBezTo>
                  <a:cubicBezTo>
                    <a:pt x="14224" y="20329"/>
                    <a:pt x="14304" y="20023"/>
                    <a:pt x="14384" y="19793"/>
                  </a:cubicBezTo>
                  <a:cubicBezTo>
                    <a:pt x="14464" y="19487"/>
                    <a:pt x="14544" y="19181"/>
                    <a:pt x="14624" y="18874"/>
                  </a:cubicBezTo>
                  <a:cubicBezTo>
                    <a:pt x="14757" y="18338"/>
                    <a:pt x="14891" y="17955"/>
                    <a:pt x="14864" y="17266"/>
                  </a:cubicBezTo>
                  <a:cubicBezTo>
                    <a:pt x="14864" y="16959"/>
                    <a:pt x="14891" y="16806"/>
                    <a:pt x="14944" y="16576"/>
                  </a:cubicBezTo>
                  <a:cubicBezTo>
                    <a:pt x="14971" y="16423"/>
                    <a:pt x="14971" y="16346"/>
                    <a:pt x="14997" y="16193"/>
                  </a:cubicBezTo>
                  <a:cubicBezTo>
                    <a:pt x="14997" y="16193"/>
                    <a:pt x="14997" y="16117"/>
                    <a:pt x="14997" y="16040"/>
                  </a:cubicBezTo>
                  <a:cubicBezTo>
                    <a:pt x="14997" y="15964"/>
                    <a:pt x="14944" y="15887"/>
                    <a:pt x="14944" y="15810"/>
                  </a:cubicBezTo>
                  <a:cubicBezTo>
                    <a:pt x="14944" y="15810"/>
                    <a:pt x="14997" y="15887"/>
                    <a:pt x="14997" y="15810"/>
                  </a:cubicBezTo>
                  <a:cubicBezTo>
                    <a:pt x="14971" y="15734"/>
                    <a:pt x="14971" y="15657"/>
                    <a:pt x="14944" y="15657"/>
                  </a:cubicBezTo>
                  <a:cubicBezTo>
                    <a:pt x="14917" y="15581"/>
                    <a:pt x="14864" y="15351"/>
                    <a:pt x="14837" y="15274"/>
                  </a:cubicBezTo>
                  <a:cubicBezTo>
                    <a:pt x="14811" y="15274"/>
                    <a:pt x="14677" y="15121"/>
                    <a:pt x="14651" y="15198"/>
                  </a:cubicBezTo>
                  <a:cubicBezTo>
                    <a:pt x="14651" y="15274"/>
                    <a:pt x="14677" y="15351"/>
                    <a:pt x="14651" y="15351"/>
                  </a:cubicBezTo>
                  <a:cubicBezTo>
                    <a:pt x="14597" y="15351"/>
                    <a:pt x="14597" y="15504"/>
                    <a:pt x="14571" y="15504"/>
                  </a:cubicBezTo>
                  <a:cubicBezTo>
                    <a:pt x="14517" y="15657"/>
                    <a:pt x="14491" y="15427"/>
                    <a:pt x="14491" y="15351"/>
                  </a:cubicBezTo>
                  <a:cubicBezTo>
                    <a:pt x="14491" y="15198"/>
                    <a:pt x="14544" y="15121"/>
                    <a:pt x="14464" y="15198"/>
                  </a:cubicBezTo>
                  <a:cubicBezTo>
                    <a:pt x="14384" y="15274"/>
                    <a:pt x="14491" y="15427"/>
                    <a:pt x="14384" y="15427"/>
                  </a:cubicBezTo>
                  <a:cubicBezTo>
                    <a:pt x="14357" y="15427"/>
                    <a:pt x="14411" y="15044"/>
                    <a:pt x="14384" y="14968"/>
                  </a:cubicBezTo>
                  <a:cubicBezTo>
                    <a:pt x="14384" y="15044"/>
                    <a:pt x="14091" y="15044"/>
                    <a:pt x="14224" y="14815"/>
                  </a:cubicBezTo>
                  <a:cubicBezTo>
                    <a:pt x="14331" y="14585"/>
                    <a:pt x="14437" y="14355"/>
                    <a:pt x="14544" y="14125"/>
                  </a:cubicBezTo>
                  <a:cubicBezTo>
                    <a:pt x="14571" y="14049"/>
                    <a:pt x="14597" y="13895"/>
                    <a:pt x="14624" y="13819"/>
                  </a:cubicBezTo>
                  <a:cubicBezTo>
                    <a:pt x="14704" y="13666"/>
                    <a:pt x="14784" y="13512"/>
                    <a:pt x="14837" y="13359"/>
                  </a:cubicBezTo>
                  <a:cubicBezTo>
                    <a:pt x="14864" y="13283"/>
                    <a:pt x="14891" y="13129"/>
                    <a:pt x="14944" y="13053"/>
                  </a:cubicBezTo>
                  <a:cubicBezTo>
                    <a:pt x="14997" y="12900"/>
                    <a:pt x="15051" y="12746"/>
                    <a:pt x="15104" y="12593"/>
                  </a:cubicBezTo>
                  <a:cubicBezTo>
                    <a:pt x="15211" y="12364"/>
                    <a:pt x="15371" y="12364"/>
                    <a:pt x="15504" y="12364"/>
                  </a:cubicBezTo>
                  <a:cubicBezTo>
                    <a:pt x="15531" y="12364"/>
                    <a:pt x="15557" y="12364"/>
                    <a:pt x="15584" y="12364"/>
                  </a:cubicBezTo>
                  <a:cubicBezTo>
                    <a:pt x="15611" y="12440"/>
                    <a:pt x="15611" y="12517"/>
                    <a:pt x="15637" y="12517"/>
                  </a:cubicBezTo>
                  <a:cubicBezTo>
                    <a:pt x="15664" y="12440"/>
                    <a:pt x="15717" y="12440"/>
                    <a:pt x="15744" y="12364"/>
                  </a:cubicBezTo>
                  <a:cubicBezTo>
                    <a:pt x="15771" y="12364"/>
                    <a:pt x="15797" y="12440"/>
                    <a:pt x="15824" y="12440"/>
                  </a:cubicBezTo>
                  <a:cubicBezTo>
                    <a:pt x="15851" y="12440"/>
                    <a:pt x="15877" y="12440"/>
                    <a:pt x="15904" y="12440"/>
                  </a:cubicBezTo>
                  <a:cubicBezTo>
                    <a:pt x="15904" y="12364"/>
                    <a:pt x="15931" y="12440"/>
                    <a:pt x="15957" y="12440"/>
                  </a:cubicBezTo>
                  <a:cubicBezTo>
                    <a:pt x="16011" y="12440"/>
                    <a:pt x="16011" y="12210"/>
                    <a:pt x="16091" y="12210"/>
                  </a:cubicBezTo>
                  <a:cubicBezTo>
                    <a:pt x="16117" y="12210"/>
                    <a:pt x="16171" y="12210"/>
                    <a:pt x="16197" y="12210"/>
                  </a:cubicBezTo>
                  <a:cubicBezTo>
                    <a:pt x="16224" y="12287"/>
                    <a:pt x="16251" y="12364"/>
                    <a:pt x="16277" y="12364"/>
                  </a:cubicBezTo>
                  <a:cubicBezTo>
                    <a:pt x="16304" y="12440"/>
                    <a:pt x="16411" y="12287"/>
                    <a:pt x="16411" y="12517"/>
                  </a:cubicBezTo>
                  <a:cubicBezTo>
                    <a:pt x="16411" y="12517"/>
                    <a:pt x="16331" y="12517"/>
                    <a:pt x="16331" y="12593"/>
                  </a:cubicBezTo>
                  <a:cubicBezTo>
                    <a:pt x="16304" y="12746"/>
                    <a:pt x="16411" y="12670"/>
                    <a:pt x="16411" y="12670"/>
                  </a:cubicBezTo>
                  <a:cubicBezTo>
                    <a:pt x="16464" y="12670"/>
                    <a:pt x="16517" y="12670"/>
                    <a:pt x="16544" y="12670"/>
                  </a:cubicBezTo>
                  <a:cubicBezTo>
                    <a:pt x="16571" y="12593"/>
                    <a:pt x="16571" y="12593"/>
                    <a:pt x="16597" y="12517"/>
                  </a:cubicBezTo>
                  <a:cubicBezTo>
                    <a:pt x="16624" y="12517"/>
                    <a:pt x="16651" y="12593"/>
                    <a:pt x="16704" y="12593"/>
                  </a:cubicBezTo>
                  <a:cubicBezTo>
                    <a:pt x="16731" y="12593"/>
                    <a:pt x="16917" y="12440"/>
                    <a:pt x="16811" y="12364"/>
                  </a:cubicBezTo>
                  <a:cubicBezTo>
                    <a:pt x="16757" y="12364"/>
                    <a:pt x="16731" y="12440"/>
                    <a:pt x="16731" y="12210"/>
                  </a:cubicBezTo>
                  <a:cubicBezTo>
                    <a:pt x="16731" y="12134"/>
                    <a:pt x="16784" y="11904"/>
                    <a:pt x="16811" y="11827"/>
                  </a:cubicBezTo>
                  <a:cubicBezTo>
                    <a:pt x="16864" y="11751"/>
                    <a:pt x="16891" y="11674"/>
                    <a:pt x="16944" y="11521"/>
                  </a:cubicBezTo>
                  <a:cubicBezTo>
                    <a:pt x="16971" y="11444"/>
                    <a:pt x="17024" y="11444"/>
                    <a:pt x="17051" y="11291"/>
                  </a:cubicBezTo>
                  <a:cubicBezTo>
                    <a:pt x="17077" y="11138"/>
                    <a:pt x="17104" y="11061"/>
                    <a:pt x="17157" y="11061"/>
                  </a:cubicBezTo>
                  <a:cubicBezTo>
                    <a:pt x="17211" y="11061"/>
                    <a:pt x="17291" y="10985"/>
                    <a:pt x="17344" y="10985"/>
                  </a:cubicBezTo>
                  <a:cubicBezTo>
                    <a:pt x="17397" y="10985"/>
                    <a:pt x="17424" y="11138"/>
                    <a:pt x="17451" y="11138"/>
                  </a:cubicBezTo>
                  <a:cubicBezTo>
                    <a:pt x="17477" y="11061"/>
                    <a:pt x="17504" y="10908"/>
                    <a:pt x="17531" y="10985"/>
                  </a:cubicBezTo>
                  <a:cubicBezTo>
                    <a:pt x="17557" y="11061"/>
                    <a:pt x="17477" y="11291"/>
                    <a:pt x="17477" y="11368"/>
                  </a:cubicBezTo>
                  <a:cubicBezTo>
                    <a:pt x="17477" y="11521"/>
                    <a:pt x="17504" y="11368"/>
                    <a:pt x="17557" y="11444"/>
                  </a:cubicBezTo>
                  <a:cubicBezTo>
                    <a:pt x="17557" y="11444"/>
                    <a:pt x="17504" y="11598"/>
                    <a:pt x="17504" y="11674"/>
                  </a:cubicBezTo>
                  <a:cubicBezTo>
                    <a:pt x="17504" y="11751"/>
                    <a:pt x="17691" y="11368"/>
                    <a:pt x="17691" y="11368"/>
                  </a:cubicBezTo>
                  <a:cubicBezTo>
                    <a:pt x="17717" y="11291"/>
                    <a:pt x="17744" y="11215"/>
                    <a:pt x="17797" y="11138"/>
                  </a:cubicBezTo>
                  <a:cubicBezTo>
                    <a:pt x="17824" y="11061"/>
                    <a:pt x="17904" y="11215"/>
                    <a:pt x="17904" y="11061"/>
                  </a:cubicBezTo>
                  <a:cubicBezTo>
                    <a:pt x="17877" y="10908"/>
                    <a:pt x="17904" y="10602"/>
                    <a:pt x="17984" y="10602"/>
                  </a:cubicBezTo>
                  <a:cubicBezTo>
                    <a:pt x="18011" y="10525"/>
                    <a:pt x="18064" y="10449"/>
                    <a:pt x="18091" y="10525"/>
                  </a:cubicBezTo>
                  <a:cubicBezTo>
                    <a:pt x="18117" y="10525"/>
                    <a:pt x="18171" y="10678"/>
                    <a:pt x="18197" y="10602"/>
                  </a:cubicBezTo>
                  <a:cubicBezTo>
                    <a:pt x="18144" y="10678"/>
                    <a:pt x="18064" y="10602"/>
                    <a:pt x="18037" y="10832"/>
                  </a:cubicBezTo>
                  <a:cubicBezTo>
                    <a:pt x="18037" y="10908"/>
                    <a:pt x="18037" y="10985"/>
                    <a:pt x="18037" y="11061"/>
                  </a:cubicBezTo>
                  <a:cubicBezTo>
                    <a:pt x="18037" y="11138"/>
                    <a:pt x="17984" y="11138"/>
                    <a:pt x="18011" y="11215"/>
                  </a:cubicBezTo>
                  <a:cubicBezTo>
                    <a:pt x="18011" y="11291"/>
                    <a:pt x="18037" y="11291"/>
                    <a:pt x="18011" y="11368"/>
                  </a:cubicBezTo>
                  <a:cubicBezTo>
                    <a:pt x="17984" y="11368"/>
                    <a:pt x="17957" y="11444"/>
                    <a:pt x="17984" y="11521"/>
                  </a:cubicBezTo>
                  <a:cubicBezTo>
                    <a:pt x="17984" y="11521"/>
                    <a:pt x="17824" y="11674"/>
                    <a:pt x="17824" y="11751"/>
                  </a:cubicBezTo>
                  <a:cubicBezTo>
                    <a:pt x="17771" y="11827"/>
                    <a:pt x="17744" y="11981"/>
                    <a:pt x="17691" y="12057"/>
                  </a:cubicBezTo>
                  <a:cubicBezTo>
                    <a:pt x="17637" y="12210"/>
                    <a:pt x="17584" y="12287"/>
                    <a:pt x="17531" y="12440"/>
                  </a:cubicBezTo>
                  <a:cubicBezTo>
                    <a:pt x="17424" y="12670"/>
                    <a:pt x="17344" y="13206"/>
                    <a:pt x="17211" y="13206"/>
                  </a:cubicBezTo>
                  <a:cubicBezTo>
                    <a:pt x="17184" y="13206"/>
                    <a:pt x="17077" y="13283"/>
                    <a:pt x="17077" y="13359"/>
                  </a:cubicBezTo>
                  <a:cubicBezTo>
                    <a:pt x="17077" y="13589"/>
                    <a:pt x="17077" y="13666"/>
                    <a:pt x="16997" y="13819"/>
                  </a:cubicBezTo>
                  <a:cubicBezTo>
                    <a:pt x="16891" y="14049"/>
                    <a:pt x="16891" y="14508"/>
                    <a:pt x="16917" y="14891"/>
                  </a:cubicBezTo>
                  <a:cubicBezTo>
                    <a:pt x="16944" y="15274"/>
                    <a:pt x="16917" y="15734"/>
                    <a:pt x="16997" y="16040"/>
                  </a:cubicBezTo>
                  <a:cubicBezTo>
                    <a:pt x="17024" y="16193"/>
                    <a:pt x="17024" y="16423"/>
                    <a:pt x="17024" y="16576"/>
                  </a:cubicBezTo>
                  <a:cubicBezTo>
                    <a:pt x="17024" y="16576"/>
                    <a:pt x="17024" y="16729"/>
                    <a:pt x="17051" y="16729"/>
                  </a:cubicBezTo>
                  <a:cubicBezTo>
                    <a:pt x="17077" y="16729"/>
                    <a:pt x="17024" y="16959"/>
                    <a:pt x="17051" y="16959"/>
                  </a:cubicBezTo>
                  <a:cubicBezTo>
                    <a:pt x="17051" y="16959"/>
                    <a:pt x="17184" y="16653"/>
                    <a:pt x="17184" y="16576"/>
                  </a:cubicBezTo>
                  <a:cubicBezTo>
                    <a:pt x="17237" y="16423"/>
                    <a:pt x="17264" y="16270"/>
                    <a:pt x="17291" y="16040"/>
                  </a:cubicBezTo>
                  <a:cubicBezTo>
                    <a:pt x="17317" y="15887"/>
                    <a:pt x="17424" y="15734"/>
                    <a:pt x="17451" y="15734"/>
                  </a:cubicBezTo>
                  <a:cubicBezTo>
                    <a:pt x="17531" y="15887"/>
                    <a:pt x="17451" y="15427"/>
                    <a:pt x="17477" y="15351"/>
                  </a:cubicBezTo>
                  <a:cubicBezTo>
                    <a:pt x="17531" y="15121"/>
                    <a:pt x="17557" y="15044"/>
                    <a:pt x="17637" y="15044"/>
                  </a:cubicBezTo>
                  <a:cubicBezTo>
                    <a:pt x="17717" y="15044"/>
                    <a:pt x="17824" y="15044"/>
                    <a:pt x="17771" y="14815"/>
                  </a:cubicBezTo>
                  <a:cubicBezTo>
                    <a:pt x="17691" y="14585"/>
                    <a:pt x="17744" y="14355"/>
                    <a:pt x="17824" y="14202"/>
                  </a:cubicBezTo>
                  <a:cubicBezTo>
                    <a:pt x="17851" y="14125"/>
                    <a:pt x="17851" y="14278"/>
                    <a:pt x="17877" y="14278"/>
                  </a:cubicBezTo>
                  <a:cubicBezTo>
                    <a:pt x="17931" y="14278"/>
                    <a:pt x="17931" y="14049"/>
                    <a:pt x="17931" y="13972"/>
                  </a:cubicBezTo>
                  <a:cubicBezTo>
                    <a:pt x="17877" y="13819"/>
                    <a:pt x="17824" y="13742"/>
                    <a:pt x="17877" y="13512"/>
                  </a:cubicBezTo>
                  <a:cubicBezTo>
                    <a:pt x="17877" y="13512"/>
                    <a:pt x="17957" y="13436"/>
                    <a:pt x="17931" y="13359"/>
                  </a:cubicBezTo>
                  <a:cubicBezTo>
                    <a:pt x="17904" y="13359"/>
                    <a:pt x="17877" y="13206"/>
                    <a:pt x="17851" y="13206"/>
                  </a:cubicBezTo>
                  <a:cubicBezTo>
                    <a:pt x="17824" y="13206"/>
                    <a:pt x="17851" y="13283"/>
                    <a:pt x="17824" y="13283"/>
                  </a:cubicBezTo>
                  <a:cubicBezTo>
                    <a:pt x="17771" y="13283"/>
                    <a:pt x="17744" y="13206"/>
                    <a:pt x="17771" y="13053"/>
                  </a:cubicBezTo>
                  <a:cubicBezTo>
                    <a:pt x="17797" y="12900"/>
                    <a:pt x="17851" y="12823"/>
                    <a:pt x="17904" y="12593"/>
                  </a:cubicBezTo>
                  <a:cubicBezTo>
                    <a:pt x="17931" y="12440"/>
                    <a:pt x="17931" y="12210"/>
                    <a:pt x="18011" y="12057"/>
                  </a:cubicBezTo>
                  <a:cubicBezTo>
                    <a:pt x="18037" y="11981"/>
                    <a:pt x="18037" y="12134"/>
                    <a:pt x="18037" y="12134"/>
                  </a:cubicBezTo>
                  <a:cubicBezTo>
                    <a:pt x="18091" y="12134"/>
                    <a:pt x="18091" y="11981"/>
                    <a:pt x="18117" y="12057"/>
                  </a:cubicBezTo>
                  <a:cubicBezTo>
                    <a:pt x="18144" y="12057"/>
                    <a:pt x="18144" y="12134"/>
                    <a:pt x="18171" y="12057"/>
                  </a:cubicBezTo>
                  <a:cubicBezTo>
                    <a:pt x="18224" y="11981"/>
                    <a:pt x="18251" y="11904"/>
                    <a:pt x="18304" y="11827"/>
                  </a:cubicBezTo>
                  <a:cubicBezTo>
                    <a:pt x="18384" y="11751"/>
                    <a:pt x="18277" y="12057"/>
                    <a:pt x="18331" y="12134"/>
                  </a:cubicBezTo>
                  <a:cubicBezTo>
                    <a:pt x="18331" y="12210"/>
                    <a:pt x="18437" y="11904"/>
                    <a:pt x="18464" y="11904"/>
                  </a:cubicBezTo>
                  <a:cubicBezTo>
                    <a:pt x="18517" y="11827"/>
                    <a:pt x="18571" y="11751"/>
                    <a:pt x="18651" y="11751"/>
                  </a:cubicBezTo>
                  <a:cubicBezTo>
                    <a:pt x="18704" y="11751"/>
                    <a:pt x="18757" y="11751"/>
                    <a:pt x="18784" y="11904"/>
                  </a:cubicBezTo>
                  <a:cubicBezTo>
                    <a:pt x="18811" y="11904"/>
                    <a:pt x="18837" y="11981"/>
                    <a:pt x="18864" y="12057"/>
                  </a:cubicBezTo>
                  <a:cubicBezTo>
                    <a:pt x="18891" y="12134"/>
                    <a:pt x="18891" y="11904"/>
                    <a:pt x="18917" y="11904"/>
                  </a:cubicBezTo>
                  <a:cubicBezTo>
                    <a:pt x="19131" y="11368"/>
                    <a:pt x="19371" y="11138"/>
                    <a:pt x="19611" y="10832"/>
                  </a:cubicBezTo>
                  <a:cubicBezTo>
                    <a:pt x="19664" y="10755"/>
                    <a:pt x="19744" y="10678"/>
                    <a:pt x="19771" y="10525"/>
                  </a:cubicBezTo>
                  <a:cubicBezTo>
                    <a:pt x="19797" y="10372"/>
                    <a:pt x="19797" y="10602"/>
                    <a:pt x="19851" y="10602"/>
                  </a:cubicBezTo>
                  <a:cubicBezTo>
                    <a:pt x="19877" y="10602"/>
                    <a:pt x="19931" y="10602"/>
                    <a:pt x="19957" y="10602"/>
                  </a:cubicBezTo>
                  <a:cubicBezTo>
                    <a:pt x="19984" y="10678"/>
                    <a:pt x="20011" y="10755"/>
                    <a:pt x="20037" y="10755"/>
                  </a:cubicBezTo>
                  <a:cubicBezTo>
                    <a:pt x="20117" y="10755"/>
                    <a:pt x="20117" y="10449"/>
                    <a:pt x="20091" y="10295"/>
                  </a:cubicBezTo>
                  <a:cubicBezTo>
                    <a:pt x="20091" y="10219"/>
                    <a:pt x="19984" y="10066"/>
                    <a:pt x="20011" y="9989"/>
                  </a:cubicBezTo>
                  <a:cubicBezTo>
                    <a:pt x="20011" y="9912"/>
                    <a:pt x="19957" y="9529"/>
                    <a:pt x="19931" y="9606"/>
                  </a:cubicBezTo>
                  <a:cubicBezTo>
                    <a:pt x="19931" y="9683"/>
                    <a:pt x="19877" y="9529"/>
                    <a:pt x="19851" y="9529"/>
                  </a:cubicBezTo>
                  <a:cubicBezTo>
                    <a:pt x="19824" y="9453"/>
                    <a:pt x="19851" y="9376"/>
                    <a:pt x="19824" y="9300"/>
                  </a:cubicBezTo>
                  <a:cubicBezTo>
                    <a:pt x="19824" y="9223"/>
                    <a:pt x="19744" y="9300"/>
                    <a:pt x="19744" y="9300"/>
                  </a:cubicBezTo>
                  <a:cubicBezTo>
                    <a:pt x="19717" y="9376"/>
                    <a:pt x="19637" y="9300"/>
                    <a:pt x="19664" y="9223"/>
                  </a:cubicBezTo>
                  <a:cubicBezTo>
                    <a:pt x="19664" y="9146"/>
                    <a:pt x="19744" y="9223"/>
                    <a:pt x="19771" y="9223"/>
                  </a:cubicBezTo>
                  <a:cubicBezTo>
                    <a:pt x="19771" y="9146"/>
                    <a:pt x="19691" y="9146"/>
                    <a:pt x="19691" y="9146"/>
                  </a:cubicBezTo>
                  <a:cubicBezTo>
                    <a:pt x="19691" y="8917"/>
                    <a:pt x="19904" y="9300"/>
                    <a:pt x="19931" y="9300"/>
                  </a:cubicBezTo>
                  <a:cubicBezTo>
                    <a:pt x="19984" y="9376"/>
                    <a:pt x="20144" y="9223"/>
                    <a:pt x="20197" y="9070"/>
                  </a:cubicBezTo>
                  <a:cubicBezTo>
                    <a:pt x="20224" y="8993"/>
                    <a:pt x="20171" y="8993"/>
                    <a:pt x="20171" y="8917"/>
                  </a:cubicBezTo>
                  <a:cubicBezTo>
                    <a:pt x="20171" y="8917"/>
                    <a:pt x="20277" y="8917"/>
                    <a:pt x="20277" y="8764"/>
                  </a:cubicBezTo>
                  <a:cubicBezTo>
                    <a:pt x="20251" y="8687"/>
                    <a:pt x="20197" y="8610"/>
                    <a:pt x="20224" y="8534"/>
                  </a:cubicBezTo>
                  <a:cubicBezTo>
                    <a:pt x="20224" y="8457"/>
                    <a:pt x="20277" y="8304"/>
                    <a:pt x="20277" y="8304"/>
                  </a:cubicBezTo>
                  <a:cubicBezTo>
                    <a:pt x="20304" y="8304"/>
                    <a:pt x="20411" y="8381"/>
                    <a:pt x="20411" y="8304"/>
                  </a:cubicBezTo>
                  <a:cubicBezTo>
                    <a:pt x="20384" y="8381"/>
                    <a:pt x="20304" y="8457"/>
                    <a:pt x="20331" y="8534"/>
                  </a:cubicBezTo>
                  <a:cubicBezTo>
                    <a:pt x="20357" y="8610"/>
                    <a:pt x="20384" y="8687"/>
                    <a:pt x="20384" y="8687"/>
                  </a:cubicBezTo>
                  <a:cubicBezTo>
                    <a:pt x="20384" y="8764"/>
                    <a:pt x="20357" y="8840"/>
                    <a:pt x="20384" y="8840"/>
                  </a:cubicBezTo>
                  <a:cubicBezTo>
                    <a:pt x="20437" y="8840"/>
                    <a:pt x="20491" y="8764"/>
                    <a:pt x="20544" y="8764"/>
                  </a:cubicBezTo>
                  <a:cubicBezTo>
                    <a:pt x="20597" y="8764"/>
                    <a:pt x="20651" y="8764"/>
                    <a:pt x="20704" y="8840"/>
                  </a:cubicBezTo>
                  <a:cubicBezTo>
                    <a:pt x="20731" y="8917"/>
                    <a:pt x="20731" y="8917"/>
                    <a:pt x="20731" y="9070"/>
                  </a:cubicBezTo>
                  <a:cubicBezTo>
                    <a:pt x="20731" y="9146"/>
                    <a:pt x="20837" y="9223"/>
                    <a:pt x="20864" y="9223"/>
                  </a:cubicBezTo>
                  <a:cubicBezTo>
                    <a:pt x="20891" y="9300"/>
                    <a:pt x="21051" y="9606"/>
                    <a:pt x="21077" y="9453"/>
                  </a:cubicBezTo>
                  <a:cubicBezTo>
                    <a:pt x="21051" y="9683"/>
                    <a:pt x="21211" y="9453"/>
                    <a:pt x="21211" y="9453"/>
                  </a:cubicBezTo>
                  <a:cubicBezTo>
                    <a:pt x="21211" y="9376"/>
                    <a:pt x="21104" y="9376"/>
                    <a:pt x="21131" y="9300"/>
                  </a:cubicBezTo>
                  <a:cubicBezTo>
                    <a:pt x="21131" y="9146"/>
                    <a:pt x="21211" y="9300"/>
                    <a:pt x="21211" y="9300"/>
                  </a:cubicBezTo>
                  <a:cubicBezTo>
                    <a:pt x="21211" y="9146"/>
                    <a:pt x="21184" y="9300"/>
                    <a:pt x="21211" y="9070"/>
                  </a:cubicBezTo>
                  <a:cubicBezTo>
                    <a:pt x="21211" y="8993"/>
                    <a:pt x="21211" y="8917"/>
                    <a:pt x="21211" y="8840"/>
                  </a:cubicBezTo>
                  <a:cubicBezTo>
                    <a:pt x="21184" y="8764"/>
                    <a:pt x="21157" y="8764"/>
                    <a:pt x="21157" y="8687"/>
                  </a:cubicBezTo>
                  <a:cubicBezTo>
                    <a:pt x="21157" y="8687"/>
                    <a:pt x="21344" y="8840"/>
                    <a:pt x="21371" y="8764"/>
                  </a:cubicBezTo>
                  <a:cubicBezTo>
                    <a:pt x="21371" y="8764"/>
                    <a:pt x="21344" y="8687"/>
                    <a:pt x="21317" y="8687"/>
                  </a:cubicBezTo>
                  <a:cubicBezTo>
                    <a:pt x="21344" y="8687"/>
                    <a:pt x="21424" y="8764"/>
                    <a:pt x="21451" y="8687"/>
                  </a:cubicBezTo>
                  <a:cubicBezTo>
                    <a:pt x="21451" y="8610"/>
                    <a:pt x="21451" y="8534"/>
                    <a:pt x="21477" y="8457"/>
                  </a:cubicBezTo>
                  <a:cubicBezTo>
                    <a:pt x="21477" y="8457"/>
                    <a:pt x="21557" y="8457"/>
                    <a:pt x="21557" y="8457"/>
                  </a:cubicBezTo>
                  <a:cubicBezTo>
                    <a:pt x="21557" y="8457"/>
                    <a:pt x="21531" y="8457"/>
                    <a:pt x="21531" y="8457"/>
                  </a:cubicBezTo>
                  <a:cubicBezTo>
                    <a:pt x="21504" y="8381"/>
                    <a:pt x="21584" y="8457"/>
                    <a:pt x="21531" y="8457"/>
                  </a:cubicBezTo>
                  <a:close/>
                  <a:moveTo>
                    <a:pt x="10784" y="14661"/>
                  </a:moveTo>
                  <a:cubicBezTo>
                    <a:pt x="10757" y="14891"/>
                    <a:pt x="10757" y="15121"/>
                    <a:pt x="10731" y="15351"/>
                  </a:cubicBezTo>
                  <a:cubicBezTo>
                    <a:pt x="10704" y="15504"/>
                    <a:pt x="10624" y="15427"/>
                    <a:pt x="10624" y="15581"/>
                  </a:cubicBezTo>
                  <a:cubicBezTo>
                    <a:pt x="10624" y="15581"/>
                    <a:pt x="10677" y="15581"/>
                    <a:pt x="10704" y="15581"/>
                  </a:cubicBezTo>
                  <a:cubicBezTo>
                    <a:pt x="10704" y="15581"/>
                    <a:pt x="10464" y="16040"/>
                    <a:pt x="10437" y="16040"/>
                  </a:cubicBezTo>
                  <a:cubicBezTo>
                    <a:pt x="10411" y="16117"/>
                    <a:pt x="10384" y="16193"/>
                    <a:pt x="10331" y="16193"/>
                  </a:cubicBezTo>
                  <a:cubicBezTo>
                    <a:pt x="10304" y="16270"/>
                    <a:pt x="10277" y="16423"/>
                    <a:pt x="10251" y="16500"/>
                  </a:cubicBezTo>
                  <a:cubicBezTo>
                    <a:pt x="10224" y="16576"/>
                    <a:pt x="10037" y="16729"/>
                    <a:pt x="10011" y="16576"/>
                  </a:cubicBezTo>
                  <a:cubicBezTo>
                    <a:pt x="10011" y="16500"/>
                    <a:pt x="10197" y="16346"/>
                    <a:pt x="10224" y="16270"/>
                  </a:cubicBezTo>
                  <a:cubicBezTo>
                    <a:pt x="10304" y="16117"/>
                    <a:pt x="10384" y="15887"/>
                    <a:pt x="10464" y="15734"/>
                  </a:cubicBezTo>
                  <a:cubicBezTo>
                    <a:pt x="10517" y="15657"/>
                    <a:pt x="10517" y="15427"/>
                    <a:pt x="10571" y="15351"/>
                  </a:cubicBezTo>
                  <a:cubicBezTo>
                    <a:pt x="10624" y="15121"/>
                    <a:pt x="10677" y="14891"/>
                    <a:pt x="10704" y="14661"/>
                  </a:cubicBezTo>
                  <a:cubicBezTo>
                    <a:pt x="10704" y="14508"/>
                    <a:pt x="10704" y="14508"/>
                    <a:pt x="10757" y="14432"/>
                  </a:cubicBezTo>
                  <a:cubicBezTo>
                    <a:pt x="10811" y="14355"/>
                    <a:pt x="10784" y="14585"/>
                    <a:pt x="10784" y="14661"/>
                  </a:cubicBezTo>
                  <a:cubicBezTo>
                    <a:pt x="10757" y="14738"/>
                    <a:pt x="10784" y="14508"/>
                    <a:pt x="10784" y="1466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1" name="Shape 1360">
              <a:extLst>
                <a:ext uri="{FF2B5EF4-FFF2-40B4-BE49-F238E27FC236}">
                  <a16:creationId xmlns:a16="http://schemas.microsoft.com/office/drawing/2014/main" xmlns="" id="{93754EF7-5538-4567-BA08-16D11ADA973B}"/>
                </a:ext>
              </a:extLst>
            </p:cNvPr>
            <p:cNvSpPr/>
            <p:nvPr/>
          </p:nvSpPr>
          <p:spPr>
            <a:xfrm>
              <a:off x="21342959" y="6509979"/>
              <a:ext cx="89838" cy="212484"/>
            </a:xfrm>
            <a:custGeom>
              <a:avLst/>
              <a:gdLst/>
              <a:ahLst/>
              <a:cxnLst>
                <a:cxn ang="0">
                  <a:pos x="wd2" y="hd2"/>
                </a:cxn>
                <a:cxn ang="5400000">
                  <a:pos x="wd2" y="hd2"/>
                </a:cxn>
                <a:cxn ang="10800000">
                  <a:pos x="wd2" y="hd2"/>
                </a:cxn>
                <a:cxn ang="16200000">
                  <a:pos x="wd2" y="hd2"/>
                </a:cxn>
              </a:cxnLst>
              <a:rect l="0" t="0" r="r" b="b"/>
              <a:pathLst>
                <a:path w="19515" h="21600" extrusionOk="0">
                  <a:moveTo>
                    <a:pt x="16635" y="17550"/>
                  </a:moveTo>
                  <a:cubicBezTo>
                    <a:pt x="16635" y="14850"/>
                    <a:pt x="10875" y="11475"/>
                    <a:pt x="12315" y="8775"/>
                  </a:cubicBezTo>
                  <a:cubicBezTo>
                    <a:pt x="13755" y="6750"/>
                    <a:pt x="12315" y="4725"/>
                    <a:pt x="10875" y="2700"/>
                  </a:cubicBezTo>
                  <a:cubicBezTo>
                    <a:pt x="10875" y="2025"/>
                    <a:pt x="10875" y="1350"/>
                    <a:pt x="10875" y="675"/>
                  </a:cubicBezTo>
                  <a:cubicBezTo>
                    <a:pt x="10875" y="0"/>
                    <a:pt x="6555" y="0"/>
                    <a:pt x="6555" y="0"/>
                  </a:cubicBezTo>
                  <a:cubicBezTo>
                    <a:pt x="6555" y="675"/>
                    <a:pt x="7995" y="1350"/>
                    <a:pt x="7995" y="2025"/>
                  </a:cubicBezTo>
                  <a:cubicBezTo>
                    <a:pt x="9435" y="2700"/>
                    <a:pt x="7995" y="3375"/>
                    <a:pt x="6555" y="3375"/>
                  </a:cubicBezTo>
                  <a:cubicBezTo>
                    <a:pt x="5115" y="4050"/>
                    <a:pt x="3675" y="3375"/>
                    <a:pt x="3675" y="4725"/>
                  </a:cubicBezTo>
                  <a:cubicBezTo>
                    <a:pt x="3675" y="5400"/>
                    <a:pt x="3675" y="5400"/>
                    <a:pt x="3675" y="6075"/>
                  </a:cubicBezTo>
                  <a:cubicBezTo>
                    <a:pt x="2235" y="7425"/>
                    <a:pt x="2235" y="8775"/>
                    <a:pt x="795" y="9450"/>
                  </a:cubicBezTo>
                  <a:cubicBezTo>
                    <a:pt x="-2085" y="10125"/>
                    <a:pt x="3675" y="12150"/>
                    <a:pt x="5115" y="13500"/>
                  </a:cubicBezTo>
                  <a:cubicBezTo>
                    <a:pt x="6555" y="14850"/>
                    <a:pt x="3675" y="21600"/>
                    <a:pt x="6555" y="21600"/>
                  </a:cubicBezTo>
                  <a:cubicBezTo>
                    <a:pt x="10875" y="21600"/>
                    <a:pt x="15195" y="21600"/>
                    <a:pt x="19515" y="21600"/>
                  </a:cubicBezTo>
                  <a:cubicBezTo>
                    <a:pt x="19515" y="20250"/>
                    <a:pt x="18075" y="18900"/>
                    <a:pt x="16635" y="17550"/>
                  </a:cubicBezTo>
                  <a:cubicBezTo>
                    <a:pt x="16635" y="16200"/>
                    <a:pt x="16635" y="18225"/>
                    <a:pt x="16635" y="1755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2" name="Shape 1361">
              <a:extLst>
                <a:ext uri="{FF2B5EF4-FFF2-40B4-BE49-F238E27FC236}">
                  <a16:creationId xmlns:a16="http://schemas.microsoft.com/office/drawing/2014/main" xmlns="" id="{4B8B198E-F5E6-4A77-93A9-3F61701265AA}"/>
                </a:ext>
              </a:extLst>
            </p:cNvPr>
            <p:cNvSpPr/>
            <p:nvPr/>
          </p:nvSpPr>
          <p:spPr>
            <a:xfrm>
              <a:off x="21358474" y="6720691"/>
              <a:ext cx="94662" cy="148698"/>
            </a:xfrm>
            <a:custGeom>
              <a:avLst/>
              <a:gdLst/>
              <a:ahLst/>
              <a:cxnLst>
                <a:cxn ang="0">
                  <a:pos x="wd2" y="hd2"/>
                </a:cxn>
                <a:cxn ang="5400000">
                  <a:pos x="wd2" y="hd2"/>
                </a:cxn>
                <a:cxn ang="10800000">
                  <a:pos x="wd2" y="hd2"/>
                </a:cxn>
                <a:cxn ang="16200000">
                  <a:pos x="wd2" y="hd2"/>
                </a:cxn>
              </a:cxnLst>
              <a:rect l="0" t="0" r="r" b="b"/>
              <a:pathLst>
                <a:path w="20563" h="20896" extrusionOk="0">
                  <a:moveTo>
                    <a:pt x="16243" y="235"/>
                  </a:moveTo>
                  <a:cubicBezTo>
                    <a:pt x="14803" y="235"/>
                    <a:pt x="11923" y="235"/>
                    <a:pt x="9043" y="235"/>
                  </a:cubicBezTo>
                  <a:cubicBezTo>
                    <a:pt x="6163" y="235"/>
                    <a:pt x="3283" y="-704"/>
                    <a:pt x="1843" y="1174"/>
                  </a:cubicBezTo>
                  <a:cubicBezTo>
                    <a:pt x="1843" y="3053"/>
                    <a:pt x="403" y="3992"/>
                    <a:pt x="403" y="5870"/>
                  </a:cubicBezTo>
                  <a:cubicBezTo>
                    <a:pt x="403" y="6809"/>
                    <a:pt x="1843" y="7748"/>
                    <a:pt x="1843" y="9626"/>
                  </a:cubicBezTo>
                  <a:cubicBezTo>
                    <a:pt x="1843" y="10566"/>
                    <a:pt x="-1037" y="20896"/>
                    <a:pt x="403" y="20896"/>
                  </a:cubicBezTo>
                  <a:cubicBezTo>
                    <a:pt x="3283" y="19957"/>
                    <a:pt x="403" y="17139"/>
                    <a:pt x="4723" y="18079"/>
                  </a:cubicBezTo>
                  <a:cubicBezTo>
                    <a:pt x="6163" y="18079"/>
                    <a:pt x="9043" y="17139"/>
                    <a:pt x="9043" y="18079"/>
                  </a:cubicBezTo>
                  <a:cubicBezTo>
                    <a:pt x="10483" y="18079"/>
                    <a:pt x="10483" y="20896"/>
                    <a:pt x="11923" y="20896"/>
                  </a:cubicBezTo>
                  <a:cubicBezTo>
                    <a:pt x="11923" y="20896"/>
                    <a:pt x="11923" y="18079"/>
                    <a:pt x="11923" y="18079"/>
                  </a:cubicBezTo>
                  <a:cubicBezTo>
                    <a:pt x="11923" y="16200"/>
                    <a:pt x="9043" y="15261"/>
                    <a:pt x="7603" y="14322"/>
                  </a:cubicBezTo>
                  <a:cubicBezTo>
                    <a:pt x="6163" y="12444"/>
                    <a:pt x="1843" y="7748"/>
                    <a:pt x="4723" y="5870"/>
                  </a:cubicBezTo>
                  <a:cubicBezTo>
                    <a:pt x="9043" y="3992"/>
                    <a:pt x="7603" y="3053"/>
                    <a:pt x="11923" y="2113"/>
                  </a:cubicBezTo>
                  <a:cubicBezTo>
                    <a:pt x="14803" y="1174"/>
                    <a:pt x="19123" y="3053"/>
                    <a:pt x="20563" y="4931"/>
                  </a:cubicBezTo>
                  <a:cubicBezTo>
                    <a:pt x="19123" y="3053"/>
                    <a:pt x="17683" y="1174"/>
                    <a:pt x="16243" y="23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3" name="Shape 1362">
              <a:extLst>
                <a:ext uri="{FF2B5EF4-FFF2-40B4-BE49-F238E27FC236}">
                  <a16:creationId xmlns:a16="http://schemas.microsoft.com/office/drawing/2014/main" xmlns="" id="{8D9EF577-8891-4F66-A1A0-456D36ED57A2}"/>
                </a:ext>
              </a:extLst>
            </p:cNvPr>
            <p:cNvSpPr/>
            <p:nvPr/>
          </p:nvSpPr>
          <p:spPr>
            <a:xfrm>
              <a:off x="20829413" y="7167772"/>
              <a:ext cx="135310" cy="162458"/>
            </a:xfrm>
            <a:custGeom>
              <a:avLst/>
              <a:gdLst/>
              <a:ahLst/>
              <a:cxnLst>
                <a:cxn ang="0">
                  <a:pos x="wd2" y="hd2"/>
                </a:cxn>
                <a:cxn ang="5400000">
                  <a:pos x="wd2" y="hd2"/>
                </a:cxn>
                <a:cxn ang="10800000">
                  <a:pos x="wd2" y="hd2"/>
                </a:cxn>
                <a:cxn ang="16200000">
                  <a:pos x="wd2" y="hd2"/>
                </a:cxn>
              </a:cxnLst>
              <a:rect l="0" t="0" r="r" b="b"/>
              <a:pathLst>
                <a:path w="20859" h="20978" extrusionOk="0">
                  <a:moveTo>
                    <a:pt x="5143" y="864"/>
                  </a:moveTo>
                  <a:cubicBezTo>
                    <a:pt x="3086" y="1728"/>
                    <a:pt x="2057" y="5184"/>
                    <a:pt x="4114" y="6048"/>
                  </a:cubicBezTo>
                  <a:cubicBezTo>
                    <a:pt x="7200" y="8640"/>
                    <a:pt x="2057" y="7776"/>
                    <a:pt x="1029" y="7776"/>
                  </a:cubicBezTo>
                  <a:cubicBezTo>
                    <a:pt x="1029" y="7776"/>
                    <a:pt x="3086" y="9504"/>
                    <a:pt x="3086" y="9504"/>
                  </a:cubicBezTo>
                  <a:cubicBezTo>
                    <a:pt x="3086" y="11232"/>
                    <a:pt x="3086" y="11232"/>
                    <a:pt x="2057" y="12096"/>
                  </a:cubicBezTo>
                  <a:cubicBezTo>
                    <a:pt x="2057" y="12096"/>
                    <a:pt x="3086" y="12960"/>
                    <a:pt x="3086" y="13824"/>
                  </a:cubicBezTo>
                  <a:cubicBezTo>
                    <a:pt x="2057" y="14688"/>
                    <a:pt x="1029" y="17280"/>
                    <a:pt x="1029" y="17280"/>
                  </a:cubicBezTo>
                  <a:cubicBezTo>
                    <a:pt x="1029" y="17280"/>
                    <a:pt x="3086" y="17280"/>
                    <a:pt x="3086" y="18144"/>
                  </a:cubicBezTo>
                  <a:cubicBezTo>
                    <a:pt x="3086" y="18144"/>
                    <a:pt x="0" y="19872"/>
                    <a:pt x="0" y="20736"/>
                  </a:cubicBezTo>
                  <a:cubicBezTo>
                    <a:pt x="0" y="20736"/>
                    <a:pt x="1029" y="19872"/>
                    <a:pt x="2057" y="19872"/>
                  </a:cubicBezTo>
                  <a:cubicBezTo>
                    <a:pt x="2057" y="19872"/>
                    <a:pt x="2057" y="21600"/>
                    <a:pt x="3086" y="20736"/>
                  </a:cubicBezTo>
                  <a:cubicBezTo>
                    <a:pt x="3086" y="19872"/>
                    <a:pt x="5143" y="19008"/>
                    <a:pt x="6171" y="19008"/>
                  </a:cubicBezTo>
                  <a:cubicBezTo>
                    <a:pt x="7200" y="18144"/>
                    <a:pt x="6171" y="21600"/>
                    <a:pt x="8229" y="19008"/>
                  </a:cubicBezTo>
                  <a:cubicBezTo>
                    <a:pt x="9257" y="17280"/>
                    <a:pt x="8229" y="18144"/>
                    <a:pt x="9257" y="19008"/>
                  </a:cubicBezTo>
                  <a:cubicBezTo>
                    <a:pt x="9257" y="19008"/>
                    <a:pt x="12343" y="18144"/>
                    <a:pt x="12343" y="18144"/>
                  </a:cubicBezTo>
                  <a:cubicBezTo>
                    <a:pt x="14400" y="18144"/>
                    <a:pt x="13371" y="17280"/>
                    <a:pt x="14400" y="17280"/>
                  </a:cubicBezTo>
                  <a:cubicBezTo>
                    <a:pt x="16457" y="17280"/>
                    <a:pt x="16457" y="16416"/>
                    <a:pt x="17486" y="15552"/>
                  </a:cubicBezTo>
                  <a:cubicBezTo>
                    <a:pt x="18514" y="13824"/>
                    <a:pt x="19543" y="16416"/>
                    <a:pt x="20571" y="17280"/>
                  </a:cubicBezTo>
                  <a:cubicBezTo>
                    <a:pt x="21600" y="17280"/>
                    <a:pt x="19543" y="13824"/>
                    <a:pt x="19543" y="13824"/>
                  </a:cubicBezTo>
                  <a:cubicBezTo>
                    <a:pt x="18514" y="12960"/>
                    <a:pt x="17486" y="12096"/>
                    <a:pt x="17486" y="10368"/>
                  </a:cubicBezTo>
                  <a:cubicBezTo>
                    <a:pt x="17486" y="6048"/>
                    <a:pt x="14400" y="3456"/>
                    <a:pt x="12343" y="0"/>
                  </a:cubicBezTo>
                  <a:cubicBezTo>
                    <a:pt x="10286" y="1728"/>
                    <a:pt x="8229" y="864"/>
                    <a:pt x="5143" y="864"/>
                  </a:cubicBezTo>
                  <a:cubicBezTo>
                    <a:pt x="5143" y="1728"/>
                    <a:pt x="6171" y="864"/>
                    <a:pt x="5143" y="86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4" name="Shape 1363">
              <a:extLst>
                <a:ext uri="{FF2B5EF4-FFF2-40B4-BE49-F238E27FC236}">
                  <a16:creationId xmlns:a16="http://schemas.microsoft.com/office/drawing/2014/main" xmlns="" id="{EEE7F710-565F-40E0-9D4D-35F7E90A4271}"/>
                </a:ext>
              </a:extLst>
            </p:cNvPr>
            <p:cNvSpPr/>
            <p:nvPr/>
          </p:nvSpPr>
          <p:spPr>
            <a:xfrm>
              <a:off x="20770657" y="6994021"/>
              <a:ext cx="212429" cy="200877"/>
            </a:xfrm>
            <a:custGeom>
              <a:avLst/>
              <a:gdLst/>
              <a:ahLst/>
              <a:cxnLst>
                <a:cxn ang="0">
                  <a:pos x="wd2" y="hd2"/>
                </a:cxn>
                <a:cxn ang="5400000">
                  <a:pos x="wd2" y="hd2"/>
                </a:cxn>
                <a:cxn ang="10800000">
                  <a:pos x="wd2" y="hd2"/>
                </a:cxn>
                <a:cxn ang="16200000">
                  <a:pos x="wd2" y="hd2"/>
                </a:cxn>
              </a:cxnLst>
              <a:rect l="0" t="0" r="r" b="b"/>
              <a:pathLst>
                <a:path w="21600" h="21093" extrusionOk="0">
                  <a:moveTo>
                    <a:pt x="21600" y="1583"/>
                  </a:moveTo>
                  <a:cubicBezTo>
                    <a:pt x="20925" y="887"/>
                    <a:pt x="20250" y="-507"/>
                    <a:pt x="19575" y="190"/>
                  </a:cubicBezTo>
                  <a:cubicBezTo>
                    <a:pt x="18900" y="190"/>
                    <a:pt x="18900" y="1583"/>
                    <a:pt x="18225" y="2280"/>
                  </a:cubicBezTo>
                  <a:cubicBezTo>
                    <a:pt x="18225" y="2280"/>
                    <a:pt x="17550" y="1583"/>
                    <a:pt x="16875" y="2977"/>
                  </a:cubicBezTo>
                  <a:cubicBezTo>
                    <a:pt x="16200" y="3674"/>
                    <a:pt x="14850" y="3674"/>
                    <a:pt x="13500" y="3674"/>
                  </a:cubicBezTo>
                  <a:cubicBezTo>
                    <a:pt x="12150" y="4370"/>
                    <a:pt x="14850" y="5764"/>
                    <a:pt x="13500" y="6461"/>
                  </a:cubicBezTo>
                  <a:cubicBezTo>
                    <a:pt x="11475" y="7158"/>
                    <a:pt x="10800" y="5764"/>
                    <a:pt x="8775" y="5764"/>
                  </a:cubicBezTo>
                  <a:cubicBezTo>
                    <a:pt x="8100" y="5067"/>
                    <a:pt x="6750" y="7158"/>
                    <a:pt x="6750" y="7854"/>
                  </a:cubicBezTo>
                  <a:cubicBezTo>
                    <a:pt x="4725" y="9945"/>
                    <a:pt x="675" y="9945"/>
                    <a:pt x="0" y="12732"/>
                  </a:cubicBezTo>
                  <a:cubicBezTo>
                    <a:pt x="0" y="12732"/>
                    <a:pt x="4050" y="14125"/>
                    <a:pt x="4050" y="14125"/>
                  </a:cubicBezTo>
                  <a:cubicBezTo>
                    <a:pt x="4050" y="14822"/>
                    <a:pt x="3375" y="16216"/>
                    <a:pt x="3375" y="16216"/>
                  </a:cubicBezTo>
                  <a:cubicBezTo>
                    <a:pt x="3375" y="17609"/>
                    <a:pt x="4050" y="16912"/>
                    <a:pt x="4050" y="17609"/>
                  </a:cubicBezTo>
                  <a:cubicBezTo>
                    <a:pt x="4050" y="16912"/>
                    <a:pt x="1350" y="19003"/>
                    <a:pt x="2025" y="19699"/>
                  </a:cubicBezTo>
                  <a:cubicBezTo>
                    <a:pt x="2025" y="19699"/>
                    <a:pt x="3375" y="20396"/>
                    <a:pt x="3375" y="20396"/>
                  </a:cubicBezTo>
                  <a:cubicBezTo>
                    <a:pt x="4050" y="20396"/>
                    <a:pt x="3375" y="20396"/>
                    <a:pt x="3375" y="21093"/>
                  </a:cubicBezTo>
                  <a:cubicBezTo>
                    <a:pt x="3375" y="20396"/>
                    <a:pt x="6075" y="20396"/>
                    <a:pt x="6075" y="21093"/>
                  </a:cubicBezTo>
                  <a:cubicBezTo>
                    <a:pt x="6750" y="21093"/>
                    <a:pt x="7425" y="21093"/>
                    <a:pt x="8100" y="21093"/>
                  </a:cubicBezTo>
                  <a:cubicBezTo>
                    <a:pt x="8100" y="21093"/>
                    <a:pt x="8775" y="19699"/>
                    <a:pt x="9450" y="19003"/>
                  </a:cubicBezTo>
                  <a:cubicBezTo>
                    <a:pt x="11475" y="19003"/>
                    <a:pt x="12825" y="19699"/>
                    <a:pt x="14175" y="18306"/>
                  </a:cubicBezTo>
                  <a:cubicBezTo>
                    <a:pt x="14175" y="16912"/>
                    <a:pt x="10800" y="15519"/>
                    <a:pt x="10800" y="14822"/>
                  </a:cubicBezTo>
                  <a:cubicBezTo>
                    <a:pt x="11475" y="14125"/>
                    <a:pt x="12150" y="13428"/>
                    <a:pt x="13500" y="12732"/>
                  </a:cubicBezTo>
                  <a:cubicBezTo>
                    <a:pt x="14850" y="11338"/>
                    <a:pt x="16200" y="9945"/>
                    <a:pt x="18225" y="9248"/>
                  </a:cubicBezTo>
                  <a:cubicBezTo>
                    <a:pt x="19575" y="7854"/>
                    <a:pt x="17550" y="5764"/>
                    <a:pt x="18225" y="5067"/>
                  </a:cubicBezTo>
                  <a:cubicBezTo>
                    <a:pt x="19575" y="3674"/>
                    <a:pt x="20250" y="2280"/>
                    <a:pt x="21600" y="158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5" name="Shape 1364">
              <a:extLst>
                <a:ext uri="{FF2B5EF4-FFF2-40B4-BE49-F238E27FC236}">
                  <a16:creationId xmlns:a16="http://schemas.microsoft.com/office/drawing/2014/main" xmlns="" id="{6B843EC8-0236-4529-825A-4A7B1AB33857}"/>
                </a:ext>
              </a:extLst>
            </p:cNvPr>
            <p:cNvSpPr/>
            <p:nvPr/>
          </p:nvSpPr>
          <p:spPr>
            <a:xfrm>
              <a:off x="16377477" y="6468434"/>
              <a:ext cx="149542" cy="161346"/>
            </a:xfrm>
            <a:custGeom>
              <a:avLst/>
              <a:gdLst/>
              <a:ahLst/>
              <a:cxnLst>
                <a:cxn ang="0">
                  <a:pos x="wd2" y="hd2"/>
                </a:cxn>
                <a:cxn ang="5400000">
                  <a:pos x="wd2" y="hd2"/>
                </a:cxn>
                <a:cxn ang="10800000">
                  <a:pos x="wd2" y="hd2"/>
                </a:cxn>
                <a:cxn ang="16200000">
                  <a:pos x="wd2" y="hd2"/>
                </a:cxn>
              </a:cxnLst>
              <a:rect l="0" t="0" r="r" b="b"/>
              <a:pathLst>
                <a:path w="20419" h="21120" extrusionOk="0">
                  <a:moveTo>
                    <a:pt x="18900" y="6432"/>
                  </a:moveTo>
                  <a:cubicBezTo>
                    <a:pt x="18000" y="6432"/>
                    <a:pt x="17100" y="3840"/>
                    <a:pt x="16200" y="3840"/>
                  </a:cubicBezTo>
                  <a:cubicBezTo>
                    <a:pt x="14400" y="4704"/>
                    <a:pt x="15300" y="5568"/>
                    <a:pt x="13500" y="4704"/>
                  </a:cubicBezTo>
                  <a:cubicBezTo>
                    <a:pt x="9900" y="3840"/>
                    <a:pt x="13500" y="2112"/>
                    <a:pt x="14400" y="384"/>
                  </a:cubicBezTo>
                  <a:cubicBezTo>
                    <a:pt x="12600" y="384"/>
                    <a:pt x="9900" y="-480"/>
                    <a:pt x="9000" y="384"/>
                  </a:cubicBezTo>
                  <a:cubicBezTo>
                    <a:pt x="9000" y="384"/>
                    <a:pt x="10800" y="384"/>
                    <a:pt x="9000" y="1248"/>
                  </a:cubicBezTo>
                  <a:cubicBezTo>
                    <a:pt x="9000" y="1248"/>
                    <a:pt x="7200" y="2112"/>
                    <a:pt x="8100" y="2112"/>
                  </a:cubicBezTo>
                  <a:cubicBezTo>
                    <a:pt x="8100" y="2976"/>
                    <a:pt x="9900" y="2112"/>
                    <a:pt x="9900" y="2976"/>
                  </a:cubicBezTo>
                  <a:cubicBezTo>
                    <a:pt x="10800" y="3840"/>
                    <a:pt x="8100" y="3840"/>
                    <a:pt x="8100" y="3840"/>
                  </a:cubicBezTo>
                  <a:cubicBezTo>
                    <a:pt x="6300" y="4704"/>
                    <a:pt x="2700" y="3840"/>
                    <a:pt x="1800" y="4704"/>
                  </a:cubicBezTo>
                  <a:cubicBezTo>
                    <a:pt x="1800" y="4704"/>
                    <a:pt x="2700" y="4704"/>
                    <a:pt x="2700" y="5568"/>
                  </a:cubicBezTo>
                  <a:cubicBezTo>
                    <a:pt x="2700" y="5568"/>
                    <a:pt x="900" y="5568"/>
                    <a:pt x="1800" y="6432"/>
                  </a:cubicBezTo>
                  <a:cubicBezTo>
                    <a:pt x="1800" y="6432"/>
                    <a:pt x="1800" y="6432"/>
                    <a:pt x="1800" y="6432"/>
                  </a:cubicBezTo>
                  <a:cubicBezTo>
                    <a:pt x="2700" y="6432"/>
                    <a:pt x="900" y="6432"/>
                    <a:pt x="900" y="6432"/>
                  </a:cubicBezTo>
                  <a:cubicBezTo>
                    <a:pt x="900" y="7296"/>
                    <a:pt x="4500" y="7296"/>
                    <a:pt x="2700" y="8160"/>
                  </a:cubicBezTo>
                  <a:cubicBezTo>
                    <a:pt x="0" y="9888"/>
                    <a:pt x="3600" y="10752"/>
                    <a:pt x="5400" y="10752"/>
                  </a:cubicBezTo>
                  <a:cubicBezTo>
                    <a:pt x="6300" y="10752"/>
                    <a:pt x="4500" y="13344"/>
                    <a:pt x="4500" y="14208"/>
                  </a:cubicBezTo>
                  <a:cubicBezTo>
                    <a:pt x="3600" y="14208"/>
                    <a:pt x="1800" y="17664"/>
                    <a:pt x="900" y="16800"/>
                  </a:cubicBezTo>
                  <a:cubicBezTo>
                    <a:pt x="900" y="16800"/>
                    <a:pt x="2700" y="16800"/>
                    <a:pt x="2700" y="16800"/>
                  </a:cubicBezTo>
                  <a:cubicBezTo>
                    <a:pt x="1800" y="17664"/>
                    <a:pt x="900" y="16800"/>
                    <a:pt x="0" y="18528"/>
                  </a:cubicBezTo>
                  <a:cubicBezTo>
                    <a:pt x="0" y="18528"/>
                    <a:pt x="2700" y="17664"/>
                    <a:pt x="2700" y="17664"/>
                  </a:cubicBezTo>
                  <a:cubicBezTo>
                    <a:pt x="2700" y="17664"/>
                    <a:pt x="1800" y="19392"/>
                    <a:pt x="1800" y="20256"/>
                  </a:cubicBezTo>
                  <a:cubicBezTo>
                    <a:pt x="1800" y="20256"/>
                    <a:pt x="3600" y="19392"/>
                    <a:pt x="3600" y="19392"/>
                  </a:cubicBezTo>
                  <a:cubicBezTo>
                    <a:pt x="3600" y="19392"/>
                    <a:pt x="3600" y="20256"/>
                    <a:pt x="3600" y="21120"/>
                  </a:cubicBezTo>
                  <a:cubicBezTo>
                    <a:pt x="4500" y="21120"/>
                    <a:pt x="6300" y="20256"/>
                    <a:pt x="7200" y="20256"/>
                  </a:cubicBezTo>
                  <a:cubicBezTo>
                    <a:pt x="9900" y="19392"/>
                    <a:pt x="12600" y="16800"/>
                    <a:pt x="15300" y="16800"/>
                  </a:cubicBezTo>
                  <a:cubicBezTo>
                    <a:pt x="18900" y="16800"/>
                    <a:pt x="18000" y="15936"/>
                    <a:pt x="19800" y="13344"/>
                  </a:cubicBezTo>
                  <a:cubicBezTo>
                    <a:pt x="21600" y="10752"/>
                    <a:pt x="18900" y="9024"/>
                    <a:pt x="18900" y="6432"/>
                  </a:cubicBezTo>
                  <a:cubicBezTo>
                    <a:pt x="18000" y="6432"/>
                    <a:pt x="18900" y="7296"/>
                    <a:pt x="18900" y="643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6" name="Shape 1365">
              <a:extLst>
                <a:ext uri="{FF2B5EF4-FFF2-40B4-BE49-F238E27FC236}">
                  <a16:creationId xmlns:a16="http://schemas.microsoft.com/office/drawing/2014/main" xmlns="" id="{D32B7AFA-AD84-49CE-BA66-A4D50A8C27CB}"/>
                </a:ext>
              </a:extLst>
            </p:cNvPr>
            <p:cNvSpPr/>
            <p:nvPr/>
          </p:nvSpPr>
          <p:spPr>
            <a:xfrm>
              <a:off x="16461872" y="6460238"/>
              <a:ext cx="80613" cy="53260"/>
            </a:xfrm>
            <a:custGeom>
              <a:avLst/>
              <a:gdLst/>
              <a:ahLst/>
              <a:cxnLst>
                <a:cxn ang="0">
                  <a:pos x="wd2" y="hd2"/>
                </a:cxn>
                <a:cxn ang="5400000">
                  <a:pos x="wd2" y="hd2"/>
                </a:cxn>
                <a:cxn ang="10800000">
                  <a:pos x="wd2" y="hd2"/>
                </a:cxn>
                <a:cxn ang="16200000">
                  <a:pos x="wd2" y="hd2"/>
                </a:cxn>
              </a:cxnLst>
              <a:rect l="0" t="0" r="r" b="b"/>
              <a:pathLst>
                <a:path w="16394" h="17549" extrusionOk="0">
                  <a:moveTo>
                    <a:pt x="272" y="12219"/>
                  </a:moveTo>
                  <a:cubicBezTo>
                    <a:pt x="-1078" y="14379"/>
                    <a:pt x="2972" y="16539"/>
                    <a:pt x="4322" y="16539"/>
                  </a:cubicBezTo>
                  <a:cubicBezTo>
                    <a:pt x="4322" y="16539"/>
                    <a:pt x="5672" y="14379"/>
                    <a:pt x="5672" y="14379"/>
                  </a:cubicBezTo>
                  <a:cubicBezTo>
                    <a:pt x="7022" y="12219"/>
                    <a:pt x="8372" y="14379"/>
                    <a:pt x="9722" y="16539"/>
                  </a:cubicBezTo>
                  <a:cubicBezTo>
                    <a:pt x="12422" y="20859"/>
                    <a:pt x="20522" y="10059"/>
                    <a:pt x="13772" y="7899"/>
                  </a:cubicBezTo>
                  <a:cubicBezTo>
                    <a:pt x="15122" y="7899"/>
                    <a:pt x="13772" y="3579"/>
                    <a:pt x="13772" y="3579"/>
                  </a:cubicBezTo>
                  <a:cubicBezTo>
                    <a:pt x="12422" y="-741"/>
                    <a:pt x="11072" y="-741"/>
                    <a:pt x="8372" y="1419"/>
                  </a:cubicBezTo>
                  <a:cubicBezTo>
                    <a:pt x="7022" y="1419"/>
                    <a:pt x="4322" y="1419"/>
                    <a:pt x="4322" y="3579"/>
                  </a:cubicBezTo>
                  <a:cubicBezTo>
                    <a:pt x="2972" y="5739"/>
                    <a:pt x="272" y="7899"/>
                    <a:pt x="272" y="12219"/>
                  </a:cubicBezTo>
                  <a:cubicBezTo>
                    <a:pt x="272" y="12219"/>
                    <a:pt x="272" y="10059"/>
                    <a:pt x="272" y="1221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7" name="Shape 1366">
              <a:extLst>
                <a:ext uri="{FF2B5EF4-FFF2-40B4-BE49-F238E27FC236}">
                  <a16:creationId xmlns:a16="http://schemas.microsoft.com/office/drawing/2014/main" xmlns="" id="{EDBD68A2-02A9-4AA6-92D0-B8DF4A517D9A}"/>
                </a:ext>
              </a:extLst>
            </p:cNvPr>
            <p:cNvSpPr/>
            <p:nvPr/>
          </p:nvSpPr>
          <p:spPr>
            <a:xfrm>
              <a:off x="16423732" y="6955287"/>
              <a:ext cx="410237" cy="301278"/>
            </a:xfrm>
            <a:custGeom>
              <a:avLst/>
              <a:gdLst/>
              <a:ahLst/>
              <a:cxnLst>
                <a:cxn ang="0">
                  <a:pos x="wd2" y="hd2"/>
                </a:cxn>
                <a:cxn ang="5400000">
                  <a:pos x="wd2" y="hd2"/>
                </a:cxn>
                <a:cxn ang="10800000">
                  <a:pos x="wd2" y="hd2"/>
                </a:cxn>
                <a:cxn ang="16200000">
                  <a:pos x="wd2" y="hd2"/>
                </a:cxn>
              </a:cxnLst>
              <a:rect l="0" t="0" r="r" b="b"/>
              <a:pathLst>
                <a:path w="21310" h="21325" extrusionOk="0">
                  <a:moveTo>
                    <a:pt x="19596" y="3757"/>
                  </a:moveTo>
                  <a:cubicBezTo>
                    <a:pt x="18567" y="3757"/>
                    <a:pt x="18224" y="3287"/>
                    <a:pt x="17539" y="2817"/>
                  </a:cubicBezTo>
                  <a:cubicBezTo>
                    <a:pt x="17196" y="2348"/>
                    <a:pt x="16853" y="2817"/>
                    <a:pt x="16510" y="2817"/>
                  </a:cubicBezTo>
                  <a:cubicBezTo>
                    <a:pt x="16167" y="2817"/>
                    <a:pt x="15481" y="2817"/>
                    <a:pt x="15139" y="2817"/>
                  </a:cubicBezTo>
                  <a:cubicBezTo>
                    <a:pt x="14453" y="2348"/>
                    <a:pt x="13767" y="1878"/>
                    <a:pt x="13424" y="1878"/>
                  </a:cubicBezTo>
                  <a:cubicBezTo>
                    <a:pt x="13081" y="1409"/>
                    <a:pt x="13081" y="1409"/>
                    <a:pt x="12739" y="939"/>
                  </a:cubicBezTo>
                  <a:cubicBezTo>
                    <a:pt x="12396" y="1409"/>
                    <a:pt x="12053" y="939"/>
                    <a:pt x="11710" y="939"/>
                  </a:cubicBezTo>
                  <a:cubicBezTo>
                    <a:pt x="11024" y="470"/>
                    <a:pt x="10681" y="939"/>
                    <a:pt x="10339" y="939"/>
                  </a:cubicBezTo>
                  <a:cubicBezTo>
                    <a:pt x="9653" y="939"/>
                    <a:pt x="9310" y="939"/>
                    <a:pt x="8967" y="939"/>
                  </a:cubicBezTo>
                  <a:cubicBezTo>
                    <a:pt x="7939" y="939"/>
                    <a:pt x="6910" y="470"/>
                    <a:pt x="5539" y="470"/>
                  </a:cubicBezTo>
                  <a:cubicBezTo>
                    <a:pt x="4853" y="470"/>
                    <a:pt x="3481" y="0"/>
                    <a:pt x="2453" y="0"/>
                  </a:cubicBezTo>
                  <a:cubicBezTo>
                    <a:pt x="2110" y="470"/>
                    <a:pt x="1081" y="939"/>
                    <a:pt x="396" y="1409"/>
                  </a:cubicBezTo>
                  <a:cubicBezTo>
                    <a:pt x="-290" y="1878"/>
                    <a:pt x="53" y="2348"/>
                    <a:pt x="396" y="2817"/>
                  </a:cubicBezTo>
                  <a:cubicBezTo>
                    <a:pt x="396" y="3757"/>
                    <a:pt x="396" y="4226"/>
                    <a:pt x="396" y="5165"/>
                  </a:cubicBezTo>
                  <a:cubicBezTo>
                    <a:pt x="739" y="5165"/>
                    <a:pt x="1424" y="4696"/>
                    <a:pt x="1424" y="4696"/>
                  </a:cubicBezTo>
                  <a:cubicBezTo>
                    <a:pt x="1767" y="4696"/>
                    <a:pt x="1424" y="5635"/>
                    <a:pt x="2110" y="5635"/>
                  </a:cubicBezTo>
                  <a:cubicBezTo>
                    <a:pt x="2796" y="5635"/>
                    <a:pt x="3139" y="5165"/>
                    <a:pt x="3824" y="5165"/>
                  </a:cubicBezTo>
                  <a:cubicBezTo>
                    <a:pt x="4510" y="4696"/>
                    <a:pt x="5196" y="6104"/>
                    <a:pt x="4510" y="6574"/>
                  </a:cubicBezTo>
                  <a:cubicBezTo>
                    <a:pt x="3824" y="7513"/>
                    <a:pt x="4167" y="7983"/>
                    <a:pt x="4167" y="9391"/>
                  </a:cubicBezTo>
                  <a:cubicBezTo>
                    <a:pt x="3824" y="9861"/>
                    <a:pt x="4167" y="11270"/>
                    <a:pt x="3824" y="11739"/>
                  </a:cubicBezTo>
                  <a:cubicBezTo>
                    <a:pt x="2796" y="11739"/>
                    <a:pt x="3139" y="12209"/>
                    <a:pt x="3824" y="13148"/>
                  </a:cubicBezTo>
                  <a:cubicBezTo>
                    <a:pt x="4167" y="13617"/>
                    <a:pt x="3139" y="14557"/>
                    <a:pt x="3139" y="15496"/>
                  </a:cubicBezTo>
                  <a:cubicBezTo>
                    <a:pt x="3824" y="16435"/>
                    <a:pt x="3139" y="16904"/>
                    <a:pt x="3139" y="17843"/>
                  </a:cubicBezTo>
                  <a:cubicBezTo>
                    <a:pt x="4167" y="17374"/>
                    <a:pt x="4853" y="19722"/>
                    <a:pt x="5539" y="20661"/>
                  </a:cubicBezTo>
                  <a:cubicBezTo>
                    <a:pt x="5539" y="21130"/>
                    <a:pt x="6224" y="21600"/>
                    <a:pt x="6567" y="21130"/>
                  </a:cubicBezTo>
                  <a:cubicBezTo>
                    <a:pt x="6567" y="21130"/>
                    <a:pt x="6910" y="20661"/>
                    <a:pt x="6910" y="20191"/>
                  </a:cubicBezTo>
                  <a:cubicBezTo>
                    <a:pt x="7253" y="20191"/>
                    <a:pt x="7939" y="19722"/>
                    <a:pt x="7939" y="19722"/>
                  </a:cubicBezTo>
                  <a:cubicBezTo>
                    <a:pt x="9310" y="19252"/>
                    <a:pt x="10681" y="19722"/>
                    <a:pt x="12053" y="19252"/>
                  </a:cubicBezTo>
                  <a:cubicBezTo>
                    <a:pt x="12396" y="18783"/>
                    <a:pt x="12396" y="18313"/>
                    <a:pt x="13081" y="17843"/>
                  </a:cubicBezTo>
                  <a:cubicBezTo>
                    <a:pt x="13767" y="17374"/>
                    <a:pt x="14110" y="16904"/>
                    <a:pt x="14453" y="16435"/>
                  </a:cubicBezTo>
                  <a:cubicBezTo>
                    <a:pt x="14796" y="15026"/>
                    <a:pt x="15139" y="14557"/>
                    <a:pt x="15824" y="14087"/>
                  </a:cubicBezTo>
                  <a:cubicBezTo>
                    <a:pt x="16167" y="13617"/>
                    <a:pt x="15481" y="12678"/>
                    <a:pt x="15139" y="12209"/>
                  </a:cubicBezTo>
                  <a:cubicBezTo>
                    <a:pt x="15139" y="11739"/>
                    <a:pt x="15824" y="10330"/>
                    <a:pt x="16167" y="9861"/>
                  </a:cubicBezTo>
                  <a:cubicBezTo>
                    <a:pt x="16167" y="9861"/>
                    <a:pt x="16510" y="9391"/>
                    <a:pt x="16853" y="8922"/>
                  </a:cubicBezTo>
                  <a:cubicBezTo>
                    <a:pt x="16853" y="8922"/>
                    <a:pt x="16853" y="7983"/>
                    <a:pt x="17196" y="7983"/>
                  </a:cubicBezTo>
                  <a:cubicBezTo>
                    <a:pt x="18224" y="7043"/>
                    <a:pt x="19253" y="6574"/>
                    <a:pt x="20281" y="6104"/>
                  </a:cubicBezTo>
                  <a:cubicBezTo>
                    <a:pt x="20624" y="5635"/>
                    <a:pt x="21310" y="5165"/>
                    <a:pt x="21310" y="4226"/>
                  </a:cubicBezTo>
                  <a:cubicBezTo>
                    <a:pt x="20967" y="3287"/>
                    <a:pt x="20281" y="4226"/>
                    <a:pt x="19596" y="3757"/>
                  </a:cubicBezTo>
                  <a:cubicBezTo>
                    <a:pt x="18567" y="3757"/>
                    <a:pt x="20281" y="4226"/>
                    <a:pt x="19596" y="375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8" name="Shape 1367">
              <a:extLst>
                <a:ext uri="{FF2B5EF4-FFF2-40B4-BE49-F238E27FC236}">
                  <a16:creationId xmlns:a16="http://schemas.microsoft.com/office/drawing/2014/main" xmlns="" id="{234C6AF7-E5D7-4DB4-AC8A-16A0D269FB5E}"/>
                </a:ext>
              </a:extLst>
            </p:cNvPr>
            <p:cNvSpPr/>
            <p:nvPr/>
          </p:nvSpPr>
          <p:spPr>
            <a:xfrm>
              <a:off x="16418152" y="7020842"/>
              <a:ext cx="98438" cy="201184"/>
            </a:xfrm>
            <a:custGeom>
              <a:avLst/>
              <a:gdLst/>
              <a:ahLst/>
              <a:cxnLst>
                <a:cxn ang="0">
                  <a:pos x="wd2" y="hd2"/>
                </a:cxn>
                <a:cxn ang="5400000">
                  <a:pos x="wd2" y="hd2"/>
                </a:cxn>
                <a:cxn ang="10800000">
                  <a:pos x="wd2" y="hd2"/>
                </a:cxn>
                <a:cxn ang="16200000">
                  <a:pos x="wd2" y="hd2"/>
                </a:cxn>
              </a:cxnLst>
              <a:rect l="0" t="0" r="r" b="b"/>
              <a:pathLst>
                <a:path w="20018" h="21600" extrusionOk="0">
                  <a:moveTo>
                    <a:pt x="14850" y="18000"/>
                  </a:moveTo>
                  <a:cubicBezTo>
                    <a:pt x="16200" y="16560"/>
                    <a:pt x="13500" y="15840"/>
                    <a:pt x="14850" y="15120"/>
                  </a:cubicBezTo>
                  <a:cubicBezTo>
                    <a:pt x="16200" y="12960"/>
                    <a:pt x="16200" y="12960"/>
                    <a:pt x="13500" y="11520"/>
                  </a:cubicBezTo>
                  <a:cubicBezTo>
                    <a:pt x="12150" y="10080"/>
                    <a:pt x="14850" y="10800"/>
                    <a:pt x="16200" y="10080"/>
                  </a:cubicBezTo>
                  <a:cubicBezTo>
                    <a:pt x="17550" y="9360"/>
                    <a:pt x="17550" y="7200"/>
                    <a:pt x="17550" y="6480"/>
                  </a:cubicBezTo>
                  <a:cubicBezTo>
                    <a:pt x="17550" y="4320"/>
                    <a:pt x="16200" y="4320"/>
                    <a:pt x="18900" y="2880"/>
                  </a:cubicBezTo>
                  <a:cubicBezTo>
                    <a:pt x="21600" y="2160"/>
                    <a:pt x="18900" y="0"/>
                    <a:pt x="16200" y="720"/>
                  </a:cubicBezTo>
                  <a:cubicBezTo>
                    <a:pt x="13500" y="720"/>
                    <a:pt x="12150" y="1440"/>
                    <a:pt x="9450" y="1440"/>
                  </a:cubicBezTo>
                  <a:cubicBezTo>
                    <a:pt x="6750" y="1440"/>
                    <a:pt x="8100" y="0"/>
                    <a:pt x="6750" y="0"/>
                  </a:cubicBezTo>
                  <a:cubicBezTo>
                    <a:pt x="8100" y="0"/>
                    <a:pt x="4050" y="0"/>
                    <a:pt x="5400" y="0"/>
                  </a:cubicBezTo>
                  <a:cubicBezTo>
                    <a:pt x="2700" y="720"/>
                    <a:pt x="4050" y="1440"/>
                    <a:pt x="4050" y="2880"/>
                  </a:cubicBezTo>
                  <a:cubicBezTo>
                    <a:pt x="4050" y="3600"/>
                    <a:pt x="4050" y="5040"/>
                    <a:pt x="4050" y="5760"/>
                  </a:cubicBezTo>
                  <a:cubicBezTo>
                    <a:pt x="2700" y="7200"/>
                    <a:pt x="2700" y="8640"/>
                    <a:pt x="2700" y="9360"/>
                  </a:cubicBezTo>
                  <a:cubicBezTo>
                    <a:pt x="1350" y="11520"/>
                    <a:pt x="0" y="12240"/>
                    <a:pt x="0" y="14400"/>
                  </a:cubicBezTo>
                  <a:cubicBezTo>
                    <a:pt x="1350" y="15120"/>
                    <a:pt x="2700" y="14400"/>
                    <a:pt x="2700" y="15840"/>
                  </a:cubicBezTo>
                  <a:cubicBezTo>
                    <a:pt x="4050" y="16560"/>
                    <a:pt x="2700" y="18720"/>
                    <a:pt x="2700" y="20160"/>
                  </a:cubicBezTo>
                  <a:cubicBezTo>
                    <a:pt x="2700" y="21600"/>
                    <a:pt x="5400" y="21600"/>
                    <a:pt x="8100" y="21600"/>
                  </a:cubicBezTo>
                  <a:cubicBezTo>
                    <a:pt x="13500" y="21600"/>
                    <a:pt x="12150" y="19440"/>
                    <a:pt x="14850" y="18000"/>
                  </a:cubicBezTo>
                  <a:cubicBezTo>
                    <a:pt x="16200" y="16560"/>
                    <a:pt x="13500" y="18720"/>
                    <a:pt x="14850" y="180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29" name="Shape 1368">
              <a:extLst>
                <a:ext uri="{FF2B5EF4-FFF2-40B4-BE49-F238E27FC236}">
                  <a16:creationId xmlns:a16="http://schemas.microsoft.com/office/drawing/2014/main" xmlns="" id="{45E861EB-A06B-43F3-95B8-3DF6426ABA53}"/>
                </a:ext>
              </a:extLst>
            </p:cNvPr>
            <p:cNvSpPr/>
            <p:nvPr/>
          </p:nvSpPr>
          <p:spPr>
            <a:xfrm>
              <a:off x="17697237" y="8849924"/>
              <a:ext cx="344413" cy="572146"/>
            </a:xfrm>
            <a:custGeom>
              <a:avLst/>
              <a:gdLst/>
              <a:ahLst/>
              <a:cxnLst>
                <a:cxn ang="0">
                  <a:pos x="wd2" y="hd2"/>
                </a:cxn>
                <a:cxn ang="5400000">
                  <a:pos x="wd2" y="hd2"/>
                </a:cxn>
                <a:cxn ang="10800000">
                  <a:pos x="wd2" y="hd2"/>
                </a:cxn>
                <a:cxn ang="16200000">
                  <a:pos x="wd2" y="hd2"/>
                </a:cxn>
              </a:cxnLst>
              <a:rect l="0" t="0" r="r" b="b"/>
              <a:pathLst>
                <a:path w="21238" h="21109" extrusionOk="0">
                  <a:moveTo>
                    <a:pt x="21192" y="5298"/>
                  </a:moveTo>
                  <a:cubicBezTo>
                    <a:pt x="19970" y="3826"/>
                    <a:pt x="20377" y="1862"/>
                    <a:pt x="20377" y="389"/>
                  </a:cubicBezTo>
                  <a:cubicBezTo>
                    <a:pt x="20377" y="-347"/>
                    <a:pt x="19562" y="144"/>
                    <a:pt x="18747" y="389"/>
                  </a:cubicBezTo>
                  <a:cubicBezTo>
                    <a:pt x="18340" y="635"/>
                    <a:pt x="17525" y="1126"/>
                    <a:pt x="16709" y="1126"/>
                  </a:cubicBezTo>
                  <a:cubicBezTo>
                    <a:pt x="16302" y="1126"/>
                    <a:pt x="15487" y="880"/>
                    <a:pt x="15487" y="1371"/>
                  </a:cubicBezTo>
                  <a:cubicBezTo>
                    <a:pt x="14672" y="2108"/>
                    <a:pt x="13857" y="1371"/>
                    <a:pt x="13042" y="1371"/>
                  </a:cubicBezTo>
                  <a:cubicBezTo>
                    <a:pt x="12226" y="1371"/>
                    <a:pt x="12226" y="1862"/>
                    <a:pt x="11411" y="1371"/>
                  </a:cubicBezTo>
                  <a:cubicBezTo>
                    <a:pt x="11004" y="1371"/>
                    <a:pt x="9781" y="1371"/>
                    <a:pt x="9374" y="1371"/>
                  </a:cubicBezTo>
                  <a:cubicBezTo>
                    <a:pt x="8151" y="1371"/>
                    <a:pt x="8558" y="3580"/>
                    <a:pt x="9781" y="4071"/>
                  </a:cubicBezTo>
                  <a:cubicBezTo>
                    <a:pt x="9781" y="4071"/>
                    <a:pt x="9781" y="4562"/>
                    <a:pt x="10189" y="4562"/>
                  </a:cubicBezTo>
                  <a:cubicBezTo>
                    <a:pt x="10189" y="4808"/>
                    <a:pt x="10596" y="4808"/>
                    <a:pt x="11004" y="5053"/>
                  </a:cubicBezTo>
                  <a:cubicBezTo>
                    <a:pt x="11004" y="5544"/>
                    <a:pt x="11004" y="6280"/>
                    <a:pt x="11004" y="6526"/>
                  </a:cubicBezTo>
                  <a:cubicBezTo>
                    <a:pt x="11004" y="7017"/>
                    <a:pt x="11411" y="7262"/>
                    <a:pt x="10189" y="7262"/>
                  </a:cubicBezTo>
                  <a:cubicBezTo>
                    <a:pt x="9781" y="7262"/>
                    <a:pt x="9781" y="7998"/>
                    <a:pt x="9781" y="8244"/>
                  </a:cubicBezTo>
                  <a:cubicBezTo>
                    <a:pt x="9374" y="7998"/>
                    <a:pt x="8558" y="7508"/>
                    <a:pt x="8151" y="7262"/>
                  </a:cubicBezTo>
                  <a:cubicBezTo>
                    <a:pt x="7743" y="6771"/>
                    <a:pt x="8558" y="6280"/>
                    <a:pt x="8558" y="5789"/>
                  </a:cubicBezTo>
                  <a:cubicBezTo>
                    <a:pt x="8966" y="4562"/>
                    <a:pt x="7743" y="5544"/>
                    <a:pt x="6521" y="5053"/>
                  </a:cubicBezTo>
                  <a:cubicBezTo>
                    <a:pt x="6113" y="4808"/>
                    <a:pt x="6113" y="4317"/>
                    <a:pt x="5298" y="4562"/>
                  </a:cubicBezTo>
                  <a:cubicBezTo>
                    <a:pt x="3668" y="5053"/>
                    <a:pt x="2445" y="5298"/>
                    <a:pt x="815" y="5544"/>
                  </a:cubicBezTo>
                  <a:cubicBezTo>
                    <a:pt x="408" y="5789"/>
                    <a:pt x="0" y="5789"/>
                    <a:pt x="0" y="6035"/>
                  </a:cubicBezTo>
                  <a:cubicBezTo>
                    <a:pt x="0" y="6280"/>
                    <a:pt x="408" y="6771"/>
                    <a:pt x="408" y="7017"/>
                  </a:cubicBezTo>
                  <a:cubicBezTo>
                    <a:pt x="1630" y="7017"/>
                    <a:pt x="4891" y="7508"/>
                    <a:pt x="4891" y="8244"/>
                  </a:cubicBezTo>
                  <a:cubicBezTo>
                    <a:pt x="5298" y="8980"/>
                    <a:pt x="5298" y="9717"/>
                    <a:pt x="5298" y="10453"/>
                  </a:cubicBezTo>
                  <a:cubicBezTo>
                    <a:pt x="4891" y="10944"/>
                    <a:pt x="5706" y="11680"/>
                    <a:pt x="4891" y="12417"/>
                  </a:cubicBezTo>
                  <a:cubicBezTo>
                    <a:pt x="4075" y="13153"/>
                    <a:pt x="3260" y="14135"/>
                    <a:pt x="2445" y="14871"/>
                  </a:cubicBezTo>
                  <a:cubicBezTo>
                    <a:pt x="1630" y="15362"/>
                    <a:pt x="2445" y="16344"/>
                    <a:pt x="2445" y="16589"/>
                  </a:cubicBezTo>
                  <a:cubicBezTo>
                    <a:pt x="3260" y="17571"/>
                    <a:pt x="3260" y="18062"/>
                    <a:pt x="3260" y="18798"/>
                  </a:cubicBezTo>
                  <a:cubicBezTo>
                    <a:pt x="3260" y="19535"/>
                    <a:pt x="3260" y="20271"/>
                    <a:pt x="3668" y="21008"/>
                  </a:cubicBezTo>
                  <a:cubicBezTo>
                    <a:pt x="3668" y="21253"/>
                    <a:pt x="4891" y="21008"/>
                    <a:pt x="4891" y="20762"/>
                  </a:cubicBezTo>
                  <a:cubicBezTo>
                    <a:pt x="5298" y="20517"/>
                    <a:pt x="5298" y="20026"/>
                    <a:pt x="5298" y="20026"/>
                  </a:cubicBezTo>
                  <a:cubicBezTo>
                    <a:pt x="4891" y="20026"/>
                    <a:pt x="4483" y="20026"/>
                    <a:pt x="4483" y="20026"/>
                  </a:cubicBezTo>
                  <a:cubicBezTo>
                    <a:pt x="4483" y="19289"/>
                    <a:pt x="5706" y="18798"/>
                    <a:pt x="6521" y="18553"/>
                  </a:cubicBezTo>
                  <a:cubicBezTo>
                    <a:pt x="7743" y="18308"/>
                    <a:pt x="9374" y="18062"/>
                    <a:pt x="10189" y="17326"/>
                  </a:cubicBezTo>
                  <a:cubicBezTo>
                    <a:pt x="10189" y="17080"/>
                    <a:pt x="10189" y="15853"/>
                    <a:pt x="10189" y="15362"/>
                  </a:cubicBezTo>
                  <a:cubicBezTo>
                    <a:pt x="10189" y="14871"/>
                    <a:pt x="8558" y="11435"/>
                    <a:pt x="8558" y="11435"/>
                  </a:cubicBezTo>
                  <a:cubicBezTo>
                    <a:pt x="8966" y="11189"/>
                    <a:pt x="8966" y="11926"/>
                    <a:pt x="9781" y="11435"/>
                  </a:cubicBezTo>
                  <a:cubicBezTo>
                    <a:pt x="10596" y="10944"/>
                    <a:pt x="11004" y="10698"/>
                    <a:pt x="11819" y="10453"/>
                  </a:cubicBezTo>
                  <a:cubicBezTo>
                    <a:pt x="12634" y="10208"/>
                    <a:pt x="13042" y="8735"/>
                    <a:pt x="14264" y="8980"/>
                  </a:cubicBezTo>
                  <a:cubicBezTo>
                    <a:pt x="14672" y="8980"/>
                    <a:pt x="15487" y="8489"/>
                    <a:pt x="16302" y="8489"/>
                  </a:cubicBezTo>
                  <a:cubicBezTo>
                    <a:pt x="17117" y="8244"/>
                    <a:pt x="17932" y="7998"/>
                    <a:pt x="18747" y="7508"/>
                  </a:cubicBezTo>
                  <a:cubicBezTo>
                    <a:pt x="19155" y="7262"/>
                    <a:pt x="21600" y="5789"/>
                    <a:pt x="21192" y="5298"/>
                  </a:cubicBezTo>
                  <a:cubicBezTo>
                    <a:pt x="20785" y="5053"/>
                    <a:pt x="21192" y="5544"/>
                    <a:pt x="21192" y="529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0" name="Shape 1369">
              <a:extLst>
                <a:ext uri="{FF2B5EF4-FFF2-40B4-BE49-F238E27FC236}">
                  <a16:creationId xmlns:a16="http://schemas.microsoft.com/office/drawing/2014/main" xmlns="" id="{9ED460F6-8533-4A12-8090-5A2F875493B2}"/>
                </a:ext>
              </a:extLst>
            </p:cNvPr>
            <p:cNvSpPr/>
            <p:nvPr/>
          </p:nvSpPr>
          <p:spPr>
            <a:xfrm>
              <a:off x="17781635" y="8822423"/>
              <a:ext cx="95610" cy="250913"/>
            </a:xfrm>
            <a:custGeom>
              <a:avLst/>
              <a:gdLst/>
              <a:ahLst/>
              <a:cxnLst>
                <a:cxn ang="0">
                  <a:pos x="wd2" y="hd2"/>
                </a:cxn>
                <a:cxn ang="5400000">
                  <a:pos x="wd2" y="hd2"/>
                </a:cxn>
                <a:cxn ang="10800000">
                  <a:pos x="wd2" y="hd2"/>
                </a:cxn>
                <a:cxn ang="16200000">
                  <a:pos x="wd2" y="hd2"/>
                </a:cxn>
              </a:cxnLst>
              <a:rect l="0" t="0" r="r" b="b"/>
              <a:pathLst>
                <a:path w="19443" h="21600" extrusionOk="0">
                  <a:moveTo>
                    <a:pt x="4322" y="14211"/>
                  </a:moveTo>
                  <a:cubicBezTo>
                    <a:pt x="7022" y="14779"/>
                    <a:pt x="11072" y="13642"/>
                    <a:pt x="11072" y="14779"/>
                  </a:cubicBezTo>
                  <a:cubicBezTo>
                    <a:pt x="12422" y="15916"/>
                    <a:pt x="11072" y="16484"/>
                    <a:pt x="9722" y="17621"/>
                  </a:cubicBezTo>
                  <a:cubicBezTo>
                    <a:pt x="7022" y="18758"/>
                    <a:pt x="12422" y="20463"/>
                    <a:pt x="15122" y="21600"/>
                  </a:cubicBezTo>
                  <a:cubicBezTo>
                    <a:pt x="16472" y="21032"/>
                    <a:pt x="15122" y="19895"/>
                    <a:pt x="15122" y="19326"/>
                  </a:cubicBezTo>
                  <a:cubicBezTo>
                    <a:pt x="16472" y="18758"/>
                    <a:pt x="20522" y="19895"/>
                    <a:pt x="19172" y="18758"/>
                  </a:cubicBezTo>
                  <a:cubicBezTo>
                    <a:pt x="19172" y="17621"/>
                    <a:pt x="19172" y="16484"/>
                    <a:pt x="19172" y="15347"/>
                  </a:cubicBezTo>
                  <a:cubicBezTo>
                    <a:pt x="17822" y="14211"/>
                    <a:pt x="16472" y="13642"/>
                    <a:pt x="15122" y="12505"/>
                  </a:cubicBezTo>
                  <a:cubicBezTo>
                    <a:pt x="13772" y="14211"/>
                    <a:pt x="9722" y="11937"/>
                    <a:pt x="9722" y="11368"/>
                  </a:cubicBezTo>
                  <a:cubicBezTo>
                    <a:pt x="9722" y="10232"/>
                    <a:pt x="9722" y="9663"/>
                    <a:pt x="9722" y="9095"/>
                  </a:cubicBezTo>
                  <a:cubicBezTo>
                    <a:pt x="9722" y="7958"/>
                    <a:pt x="9722" y="8526"/>
                    <a:pt x="8372" y="7958"/>
                  </a:cubicBezTo>
                  <a:cubicBezTo>
                    <a:pt x="7022" y="7958"/>
                    <a:pt x="9722" y="4547"/>
                    <a:pt x="9722" y="4547"/>
                  </a:cubicBezTo>
                  <a:cubicBezTo>
                    <a:pt x="9722" y="3411"/>
                    <a:pt x="8372" y="2842"/>
                    <a:pt x="8372" y="1705"/>
                  </a:cubicBezTo>
                  <a:cubicBezTo>
                    <a:pt x="7022" y="1137"/>
                    <a:pt x="5672" y="0"/>
                    <a:pt x="8372" y="568"/>
                  </a:cubicBezTo>
                  <a:cubicBezTo>
                    <a:pt x="7022" y="0"/>
                    <a:pt x="2972" y="0"/>
                    <a:pt x="1622" y="0"/>
                  </a:cubicBezTo>
                  <a:cubicBezTo>
                    <a:pt x="1622" y="568"/>
                    <a:pt x="7022" y="2842"/>
                    <a:pt x="4322" y="3411"/>
                  </a:cubicBezTo>
                  <a:cubicBezTo>
                    <a:pt x="272" y="3979"/>
                    <a:pt x="1622" y="6821"/>
                    <a:pt x="4322" y="7958"/>
                  </a:cubicBezTo>
                  <a:cubicBezTo>
                    <a:pt x="4322" y="8526"/>
                    <a:pt x="1622" y="8526"/>
                    <a:pt x="1622" y="9095"/>
                  </a:cubicBezTo>
                  <a:cubicBezTo>
                    <a:pt x="272" y="9095"/>
                    <a:pt x="272" y="10800"/>
                    <a:pt x="272" y="11368"/>
                  </a:cubicBezTo>
                  <a:cubicBezTo>
                    <a:pt x="-1078" y="12505"/>
                    <a:pt x="2972" y="13642"/>
                    <a:pt x="4322" y="14211"/>
                  </a:cubicBezTo>
                  <a:cubicBezTo>
                    <a:pt x="5672" y="14779"/>
                    <a:pt x="4322" y="13642"/>
                    <a:pt x="4322" y="1421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1" name="Shape 1370">
              <a:extLst>
                <a:ext uri="{FF2B5EF4-FFF2-40B4-BE49-F238E27FC236}">
                  <a16:creationId xmlns:a16="http://schemas.microsoft.com/office/drawing/2014/main" xmlns="" id="{94DDE7D3-D0A8-4526-BD89-0649A4516E20}"/>
                </a:ext>
              </a:extLst>
            </p:cNvPr>
            <p:cNvSpPr/>
            <p:nvPr/>
          </p:nvSpPr>
          <p:spPr>
            <a:xfrm>
              <a:off x="17422581" y="8774955"/>
              <a:ext cx="383370" cy="332289"/>
            </a:xfrm>
            <a:custGeom>
              <a:avLst/>
              <a:gdLst/>
              <a:ahLst/>
              <a:cxnLst>
                <a:cxn ang="0">
                  <a:pos x="wd2" y="hd2"/>
                </a:cxn>
                <a:cxn ang="5400000">
                  <a:pos x="wd2" y="hd2"/>
                </a:cxn>
                <a:cxn ang="10800000">
                  <a:pos x="wd2" y="hd2"/>
                </a:cxn>
                <a:cxn ang="16200000">
                  <a:pos x="wd2" y="hd2"/>
                </a:cxn>
              </a:cxnLst>
              <a:rect l="0" t="0" r="r" b="b"/>
              <a:pathLst>
                <a:path w="20820" h="21600" extrusionOk="0">
                  <a:moveTo>
                    <a:pt x="19858" y="12960"/>
                  </a:moveTo>
                  <a:cubicBezTo>
                    <a:pt x="19138" y="11664"/>
                    <a:pt x="19858" y="11664"/>
                    <a:pt x="19498" y="10368"/>
                  </a:cubicBezTo>
                  <a:cubicBezTo>
                    <a:pt x="19498" y="9936"/>
                    <a:pt x="19858" y="9936"/>
                    <a:pt x="20218" y="9504"/>
                  </a:cubicBezTo>
                  <a:cubicBezTo>
                    <a:pt x="20578" y="9072"/>
                    <a:pt x="20218" y="8640"/>
                    <a:pt x="20218" y="8208"/>
                  </a:cubicBezTo>
                  <a:cubicBezTo>
                    <a:pt x="19858" y="7344"/>
                    <a:pt x="19858" y="6048"/>
                    <a:pt x="20578" y="5616"/>
                  </a:cubicBezTo>
                  <a:cubicBezTo>
                    <a:pt x="21298" y="5184"/>
                    <a:pt x="20218" y="3888"/>
                    <a:pt x="19858" y="3456"/>
                  </a:cubicBezTo>
                  <a:cubicBezTo>
                    <a:pt x="19498" y="2592"/>
                    <a:pt x="18778" y="2160"/>
                    <a:pt x="18058" y="2160"/>
                  </a:cubicBezTo>
                  <a:cubicBezTo>
                    <a:pt x="17698" y="1728"/>
                    <a:pt x="17338" y="1296"/>
                    <a:pt x="16978" y="1296"/>
                  </a:cubicBezTo>
                  <a:cubicBezTo>
                    <a:pt x="16618" y="864"/>
                    <a:pt x="16258" y="432"/>
                    <a:pt x="15898" y="0"/>
                  </a:cubicBezTo>
                  <a:cubicBezTo>
                    <a:pt x="15898" y="0"/>
                    <a:pt x="13738" y="432"/>
                    <a:pt x="13378" y="432"/>
                  </a:cubicBezTo>
                  <a:cubicBezTo>
                    <a:pt x="12658" y="432"/>
                    <a:pt x="12658" y="1296"/>
                    <a:pt x="11938" y="1728"/>
                  </a:cubicBezTo>
                  <a:cubicBezTo>
                    <a:pt x="11578" y="2592"/>
                    <a:pt x="11938" y="3888"/>
                    <a:pt x="12298" y="4320"/>
                  </a:cubicBezTo>
                  <a:cubicBezTo>
                    <a:pt x="12298" y="5616"/>
                    <a:pt x="11578" y="6048"/>
                    <a:pt x="11578" y="7344"/>
                  </a:cubicBezTo>
                  <a:cubicBezTo>
                    <a:pt x="11578" y="7776"/>
                    <a:pt x="12298" y="9072"/>
                    <a:pt x="13018" y="9072"/>
                  </a:cubicBezTo>
                  <a:cubicBezTo>
                    <a:pt x="13738" y="9072"/>
                    <a:pt x="14098" y="8640"/>
                    <a:pt x="14098" y="9936"/>
                  </a:cubicBezTo>
                  <a:cubicBezTo>
                    <a:pt x="14098" y="10800"/>
                    <a:pt x="14098" y="11232"/>
                    <a:pt x="13738" y="11232"/>
                  </a:cubicBezTo>
                  <a:cubicBezTo>
                    <a:pt x="13018" y="11664"/>
                    <a:pt x="12658" y="12096"/>
                    <a:pt x="12298" y="11232"/>
                  </a:cubicBezTo>
                  <a:cubicBezTo>
                    <a:pt x="11938" y="10368"/>
                    <a:pt x="11578" y="9504"/>
                    <a:pt x="10858" y="9504"/>
                  </a:cubicBezTo>
                  <a:cubicBezTo>
                    <a:pt x="10138" y="9072"/>
                    <a:pt x="9778" y="8208"/>
                    <a:pt x="9418" y="7344"/>
                  </a:cubicBezTo>
                  <a:cubicBezTo>
                    <a:pt x="8698" y="9072"/>
                    <a:pt x="7978" y="8208"/>
                    <a:pt x="6898" y="7776"/>
                  </a:cubicBezTo>
                  <a:cubicBezTo>
                    <a:pt x="6178" y="7776"/>
                    <a:pt x="6178" y="6912"/>
                    <a:pt x="5458" y="6912"/>
                  </a:cubicBezTo>
                  <a:cubicBezTo>
                    <a:pt x="5458" y="6912"/>
                    <a:pt x="5098" y="7344"/>
                    <a:pt x="4738" y="6912"/>
                  </a:cubicBezTo>
                  <a:cubicBezTo>
                    <a:pt x="4378" y="6912"/>
                    <a:pt x="4378" y="6048"/>
                    <a:pt x="3658" y="6048"/>
                  </a:cubicBezTo>
                  <a:cubicBezTo>
                    <a:pt x="3658" y="6912"/>
                    <a:pt x="3658" y="7776"/>
                    <a:pt x="3658" y="8640"/>
                  </a:cubicBezTo>
                  <a:cubicBezTo>
                    <a:pt x="3658" y="9504"/>
                    <a:pt x="4018" y="10368"/>
                    <a:pt x="3298" y="10368"/>
                  </a:cubicBezTo>
                  <a:cubicBezTo>
                    <a:pt x="2218" y="10368"/>
                    <a:pt x="1138" y="10368"/>
                    <a:pt x="418" y="10368"/>
                  </a:cubicBezTo>
                  <a:cubicBezTo>
                    <a:pt x="58" y="10368"/>
                    <a:pt x="58" y="12096"/>
                    <a:pt x="58" y="12528"/>
                  </a:cubicBezTo>
                  <a:cubicBezTo>
                    <a:pt x="58" y="14256"/>
                    <a:pt x="-302" y="17280"/>
                    <a:pt x="778" y="18576"/>
                  </a:cubicBezTo>
                  <a:cubicBezTo>
                    <a:pt x="1138" y="19008"/>
                    <a:pt x="2218" y="20736"/>
                    <a:pt x="2578" y="20736"/>
                  </a:cubicBezTo>
                  <a:cubicBezTo>
                    <a:pt x="3298" y="20304"/>
                    <a:pt x="6538" y="20304"/>
                    <a:pt x="5458" y="21600"/>
                  </a:cubicBezTo>
                  <a:cubicBezTo>
                    <a:pt x="6178" y="21600"/>
                    <a:pt x="5818" y="21600"/>
                    <a:pt x="6178" y="21600"/>
                  </a:cubicBezTo>
                  <a:cubicBezTo>
                    <a:pt x="6898" y="21168"/>
                    <a:pt x="7258" y="21600"/>
                    <a:pt x="7618" y="21600"/>
                  </a:cubicBezTo>
                  <a:cubicBezTo>
                    <a:pt x="8698" y="21600"/>
                    <a:pt x="9418" y="21600"/>
                    <a:pt x="9778" y="20304"/>
                  </a:cubicBezTo>
                  <a:cubicBezTo>
                    <a:pt x="10138" y="19872"/>
                    <a:pt x="10498" y="19440"/>
                    <a:pt x="10858" y="19008"/>
                  </a:cubicBezTo>
                  <a:cubicBezTo>
                    <a:pt x="11218" y="18576"/>
                    <a:pt x="11938" y="18576"/>
                    <a:pt x="12298" y="17712"/>
                  </a:cubicBezTo>
                  <a:cubicBezTo>
                    <a:pt x="12658" y="17280"/>
                    <a:pt x="12658" y="16848"/>
                    <a:pt x="13018" y="16416"/>
                  </a:cubicBezTo>
                  <a:cubicBezTo>
                    <a:pt x="13738" y="16416"/>
                    <a:pt x="14458" y="16416"/>
                    <a:pt x="15178" y="16416"/>
                  </a:cubicBezTo>
                  <a:cubicBezTo>
                    <a:pt x="14818" y="15984"/>
                    <a:pt x="14818" y="15120"/>
                    <a:pt x="14818" y="15120"/>
                  </a:cubicBezTo>
                  <a:cubicBezTo>
                    <a:pt x="15538" y="14688"/>
                    <a:pt x="15898" y="14688"/>
                    <a:pt x="16258" y="14256"/>
                  </a:cubicBezTo>
                  <a:cubicBezTo>
                    <a:pt x="17338" y="13824"/>
                    <a:pt x="18778" y="13392"/>
                    <a:pt x="19858" y="12960"/>
                  </a:cubicBezTo>
                  <a:cubicBezTo>
                    <a:pt x="19498" y="12528"/>
                    <a:pt x="19498" y="12960"/>
                    <a:pt x="19858" y="129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2" name="Shape 1371">
              <a:extLst>
                <a:ext uri="{FF2B5EF4-FFF2-40B4-BE49-F238E27FC236}">
                  <a16:creationId xmlns:a16="http://schemas.microsoft.com/office/drawing/2014/main" xmlns="" id="{B8483A43-0685-4995-AAB9-62BA9090DB16}"/>
                </a:ext>
              </a:extLst>
            </p:cNvPr>
            <p:cNvSpPr/>
            <p:nvPr/>
          </p:nvSpPr>
          <p:spPr>
            <a:xfrm>
              <a:off x="17119755" y="9073334"/>
              <a:ext cx="407476" cy="416528"/>
            </a:xfrm>
            <a:custGeom>
              <a:avLst/>
              <a:gdLst/>
              <a:ahLst/>
              <a:cxnLst>
                <a:cxn ang="0">
                  <a:pos x="wd2" y="hd2"/>
                </a:cxn>
                <a:cxn ang="5400000">
                  <a:pos x="wd2" y="hd2"/>
                </a:cxn>
                <a:cxn ang="10800000">
                  <a:pos x="wd2" y="hd2"/>
                </a:cxn>
                <a:cxn ang="16200000">
                  <a:pos x="wd2" y="hd2"/>
                </a:cxn>
              </a:cxnLst>
              <a:rect l="0" t="0" r="r" b="b"/>
              <a:pathLst>
                <a:path w="20827" h="21514" extrusionOk="0">
                  <a:moveTo>
                    <a:pt x="10854" y="1714"/>
                  </a:moveTo>
                  <a:cubicBezTo>
                    <a:pt x="10516" y="1714"/>
                    <a:pt x="10179" y="686"/>
                    <a:pt x="10179" y="686"/>
                  </a:cubicBezTo>
                  <a:cubicBezTo>
                    <a:pt x="9841" y="686"/>
                    <a:pt x="9504" y="686"/>
                    <a:pt x="9166" y="686"/>
                  </a:cubicBezTo>
                  <a:cubicBezTo>
                    <a:pt x="8154" y="686"/>
                    <a:pt x="6803" y="686"/>
                    <a:pt x="5791" y="686"/>
                  </a:cubicBezTo>
                  <a:cubicBezTo>
                    <a:pt x="4779" y="686"/>
                    <a:pt x="4103" y="686"/>
                    <a:pt x="3091" y="686"/>
                  </a:cubicBezTo>
                  <a:cubicBezTo>
                    <a:pt x="2753" y="686"/>
                    <a:pt x="2753" y="0"/>
                    <a:pt x="2078" y="0"/>
                  </a:cubicBezTo>
                  <a:cubicBezTo>
                    <a:pt x="1741" y="0"/>
                    <a:pt x="1403" y="686"/>
                    <a:pt x="1066" y="686"/>
                  </a:cubicBezTo>
                  <a:cubicBezTo>
                    <a:pt x="728" y="686"/>
                    <a:pt x="391" y="686"/>
                    <a:pt x="53" y="686"/>
                  </a:cubicBezTo>
                  <a:cubicBezTo>
                    <a:pt x="-284" y="2400"/>
                    <a:pt x="1066" y="3086"/>
                    <a:pt x="1741" y="4800"/>
                  </a:cubicBezTo>
                  <a:cubicBezTo>
                    <a:pt x="2078" y="5486"/>
                    <a:pt x="2416" y="6514"/>
                    <a:pt x="2753" y="7200"/>
                  </a:cubicBezTo>
                  <a:cubicBezTo>
                    <a:pt x="3091" y="8229"/>
                    <a:pt x="3766" y="8914"/>
                    <a:pt x="4103" y="9943"/>
                  </a:cubicBezTo>
                  <a:cubicBezTo>
                    <a:pt x="4103" y="10286"/>
                    <a:pt x="4103" y="11314"/>
                    <a:pt x="4103" y="11657"/>
                  </a:cubicBezTo>
                  <a:cubicBezTo>
                    <a:pt x="4103" y="12686"/>
                    <a:pt x="4441" y="13371"/>
                    <a:pt x="4441" y="14400"/>
                  </a:cubicBezTo>
                  <a:cubicBezTo>
                    <a:pt x="4779" y="15429"/>
                    <a:pt x="4779" y="16457"/>
                    <a:pt x="5116" y="17486"/>
                  </a:cubicBezTo>
                  <a:cubicBezTo>
                    <a:pt x="5453" y="18857"/>
                    <a:pt x="6466" y="19886"/>
                    <a:pt x="7141" y="20914"/>
                  </a:cubicBezTo>
                  <a:cubicBezTo>
                    <a:pt x="8154" y="19886"/>
                    <a:pt x="8154" y="20571"/>
                    <a:pt x="9166" y="21257"/>
                  </a:cubicBezTo>
                  <a:cubicBezTo>
                    <a:pt x="9504" y="21600"/>
                    <a:pt x="10516" y="21600"/>
                    <a:pt x="10854" y="21257"/>
                  </a:cubicBezTo>
                  <a:cubicBezTo>
                    <a:pt x="11866" y="21257"/>
                    <a:pt x="12541" y="20914"/>
                    <a:pt x="12541" y="19886"/>
                  </a:cubicBezTo>
                  <a:cubicBezTo>
                    <a:pt x="12541" y="17829"/>
                    <a:pt x="12541" y="15771"/>
                    <a:pt x="12541" y="13714"/>
                  </a:cubicBezTo>
                  <a:cubicBezTo>
                    <a:pt x="12541" y="12343"/>
                    <a:pt x="12541" y="10971"/>
                    <a:pt x="12541" y="9600"/>
                  </a:cubicBezTo>
                  <a:cubicBezTo>
                    <a:pt x="12541" y="9257"/>
                    <a:pt x="12541" y="8914"/>
                    <a:pt x="12879" y="8914"/>
                  </a:cubicBezTo>
                  <a:cubicBezTo>
                    <a:pt x="12879" y="8914"/>
                    <a:pt x="14229" y="8914"/>
                    <a:pt x="14229" y="8914"/>
                  </a:cubicBezTo>
                  <a:cubicBezTo>
                    <a:pt x="14229" y="6857"/>
                    <a:pt x="14229" y="4457"/>
                    <a:pt x="14229" y="2400"/>
                  </a:cubicBezTo>
                  <a:cubicBezTo>
                    <a:pt x="15241" y="2743"/>
                    <a:pt x="15916" y="2057"/>
                    <a:pt x="16929" y="2057"/>
                  </a:cubicBezTo>
                  <a:cubicBezTo>
                    <a:pt x="16929" y="1714"/>
                    <a:pt x="17266" y="1714"/>
                    <a:pt x="17604" y="1714"/>
                  </a:cubicBezTo>
                  <a:cubicBezTo>
                    <a:pt x="17604" y="1714"/>
                    <a:pt x="18279" y="2743"/>
                    <a:pt x="18616" y="2743"/>
                  </a:cubicBezTo>
                  <a:cubicBezTo>
                    <a:pt x="18954" y="2400"/>
                    <a:pt x="18616" y="2057"/>
                    <a:pt x="19291" y="2057"/>
                  </a:cubicBezTo>
                  <a:cubicBezTo>
                    <a:pt x="19629" y="2057"/>
                    <a:pt x="19966" y="1714"/>
                    <a:pt x="20641" y="1714"/>
                  </a:cubicBezTo>
                  <a:cubicBezTo>
                    <a:pt x="21316" y="1371"/>
                    <a:pt x="19966" y="686"/>
                    <a:pt x="19629" y="686"/>
                  </a:cubicBezTo>
                  <a:cubicBezTo>
                    <a:pt x="17941" y="686"/>
                    <a:pt x="16591" y="1714"/>
                    <a:pt x="14904" y="1714"/>
                  </a:cubicBezTo>
                  <a:cubicBezTo>
                    <a:pt x="13554" y="1714"/>
                    <a:pt x="12204" y="1714"/>
                    <a:pt x="10854" y="171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3" name="Shape 1372">
              <a:extLst>
                <a:ext uri="{FF2B5EF4-FFF2-40B4-BE49-F238E27FC236}">
                  <a16:creationId xmlns:a16="http://schemas.microsoft.com/office/drawing/2014/main" xmlns="" id="{80CF94C5-5616-43AC-8C7D-A9C5B09195DC}"/>
                </a:ext>
              </a:extLst>
            </p:cNvPr>
            <p:cNvSpPr/>
            <p:nvPr/>
          </p:nvSpPr>
          <p:spPr>
            <a:xfrm>
              <a:off x="17129176" y="8326754"/>
              <a:ext cx="598045" cy="626781"/>
            </a:xfrm>
            <a:custGeom>
              <a:avLst/>
              <a:gdLst/>
              <a:ahLst/>
              <a:cxnLst>
                <a:cxn ang="0">
                  <a:pos x="wd2" y="hd2"/>
                </a:cxn>
                <a:cxn ang="5400000">
                  <a:pos x="wd2" y="hd2"/>
                </a:cxn>
                <a:cxn ang="10800000">
                  <a:pos x="wd2" y="hd2"/>
                </a:cxn>
                <a:cxn ang="16200000">
                  <a:pos x="wd2" y="hd2"/>
                </a:cxn>
              </a:cxnLst>
              <a:rect l="0" t="0" r="r" b="b"/>
              <a:pathLst>
                <a:path w="21409" h="21467" extrusionOk="0">
                  <a:moveTo>
                    <a:pt x="21231" y="3278"/>
                  </a:moveTo>
                  <a:cubicBezTo>
                    <a:pt x="20993" y="3050"/>
                    <a:pt x="20993" y="2595"/>
                    <a:pt x="20993" y="2141"/>
                  </a:cubicBezTo>
                  <a:cubicBezTo>
                    <a:pt x="20993" y="1913"/>
                    <a:pt x="20519" y="1686"/>
                    <a:pt x="20281" y="1459"/>
                  </a:cubicBezTo>
                  <a:cubicBezTo>
                    <a:pt x="20281" y="1231"/>
                    <a:pt x="19806" y="776"/>
                    <a:pt x="19569" y="776"/>
                  </a:cubicBezTo>
                  <a:cubicBezTo>
                    <a:pt x="19332" y="776"/>
                    <a:pt x="19332" y="1231"/>
                    <a:pt x="18857" y="1004"/>
                  </a:cubicBezTo>
                  <a:cubicBezTo>
                    <a:pt x="18382" y="776"/>
                    <a:pt x="18620" y="1004"/>
                    <a:pt x="18145" y="1231"/>
                  </a:cubicBezTo>
                  <a:cubicBezTo>
                    <a:pt x="18145" y="1231"/>
                    <a:pt x="17670" y="1004"/>
                    <a:pt x="17670" y="776"/>
                  </a:cubicBezTo>
                  <a:cubicBezTo>
                    <a:pt x="17433" y="549"/>
                    <a:pt x="17195" y="322"/>
                    <a:pt x="16958" y="94"/>
                  </a:cubicBezTo>
                  <a:cubicBezTo>
                    <a:pt x="16721" y="-133"/>
                    <a:pt x="16483" y="322"/>
                    <a:pt x="16246" y="322"/>
                  </a:cubicBezTo>
                  <a:cubicBezTo>
                    <a:pt x="16009" y="549"/>
                    <a:pt x="15534" y="322"/>
                    <a:pt x="15297" y="94"/>
                  </a:cubicBezTo>
                  <a:cubicBezTo>
                    <a:pt x="14822" y="-133"/>
                    <a:pt x="14822" y="94"/>
                    <a:pt x="14347" y="322"/>
                  </a:cubicBezTo>
                  <a:cubicBezTo>
                    <a:pt x="14110" y="549"/>
                    <a:pt x="13635" y="322"/>
                    <a:pt x="13398" y="322"/>
                  </a:cubicBezTo>
                  <a:cubicBezTo>
                    <a:pt x="13160" y="549"/>
                    <a:pt x="12448" y="549"/>
                    <a:pt x="12211" y="549"/>
                  </a:cubicBezTo>
                  <a:cubicBezTo>
                    <a:pt x="11499" y="94"/>
                    <a:pt x="11973" y="1231"/>
                    <a:pt x="11261" y="1231"/>
                  </a:cubicBezTo>
                  <a:cubicBezTo>
                    <a:pt x="10787" y="1459"/>
                    <a:pt x="9837" y="1231"/>
                    <a:pt x="9363" y="1004"/>
                  </a:cubicBezTo>
                  <a:cubicBezTo>
                    <a:pt x="8888" y="776"/>
                    <a:pt x="8650" y="322"/>
                    <a:pt x="8176" y="322"/>
                  </a:cubicBezTo>
                  <a:cubicBezTo>
                    <a:pt x="7938" y="94"/>
                    <a:pt x="7464" y="549"/>
                    <a:pt x="7226" y="776"/>
                  </a:cubicBezTo>
                  <a:cubicBezTo>
                    <a:pt x="6752" y="1231"/>
                    <a:pt x="7226" y="1913"/>
                    <a:pt x="6989" y="2595"/>
                  </a:cubicBezTo>
                  <a:cubicBezTo>
                    <a:pt x="6277" y="3732"/>
                    <a:pt x="6277" y="5096"/>
                    <a:pt x="5565" y="6006"/>
                  </a:cubicBezTo>
                  <a:cubicBezTo>
                    <a:pt x="5090" y="6688"/>
                    <a:pt x="4853" y="7143"/>
                    <a:pt x="4378" y="7825"/>
                  </a:cubicBezTo>
                  <a:cubicBezTo>
                    <a:pt x="4141" y="8280"/>
                    <a:pt x="4141" y="8734"/>
                    <a:pt x="4141" y="9189"/>
                  </a:cubicBezTo>
                  <a:cubicBezTo>
                    <a:pt x="4141" y="9871"/>
                    <a:pt x="4378" y="10326"/>
                    <a:pt x="3903" y="10781"/>
                  </a:cubicBezTo>
                  <a:cubicBezTo>
                    <a:pt x="3666" y="10781"/>
                    <a:pt x="2479" y="11463"/>
                    <a:pt x="2479" y="11463"/>
                  </a:cubicBezTo>
                  <a:cubicBezTo>
                    <a:pt x="2242" y="11463"/>
                    <a:pt x="2716" y="10781"/>
                    <a:pt x="2242" y="11008"/>
                  </a:cubicBezTo>
                  <a:cubicBezTo>
                    <a:pt x="1530" y="11463"/>
                    <a:pt x="1530" y="11918"/>
                    <a:pt x="1055" y="11235"/>
                  </a:cubicBezTo>
                  <a:cubicBezTo>
                    <a:pt x="817" y="11463"/>
                    <a:pt x="343" y="11918"/>
                    <a:pt x="343" y="12372"/>
                  </a:cubicBezTo>
                  <a:cubicBezTo>
                    <a:pt x="343" y="12372"/>
                    <a:pt x="343" y="12600"/>
                    <a:pt x="105" y="12600"/>
                  </a:cubicBezTo>
                  <a:cubicBezTo>
                    <a:pt x="-132" y="12827"/>
                    <a:pt x="105" y="13054"/>
                    <a:pt x="105" y="13282"/>
                  </a:cubicBezTo>
                  <a:cubicBezTo>
                    <a:pt x="1055" y="12600"/>
                    <a:pt x="1767" y="12827"/>
                    <a:pt x="2954" y="12827"/>
                  </a:cubicBezTo>
                  <a:cubicBezTo>
                    <a:pt x="3428" y="12827"/>
                    <a:pt x="3666" y="12827"/>
                    <a:pt x="4141" y="12827"/>
                  </a:cubicBezTo>
                  <a:cubicBezTo>
                    <a:pt x="4615" y="12827"/>
                    <a:pt x="4853" y="13509"/>
                    <a:pt x="5090" y="13964"/>
                  </a:cubicBezTo>
                  <a:cubicBezTo>
                    <a:pt x="5327" y="14419"/>
                    <a:pt x="5565" y="15101"/>
                    <a:pt x="6039" y="15328"/>
                  </a:cubicBezTo>
                  <a:cubicBezTo>
                    <a:pt x="6277" y="15555"/>
                    <a:pt x="7226" y="15328"/>
                    <a:pt x="7701" y="15101"/>
                  </a:cubicBezTo>
                  <a:cubicBezTo>
                    <a:pt x="7938" y="15101"/>
                    <a:pt x="7938" y="14419"/>
                    <a:pt x="8176" y="14191"/>
                  </a:cubicBezTo>
                  <a:cubicBezTo>
                    <a:pt x="8176" y="13736"/>
                    <a:pt x="8888" y="13964"/>
                    <a:pt x="9125" y="13964"/>
                  </a:cubicBezTo>
                  <a:cubicBezTo>
                    <a:pt x="9125" y="14419"/>
                    <a:pt x="9125" y="14419"/>
                    <a:pt x="9600" y="14419"/>
                  </a:cubicBezTo>
                  <a:cubicBezTo>
                    <a:pt x="9837" y="14419"/>
                    <a:pt x="10549" y="14191"/>
                    <a:pt x="10549" y="14646"/>
                  </a:cubicBezTo>
                  <a:cubicBezTo>
                    <a:pt x="10549" y="15101"/>
                    <a:pt x="10787" y="15328"/>
                    <a:pt x="10787" y="15783"/>
                  </a:cubicBezTo>
                  <a:cubicBezTo>
                    <a:pt x="10787" y="16010"/>
                    <a:pt x="10787" y="16238"/>
                    <a:pt x="10549" y="16692"/>
                  </a:cubicBezTo>
                  <a:cubicBezTo>
                    <a:pt x="10549" y="16920"/>
                    <a:pt x="10787" y="17374"/>
                    <a:pt x="11024" y="17602"/>
                  </a:cubicBezTo>
                  <a:cubicBezTo>
                    <a:pt x="11261" y="17829"/>
                    <a:pt x="11024" y="18284"/>
                    <a:pt x="11024" y="18511"/>
                  </a:cubicBezTo>
                  <a:cubicBezTo>
                    <a:pt x="11024" y="19193"/>
                    <a:pt x="12211" y="18511"/>
                    <a:pt x="12448" y="18511"/>
                  </a:cubicBezTo>
                  <a:cubicBezTo>
                    <a:pt x="12923" y="18511"/>
                    <a:pt x="13160" y="18511"/>
                    <a:pt x="13398" y="18739"/>
                  </a:cubicBezTo>
                  <a:cubicBezTo>
                    <a:pt x="13872" y="19193"/>
                    <a:pt x="13635" y="18966"/>
                    <a:pt x="14110" y="18966"/>
                  </a:cubicBezTo>
                  <a:cubicBezTo>
                    <a:pt x="14584" y="18966"/>
                    <a:pt x="14584" y="19193"/>
                    <a:pt x="14822" y="19421"/>
                  </a:cubicBezTo>
                  <a:cubicBezTo>
                    <a:pt x="15059" y="19421"/>
                    <a:pt x="15297" y="19648"/>
                    <a:pt x="15534" y="19648"/>
                  </a:cubicBezTo>
                  <a:cubicBezTo>
                    <a:pt x="16246" y="19875"/>
                    <a:pt x="16483" y="19875"/>
                    <a:pt x="16721" y="19193"/>
                  </a:cubicBezTo>
                  <a:cubicBezTo>
                    <a:pt x="16958" y="19875"/>
                    <a:pt x="17195" y="20103"/>
                    <a:pt x="17908" y="20330"/>
                  </a:cubicBezTo>
                  <a:cubicBezTo>
                    <a:pt x="18382" y="20558"/>
                    <a:pt x="18382" y="21240"/>
                    <a:pt x="18857" y="21467"/>
                  </a:cubicBezTo>
                  <a:cubicBezTo>
                    <a:pt x="18857" y="21467"/>
                    <a:pt x="19806" y="21240"/>
                    <a:pt x="19806" y="21240"/>
                  </a:cubicBezTo>
                  <a:cubicBezTo>
                    <a:pt x="19806" y="20785"/>
                    <a:pt x="20044" y="19875"/>
                    <a:pt x="19569" y="20103"/>
                  </a:cubicBezTo>
                  <a:cubicBezTo>
                    <a:pt x="18857" y="20330"/>
                    <a:pt x="18382" y="19875"/>
                    <a:pt x="18145" y="19193"/>
                  </a:cubicBezTo>
                  <a:cubicBezTo>
                    <a:pt x="18145" y="18739"/>
                    <a:pt x="18620" y="18056"/>
                    <a:pt x="18382" y="17374"/>
                  </a:cubicBezTo>
                  <a:cubicBezTo>
                    <a:pt x="18382" y="17147"/>
                    <a:pt x="18145" y="16692"/>
                    <a:pt x="18382" y="16465"/>
                  </a:cubicBezTo>
                  <a:cubicBezTo>
                    <a:pt x="18382" y="16465"/>
                    <a:pt x="18382" y="16238"/>
                    <a:pt x="18620" y="16238"/>
                  </a:cubicBezTo>
                  <a:cubicBezTo>
                    <a:pt x="18857" y="16238"/>
                    <a:pt x="18620" y="15783"/>
                    <a:pt x="18857" y="15783"/>
                  </a:cubicBezTo>
                  <a:cubicBezTo>
                    <a:pt x="19094" y="15328"/>
                    <a:pt x="20281" y="15328"/>
                    <a:pt x="20519" y="15328"/>
                  </a:cubicBezTo>
                  <a:cubicBezTo>
                    <a:pt x="20044" y="15101"/>
                    <a:pt x="20281" y="14419"/>
                    <a:pt x="19806" y="14191"/>
                  </a:cubicBezTo>
                  <a:cubicBezTo>
                    <a:pt x="19569" y="13964"/>
                    <a:pt x="19332" y="13736"/>
                    <a:pt x="19332" y="13509"/>
                  </a:cubicBezTo>
                  <a:cubicBezTo>
                    <a:pt x="19332" y="13054"/>
                    <a:pt x="19332" y="12600"/>
                    <a:pt x="19094" y="12372"/>
                  </a:cubicBezTo>
                  <a:cubicBezTo>
                    <a:pt x="19094" y="11918"/>
                    <a:pt x="18857" y="11690"/>
                    <a:pt x="18857" y="11235"/>
                  </a:cubicBezTo>
                  <a:cubicBezTo>
                    <a:pt x="18857" y="11008"/>
                    <a:pt x="18857" y="9871"/>
                    <a:pt x="19094" y="10099"/>
                  </a:cubicBezTo>
                  <a:cubicBezTo>
                    <a:pt x="18857" y="9189"/>
                    <a:pt x="18857" y="8734"/>
                    <a:pt x="19332" y="7825"/>
                  </a:cubicBezTo>
                  <a:cubicBezTo>
                    <a:pt x="19569" y="7143"/>
                    <a:pt x="19569" y="6915"/>
                    <a:pt x="19569" y="6233"/>
                  </a:cubicBezTo>
                  <a:cubicBezTo>
                    <a:pt x="19569" y="5551"/>
                    <a:pt x="20044" y="5096"/>
                    <a:pt x="20519" y="4642"/>
                  </a:cubicBezTo>
                  <a:cubicBezTo>
                    <a:pt x="20756" y="4414"/>
                    <a:pt x="20993" y="4187"/>
                    <a:pt x="21231" y="3960"/>
                  </a:cubicBezTo>
                  <a:cubicBezTo>
                    <a:pt x="21468" y="3732"/>
                    <a:pt x="21468" y="3732"/>
                    <a:pt x="21231" y="3278"/>
                  </a:cubicBezTo>
                  <a:cubicBezTo>
                    <a:pt x="20993" y="3278"/>
                    <a:pt x="21468" y="3505"/>
                    <a:pt x="21231" y="327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4" name="Shape 1373">
              <a:extLst>
                <a:ext uri="{FF2B5EF4-FFF2-40B4-BE49-F238E27FC236}">
                  <a16:creationId xmlns:a16="http://schemas.microsoft.com/office/drawing/2014/main" xmlns="" id="{BFDE1A4F-3C98-420C-A1ED-6774C335CDA9}"/>
                </a:ext>
              </a:extLst>
            </p:cNvPr>
            <p:cNvSpPr/>
            <p:nvPr/>
          </p:nvSpPr>
          <p:spPr>
            <a:xfrm>
              <a:off x="17118710" y="8700818"/>
              <a:ext cx="372879" cy="407309"/>
            </a:xfrm>
            <a:custGeom>
              <a:avLst/>
              <a:gdLst/>
              <a:ahLst/>
              <a:cxnLst>
                <a:cxn ang="0">
                  <a:pos x="wd2" y="hd2"/>
                </a:cxn>
                <a:cxn ang="5400000">
                  <a:pos x="wd2" y="hd2"/>
                </a:cxn>
                <a:cxn ang="10800000">
                  <a:pos x="wd2" y="hd2"/>
                </a:cxn>
                <a:cxn ang="16200000">
                  <a:pos x="wd2" y="hd2"/>
                </a:cxn>
              </a:cxnLst>
              <a:rect l="0" t="0" r="r" b="b"/>
              <a:pathLst>
                <a:path w="21600" h="21038" extrusionOk="0">
                  <a:moveTo>
                    <a:pt x="19671" y="9000"/>
                  </a:moveTo>
                  <a:cubicBezTo>
                    <a:pt x="18900" y="9000"/>
                    <a:pt x="18514" y="9343"/>
                    <a:pt x="18514" y="8657"/>
                  </a:cubicBezTo>
                  <a:cubicBezTo>
                    <a:pt x="18514" y="7972"/>
                    <a:pt x="18514" y="7629"/>
                    <a:pt x="18129" y="6943"/>
                  </a:cubicBezTo>
                  <a:cubicBezTo>
                    <a:pt x="17357" y="5914"/>
                    <a:pt x="18514" y="4886"/>
                    <a:pt x="17743" y="3857"/>
                  </a:cubicBezTo>
                  <a:cubicBezTo>
                    <a:pt x="17743" y="3514"/>
                    <a:pt x="17743" y="2486"/>
                    <a:pt x="17743" y="2486"/>
                  </a:cubicBezTo>
                  <a:cubicBezTo>
                    <a:pt x="17743" y="2486"/>
                    <a:pt x="16586" y="2486"/>
                    <a:pt x="16586" y="2486"/>
                  </a:cubicBezTo>
                  <a:cubicBezTo>
                    <a:pt x="15429" y="2486"/>
                    <a:pt x="15429" y="2829"/>
                    <a:pt x="15429" y="1800"/>
                  </a:cubicBezTo>
                  <a:cubicBezTo>
                    <a:pt x="14271" y="1800"/>
                    <a:pt x="13886" y="1457"/>
                    <a:pt x="13500" y="2486"/>
                  </a:cubicBezTo>
                  <a:cubicBezTo>
                    <a:pt x="13500" y="2486"/>
                    <a:pt x="13500" y="3514"/>
                    <a:pt x="13114" y="3514"/>
                  </a:cubicBezTo>
                  <a:cubicBezTo>
                    <a:pt x="12729" y="3857"/>
                    <a:pt x="11957" y="3857"/>
                    <a:pt x="11186" y="3857"/>
                  </a:cubicBezTo>
                  <a:cubicBezTo>
                    <a:pt x="8486" y="4200"/>
                    <a:pt x="9257" y="86"/>
                    <a:pt x="6943" y="86"/>
                  </a:cubicBezTo>
                  <a:cubicBezTo>
                    <a:pt x="5014" y="86"/>
                    <a:pt x="2700" y="-257"/>
                    <a:pt x="1157" y="429"/>
                  </a:cubicBezTo>
                  <a:cubicBezTo>
                    <a:pt x="386" y="1114"/>
                    <a:pt x="2314" y="3172"/>
                    <a:pt x="2314" y="3857"/>
                  </a:cubicBezTo>
                  <a:cubicBezTo>
                    <a:pt x="2700" y="4200"/>
                    <a:pt x="2700" y="4886"/>
                    <a:pt x="2314" y="5229"/>
                  </a:cubicBezTo>
                  <a:cubicBezTo>
                    <a:pt x="1543" y="5572"/>
                    <a:pt x="2314" y="6257"/>
                    <a:pt x="2314" y="6600"/>
                  </a:cubicBezTo>
                  <a:cubicBezTo>
                    <a:pt x="3471" y="7972"/>
                    <a:pt x="4243" y="9686"/>
                    <a:pt x="3086" y="11057"/>
                  </a:cubicBezTo>
                  <a:cubicBezTo>
                    <a:pt x="2314" y="12086"/>
                    <a:pt x="1543" y="12772"/>
                    <a:pt x="1157" y="13800"/>
                  </a:cubicBezTo>
                  <a:cubicBezTo>
                    <a:pt x="771" y="14829"/>
                    <a:pt x="386" y="15857"/>
                    <a:pt x="0" y="16886"/>
                  </a:cubicBezTo>
                  <a:cubicBezTo>
                    <a:pt x="0" y="17572"/>
                    <a:pt x="0" y="18257"/>
                    <a:pt x="0" y="18600"/>
                  </a:cubicBezTo>
                  <a:cubicBezTo>
                    <a:pt x="0" y="18943"/>
                    <a:pt x="0" y="19629"/>
                    <a:pt x="0" y="19972"/>
                  </a:cubicBezTo>
                  <a:cubicBezTo>
                    <a:pt x="386" y="19972"/>
                    <a:pt x="771" y="19972"/>
                    <a:pt x="1157" y="19972"/>
                  </a:cubicBezTo>
                  <a:cubicBezTo>
                    <a:pt x="1929" y="19972"/>
                    <a:pt x="1929" y="18943"/>
                    <a:pt x="3086" y="19629"/>
                  </a:cubicBezTo>
                  <a:cubicBezTo>
                    <a:pt x="3086" y="19629"/>
                    <a:pt x="3471" y="19972"/>
                    <a:pt x="3471" y="19972"/>
                  </a:cubicBezTo>
                  <a:cubicBezTo>
                    <a:pt x="4629" y="19972"/>
                    <a:pt x="5400" y="19972"/>
                    <a:pt x="6171" y="19972"/>
                  </a:cubicBezTo>
                  <a:cubicBezTo>
                    <a:pt x="7329" y="19972"/>
                    <a:pt x="8486" y="19972"/>
                    <a:pt x="9643" y="19972"/>
                  </a:cubicBezTo>
                  <a:cubicBezTo>
                    <a:pt x="10029" y="19972"/>
                    <a:pt x="11186" y="19972"/>
                    <a:pt x="11571" y="19972"/>
                  </a:cubicBezTo>
                  <a:cubicBezTo>
                    <a:pt x="12343" y="21343"/>
                    <a:pt x="13886" y="21000"/>
                    <a:pt x="15043" y="21000"/>
                  </a:cubicBezTo>
                  <a:cubicBezTo>
                    <a:pt x="16971" y="21000"/>
                    <a:pt x="18514" y="20657"/>
                    <a:pt x="20443" y="20314"/>
                  </a:cubicBezTo>
                  <a:cubicBezTo>
                    <a:pt x="19286" y="19286"/>
                    <a:pt x="17743" y="18600"/>
                    <a:pt x="17743" y="17229"/>
                  </a:cubicBezTo>
                  <a:cubicBezTo>
                    <a:pt x="17743" y="15514"/>
                    <a:pt x="17743" y="13800"/>
                    <a:pt x="17743" y="12429"/>
                  </a:cubicBezTo>
                  <a:cubicBezTo>
                    <a:pt x="17743" y="12086"/>
                    <a:pt x="21600" y="12772"/>
                    <a:pt x="21600" y="11743"/>
                  </a:cubicBezTo>
                  <a:cubicBezTo>
                    <a:pt x="21600" y="11057"/>
                    <a:pt x="21600" y="10029"/>
                    <a:pt x="21600" y="9000"/>
                  </a:cubicBezTo>
                  <a:cubicBezTo>
                    <a:pt x="21600" y="7972"/>
                    <a:pt x="20443" y="9000"/>
                    <a:pt x="19671" y="90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5" name="Shape 1374">
              <a:extLst>
                <a:ext uri="{FF2B5EF4-FFF2-40B4-BE49-F238E27FC236}">
                  <a16:creationId xmlns:a16="http://schemas.microsoft.com/office/drawing/2014/main" xmlns="" id="{A3AA12E7-B123-4301-8835-D929DC0FAFB2}"/>
                </a:ext>
              </a:extLst>
            </p:cNvPr>
            <p:cNvSpPr/>
            <p:nvPr/>
          </p:nvSpPr>
          <p:spPr>
            <a:xfrm>
              <a:off x="17361941" y="9106959"/>
              <a:ext cx="295365" cy="305446"/>
            </a:xfrm>
            <a:custGeom>
              <a:avLst/>
              <a:gdLst/>
              <a:ahLst/>
              <a:cxnLst>
                <a:cxn ang="0">
                  <a:pos x="wd2" y="hd2"/>
                </a:cxn>
                <a:cxn ang="5400000">
                  <a:pos x="wd2" y="hd2"/>
                </a:cxn>
                <a:cxn ang="10800000">
                  <a:pos x="wd2" y="hd2"/>
                </a:cxn>
                <a:cxn ang="16200000">
                  <a:pos x="wd2" y="hd2"/>
                </a:cxn>
              </a:cxnLst>
              <a:rect l="0" t="0" r="r" b="b"/>
              <a:pathLst>
                <a:path w="20912" h="20700" extrusionOk="0">
                  <a:moveTo>
                    <a:pt x="11478" y="0"/>
                  </a:moveTo>
                  <a:cubicBezTo>
                    <a:pt x="11009" y="450"/>
                    <a:pt x="10069" y="450"/>
                    <a:pt x="9600" y="450"/>
                  </a:cubicBezTo>
                  <a:cubicBezTo>
                    <a:pt x="8661" y="450"/>
                    <a:pt x="9130" y="1800"/>
                    <a:pt x="8191" y="900"/>
                  </a:cubicBezTo>
                  <a:cubicBezTo>
                    <a:pt x="6782" y="-900"/>
                    <a:pt x="4435" y="1350"/>
                    <a:pt x="2556" y="900"/>
                  </a:cubicBezTo>
                  <a:cubicBezTo>
                    <a:pt x="2556" y="3150"/>
                    <a:pt x="2556" y="5400"/>
                    <a:pt x="2556" y="7200"/>
                  </a:cubicBezTo>
                  <a:cubicBezTo>
                    <a:pt x="2556" y="7650"/>
                    <a:pt x="3026" y="9450"/>
                    <a:pt x="2556" y="9450"/>
                  </a:cubicBezTo>
                  <a:cubicBezTo>
                    <a:pt x="2087" y="9900"/>
                    <a:pt x="209" y="9000"/>
                    <a:pt x="209" y="9900"/>
                  </a:cubicBezTo>
                  <a:cubicBezTo>
                    <a:pt x="209" y="10800"/>
                    <a:pt x="209" y="12150"/>
                    <a:pt x="209" y="13050"/>
                  </a:cubicBezTo>
                  <a:cubicBezTo>
                    <a:pt x="209" y="13950"/>
                    <a:pt x="-261" y="15300"/>
                    <a:pt x="209" y="16200"/>
                  </a:cubicBezTo>
                  <a:cubicBezTo>
                    <a:pt x="2087" y="16650"/>
                    <a:pt x="2556" y="18900"/>
                    <a:pt x="1617" y="20250"/>
                  </a:cubicBezTo>
                  <a:cubicBezTo>
                    <a:pt x="1617" y="20700"/>
                    <a:pt x="3496" y="20700"/>
                    <a:pt x="3496" y="20700"/>
                  </a:cubicBezTo>
                  <a:cubicBezTo>
                    <a:pt x="4435" y="20700"/>
                    <a:pt x="4904" y="19800"/>
                    <a:pt x="5843" y="18900"/>
                  </a:cubicBezTo>
                  <a:cubicBezTo>
                    <a:pt x="6782" y="18000"/>
                    <a:pt x="6782" y="16650"/>
                    <a:pt x="8661" y="17550"/>
                  </a:cubicBezTo>
                  <a:cubicBezTo>
                    <a:pt x="10539" y="18450"/>
                    <a:pt x="12417" y="18900"/>
                    <a:pt x="13356" y="16650"/>
                  </a:cubicBezTo>
                  <a:cubicBezTo>
                    <a:pt x="13356" y="16200"/>
                    <a:pt x="13356" y="15750"/>
                    <a:pt x="14296" y="15750"/>
                  </a:cubicBezTo>
                  <a:cubicBezTo>
                    <a:pt x="15235" y="15750"/>
                    <a:pt x="15704" y="14850"/>
                    <a:pt x="15704" y="14400"/>
                  </a:cubicBezTo>
                  <a:cubicBezTo>
                    <a:pt x="16643" y="13050"/>
                    <a:pt x="18522" y="11700"/>
                    <a:pt x="19930" y="10800"/>
                  </a:cubicBezTo>
                  <a:cubicBezTo>
                    <a:pt x="20869" y="10350"/>
                    <a:pt x="21339" y="9900"/>
                    <a:pt x="20400" y="9000"/>
                  </a:cubicBezTo>
                  <a:cubicBezTo>
                    <a:pt x="19930" y="8550"/>
                    <a:pt x="18522" y="9000"/>
                    <a:pt x="18522" y="8550"/>
                  </a:cubicBezTo>
                  <a:cubicBezTo>
                    <a:pt x="18052" y="8100"/>
                    <a:pt x="17582" y="7650"/>
                    <a:pt x="17582" y="6750"/>
                  </a:cubicBezTo>
                  <a:cubicBezTo>
                    <a:pt x="17582" y="6750"/>
                    <a:pt x="18052" y="6300"/>
                    <a:pt x="18052" y="5850"/>
                  </a:cubicBezTo>
                  <a:cubicBezTo>
                    <a:pt x="17582" y="5850"/>
                    <a:pt x="17113" y="5850"/>
                    <a:pt x="16643" y="5400"/>
                  </a:cubicBezTo>
                  <a:cubicBezTo>
                    <a:pt x="16643" y="5400"/>
                    <a:pt x="17113" y="4950"/>
                    <a:pt x="16643" y="4950"/>
                  </a:cubicBezTo>
                  <a:cubicBezTo>
                    <a:pt x="16174" y="4950"/>
                    <a:pt x="16174" y="4500"/>
                    <a:pt x="15704" y="4500"/>
                  </a:cubicBezTo>
                  <a:cubicBezTo>
                    <a:pt x="14765" y="4050"/>
                    <a:pt x="14296" y="3600"/>
                    <a:pt x="13826" y="2250"/>
                  </a:cubicBezTo>
                  <a:cubicBezTo>
                    <a:pt x="13826" y="1800"/>
                    <a:pt x="12417" y="0"/>
                    <a:pt x="11478" y="0"/>
                  </a:cubicBezTo>
                  <a:cubicBezTo>
                    <a:pt x="11478" y="0"/>
                    <a:pt x="11948" y="0"/>
                    <a:pt x="11478"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6" name="Shape 1375">
              <a:extLst>
                <a:ext uri="{FF2B5EF4-FFF2-40B4-BE49-F238E27FC236}">
                  <a16:creationId xmlns:a16="http://schemas.microsoft.com/office/drawing/2014/main" xmlns="" id="{96D4B8CB-7F19-4AAD-8AD5-5BEB664FFC3B}"/>
                </a:ext>
              </a:extLst>
            </p:cNvPr>
            <p:cNvSpPr/>
            <p:nvPr/>
          </p:nvSpPr>
          <p:spPr>
            <a:xfrm>
              <a:off x="17532875" y="9028124"/>
              <a:ext cx="250239" cy="230568"/>
            </a:xfrm>
            <a:custGeom>
              <a:avLst/>
              <a:gdLst/>
              <a:ahLst/>
              <a:cxnLst>
                <a:cxn ang="0">
                  <a:pos x="wd2" y="hd2"/>
                </a:cxn>
                <a:cxn ang="5400000">
                  <a:pos x="wd2" y="hd2"/>
                </a:cxn>
                <a:cxn ang="10800000">
                  <a:pos x="wd2" y="hd2"/>
                </a:cxn>
                <a:cxn ang="16200000">
                  <a:pos x="wd2" y="hd2"/>
                </a:cxn>
              </a:cxnLst>
              <a:rect l="0" t="0" r="r" b="b"/>
              <a:pathLst>
                <a:path w="20798" h="21600" extrusionOk="0">
                  <a:moveTo>
                    <a:pt x="20798" y="13577"/>
                  </a:moveTo>
                  <a:cubicBezTo>
                    <a:pt x="20798" y="12960"/>
                    <a:pt x="20244" y="11726"/>
                    <a:pt x="20244" y="11109"/>
                  </a:cubicBezTo>
                  <a:cubicBezTo>
                    <a:pt x="20244" y="9874"/>
                    <a:pt x="20798" y="9257"/>
                    <a:pt x="20798" y="8640"/>
                  </a:cubicBezTo>
                  <a:cubicBezTo>
                    <a:pt x="20798" y="6789"/>
                    <a:pt x="20798" y="5554"/>
                    <a:pt x="20244" y="4320"/>
                  </a:cubicBezTo>
                  <a:cubicBezTo>
                    <a:pt x="20244" y="2469"/>
                    <a:pt x="15260" y="1234"/>
                    <a:pt x="14152" y="1234"/>
                  </a:cubicBezTo>
                  <a:cubicBezTo>
                    <a:pt x="14152" y="0"/>
                    <a:pt x="14152" y="0"/>
                    <a:pt x="12490" y="0"/>
                  </a:cubicBezTo>
                  <a:cubicBezTo>
                    <a:pt x="10829" y="0"/>
                    <a:pt x="10829" y="617"/>
                    <a:pt x="9721" y="1851"/>
                  </a:cubicBezTo>
                  <a:cubicBezTo>
                    <a:pt x="9167" y="3086"/>
                    <a:pt x="7506" y="3703"/>
                    <a:pt x="6398" y="4320"/>
                  </a:cubicBezTo>
                  <a:cubicBezTo>
                    <a:pt x="5844" y="5554"/>
                    <a:pt x="5290" y="7406"/>
                    <a:pt x="4183" y="7406"/>
                  </a:cubicBezTo>
                  <a:cubicBezTo>
                    <a:pt x="3075" y="7406"/>
                    <a:pt x="1967" y="6789"/>
                    <a:pt x="306" y="7406"/>
                  </a:cubicBezTo>
                  <a:cubicBezTo>
                    <a:pt x="-802" y="8023"/>
                    <a:pt x="1413" y="9257"/>
                    <a:pt x="1967" y="9874"/>
                  </a:cubicBezTo>
                  <a:cubicBezTo>
                    <a:pt x="2521" y="11109"/>
                    <a:pt x="2521" y="12343"/>
                    <a:pt x="3629" y="12960"/>
                  </a:cubicBezTo>
                  <a:cubicBezTo>
                    <a:pt x="4183" y="13577"/>
                    <a:pt x="4736" y="14194"/>
                    <a:pt x="5290" y="14194"/>
                  </a:cubicBezTo>
                  <a:cubicBezTo>
                    <a:pt x="5844" y="14194"/>
                    <a:pt x="5290" y="14811"/>
                    <a:pt x="5290" y="14811"/>
                  </a:cubicBezTo>
                  <a:cubicBezTo>
                    <a:pt x="5844" y="14811"/>
                    <a:pt x="6398" y="15429"/>
                    <a:pt x="6952" y="15429"/>
                  </a:cubicBezTo>
                  <a:cubicBezTo>
                    <a:pt x="6952" y="16046"/>
                    <a:pt x="6398" y="16663"/>
                    <a:pt x="6398" y="17280"/>
                  </a:cubicBezTo>
                  <a:cubicBezTo>
                    <a:pt x="6398" y="17897"/>
                    <a:pt x="6952" y="19131"/>
                    <a:pt x="7506" y="19131"/>
                  </a:cubicBezTo>
                  <a:cubicBezTo>
                    <a:pt x="9167" y="19131"/>
                    <a:pt x="9721" y="19131"/>
                    <a:pt x="10275" y="20983"/>
                  </a:cubicBezTo>
                  <a:cubicBezTo>
                    <a:pt x="10829" y="21600"/>
                    <a:pt x="11936" y="20983"/>
                    <a:pt x="13044" y="21600"/>
                  </a:cubicBezTo>
                  <a:cubicBezTo>
                    <a:pt x="13598" y="21600"/>
                    <a:pt x="13598" y="21600"/>
                    <a:pt x="14152" y="21600"/>
                  </a:cubicBezTo>
                  <a:cubicBezTo>
                    <a:pt x="16367" y="21600"/>
                    <a:pt x="16921" y="20983"/>
                    <a:pt x="18029" y="19131"/>
                  </a:cubicBezTo>
                  <a:cubicBezTo>
                    <a:pt x="18583" y="18514"/>
                    <a:pt x="19136" y="17280"/>
                    <a:pt x="19136" y="16663"/>
                  </a:cubicBezTo>
                  <a:cubicBezTo>
                    <a:pt x="19690" y="15429"/>
                    <a:pt x="20798" y="14811"/>
                    <a:pt x="20798" y="1357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7" name="Shape 1376">
              <a:extLst>
                <a:ext uri="{FF2B5EF4-FFF2-40B4-BE49-F238E27FC236}">
                  <a16:creationId xmlns:a16="http://schemas.microsoft.com/office/drawing/2014/main" xmlns="" id="{23EEA1F0-B91A-495A-910A-D0EB18962B79}"/>
                </a:ext>
              </a:extLst>
            </p:cNvPr>
            <p:cNvSpPr/>
            <p:nvPr/>
          </p:nvSpPr>
          <p:spPr>
            <a:xfrm>
              <a:off x="17712841" y="9377910"/>
              <a:ext cx="41704" cy="56798"/>
            </a:xfrm>
            <a:custGeom>
              <a:avLst/>
              <a:gdLst/>
              <a:ahLst/>
              <a:cxnLst>
                <a:cxn ang="0">
                  <a:pos x="wd2" y="hd2"/>
                </a:cxn>
                <a:cxn ang="5400000">
                  <a:pos x="wd2" y="hd2"/>
                </a:cxn>
                <a:cxn ang="10800000">
                  <a:pos x="wd2" y="hd2"/>
                </a:cxn>
                <a:cxn ang="16200000">
                  <a:pos x="wd2" y="hd2"/>
                </a:cxn>
              </a:cxnLst>
              <a:rect l="0" t="0" r="r" b="b"/>
              <a:pathLst>
                <a:path w="13745" h="16446" extrusionOk="0">
                  <a:moveTo>
                    <a:pt x="5657" y="170"/>
                  </a:moveTo>
                  <a:cubicBezTo>
                    <a:pt x="-5143" y="2133"/>
                    <a:pt x="1337" y="19806"/>
                    <a:pt x="9977" y="15879"/>
                  </a:cubicBezTo>
                  <a:cubicBezTo>
                    <a:pt x="16457" y="13915"/>
                    <a:pt x="14297" y="-1794"/>
                    <a:pt x="5657" y="170"/>
                  </a:cubicBezTo>
                  <a:cubicBezTo>
                    <a:pt x="1337" y="170"/>
                    <a:pt x="7817" y="170"/>
                    <a:pt x="5657" y="17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38" name="Shape 1377">
              <a:extLst>
                <a:ext uri="{FF2B5EF4-FFF2-40B4-BE49-F238E27FC236}">
                  <a16:creationId xmlns:a16="http://schemas.microsoft.com/office/drawing/2014/main" xmlns="" id="{0D7642ED-55F3-49D5-853D-702DD8DA1AC2}"/>
                </a:ext>
              </a:extLst>
            </p:cNvPr>
            <p:cNvSpPr/>
            <p:nvPr/>
          </p:nvSpPr>
          <p:spPr>
            <a:xfrm>
              <a:off x="17259637" y="9254193"/>
              <a:ext cx="516696" cy="451298"/>
            </a:xfrm>
            <a:custGeom>
              <a:avLst/>
              <a:gdLst/>
              <a:ahLst/>
              <a:cxnLst>
                <a:cxn ang="0">
                  <a:pos x="wd2" y="hd2"/>
                </a:cxn>
                <a:cxn ang="5400000">
                  <a:pos x="wd2" y="hd2"/>
                </a:cxn>
                <a:cxn ang="10800000">
                  <a:pos x="wd2" y="hd2"/>
                </a:cxn>
                <a:cxn ang="16200000">
                  <a:pos x="wd2" y="hd2"/>
                </a:cxn>
              </a:cxnLst>
              <a:rect l="0" t="0" r="r" b="b"/>
              <a:pathLst>
                <a:path w="21287" h="21243" extrusionOk="0">
                  <a:moveTo>
                    <a:pt x="19920" y="8345"/>
                  </a:moveTo>
                  <a:cubicBezTo>
                    <a:pt x="19100" y="8345"/>
                    <a:pt x="18279" y="7406"/>
                    <a:pt x="18553" y="6780"/>
                  </a:cubicBezTo>
                  <a:cubicBezTo>
                    <a:pt x="18553" y="6154"/>
                    <a:pt x="19100" y="5841"/>
                    <a:pt x="19373" y="5841"/>
                  </a:cubicBezTo>
                  <a:cubicBezTo>
                    <a:pt x="19646" y="5841"/>
                    <a:pt x="19920" y="6154"/>
                    <a:pt x="20193" y="6154"/>
                  </a:cubicBezTo>
                  <a:cubicBezTo>
                    <a:pt x="20193" y="5215"/>
                    <a:pt x="20467" y="4276"/>
                    <a:pt x="20193" y="3336"/>
                  </a:cubicBezTo>
                  <a:cubicBezTo>
                    <a:pt x="19920" y="3023"/>
                    <a:pt x="19646" y="2397"/>
                    <a:pt x="19646" y="2084"/>
                  </a:cubicBezTo>
                  <a:cubicBezTo>
                    <a:pt x="19373" y="1458"/>
                    <a:pt x="19373" y="832"/>
                    <a:pt x="19373" y="206"/>
                  </a:cubicBezTo>
                  <a:cubicBezTo>
                    <a:pt x="18826" y="519"/>
                    <a:pt x="18006" y="206"/>
                    <a:pt x="17733" y="206"/>
                  </a:cubicBezTo>
                  <a:cubicBezTo>
                    <a:pt x="16912" y="-107"/>
                    <a:pt x="16365" y="-107"/>
                    <a:pt x="16092" y="519"/>
                  </a:cubicBezTo>
                  <a:cubicBezTo>
                    <a:pt x="15545" y="832"/>
                    <a:pt x="14998" y="832"/>
                    <a:pt x="14725" y="1458"/>
                  </a:cubicBezTo>
                  <a:cubicBezTo>
                    <a:pt x="14452" y="1771"/>
                    <a:pt x="13905" y="2084"/>
                    <a:pt x="13631" y="2397"/>
                  </a:cubicBezTo>
                  <a:cubicBezTo>
                    <a:pt x="13358" y="2710"/>
                    <a:pt x="13358" y="3336"/>
                    <a:pt x="13084" y="3650"/>
                  </a:cubicBezTo>
                  <a:cubicBezTo>
                    <a:pt x="12811" y="4276"/>
                    <a:pt x="12264" y="3650"/>
                    <a:pt x="11991" y="4276"/>
                  </a:cubicBezTo>
                  <a:cubicBezTo>
                    <a:pt x="11717" y="4589"/>
                    <a:pt x="11991" y="4902"/>
                    <a:pt x="11717" y="5215"/>
                  </a:cubicBezTo>
                  <a:cubicBezTo>
                    <a:pt x="11171" y="6467"/>
                    <a:pt x="9803" y="5528"/>
                    <a:pt x="8983" y="5215"/>
                  </a:cubicBezTo>
                  <a:cubicBezTo>
                    <a:pt x="8163" y="4589"/>
                    <a:pt x="7890" y="5841"/>
                    <a:pt x="7343" y="6467"/>
                  </a:cubicBezTo>
                  <a:cubicBezTo>
                    <a:pt x="7069" y="6780"/>
                    <a:pt x="6796" y="7406"/>
                    <a:pt x="6249" y="7406"/>
                  </a:cubicBezTo>
                  <a:cubicBezTo>
                    <a:pt x="6249" y="7406"/>
                    <a:pt x="5155" y="7406"/>
                    <a:pt x="5155" y="7093"/>
                  </a:cubicBezTo>
                  <a:cubicBezTo>
                    <a:pt x="5702" y="6154"/>
                    <a:pt x="5429" y="4589"/>
                    <a:pt x="4335" y="4276"/>
                  </a:cubicBezTo>
                  <a:cubicBezTo>
                    <a:pt x="4335" y="5841"/>
                    <a:pt x="4335" y="7406"/>
                    <a:pt x="4335" y="8971"/>
                  </a:cubicBezTo>
                  <a:cubicBezTo>
                    <a:pt x="4335" y="8971"/>
                    <a:pt x="4609" y="9910"/>
                    <a:pt x="4335" y="10223"/>
                  </a:cubicBezTo>
                  <a:cubicBezTo>
                    <a:pt x="3515" y="10850"/>
                    <a:pt x="3241" y="11163"/>
                    <a:pt x="2148" y="10850"/>
                  </a:cubicBezTo>
                  <a:cubicBezTo>
                    <a:pt x="1874" y="10850"/>
                    <a:pt x="1601" y="10850"/>
                    <a:pt x="1328" y="10536"/>
                  </a:cubicBezTo>
                  <a:cubicBezTo>
                    <a:pt x="1054" y="9910"/>
                    <a:pt x="781" y="9597"/>
                    <a:pt x="234" y="10223"/>
                  </a:cubicBezTo>
                  <a:cubicBezTo>
                    <a:pt x="-313" y="10850"/>
                    <a:pt x="234" y="11789"/>
                    <a:pt x="507" y="12415"/>
                  </a:cubicBezTo>
                  <a:cubicBezTo>
                    <a:pt x="781" y="12728"/>
                    <a:pt x="1054" y="13354"/>
                    <a:pt x="1054" y="13980"/>
                  </a:cubicBezTo>
                  <a:cubicBezTo>
                    <a:pt x="1601" y="15232"/>
                    <a:pt x="2695" y="15858"/>
                    <a:pt x="2148" y="17423"/>
                  </a:cubicBezTo>
                  <a:cubicBezTo>
                    <a:pt x="1874" y="18050"/>
                    <a:pt x="1601" y="18050"/>
                    <a:pt x="1874" y="18676"/>
                  </a:cubicBezTo>
                  <a:cubicBezTo>
                    <a:pt x="2148" y="18989"/>
                    <a:pt x="2148" y="19302"/>
                    <a:pt x="2148" y="19302"/>
                  </a:cubicBezTo>
                  <a:cubicBezTo>
                    <a:pt x="2421" y="19615"/>
                    <a:pt x="2148" y="20241"/>
                    <a:pt x="2421" y="20554"/>
                  </a:cubicBezTo>
                  <a:cubicBezTo>
                    <a:pt x="2421" y="20554"/>
                    <a:pt x="2421" y="19928"/>
                    <a:pt x="2695" y="19928"/>
                  </a:cubicBezTo>
                  <a:cubicBezTo>
                    <a:pt x="2695" y="19928"/>
                    <a:pt x="3515" y="20867"/>
                    <a:pt x="3788" y="21180"/>
                  </a:cubicBezTo>
                  <a:cubicBezTo>
                    <a:pt x="4335" y="21493"/>
                    <a:pt x="4882" y="20554"/>
                    <a:pt x="5429" y="20554"/>
                  </a:cubicBezTo>
                  <a:cubicBezTo>
                    <a:pt x="5976" y="20241"/>
                    <a:pt x="6522" y="20867"/>
                    <a:pt x="6796" y="20241"/>
                  </a:cubicBezTo>
                  <a:cubicBezTo>
                    <a:pt x="7343" y="19928"/>
                    <a:pt x="7616" y="19928"/>
                    <a:pt x="8163" y="19928"/>
                  </a:cubicBezTo>
                  <a:cubicBezTo>
                    <a:pt x="8710" y="19928"/>
                    <a:pt x="9257" y="19928"/>
                    <a:pt x="10077" y="19928"/>
                  </a:cubicBezTo>
                  <a:cubicBezTo>
                    <a:pt x="10077" y="19928"/>
                    <a:pt x="10350" y="19928"/>
                    <a:pt x="10350" y="19928"/>
                  </a:cubicBezTo>
                  <a:cubicBezTo>
                    <a:pt x="10624" y="19928"/>
                    <a:pt x="10624" y="19615"/>
                    <a:pt x="10897" y="19615"/>
                  </a:cubicBezTo>
                  <a:cubicBezTo>
                    <a:pt x="10897" y="19615"/>
                    <a:pt x="10897" y="19302"/>
                    <a:pt x="11171" y="19302"/>
                  </a:cubicBezTo>
                  <a:cubicBezTo>
                    <a:pt x="11171" y="19615"/>
                    <a:pt x="11171" y="20241"/>
                    <a:pt x="11717" y="20241"/>
                  </a:cubicBezTo>
                  <a:cubicBezTo>
                    <a:pt x="11717" y="20241"/>
                    <a:pt x="11444" y="18989"/>
                    <a:pt x="12264" y="19302"/>
                  </a:cubicBezTo>
                  <a:cubicBezTo>
                    <a:pt x="13358" y="19615"/>
                    <a:pt x="14452" y="18363"/>
                    <a:pt x="15272" y="17423"/>
                  </a:cubicBezTo>
                  <a:cubicBezTo>
                    <a:pt x="16092" y="16797"/>
                    <a:pt x="16639" y="15858"/>
                    <a:pt x="17459" y="14919"/>
                  </a:cubicBezTo>
                  <a:cubicBezTo>
                    <a:pt x="18279" y="13980"/>
                    <a:pt x="18553" y="12728"/>
                    <a:pt x="19373" y="11476"/>
                  </a:cubicBezTo>
                  <a:cubicBezTo>
                    <a:pt x="19646" y="11163"/>
                    <a:pt x="20467" y="10850"/>
                    <a:pt x="20740" y="10223"/>
                  </a:cubicBezTo>
                  <a:cubicBezTo>
                    <a:pt x="21014" y="9597"/>
                    <a:pt x="21287" y="8345"/>
                    <a:pt x="21287" y="7719"/>
                  </a:cubicBezTo>
                  <a:cubicBezTo>
                    <a:pt x="21014" y="7719"/>
                    <a:pt x="20740" y="7719"/>
                    <a:pt x="20467" y="7719"/>
                  </a:cubicBezTo>
                  <a:cubicBezTo>
                    <a:pt x="20193" y="7719"/>
                    <a:pt x="20193" y="8345"/>
                    <a:pt x="19920" y="8345"/>
                  </a:cubicBezTo>
                  <a:close/>
                  <a:moveTo>
                    <a:pt x="16639" y="12102"/>
                  </a:moveTo>
                  <a:cubicBezTo>
                    <a:pt x="16365" y="12102"/>
                    <a:pt x="16365" y="12728"/>
                    <a:pt x="16365" y="12728"/>
                  </a:cubicBezTo>
                  <a:cubicBezTo>
                    <a:pt x="16092" y="13354"/>
                    <a:pt x="15545" y="13041"/>
                    <a:pt x="15272" y="13354"/>
                  </a:cubicBezTo>
                  <a:cubicBezTo>
                    <a:pt x="14998" y="13354"/>
                    <a:pt x="14998" y="13667"/>
                    <a:pt x="14725" y="13667"/>
                  </a:cubicBezTo>
                  <a:cubicBezTo>
                    <a:pt x="14178" y="13667"/>
                    <a:pt x="13905" y="13041"/>
                    <a:pt x="13905" y="12728"/>
                  </a:cubicBezTo>
                  <a:cubicBezTo>
                    <a:pt x="13631" y="12102"/>
                    <a:pt x="14452" y="11163"/>
                    <a:pt x="14998" y="10850"/>
                  </a:cubicBezTo>
                  <a:cubicBezTo>
                    <a:pt x="15272" y="10536"/>
                    <a:pt x="15819" y="10536"/>
                    <a:pt x="16092" y="10850"/>
                  </a:cubicBezTo>
                  <a:cubicBezTo>
                    <a:pt x="16365" y="11163"/>
                    <a:pt x="17186" y="11789"/>
                    <a:pt x="16639" y="12102"/>
                  </a:cubicBezTo>
                  <a:cubicBezTo>
                    <a:pt x="16365" y="12102"/>
                    <a:pt x="16912" y="11789"/>
                    <a:pt x="16639" y="12102"/>
                  </a:cubicBezTo>
                  <a:close/>
                </a:path>
              </a:pathLst>
            </a:custGeom>
            <a:solidFill>
              <a:srgbClr val="DADBDF"/>
            </a:solidFill>
            <a:ln>
              <a:solidFill>
                <a:srgbClr val="FFFFFF"/>
              </a:solidFill>
            </a:ln>
          </p:spPr>
          <p:txBody>
            <a:bodyPr lIns="45719" rIns="45719"/>
            <a:lstStyle/>
            <a:p>
              <a:pPr algn="l" defTabSz="1828433">
                <a:defRPr sz="3600">
                  <a:solidFill>
                    <a:srgbClr val="7F7F7F"/>
                  </a:solidFill>
                </a:defRPr>
              </a:pPr>
              <a:endParaRPr/>
            </a:p>
          </p:txBody>
        </p:sp>
        <p:sp>
          <p:nvSpPr>
            <p:cNvPr id="339" name="Shape 1378">
              <a:extLst>
                <a:ext uri="{FF2B5EF4-FFF2-40B4-BE49-F238E27FC236}">
                  <a16:creationId xmlns:a16="http://schemas.microsoft.com/office/drawing/2014/main" xmlns="" id="{FC035DA2-E58B-47B5-B461-385DF8BF25A8}"/>
                </a:ext>
              </a:extLst>
            </p:cNvPr>
            <p:cNvSpPr/>
            <p:nvPr/>
          </p:nvSpPr>
          <p:spPr>
            <a:xfrm>
              <a:off x="17597032" y="9481146"/>
              <a:ext cx="70932" cy="63119"/>
            </a:xfrm>
            <a:custGeom>
              <a:avLst/>
              <a:gdLst/>
              <a:ahLst/>
              <a:cxnLst>
                <a:cxn ang="0">
                  <a:pos x="wd2" y="hd2"/>
                </a:cxn>
                <a:cxn ang="5400000">
                  <a:pos x="wd2" y="hd2"/>
                </a:cxn>
                <a:cxn ang="10800000">
                  <a:pos x="wd2" y="hd2"/>
                </a:cxn>
                <a:cxn ang="16200000">
                  <a:pos x="wd2" y="hd2"/>
                </a:cxn>
              </a:cxnLst>
              <a:rect l="0" t="0" r="r" b="b"/>
              <a:pathLst>
                <a:path w="17841" h="15465" extrusionOk="0">
                  <a:moveTo>
                    <a:pt x="16765" y="4203"/>
                  </a:moveTo>
                  <a:cubicBezTo>
                    <a:pt x="13442" y="880"/>
                    <a:pt x="6796" y="-2443"/>
                    <a:pt x="3473" y="2542"/>
                  </a:cubicBezTo>
                  <a:cubicBezTo>
                    <a:pt x="150" y="5865"/>
                    <a:pt x="-1512" y="9188"/>
                    <a:pt x="1811" y="12511"/>
                  </a:cubicBezTo>
                  <a:cubicBezTo>
                    <a:pt x="5134" y="19157"/>
                    <a:pt x="6796" y="12511"/>
                    <a:pt x="10119" y="12511"/>
                  </a:cubicBezTo>
                  <a:cubicBezTo>
                    <a:pt x="15103" y="12511"/>
                    <a:pt x="20088" y="5865"/>
                    <a:pt x="16765" y="4203"/>
                  </a:cubicBezTo>
                  <a:cubicBezTo>
                    <a:pt x="15103" y="2542"/>
                    <a:pt x="18426" y="4203"/>
                    <a:pt x="16765" y="420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0" name="Shape 1379">
              <a:extLst>
                <a:ext uri="{FF2B5EF4-FFF2-40B4-BE49-F238E27FC236}">
                  <a16:creationId xmlns:a16="http://schemas.microsoft.com/office/drawing/2014/main" xmlns="" id="{52ABF3CC-697F-46D0-9C8B-01D96C5CEBC6}"/>
                </a:ext>
              </a:extLst>
            </p:cNvPr>
            <p:cNvSpPr/>
            <p:nvPr/>
          </p:nvSpPr>
          <p:spPr>
            <a:xfrm>
              <a:off x="17125492" y="8653300"/>
              <a:ext cx="33899" cy="49318"/>
            </a:xfrm>
            <a:custGeom>
              <a:avLst/>
              <a:gdLst/>
              <a:ahLst/>
              <a:cxnLst>
                <a:cxn ang="0">
                  <a:pos x="wd2" y="hd2"/>
                </a:cxn>
                <a:cxn ang="5400000">
                  <a:pos x="wd2" y="hd2"/>
                </a:cxn>
                <a:cxn ang="10800000">
                  <a:pos x="wd2" y="hd2"/>
                </a:cxn>
                <a:cxn ang="16200000">
                  <a:pos x="wd2" y="hd2"/>
                </a:cxn>
              </a:cxnLst>
              <a:rect l="0" t="0" r="r" b="b"/>
              <a:pathLst>
                <a:path w="21600" h="19636" extrusionOk="0">
                  <a:moveTo>
                    <a:pt x="8640" y="11536"/>
                  </a:moveTo>
                  <a:cubicBezTo>
                    <a:pt x="8640" y="8836"/>
                    <a:pt x="17280" y="3436"/>
                    <a:pt x="21600" y="736"/>
                  </a:cubicBezTo>
                  <a:cubicBezTo>
                    <a:pt x="17280" y="-1964"/>
                    <a:pt x="8640" y="3436"/>
                    <a:pt x="4320" y="6136"/>
                  </a:cubicBezTo>
                  <a:cubicBezTo>
                    <a:pt x="0" y="8836"/>
                    <a:pt x="0" y="14236"/>
                    <a:pt x="0" y="19636"/>
                  </a:cubicBezTo>
                  <a:cubicBezTo>
                    <a:pt x="8640" y="16936"/>
                    <a:pt x="8640" y="14236"/>
                    <a:pt x="8640" y="1153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1" name="Shape 1380">
              <a:extLst>
                <a:ext uri="{FF2B5EF4-FFF2-40B4-BE49-F238E27FC236}">
                  <a16:creationId xmlns:a16="http://schemas.microsoft.com/office/drawing/2014/main" xmlns="" id="{ACAAF2D6-BF1F-4383-BABB-E0ACC38D35FB}"/>
                </a:ext>
              </a:extLst>
            </p:cNvPr>
            <p:cNvSpPr/>
            <p:nvPr/>
          </p:nvSpPr>
          <p:spPr>
            <a:xfrm>
              <a:off x="17093851" y="8381889"/>
              <a:ext cx="230508" cy="293607"/>
            </a:xfrm>
            <a:custGeom>
              <a:avLst/>
              <a:gdLst/>
              <a:ahLst/>
              <a:cxnLst>
                <a:cxn ang="0">
                  <a:pos x="wd2" y="hd2"/>
                </a:cxn>
                <a:cxn ang="5400000">
                  <a:pos x="wd2" y="hd2"/>
                </a:cxn>
                <a:cxn ang="10800000">
                  <a:pos x="wd2" y="hd2"/>
                </a:cxn>
                <a:cxn ang="16200000">
                  <a:pos x="wd2" y="hd2"/>
                </a:cxn>
              </a:cxnLst>
              <a:rect l="0" t="0" r="r" b="b"/>
              <a:pathLst>
                <a:path w="21600" h="21254" extrusionOk="0">
                  <a:moveTo>
                    <a:pt x="6789" y="20774"/>
                  </a:moveTo>
                  <a:cubicBezTo>
                    <a:pt x="7406" y="20774"/>
                    <a:pt x="8640" y="19814"/>
                    <a:pt x="9257" y="19334"/>
                  </a:cubicBezTo>
                  <a:cubicBezTo>
                    <a:pt x="10491" y="18854"/>
                    <a:pt x="9257" y="20294"/>
                    <a:pt x="9874" y="20294"/>
                  </a:cubicBezTo>
                  <a:cubicBezTo>
                    <a:pt x="9874" y="20294"/>
                    <a:pt x="14194" y="18374"/>
                    <a:pt x="14194" y="17414"/>
                  </a:cubicBezTo>
                  <a:cubicBezTo>
                    <a:pt x="14194" y="15494"/>
                    <a:pt x="14194" y="13574"/>
                    <a:pt x="15429" y="12134"/>
                  </a:cubicBezTo>
                  <a:cubicBezTo>
                    <a:pt x="16663" y="10214"/>
                    <a:pt x="18514" y="8774"/>
                    <a:pt x="19131" y="7334"/>
                  </a:cubicBezTo>
                  <a:cubicBezTo>
                    <a:pt x="19749" y="5894"/>
                    <a:pt x="19749" y="4934"/>
                    <a:pt x="20366" y="3494"/>
                  </a:cubicBezTo>
                  <a:cubicBezTo>
                    <a:pt x="20366" y="2534"/>
                    <a:pt x="21600" y="1574"/>
                    <a:pt x="21600" y="614"/>
                  </a:cubicBezTo>
                  <a:cubicBezTo>
                    <a:pt x="20366" y="614"/>
                    <a:pt x="19131" y="-346"/>
                    <a:pt x="17897" y="134"/>
                  </a:cubicBezTo>
                  <a:cubicBezTo>
                    <a:pt x="17280" y="134"/>
                    <a:pt x="16046" y="134"/>
                    <a:pt x="16046" y="614"/>
                  </a:cubicBezTo>
                  <a:cubicBezTo>
                    <a:pt x="15429" y="1574"/>
                    <a:pt x="15429" y="2054"/>
                    <a:pt x="15429" y="2534"/>
                  </a:cubicBezTo>
                  <a:cubicBezTo>
                    <a:pt x="14811" y="3974"/>
                    <a:pt x="14194" y="4454"/>
                    <a:pt x="12343" y="4454"/>
                  </a:cubicBezTo>
                  <a:cubicBezTo>
                    <a:pt x="10491" y="3974"/>
                    <a:pt x="8023" y="3494"/>
                    <a:pt x="6171" y="3494"/>
                  </a:cubicBezTo>
                  <a:cubicBezTo>
                    <a:pt x="6171" y="4454"/>
                    <a:pt x="5554" y="6374"/>
                    <a:pt x="8023" y="5894"/>
                  </a:cubicBezTo>
                  <a:cubicBezTo>
                    <a:pt x="10491" y="4934"/>
                    <a:pt x="8640" y="7814"/>
                    <a:pt x="8640" y="8774"/>
                  </a:cubicBezTo>
                  <a:cubicBezTo>
                    <a:pt x="8640" y="9254"/>
                    <a:pt x="8640" y="9734"/>
                    <a:pt x="9257" y="10214"/>
                  </a:cubicBezTo>
                  <a:cubicBezTo>
                    <a:pt x="9874" y="10694"/>
                    <a:pt x="9874" y="11174"/>
                    <a:pt x="9874" y="11654"/>
                  </a:cubicBezTo>
                  <a:cubicBezTo>
                    <a:pt x="9874" y="12614"/>
                    <a:pt x="9874" y="14054"/>
                    <a:pt x="9257" y="15014"/>
                  </a:cubicBezTo>
                  <a:cubicBezTo>
                    <a:pt x="9257" y="15494"/>
                    <a:pt x="8023" y="14534"/>
                    <a:pt x="8023" y="14534"/>
                  </a:cubicBezTo>
                  <a:cubicBezTo>
                    <a:pt x="6789" y="14534"/>
                    <a:pt x="6789" y="15494"/>
                    <a:pt x="6171" y="15014"/>
                  </a:cubicBezTo>
                  <a:cubicBezTo>
                    <a:pt x="6171" y="14534"/>
                    <a:pt x="5554" y="14054"/>
                    <a:pt x="4937" y="13574"/>
                  </a:cubicBezTo>
                  <a:cubicBezTo>
                    <a:pt x="4320" y="13574"/>
                    <a:pt x="4320" y="14534"/>
                    <a:pt x="3703" y="15014"/>
                  </a:cubicBezTo>
                  <a:cubicBezTo>
                    <a:pt x="3703" y="15014"/>
                    <a:pt x="2469" y="15014"/>
                    <a:pt x="2469" y="15014"/>
                  </a:cubicBezTo>
                  <a:cubicBezTo>
                    <a:pt x="1234" y="15014"/>
                    <a:pt x="1851" y="15974"/>
                    <a:pt x="1851" y="16454"/>
                  </a:cubicBezTo>
                  <a:cubicBezTo>
                    <a:pt x="2469" y="17894"/>
                    <a:pt x="1851" y="17414"/>
                    <a:pt x="0" y="18374"/>
                  </a:cubicBezTo>
                  <a:cubicBezTo>
                    <a:pt x="1234" y="19334"/>
                    <a:pt x="2469" y="19814"/>
                    <a:pt x="3086" y="21254"/>
                  </a:cubicBezTo>
                  <a:cubicBezTo>
                    <a:pt x="3703" y="20774"/>
                    <a:pt x="4320" y="20294"/>
                    <a:pt x="4937" y="19814"/>
                  </a:cubicBezTo>
                  <a:cubicBezTo>
                    <a:pt x="6171" y="19334"/>
                    <a:pt x="6171" y="20294"/>
                    <a:pt x="6789" y="20774"/>
                  </a:cubicBezTo>
                  <a:cubicBezTo>
                    <a:pt x="7406" y="20774"/>
                    <a:pt x="6171" y="20294"/>
                    <a:pt x="6789" y="2077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2" name="Shape 1381">
              <a:extLst>
                <a:ext uri="{FF2B5EF4-FFF2-40B4-BE49-F238E27FC236}">
                  <a16:creationId xmlns:a16="http://schemas.microsoft.com/office/drawing/2014/main" xmlns="" id="{29D79744-818D-4791-8757-F15648235C75}"/>
                </a:ext>
              </a:extLst>
            </p:cNvPr>
            <p:cNvSpPr/>
            <p:nvPr/>
          </p:nvSpPr>
          <p:spPr>
            <a:xfrm>
              <a:off x="17202994" y="8137505"/>
              <a:ext cx="396570" cy="298381"/>
            </a:xfrm>
            <a:custGeom>
              <a:avLst/>
              <a:gdLst/>
              <a:ahLst/>
              <a:cxnLst>
                <a:cxn ang="0">
                  <a:pos x="wd2" y="hd2"/>
                </a:cxn>
                <a:cxn ang="5400000">
                  <a:pos x="wd2" y="hd2"/>
                </a:cxn>
                <a:cxn ang="10800000">
                  <a:pos x="wd2" y="hd2"/>
                </a:cxn>
                <a:cxn ang="16200000">
                  <a:pos x="wd2" y="hd2"/>
                </a:cxn>
              </a:cxnLst>
              <a:rect l="0" t="0" r="r" b="b"/>
              <a:pathLst>
                <a:path w="20270" h="21600" extrusionOk="0">
                  <a:moveTo>
                    <a:pt x="3554" y="17760"/>
                  </a:moveTo>
                  <a:cubicBezTo>
                    <a:pt x="3891" y="17760"/>
                    <a:pt x="4904" y="17280"/>
                    <a:pt x="5241" y="17760"/>
                  </a:cubicBezTo>
                  <a:cubicBezTo>
                    <a:pt x="5241" y="18240"/>
                    <a:pt x="6254" y="18240"/>
                    <a:pt x="6254" y="18240"/>
                  </a:cubicBezTo>
                  <a:cubicBezTo>
                    <a:pt x="6591" y="17280"/>
                    <a:pt x="6254" y="16320"/>
                    <a:pt x="6591" y="15840"/>
                  </a:cubicBezTo>
                  <a:cubicBezTo>
                    <a:pt x="6591" y="15360"/>
                    <a:pt x="7267" y="13920"/>
                    <a:pt x="7941" y="14400"/>
                  </a:cubicBezTo>
                  <a:cubicBezTo>
                    <a:pt x="8617" y="14400"/>
                    <a:pt x="8954" y="15360"/>
                    <a:pt x="9629" y="15840"/>
                  </a:cubicBezTo>
                  <a:cubicBezTo>
                    <a:pt x="10304" y="16320"/>
                    <a:pt x="10979" y="16320"/>
                    <a:pt x="11654" y="16320"/>
                  </a:cubicBezTo>
                  <a:cubicBezTo>
                    <a:pt x="11992" y="16320"/>
                    <a:pt x="12667" y="16800"/>
                    <a:pt x="12667" y="16320"/>
                  </a:cubicBezTo>
                  <a:cubicBezTo>
                    <a:pt x="13004" y="15840"/>
                    <a:pt x="13004" y="13920"/>
                    <a:pt x="13342" y="14400"/>
                  </a:cubicBezTo>
                  <a:cubicBezTo>
                    <a:pt x="14017" y="14880"/>
                    <a:pt x="14017" y="14880"/>
                    <a:pt x="14692" y="14880"/>
                  </a:cubicBezTo>
                  <a:cubicBezTo>
                    <a:pt x="15367" y="14400"/>
                    <a:pt x="15704" y="14880"/>
                    <a:pt x="16379" y="14880"/>
                  </a:cubicBezTo>
                  <a:cubicBezTo>
                    <a:pt x="17054" y="14880"/>
                    <a:pt x="17392" y="13440"/>
                    <a:pt x="18067" y="13920"/>
                  </a:cubicBezTo>
                  <a:cubicBezTo>
                    <a:pt x="18404" y="13920"/>
                    <a:pt x="19079" y="14880"/>
                    <a:pt x="19754" y="14400"/>
                  </a:cubicBezTo>
                  <a:cubicBezTo>
                    <a:pt x="21104" y="13440"/>
                    <a:pt x="19417" y="12480"/>
                    <a:pt x="19079" y="11520"/>
                  </a:cubicBezTo>
                  <a:cubicBezTo>
                    <a:pt x="18742" y="10560"/>
                    <a:pt x="18742" y="10080"/>
                    <a:pt x="18067" y="9600"/>
                  </a:cubicBezTo>
                  <a:cubicBezTo>
                    <a:pt x="17392" y="9120"/>
                    <a:pt x="17054" y="8640"/>
                    <a:pt x="16717" y="7680"/>
                  </a:cubicBezTo>
                  <a:cubicBezTo>
                    <a:pt x="16717" y="6720"/>
                    <a:pt x="16042" y="6720"/>
                    <a:pt x="15367" y="6240"/>
                  </a:cubicBezTo>
                  <a:cubicBezTo>
                    <a:pt x="15367" y="6240"/>
                    <a:pt x="15367" y="5760"/>
                    <a:pt x="15029" y="5760"/>
                  </a:cubicBezTo>
                  <a:cubicBezTo>
                    <a:pt x="15029" y="5760"/>
                    <a:pt x="14354" y="5760"/>
                    <a:pt x="14354" y="5760"/>
                  </a:cubicBezTo>
                  <a:cubicBezTo>
                    <a:pt x="14017" y="5280"/>
                    <a:pt x="14354" y="3360"/>
                    <a:pt x="14354" y="2880"/>
                  </a:cubicBezTo>
                  <a:cubicBezTo>
                    <a:pt x="14354" y="1920"/>
                    <a:pt x="13679" y="1440"/>
                    <a:pt x="13342" y="480"/>
                  </a:cubicBezTo>
                  <a:cubicBezTo>
                    <a:pt x="13342" y="480"/>
                    <a:pt x="13342" y="0"/>
                    <a:pt x="13342" y="0"/>
                  </a:cubicBezTo>
                  <a:cubicBezTo>
                    <a:pt x="13004" y="0"/>
                    <a:pt x="12667" y="0"/>
                    <a:pt x="12329" y="0"/>
                  </a:cubicBezTo>
                  <a:cubicBezTo>
                    <a:pt x="11654" y="480"/>
                    <a:pt x="11654" y="480"/>
                    <a:pt x="11317" y="1440"/>
                  </a:cubicBezTo>
                  <a:cubicBezTo>
                    <a:pt x="11317" y="2880"/>
                    <a:pt x="8954" y="4800"/>
                    <a:pt x="8279" y="4800"/>
                  </a:cubicBezTo>
                  <a:cubicBezTo>
                    <a:pt x="7941" y="4800"/>
                    <a:pt x="6591" y="4800"/>
                    <a:pt x="6929" y="5280"/>
                  </a:cubicBezTo>
                  <a:cubicBezTo>
                    <a:pt x="7267" y="6240"/>
                    <a:pt x="6254" y="7200"/>
                    <a:pt x="5917" y="7200"/>
                  </a:cubicBezTo>
                  <a:cubicBezTo>
                    <a:pt x="5241" y="7680"/>
                    <a:pt x="4566" y="8160"/>
                    <a:pt x="3891" y="8160"/>
                  </a:cubicBezTo>
                  <a:cubicBezTo>
                    <a:pt x="3216" y="8640"/>
                    <a:pt x="3216" y="7680"/>
                    <a:pt x="2541" y="8160"/>
                  </a:cubicBezTo>
                  <a:cubicBezTo>
                    <a:pt x="1866" y="8640"/>
                    <a:pt x="1529" y="8160"/>
                    <a:pt x="1529" y="8640"/>
                  </a:cubicBezTo>
                  <a:cubicBezTo>
                    <a:pt x="1191" y="9600"/>
                    <a:pt x="854" y="10560"/>
                    <a:pt x="516" y="11040"/>
                  </a:cubicBezTo>
                  <a:cubicBezTo>
                    <a:pt x="-496" y="12960"/>
                    <a:pt x="179" y="14400"/>
                    <a:pt x="854" y="16320"/>
                  </a:cubicBezTo>
                  <a:cubicBezTo>
                    <a:pt x="1191" y="17280"/>
                    <a:pt x="1191" y="17760"/>
                    <a:pt x="1529" y="18720"/>
                  </a:cubicBezTo>
                  <a:cubicBezTo>
                    <a:pt x="2204" y="19680"/>
                    <a:pt x="2541" y="20160"/>
                    <a:pt x="2541" y="21600"/>
                  </a:cubicBezTo>
                  <a:cubicBezTo>
                    <a:pt x="2541" y="21120"/>
                    <a:pt x="2879" y="17760"/>
                    <a:pt x="3554" y="177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3" name="Shape 1382">
              <a:extLst>
                <a:ext uri="{FF2B5EF4-FFF2-40B4-BE49-F238E27FC236}">
                  <a16:creationId xmlns:a16="http://schemas.microsoft.com/office/drawing/2014/main" xmlns="" id="{D319D4BC-A2E1-494D-AD2B-C6C1E26B464C}"/>
                </a:ext>
              </a:extLst>
            </p:cNvPr>
            <p:cNvSpPr/>
            <p:nvPr/>
          </p:nvSpPr>
          <p:spPr>
            <a:xfrm>
              <a:off x="16733356" y="7712540"/>
              <a:ext cx="765015" cy="544771"/>
            </a:xfrm>
            <a:custGeom>
              <a:avLst/>
              <a:gdLst/>
              <a:ahLst/>
              <a:cxnLst>
                <a:cxn ang="0">
                  <a:pos x="wd2" y="hd2"/>
                </a:cxn>
                <a:cxn ang="5400000">
                  <a:pos x="wd2" y="hd2"/>
                </a:cxn>
                <a:cxn ang="10800000">
                  <a:pos x="wd2" y="hd2"/>
                </a:cxn>
                <a:cxn ang="16200000">
                  <a:pos x="wd2" y="hd2"/>
                </a:cxn>
              </a:cxnLst>
              <a:rect l="0" t="0" r="r" b="b"/>
              <a:pathLst>
                <a:path w="21318" h="21600" extrusionOk="0">
                  <a:moveTo>
                    <a:pt x="14487" y="21337"/>
                  </a:moveTo>
                  <a:cubicBezTo>
                    <a:pt x="14672" y="21073"/>
                    <a:pt x="14856" y="21600"/>
                    <a:pt x="15041" y="21600"/>
                  </a:cubicBezTo>
                  <a:cubicBezTo>
                    <a:pt x="15410" y="21337"/>
                    <a:pt x="15780" y="21073"/>
                    <a:pt x="16149" y="20810"/>
                  </a:cubicBezTo>
                  <a:cubicBezTo>
                    <a:pt x="16333" y="20810"/>
                    <a:pt x="16887" y="20546"/>
                    <a:pt x="16887" y="20020"/>
                  </a:cubicBezTo>
                  <a:cubicBezTo>
                    <a:pt x="16887" y="19493"/>
                    <a:pt x="17072" y="19756"/>
                    <a:pt x="17441" y="19493"/>
                  </a:cubicBezTo>
                  <a:cubicBezTo>
                    <a:pt x="17995" y="19493"/>
                    <a:pt x="18733" y="18702"/>
                    <a:pt x="19103" y="17912"/>
                  </a:cubicBezTo>
                  <a:cubicBezTo>
                    <a:pt x="19287" y="17649"/>
                    <a:pt x="19287" y="17385"/>
                    <a:pt x="19472" y="17122"/>
                  </a:cubicBezTo>
                  <a:cubicBezTo>
                    <a:pt x="19656" y="16859"/>
                    <a:pt x="20026" y="16859"/>
                    <a:pt x="20395" y="16859"/>
                  </a:cubicBezTo>
                  <a:cubicBezTo>
                    <a:pt x="20395" y="16332"/>
                    <a:pt x="20026" y="16068"/>
                    <a:pt x="19841" y="15541"/>
                  </a:cubicBezTo>
                  <a:cubicBezTo>
                    <a:pt x="19841" y="15278"/>
                    <a:pt x="20026" y="14488"/>
                    <a:pt x="19472" y="14488"/>
                  </a:cubicBezTo>
                  <a:cubicBezTo>
                    <a:pt x="19287" y="14488"/>
                    <a:pt x="19841" y="13961"/>
                    <a:pt x="19656" y="13698"/>
                  </a:cubicBezTo>
                  <a:cubicBezTo>
                    <a:pt x="19656" y="12907"/>
                    <a:pt x="19841" y="12644"/>
                    <a:pt x="20026" y="12117"/>
                  </a:cubicBezTo>
                  <a:cubicBezTo>
                    <a:pt x="20026" y="11590"/>
                    <a:pt x="20395" y="11590"/>
                    <a:pt x="20395" y="11063"/>
                  </a:cubicBezTo>
                  <a:cubicBezTo>
                    <a:pt x="20395" y="10800"/>
                    <a:pt x="20580" y="10537"/>
                    <a:pt x="20764" y="10537"/>
                  </a:cubicBezTo>
                  <a:cubicBezTo>
                    <a:pt x="21318" y="10537"/>
                    <a:pt x="21318" y="10537"/>
                    <a:pt x="21318" y="10010"/>
                  </a:cubicBezTo>
                  <a:cubicBezTo>
                    <a:pt x="21318" y="8429"/>
                    <a:pt x="21318" y="7112"/>
                    <a:pt x="21318" y="5532"/>
                  </a:cubicBezTo>
                  <a:cubicBezTo>
                    <a:pt x="21318" y="5005"/>
                    <a:pt x="20580" y="4741"/>
                    <a:pt x="20210" y="4478"/>
                  </a:cubicBezTo>
                  <a:cubicBezTo>
                    <a:pt x="18364" y="3161"/>
                    <a:pt x="16518" y="1580"/>
                    <a:pt x="14672" y="263"/>
                  </a:cubicBezTo>
                  <a:cubicBezTo>
                    <a:pt x="14487" y="263"/>
                    <a:pt x="14487" y="0"/>
                    <a:pt x="14303" y="0"/>
                  </a:cubicBezTo>
                  <a:cubicBezTo>
                    <a:pt x="14118" y="263"/>
                    <a:pt x="13749" y="527"/>
                    <a:pt x="13564" y="527"/>
                  </a:cubicBezTo>
                  <a:cubicBezTo>
                    <a:pt x="13380" y="790"/>
                    <a:pt x="13010" y="1317"/>
                    <a:pt x="12826" y="1317"/>
                  </a:cubicBezTo>
                  <a:cubicBezTo>
                    <a:pt x="12641" y="1317"/>
                    <a:pt x="12456" y="790"/>
                    <a:pt x="12087" y="527"/>
                  </a:cubicBezTo>
                  <a:cubicBezTo>
                    <a:pt x="11903" y="263"/>
                    <a:pt x="11718" y="263"/>
                    <a:pt x="11533" y="263"/>
                  </a:cubicBezTo>
                  <a:cubicBezTo>
                    <a:pt x="11164" y="0"/>
                    <a:pt x="10980" y="0"/>
                    <a:pt x="10610" y="263"/>
                  </a:cubicBezTo>
                  <a:cubicBezTo>
                    <a:pt x="9318" y="1317"/>
                    <a:pt x="8026" y="2634"/>
                    <a:pt x="6733" y="3688"/>
                  </a:cubicBezTo>
                  <a:cubicBezTo>
                    <a:pt x="6180" y="4215"/>
                    <a:pt x="5626" y="4741"/>
                    <a:pt x="5072" y="5532"/>
                  </a:cubicBezTo>
                  <a:cubicBezTo>
                    <a:pt x="4887" y="5795"/>
                    <a:pt x="4703" y="5795"/>
                    <a:pt x="4518" y="5795"/>
                  </a:cubicBezTo>
                  <a:cubicBezTo>
                    <a:pt x="3964" y="5795"/>
                    <a:pt x="3780" y="5795"/>
                    <a:pt x="3780" y="6585"/>
                  </a:cubicBezTo>
                  <a:cubicBezTo>
                    <a:pt x="3780" y="7376"/>
                    <a:pt x="3780" y="8166"/>
                    <a:pt x="3780" y="8956"/>
                  </a:cubicBezTo>
                  <a:cubicBezTo>
                    <a:pt x="3780" y="9746"/>
                    <a:pt x="3595" y="10537"/>
                    <a:pt x="3226" y="11063"/>
                  </a:cubicBezTo>
                  <a:cubicBezTo>
                    <a:pt x="3041" y="11327"/>
                    <a:pt x="2487" y="11327"/>
                    <a:pt x="2303" y="11327"/>
                  </a:cubicBezTo>
                  <a:cubicBezTo>
                    <a:pt x="1933" y="11327"/>
                    <a:pt x="1564" y="11327"/>
                    <a:pt x="1195" y="11327"/>
                  </a:cubicBezTo>
                  <a:cubicBezTo>
                    <a:pt x="826" y="11327"/>
                    <a:pt x="456" y="11590"/>
                    <a:pt x="87" y="11590"/>
                  </a:cubicBezTo>
                  <a:cubicBezTo>
                    <a:pt x="-282" y="11590"/>
                    <a:pt x="641" y="13434"/>
                    <a:pt x="641" y="13434"/>
                  </a:cubicBezTo>
                  <a:cubicBezTo>
                    <a:pt x="826" y="14224"/>
                    <a:pt x="1010" y="14751"/>
                    <a:pt x="1564" y="15015"/>
                  </a:cubicBezTo>
                  <a:cubicBezTo>
                    <a:pt x="1564" y="15015"/>
                    <a:pt x="1749" y="14751"/>
                    <a:pt x="1749" y="14751"/>
                  </a:cubicBezTo>
                  <a:cubicBezTo>
                    <a:pt x="1933" y="15015"/>
                    <a:pt x="1933" y="15805"/>
                    <a:pt x="2303" y="15278"/>
                  </a:cubicBezTo>
                  <a:cubicBezTo>
                    <a:pt x="2672" y="14751"/>
                    <a:pt x="3041" y="16068"/>
                    <a:pt x="3226" y="16332"/>
                  </a:cubicBezTo>
                  <a:cubicBezTo>
                    <a:pt x="3226" y="16068"/>
                    <a:pt x="3410" y="15541"/>
                    <a:pt x="3410" y="15278"/>
                  </a:cubicBezTo>
                  <a:cubicBezTo>
                    <a:pt x="3410" y="15015"/>
                    <a:pt x="3595" y="14751"/>
                    <a:pt x="3595" y="14488"/>
                  </a:cubicBezTo>
                  <a:cubicBezTo>
                    <a:pt x="3780" y="13698"/>
                    <a:pt x="3780" y="13698"/>
                    <a:pt x="4333" y="13434"/>
                  </a:cubicBezTo>
                  <a:cubicBezTo>
                    <a:pt x="4518" y="13171"/>
                    <a:pt x="4703" y="13171"/>
                    <a:pt x="4887" y="13171"/>
                  </a:cubicBezTo>
                  <a:cubicBezTo>
                    <a:pt x="5072" y="12907"/>
                    <a:pt x="5256" y="13434"/>
                    <a:pt x="5441" y="13434"/>
                  </a:cubicBezTo>
                  <a:cubicBezTo>
                    <a:pt x="5810" y="13434"/>
                    <a:pt x="5995" y="13698"/>
                    <a:pt x="6180" y="13961"/>
                  </a:cubicBezTo>
                  <a:cubicBezTo>
                    <a:pt x="6364" y="14224"/>
                    <a:pt x="6549" y="14224"/>
                    <a:pt x="6918" y="14224"/>
                  </a:cubicBezTo>
                  <a:cubicBezTo>
                    <a:pt x="7472" y="13698"/>
                    <a:pt x="7656" y="14488"/>
                    <a:pt x="8210" y="14488"/>
                  </a:cubicBezTo>
                  <a:cubicBezTo>
                    <a:pt x="8764" y="14488"/>
                    <a:pt x="9318" y="13961"/>
                    <a:pt x="9872" y="13961"/>
                  </a:cubicBezTo>
                  <a:cubicBezTo>
                    <a:pt x="10241" y="13961"/>
                    <a:pt x="10980" y="14224"/>
                    <a:pt x="11533" y="13961"/>
                  </a:cubicBezTo>
                  <a:cubicBezTo>
                    <a:pt x="11718" y="13961"/>
                    <a:pt x="11903" y="13698"/>
                    <a:pt x="12087" y="13434"/>
                  </a:cubicBezTo>
                  <a:cubicBezTo>
                    <a:pt x="12456" y="13171"/>
                    <a:pt x="12272" y="12907"/>
                    <a:pt x="12272" y="12380"/>
                  </a:cubicBezTo>
                  <a:cubicBezTo>
                    <a:pt x="12272" y="11063"/>
                    <a:pt x="13195" y="10273"/>
                    <a:pt x="13933" y="9220"/>
                  </a:cubicBezTo>
                  <a:cubicBezTo>
                    <a:pt x="14118" y="8956"/>
                    <a:pt x="13933" y="8429"/>
                    <a:pt x="13933" y="8166"/>
                  </a:cubicBezTo>
                  <a:cubicBezTo>
                    <a:pt x="13933" y="7376"/>
                    <a:pt x="13933" y="6849"/>
                    <a:pt x="13933" y="6059"/>
                  </a:cubicBezTo>
                  <a:cubicBezTo>
                    <a:pt x="14118" y="5532"/>
                    <a:pt x="14303" y="4741"/>
                    <a:pt x="14303" y="4215"/>
                  </a:cubicBezTo>
                  <a:cubicBezTo>
                    <a:pt x="14118" y="3688"/>
                    <a:pt x="13933" y="3161"/>
                    <a:pt x="13749" y="2898"/>
                  </a:cubicBezTo>
                  <a:cubicBezTo>
                    <a:pt x="13380" y="2107"/>
                    <a:pt x="13564" y="1317"/>
                    <a:pt x="13564" y="527"/>
                  </a:cubicBezTo>
                  <a:cubicBezTo>
                    <a:pt x="13564" y="1317"/>
                    <a:pt x="13564" y="1844"/>
                    <a:pt x="13564" y="2371"/>
                  </a:cubicBezTo>
                  <a:cubicBezTo>
                    <a:pt x="13564" y="2898"/>
                    <a:pt x="14118" y="3688"/>
                    <a:pt x="14118" y="4215"/>
                  </a:cubicBezTo>
                  <a:cubicBezTo>
                    <a:pt x="14303" y="5005"/>
                    <a:pt x="13933" y="6059"/>
                    <a:pt x="13933" y="6849"/>
                  </a:cubicBezTo>
                  <a:cubicBezTo>
                    <a:pt x="13933" y="7376"/>
                    <a:pt x="14118" y="8429"/>
                    <a:pt x="13933" y="9220"/>
                  </a:cubicBezTo>
                  <a:cubicBezTo>
                    <a:pt x="13749" y="9746"/>
                    <a:pt x="13010" y="10273"/>
                    <a:pt x="12826" y="10800"/>
                  </a:cubicBezTo>
                  <a:cubicBezTo>
                    <a:pt x="12456" y="11063"/>
                    <a:pt x="12272" y="11590"/>
                    <a:pt x="12272" y="12117"/>
                  </a:cubicBezTo>
                  <a:cubicBezTo>
                    <a:pt x="12087" y="12907"/>
                    <a:pt x="12456" y="13171"/>
                    <a:pt x="12641" y="13961"/>
                  </a:cubicBezTo>
                  <a:cubicBezTo>
                    <a:pt x="12641" y="14224"/>
                    <a:pt x="12826" y="14224"/>
                    <a:pt x="13010" y="14488"/>
                  </a:cubicBezTo>
                  <a:cubicBezTo>
                    <a:pt x="13380" y="14751"/>
                    <a:pt x="13564" y="15015"/>
                    <a:pt x="13564" y="15541"/>
                  </a:cubicBezTo>
                  <a:cubicBezTo>
                    <a:pt x="13564" y="16068"/>
                    <a:pt x="13564" y="16595"/>
                    <a:pt x="13564" y="17122"/>
                  </a:cubicBezTo>
                  <a:cubicBezTo>
                    <a:pt x="13564" y="17385"/>
                    <a:pt x="13749" y="17912"/>
                    <a:pt x="13933" y="18439"/>
                  </a:cubicBezTo>
                  <a:cubicBezTo>
                    <a:pt x="13380" y="18439"/>
                    <a:pt x="12087" y="18439"/>
                    <a:pt x="13010" y="19493"/>
                  </a:cubicBezTo>
                  <a:cubicBezTo>
                    <a:pt x="13380" y="19756"/>
                    <a:pt x="13564" y="20020"/>
                    <a:pt x="13749" y="20546"/>
                  </a:cubicBezTo>
                  <a:cubicBezTo>
                    <a:pt x="13749" y="20810"/>
                    <a:pt x="13933" y="21073"/>
                    <a:pt x="13933" y="21337"/>
                  </a:cubicBezTo>
                  <a:cubicBezTo>
                    <a:pt x="13933" y="21600"/>
                    <a:pt x="14487" y="21337"/>
                    <a:pt x="14487" y="21337"/>
                  </a:cubicBezTo>
                  <a:cubicBezTo>
                    <a:pt x="14856" y="21073"/>
                    <a:pt x="14487" y="21337"/>
                    <a:pt x="14487" y="2133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4" name="Shape 1383">
              <a:extLst>
                <a:ext uri="{FF2B5EF4-FFF2-40B4-BE49-F238E27FC236}">
                  <a16:creationId xmlns:a16="http://schemas.microsoft.com/office/drawing/2014/main" xmlns="" id="{6876CC9E-86A0-484D-95E5-2E3B4A2E5BE9}"/>
                </a:ext>
              </a:extLst>
            </p:cNvPr>
            <p:cNvSpPr/>
            <p:nvPr/>
          </p:nvSpPr>
          <p:spPr>
            <a:xfrm>
              <a:off x="17428574" y="7726102"/>
              <a:ext cx="539848" cy="665473"/>
            </a:xfrm>
            <a:custGeom>
              <a:avLst/>
              <a:gdLst/>
              <a:ahLst/>
              <a:cxnLst>
                <a:cxn ang="0">
                  <a:pos x="wd2" y="hd2"/>
                </a:cxn>
                <a:cxn ang="5400000">
                  <a:pos x="wd2" y="hd2"/>
                </a:cxn>
                <a:cxn ang="10800000">
                  <a:pos x="wd2" y="hd2"/>
                </a:cxn>
                <a:cxn ang="16200000">
                  <a:pos x="wd2" y="hd2"/>
                </a:cxn>
              </a:cxnLst>
              <a:rect l="0" t="0" r="r" b="b"/>
              <a:pathLst>
                <a:path w="21410" h="21411" extrusionOk="0">
                  <a:moveTo>
                    <a:pt x="1390" y="8341"/>
                  </a:moveTo>
                  <a:cubicBezTo>
                    <a:pt x="1390" y="8341"/>
                    <a:pt x="1390" y="8554"/>
                    <a:pt x="1390" y="8768"/>
                  </a:cubicBezTo>
                  <a:cubicBezTo>
                    <a:pt x="1127" y="8982"/>
                    <a:pt x="864" y="8982"/>
                    <a:pt x="864" y="9196"/>
                  </a:cubicBezTo>
                  <a:cubicBezTo>
                    <a:pt x="864" y="9624"/>
                    <a:pt x="337" y="10051"/>
                    <a:pt x="337" y="10479"/>
                  </a:cubicBezTo>
                  <a:cubicBezTo>
                    <a:pt x="337" y="10693"/>
                    <a:pt x="600" y="10907"/>
                    <a:pt x="337" y="10907"/>
                  </a:cubicBezTo>
                  <a:cubicBezTo>
                    <a:pt x="337" y="11121"/>
                    <a:pt x="-190" y="11335"/>
                    <a:pt x="73" y="11335"/>
                  </a:cubicBezTo>
                  <a:cubicBezTo>
                    <a:pt x="864" y="11335"/>
                    <a:pt x="600" y="12190"/>
                    <a:pt x="864" y="12404"/>
                  </a:cubicBezTo>
                  <a:cubicBezTo>
                    <a:pt x="864" y="12618"/>
                    <a:pt x="1127" y="12618"/>
                    <a:pt x="1390" y="12832"/>
                  </a:cubicBezTo>
                  <a:cubicBezTo>
                    <a:pt x="1390" y="13046"/>
                    <a:pt x="1390" y="13259"/>
                    <a:pt x="1390" y="13473"/>
                  </a:cubicBezTo>
                  <a:cubicBezTo>
                    <a:pt x="1654" y="13901"/>
                    <a:pt x="2181" y="14115"/>
                    <a:pt x="2181" y="14543"/>
                  </a:cubicBezTo>
                  <a:cubicBezTo>
                    <a:pt x="2181" y="14756"/>
                    <a:pt x="1917" y="15826"/>
                    <a:pt x="2181" y="15826"/>
                  </a:cubicBezTo>
                  <a:cubicBezTo>
                    <a:pt x="2971" y="15826"/>
                    <a:pt x="3234" y="16040"/>
                    <a:pt x="3761" y="16253"/>
                  </a:cubicBezTo>
                  <a:cubicBezTo>
                    <a:pt x="4288" y="16467"/>
                    <a:pt x="4025" y="17109"/>
                    <a:pt x="4551" y="17323"/>
                  </a:cubicBezTo>
                  <a:cubicBezTo>
                    <a:pt x="4815" y="17537"/>
                    <a:pt x="5605" y="17537"/>
                    <a:pt x="5605" y="17964"/>
                  </a:cubicBezTo>
                  <a:cubicBezTo>
                    <a:pt x="5605" y="18392"/>
                    <a:pt x="6395" y="18606"/>
                    <a:pt x="6659" y="18820"/>
                  </a:cubicBezTo>
                  <a:cubicBezTo>
                    <a:pt x="6659" y="19034"/>
                    <a:pt x="6659" y="19248"/>
                    <a:pt x="6659" y="19461"/>
                  </a:cubicBezTo>
                  <a:cubicBezTo>
                    <a:pt x="6922" y="19461"/>
                    <a:pt x="7186" y="19675"/>
                    <a:pt x="7186" y="19675"/>
                  </a:cubicBezTo>
                  <a:cubicBezTo>
                    <a:pt x="7449" y="19889"/>
                    <a:pt x="7712" y="20317"/>
                    <a:pt x="8239" y="20531"/>
                  </a:cubicBezTo>
                  <a:cubicBezTo>
                    <a:pt x="8503" y="20745"/>
                    <a:pt x="8503" y="19889"/>
                    <a:pt x="9030" y="20317"/>
                  </a:cubicBezTo>
                  <a:cubicBezTo>
                    <a:pt x="9556" y="20531"/>
                    <a:pt x="9556" y="20103"/>
                    <a:pt x="10083" y="20103"/>
                  </a:cubicBezTo>
                  <a:cubicBezTo>
                    <a:pt x="10610" y="20317"/>
                    <a:pt x="10873" y="20958"/>
                    <a:pt x="11400" y="21386"/>
                  </a:cubicBezTo>
                  <a:cubicBezTo>
                    <a:pt x="11927" y="20317"/>
                    <a:pt x="12717" y="21600"/>
                    <a:pt x="13244" y="21386"/>
                  </a:cubicBezTo>
                  <a:cubicBezTo>
                    <a:pt x="13508" y="21172"/>
                    <a:pt x="13771" y="20958"/>
                    <a:pt x="14298" y="20958"/>
                  </a:cubicBezTo>
                  <a:cubicBezTo>
                    <a:pt x="14561" y="20958"/>
                    <a:pt x="15088" y="20958"/>
                    <a:pt x="15351" y="20745"/>
                  </a:cubicBezTo>
                  <a:cubicBezTo>
                    <a:pt x="15878" y="19889"/>
                    <a:pt x="16932" y="19461"/>
                    <a:pt x="17986" y="20103"/>
                  </a:cubicBezTo>
                  <a:cubicBezTo>
                    <a:pt x="17986" y="19889"/>
                    <a:pt x="17986" y="19675"/>
                    <a:pt x="17986" y="19461"/>
                  </a:cubicBezTo>
                  <a:cubicBezTo>
                    <a:pt x="17986" y="19248"/>
                    <a:pt x="17195" y="19248"/>
                    <a:pt x="17195" y="19248"/>
                  </a:cubicBezTo>
                  <a:cubicBezTo>
                    <a:pt x="16669" y="18820"/>
                    <a:pt x="16405" y="18178"/>
                    <a:pt x="15878" y="17750"/>
                  </a:cubicBezTo>
                  <a:cubicBezTo>
                    <a:pt x="15615" y="17537"/>
                    <a:pt x="15615" y="17323"/>
                    <a:pt x="15351" y="17109"/>
                  </a:cubicBezTo>
                  <a:cubicBezTo>
                    <a:pt x="15088" y="16895"/>
                    <a:pt x="14825" y="16895"/>
                    <a:pt x="14561" y="16681"/>
                  </a:cubicBezTo>
                  <a:cubicBezTo>
                    <a:pt x="13771" y="16040"/>
                    <a:pt x="15351" y="16040"/>
                    <a:pt x="15351" y="16040"/>
                  </a:cubicBezTo>
                  <a:cubicBezTo>
                    <a:pt x="15878" y="15826"/>
                    <a:pt x="15615" y="14756"/>
                    <a:pt x="15878" y="14329"/>
                  </a:cubicBezTo>
                  <a:cubicBezTo>
                    <a:pt x="15878" y="14115"/>
                    <a:pt x="15878" y="13687"/>
                    <a:pt x="16142" y="13687"/>
                  </a:cubicBezTo>
                  <a:cubicBezTo>
                    <a:pt x="16405" y="13473"/>
                    <a:pt x="16932" y="13473"/>
                    <a:pt x="16932" y="13259"/>
                  </a:cubicBezTo>
                  <a:cubicBezTo>
                    <a:pt x="16932" y="13046"/>
                    <a:pt x="16932" y="12832"/>
                    <a:pt x="16932" y="12404"/>
                  </a:cubicBezTo>
                  <a:cubicBezTo>
                    <a:pt x="16932" y="12190"/>
                    <a:pt x="17195" y="11976"/>
                    <a:pt x="17459" y="11762"/>
                  </a:cubicBezTo>
                  <a:cubicBezTo>
                    <a:pt x="17722" y="11335"/>
                    <a:pt x="18249" y="11549"/>
                    <a:pt x="18512" y="11121"/>
                  </a:cubicBezTo>
                  <a:cubicBezTo>
                    <a:pt x="18512" y="10693"/>
                    <a:pt x="18776" y="10265"/>
                    <a:pt x="18776" y="9624"/>
                  </a:cubicBezTo>
                  <a:cubicBezTo>
                    <a:pt x="18776" y="9410"/>
                    <a:pt x="18776" y="9196"/>
                    <a:pt x="18776" y="8982"/>
                  </a:cubicBezTo>
                  <a:cubicBezTo>
                    <a:pt x="18776" y="8554"/>
                    <a:pt x="19303" y="8127"/>
                    <a:pt x="19303" y="7913"/>
                  </a:cubicBezTo>
                  <a:cubicBezTo>
                    <a:pt x="19303" y="7057"/>
                    <a:pt x="19566" y="6416"/>
                    <a:pt x="20620" y="6202"/>
                  </a:cubicBezTo>
                  <a:cubicBezTo>
                    <a:pt x="20883" y="6202"/>
                    <a:pt x="21147" y="6202"/>
                    <a:pt x="21410" y="5774"/>
                  </a:cubicBezTo>
                  <a:cubicBezTo>
                    <a:pt x="21410" y="5560"/>
                    <a:pt x="20883" y="5133"/>
                    <a:pt x="20620" y="4919"/>
                  </a:cubicBezTo>
                  <a:cubicBezTo>
                    <a:pt x="20093" y="4491"/>
                    <a:pt x="19830" y="4063"/>
                    <a:pt x="19830" y="3636"/>
                  </a:cubicBezTo>
                  <a:cubicBezTo>
                    <a:pt x="19830" y="3422"/>
                    <a:pt x="19566" y="2352"/>
                    <a:pt x="19830" y="2352"/>
                  </a:cubicBezTo>
                  <a:cubicBezTo>
                    <a:pt x="20093" y="2139"/>
                    <a:pt x="19830" y="2139"/>
                    <a:pt x="19566" y="1925"/>
                  </a:cubicBezTo>
                  <a:cubicBezTo>
                    <a:pt x="19303" y="1711"/>
                    <a:pt x="19303" y="1497"/>
                    <a:pt x="19303" y="1069"/>
                  </a:cubicBezTo>
                  <a:cubicBezTo>
                    <a:pt x="18776" y="642"/>
                    <a:pt x="17986" y="428"/>
                    <a:pt x="17722" y="0"/>
                  </a:cubicBezTo>
                  <a:cubicBezTo>
                    <a:pt x="17459" y="0"/>
                    <a:pt x="16932" y="214"/>
                    <a:pt x="16669" y="428"/>
                  </a:cubicBezTo>
                  <a:cubicBezTo>
                    <a:pt x="16405" y="1069"/>
                    <a:pt x="15878" y="642"/>
                    <a:pt x="15615" y="1069"/>
                  </a:cubicBezTo>
                  <a:cubicBezTo>
                    <a:pt x="15351" y="1925"/>
                    <a:pt x="15088" y="1069"/>
                    <a:pt x="14561" y="1069"/>
                  </a:cubicBezTo>
                  <a:cubicBezTo>
                    <a:pt x="13508" y="1069"/>
                    <a:pt x="12717" y="1069"/>
                    <a:pt x="11927" y="1069"/>
                  </a:cubicBezTo>
                  <a:cubicBezTo>
                    <a:pt x="9556" y="1069"/>
                    <a:pt x="6922" y="1069"/>
                    <a:pt x="4288" y="1069"/>
                  </a:cubicBezTo>
                  <a:cubicBezTo>
                    <a:pt x="3761" y="1069"/>
                    <a:pt x="4025" y="2566"/>
                    <a:pt x="4025" y="2994"/>
                  </a:cubicBezTo>
                  <a:cubicBezTo>
                    <a:pt x="4025" y="3422"/>
                    <a:pt x="3761" y="3422"/>
                    <a:pt x="3234" y="3422"/>
                  </a:cubicBezTo>
                  <a:cubicBezTo>
                    <a:pt x="2444" y="3422"/>
                    <a:pt x="2708" y="3422"/>
                    <a:pt x="2708" y="3850"/>
                  </a:cubicBezTo>
                  <a:cubicBezTo>
                    <a:pt x="2708" y="4919"/>
                    <a:pt x="2708" y="5774"/>
                    <a:pt x="2708" y="6844"/>
                  </a:cubicBezTo>
                  <a:cubicBezTo>
                    <a:pt x="2708" y="7271"/>
                    <a:pt x="2708" y="7699"/>
                    <a:pt x="2708" y="7913"/>
                  </a:cubicBezTo>
                  <a:cubicBezTo>
                    <a:pt x="2708" y="8341"/>
                    <a:pt x="1654" y="8127"/>
                    <a:pt x="1390" y="834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5" name="Shape 1384">
              <a:extLst>
                <a:ext uri="{FF2B5EF4-FFF2-40B4-BE49-F238E27FC236}">
                  <a16:creationId xmlns:a16="http://schemas.microsoft.com/office/drawing/2014/main" xmlns="" id="{AF610608-94C2-4C5C-910D-31F6E92B7FA2}"/>
                </a:ext>
              </a:extLst>
            </p:cNvPr>
            <p:cNvSpPr/>
            <p:nvPr/>
          </p:nvSpPr>
          <p:spPr>
            <a:xfrm>
              <a:off x="17900626" y="7897897"/>
              <a:ext cx="212429" cy="192141"/>
            </a:xfrm>
            <a:custGeom>
              <a:avLst/>
              <a:gdLst/>
              <a:ahLst/>
              <a:cxnLst>
                <a:cxn ang="0">
                  <a:pos x="wd2" y="hd2"/>
                </a:cxn>
                <a:cxn ang="5400000">
                  <a:pos x="wd2" y="hd2"/>
                </a:cxn>
                <a:cxn ang="10800000">
                  <a:pos x="wd2" y="hd2"/>
                </a:cxn>
                <a:cxn ang="16200000">
                  <a:pos x="wd2" y="hd2"/>
                </a:cxn>
              </a:cxnLst>
              <a:rect l="0" t="0" r="r" b="b"/>
              <a:pathLst>
                <a:path w="21600" h="21600" extrusionOk="0">
                  <a:moveTo>
                    <a:pt x="2025" y="14152"/>
                  </a:moveTo>
                  <a:cubicBezTo>
                    <a:pt x="2700" y="14152"/>
                    <a:pt x="4050" y="15641"/>
                    <a:pt x="4725" y="14897"/>
                  </a:cubicBezTo>
                  <a:cubicBezTo>
                    <a:pt x="4725" y="14152"/>
                    <a:pt x="4050" y="12662"/>
                    <a:pt x="4725" y="12662"/>
                  </a:cubicBezTo>
                  <a:cubicBezTo>
                    <a:pt x="6075" y="12662"/>
                    <a:pt x="6075" y="14152"/>
                    <a:pt x="6750" y="14152"/>
                  </a:cubicBezTo>
                  <a:cubicBezTo>
                    <a:pt x="7425" y="14152"/>
                    <a:pt x="8100" y="13407"/>
                    <a:pt x="8100" y="13407"/>
                  </a:cubicBezTo>
                  <a:cubicBezTo>
                    <a:pt x="8775" y="12662"/>
                    <a:pt x="9450" y="13407"/>
                    <a:pt x="9450" y="13407"/>
                  </a:cubicBezTo>
                  <a:cubicBezTo>
                    <a:pt x="14850" y="13407"/>
                    <a:pt x="16875" y="17876"/>
                    <a:pt x="19575" y="21600"/>
                  </a:cubicBezTo>
                  <a:cubicBezTo>
                    <a:pt x="20250" y="21600"/>
                    <a:pt x="20925" y="20855"/>
                    <a:pt x="21600" y="20110"/>
                  </a:cubicBezTo>
                  <a:cubicBezTo>
                    <a:pt x="19575" y="18621"/>
                    <a:pt x="17550" y="16386"/>
                    <a:pt x="16200" y="14152"/>
                  </a:cubicBezTo>
                  <a:cubicBezTo>
                    <a:pt x="15525" y="12662"/>
                    <a:pt x="14175" y="12662"/>
                    <a:pt x="12825" y="11917"/>
                  </a:cubicBezTo>
                  <a:cubicBezTo>
                    <a:pt x="12150" y="11917"/>
                    <a:pt x="12150" y="10428"/>
                    <a:pt x="11475" y="10428"/>
                  </a:cubicBezTo>
                  <a:cubicBezTo>
                    <a:pt x="10800" y="10428"/>
                    <a:pt x="11475" y="11172"/>
                    <a:pt x="11475" y="11917"/>
                  </a:cubicBezTo>
                  <a:cubicBezTo>
                    <a:pt x="11475" y="11917"/>
                    <a:pt x="10800" y="10428"/>
                    <a:pt x="10800" y="10428"/>
                  </a:cubicBezTo>
                  <a:cubicBezTo>
                    <a:pt x="10125" y="8938"/>
                    <a:pt x="9450" y="8193"/>
                    <a:pt x="9450" y="6703"/>
                  </a:cubicBezTo>
                  <a:cubicBezTo>
                    <a:pt x="8775" y="4469"/>
                    <a:pt x="8775" y="2234"/>
                    <a:pt x="6750" y="0"/>
                  </a:cubicBezTo>
                  <a:cubicBezTo>
                    <a:pt x="6075" y="2979"/>
                    <a:pt x="2700" y="2979"/>
                    <a:pt x="1350" y="5214"/>
                  </a:cubicBezTo>
                  <a:cubicBezTo>
                    <a:pt x="675" y="6703"/>
                    <a:pt x="1350" y="8193"/>
                    <a:pt x="675" y="9683"/>
                  </a:cubicBezTo>
                  <a:cubicBezTo>
                    <a:pt x="0" y="11172"/>
                    <a:pt x="0" y="12662"/>
                    <a:pt x="0" y="14897"/>
                  </a:cubicBezTo>
                  <a:cubicBezTo>
                    <a:pt x="675" y="14152"/>
                    <a:pt x="1350" y="14152"/>
                    <a:pt x="2025" y="1415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6" name="Shape 1385">
              <a:extLst>
                <a:ext uri="{FF2B5EF4-FFF2-40B4-BE49-F238E27FC236}">
                  <a16:creationId xmlns:a16="http://schemas.microsoft.com/office/drawing/2014/main" xmlns="" id="{E3E2EEEB-213C-4766-9EE6-570601A51B7A}"/>
                </a:ext>
              </a:extLst>
            </p:cNvPr>
            <p:cNvSpPr/>
            <p:nvPr/>
          </p:nvSpPr>
          <p:spPr>
            <a:xfrm>
              <a:off x="17792166" y="8011519"/>
              <a:ext cx="488118" cy="381140"/>
            </a:xfrm>
            <a:custGeom>
              <a:avLst/>
              <a:gdLst/>
              <a:ahLst/>
              <a:cxnLst>
                <a:cxn ang="0">
                  <a:pos x="wd2" y="hd2"/>
                </a:cxn>
                <a:cxn ang="5400000">
                  <a:pos x="wd2" y="hd2"/>
                </a:cxn>
                <a:cxn ang="10800000">
                  <a:pos x="wd2" y="hd2"/>
                </a:cxn>
                <a:cxn ang="16200000">
                  <a:pos x="wd2" y="hd2"/>
                </a:cxn>
              </a:cxnLst>
              <a:rect l="0" t="0" r="r" b="b"/>
              <a:pathLst>
                <a:path w="21500" h="20233" extrusionOk="0">
                  <a:moveTo>
                    <a:pt x="20332" y="12344"/>
                  </a:moveTo>
                  <a:cubicBezTo>
                    <a:pt x="18873" y="11636"/>
                    <a:pt x="17705" y="11281"/>
                    <a:pt x="16538" y="10573"/>
                  </a:cubicBezTo>
                  <a:cubicBezTo>
                    <a:pt x="15662" y="10219"/>
                    <a:pt x="15370" y="9865"/>
                    <a:pt x="14786" y="9157"/>
                  </a:cubicBezTo>
                  <a:cubicBezTo>
                    <a:pt x="14495" y="8803"/>
                    <a:pt x="14203" y="8095"/>
                    <a:pt x="13911" y="7386"/>
                  </a:cubicBezTo>
                  <a:cubicBezTo>
                    <a:pt x="13911" y="7032"/>
                    <a:pt x="14786" y="6324"/>
                    <a:pt x="14786" y="5970"/>
                  </a:cubicBezTo>
                  <a:cubicBezTo>
                    <a:pt x="14203" y="6324"/>
                    <a:pt x="13619" y="6678"/>
                    <a:pt x="13035" y="7032"/>
                  </a:cubicBezTo>
                  <a:cubicBezTo>
                    <a:pt x="12451" y="7032"/>
                    <a:pt x="12451" y="5616"/>
                    <a:pt x="12743" y="5262"/>
                  </a:cubicBezTo>
                  <a:cubicBezTo>
                    <a:pt x="13619" y="4199"/>
                    <a:pt x="13327" y="4199"/>
                    <a:pt x="12743" y="3137"/>
                  </a:cubicBezTo>
                  <a:cubicBezTo>
                    <a:pt x="12159" y="2429"/>
                    <a:pt x="11576" y="1013"/>
                    <a:pt x="10700" y="658"/>
                  </a:cubicBezTo>
                  <a:cubicBezTo>
                    <a:pt x="10116" y="658"/>
                    <a:pt x="8657" y="-50"/>
                    <a:pt x="8073" y="304"/>
                  </a:cubicBezTo>
                  <a:cubicBezTo>
                    <a:pt x="7489" y="1367"/>
                    <a:pt x="6905" y="-1112"/>
                    <a:pt x="6905" y="658"/>
                  </a:cubicBezTo>
                  <a:cubicBezTo>
                    <a:pt x="6905" y="1367"/>
                    <a:pt x="6322" y="1013"/>
                    <a:pt x="6030" y="658"/>
                  </a:cubicBezTo>
                  <a:cubicBezTo>
                    <a:pt x="5738" y="658"/>
                    <a:pt x="5446" y="658"/>
                    <a:pt x="5154" y="658"/>
                  </a:cubicBezTo>
                  <a:cubicBezTo>
                    <a:pt x="4570" y="1013"/>
                    <a:pt x="4862" y="1013"/>
                    <a:pt x="4862" y="1721"/>
                  </a:cubicBezTo>
                  <a:cubicBezTo>
                    <a:pt x="4862" y="2075"/>
                    <a:pt x="4570" y="3137"/>
                    <a:pt x="4278" y="3491"/>
                  </a:cubicBezTo>
                  <a:cubicBezTo>
                    <a:pt x="4278" y="3845"/>
                    <a:pt x="3403" y="3491"/>
                    <a:pt x="3403" y="3845"/>
                  </a:cubicBezTo>
                  <a:cubicBezTo>
                    <a:pt x="3403" y="4554"/>
                    <a:pt x="2819" y="4908"/>
                    <a:pt x="2819" y="5262"/>
                  </a:cubicBezTo>
                  <a:cubicBezTo>
                    <a:pt x="2819" y="5616"/>
                    <a:pt x="3111" y="6678"/>
                    <a:pt x="2819" y="7032"/>
                  </a:cubicBezTo>
                  <a:cubicBezTo>
                    <a:pt x="1068" y="7386"/>
                    <a:pt x="1651" y="9511"/>
                    <a:pt x="1359" y="10927"/>
                  </a:cubicBezTo>
                  <a:cubicBezTo>
                    <a:pt x="1068" y="11281"/>
                    <a:pt x="776" y="11281"/>
                    <a:pt x="192" y="11281"/>
                  </a:cubicBezTo>
                  <a:cubicBezTo>
                    <a:pt x="-100" y="11636"/>
                    <a:pt x="-100" y="12344"/>
                    <a:pt x="484" y="12344"/>
                  </a:cubicBezTo>
                  <a:cubicBezTo>
                    <a:pt x="1359" y="12698"/>
                    <a:pt x="2235" y="14822"/>
                    <a:pt x="2527" y="15531"/>
                  </a:cubicBezTo>
                  <a:cubicBezTo>
                    <a:pt x="2819" y="16239"/>
                    <a:pt x="3111" y="16239"/>
                    <a:pt x="3695" y="16593"/>
                  </a:cubicBezTo>
                  <a:cubicBezTo>
                    <a:pt x="3986" y="16947"/>
                    <a:pt x="3695" y="17655"/>
                    <a:pt x="3986" y="18009"/>
                  </a:cubicBezTo>
                  <a:cubicBezTo>
                    <a:pt x="4570" y="18718"/>
                    <a:pt x="5154" y="18009"/>
                    <a:pt x="5738" y="18363"/>
                  </a:cubicBezTo>
                  <a:cubicBezTo>
                    <a:pt x="6030" y="18718"/>
                    <a:pt x="6614" y="19426"/>
                    <a:pt x="7197" y="19780"/>
                  </a:cubicBezTo>
                  <a:cubicBezTo>
                    <a:pt x="7781" y="19780"/>
                    <a:pt x="8949" y="20488"/>
                    <a:pt x="9532" y="20134"/>
                  </a:cubicBezTo>
                  <a:cubicBezTo>
                    <a:pt x="10116" y="19426"/>
                    <a:pt x="10408" y="18718"/>
                    <a:pt x="11284" y="19072"/>
                  </a:cubicBezTo>
                  <a:cubicBezTo>
                    <a:pt x="12159" y="19426"/>
                    <a:pt x="13035" y="19072"/>
                    <a:pt x="13619" y="18718"/>
                  </a:cubicBezTo>
                  <a:cubicBezTo>
                    <a:pt x="14203" y="18009"/>
                    <a:pt x="14786" y="17655"/>
                    <a:pt x="15662" y="17655"/>
                  </a:cubicBezTo>
                  <a:cubicBezTo>
                    <a:pt x="15954" y="17655"/>
                    <a:pt x="17122" y="17655"/>
                    <a:pt x="17122" y="17655"/>
                  </a:cubicBezTo>
                  <a:cubicBezTo>
                    <a:pt x="18581" y="15885"/>
                    <a:pt x="20041" y="14114"/>
                    <a:pt x="21500" y="12344"/>
                  </a:cubicBezTo>
                  <a:cubicBezTo>
                    <a:pt x="21208" y="12344"/>
                    <a:pt x="20624" y="12344"/>
                    <a:pt x="20332" y="1234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7" name="Shape 1386">
              <a:extLst>
                <a:ext uri="{FF2B5EF4-FFF2-40B4-BE49-F238E27FC236}">
                  <a16:creationId xmlns:a16="http://schemas.microsoft.com/office/drawing/2014/main" xmlns="" id="{616BAB19-98E8-4325-8D61-D2E80788B215}"/>
                </a:ext>
              </a:extLst>
            </p:cNvPr>
            <p:cNvSpPr/>
            <p:nvPr/>
          </p:nvSpPr>
          <p:spPr>
            <a:xfrm>
              <a:off x="17814749" y="8110381"/>
              <a:ext cx="570977" cy="551552"/>
            </a:xfrm>
            <a:custGeom>
              <a:avLst/>
              <a:gdLst/>
              <a:ahLst/>
              <a:cxnLst>
                <a:cxn ang="0">
                  <a:pos x="wd2" y="hd2"/>
                </a:cxn>
                <a:cxn ang="5400000">
                  <a:pos x="wd2" y="hd2"/>
                </a:cxn>
                <a:cxn ang="10800000">
                  <a:pos x="wd2" y="hd2"/>
                </a:cxn>
                <a:cxn ang="16200000">
                  <a:pos x="wd2" y="hd2"/>
                </a:cxn>
              </a:cxnLst>
              <a:rect l="0" t="0" r="r" b="b"/>
              <a:pathLst>
                <a:path w="21402" h="21600" extrusionOk="0">
                  <a:moveTo>
                    <a:pt x="21352" y="260"/>
                  </a:moveTo>
                  <a:cubicBezTo>
                    <a:pt x="21600" y="0"/>
                    <a:pt x="20855" y="0"/>
                    <a:pt x="20607" y="0"/>
                  </a:cubicBezTo>
                  <a:cubicBezTo>
                    <a:pt x="20359" y="260"/>
                    <a:pt x="20110" y="520"/>
                    <a:pt x="19614" y="781"/>
                  </a:cubicBezTo>
                  <a:cubicBezTo>
                    <a:pt x="19117" y="781"/>
                    <a:pt x="18372" y="781"/>
                    <a:pt x="17628" y="781"/>
                  </a:cubicBezTo>
                  <a:cubicBezTo>
                    <a:pt x="17628" y="1041"/>
                    <a:pt x="17379" y="1041"/>
                    <a:pt x="17131" y="1041"/>
                  </a:cubicBezTo>
                  <a:cubicBezTo>
                    <a:pt x="16883" y="1041"/>
                    <a:pt x="16883" y="781"/>
                    <a:pt x="16883" y="781"/>
                  </a:cubicBezTo>
                  <a:cubicBezTo>
                    <a:pt x="16386" y="1041"/>
                    <a:pt x="16138" y="1561"/>
                    <a:pt x="15641" y="1561"/>
                  </a:cubicBezTo>
                  <a:cubicBezTo>
                    <a:pt x="15145" y="1561"/>
                    <a:pt x="15145" y="1301"/>
                    <a:pt x="14400" y="1301"/>
                  </a:cubicBezTo>
                  <a:cubicBezTo>
                    <a:pt x="14152" y="1561"/>
                    <a:pt x="13655" y="2082"/>
                    <a:pt x="13159" y="1822"/>
                  </a:cubicBezTo>
                  <a:cubicBezTo>
                    <a:pt x="12414" y="1561"/>
                    <a:pt x="12166" y="1301"/>
                    <a:pt x="11669" y="520"/>
                  </a:cubicBezTo>
                  <a:cubicBezTo>
                    <a:pt x="11669" y="781"/>
                    <a:pt x="10924" y="1301"/>
                    <a:pt x="10924" y="1561"/>
                  </a:cubicBezTo>
                  <a:cubicBezTo>
                    <a:pt x="11172" y="2082"/>
                    <a:pt x="11421" y="2602"/>
                    <a:pt x="11917" y="3123"/>
                  </a:cubicBezTo>
                  <a:cubicBezTo>
                    <a:pt x="12414" y="3643"/>
                    <a:pt x="13159" y="3904"/>
                    <a:pt x="13903" y="4164"/>
                  </a:cubicBezTo>
                  <a:cubicBezTo>
                    <a:pt x="15145" y="4684"/>
                    <a:pt x="16138" y="5205"/>
                    <a:pt x="17379" y="5205"/>
                  </a:cubicBezTo>
                  <a:cubicBezTo>
                    <a:pt x="16883" y="5725"/>
                    <a:pt x="16138" y="6506"/>
                    <a:pt x="15641" y="7027"/>
                  </a:cubicBezTo>
                  <a:cubicBezTo>
                    <a:pt x="15145" y="7547"/>
                    <a:pt x="14648" y="8067"/>
                    <a:pt x="14400" y="8588"/>
                  </a:cubicBezTo>
                  <a:cubicBezTo>
                    <a:pt x="14152" y="8588"/>
                    <a:pt x="13903" y="9108"/>
                    <a:pt x="13655" y="9108"/>
                  </a:cubicBezTo>
                  <a:cubicBezTo>
                    <a:pt x="13159" y="9369"/>
                    <a:pt x="12414" y="8848"/>
                    <a:pt x="11917" y="9108"/>
                  </a:cubicBezTo>
                  <a:cubicBezTo>
                    <a:pt x="11421" y="9108"/>
                    <a:pt x="10924" y="9629"/>
                    <a:pt x="10428" y="9889"/>
                  </a:cubicBezTo>
                  <a:cubicBezTo>
                    <a:pt x="9931" y="10149"/>
                    <a:pt x="9434" y="10410"/>
                    <a:pt x="8938" y="10149"/>
                  </a:cubicBezTo>
                  <a:cubicBezTo>
                    <a:pt x="8690" y="10149"/>
                    <a:pt x="8193" y="9889"/>
                    <a:pt x="7945" y="10149"/>
                  </a:cubicBezTo>
                  <a:cubicBezTo>
                    <a:pt x="7200" y="10670"/>
                    <a:pt x="7200" y="11190"/>
                    <a:pt x="6455" y="10930"/>
                  </a:cubicBezTo>
                  <a:cubicBezTo>
                    <a:pt x="5959" y="10670"/>
                    <a:pt x="5462" y="10670"/>
                    <a:pt x="5214" y="10670"/>
                  </a:cubicBezTo>
                  <a:cubicBezTo>
                    <a:pt x="4717" y="10410"/>
                    <a:pt x="4221" y="9889"/>
                    <a:pt x="3972" y="9629"/>
                  </a:cubicBezTo>
                  <a:cubicBezTo>
                    <a:pt x="3724" y="9629"/>
                    <a:pt x="2979" y="9889"/>
                    <a:pt x="2731" y="9629"/>
                  </a:cubicBezTo>
                  <a:cubicBezTo>
                    <a:pt x="2483" y="9369"/>
                    <a:pt x="1986" y="8848"/>
                    <a:pt x="1738" y="8848"/>
                  </a:cubicBezTo>
                  <a:cubicBezTo>
                    <a:pt x="745" y="9108"/>
                    <a:pt x="497" y="9369"/>
                    <a:pt x="0" y="10149"/>
                  </a:cubicBezTo>
                  <a:cubicBezTo>
                    <a:pt x="0" y="10410"/>
                    <a:pt x="745" y="10410"/>
                    <a:pt x="745" y="10670"/>
                  </a:cubicBezTo>
                  <a:cubicBezTo>
                    <a:pt x="745" y="11190"/>
                    <a:pt x="745" y="11451"/>
                    <a:pt x="993" y="11711"/>
                  </a:cubicBezTo>
                  <a:cubicBezTo>
                    <a:pt x="1490" y="12231"/>
                    <a:pt x="1241" y="13533"/>
                    <a:pt x="745" y="14053"/>
                  </a:cubicBezTo>
                  <a:cubicBezTo>
                    <a:pt x="497" y="14313"/>
                    <a:pt x="248" y="14573"/>
                    <a:pt x="0" y="15094"/>
                  </a:cubicBezTo>
                  <a:cubicBezTo>
                    <a:pt x="0" y="15875"/>
                    <a:pt x="497" y="15354"/>
                    <a:pt x="745" y="15614"/>
                  </a:cubicBezTo>
                  <a:cubicBezTo>
                    <a:pt x="745" y="15614"/>
                    <a:pt x="0" y="16655"/>
                    <a:pt x="248" y="16916"/>
                  </a:cubicBezTo>
                  <a:cubicBezTo>
                    <a:pt x="497" y="16916"/>
                    <a:pt x="745" y="17176"/>
                    <a:pt x="993" y="17176"/>
                  </a:cubicBezTo>
                  <a:cubicBezTo>
                    <a:pt x="1986" y="17957"/>
                    <a:pt x="2979" y="18477"/>
                    <a:pt x="3724" y="18998"/>
                  </a:cubicBezTo>
                  <a:cubicBezTo>
                    <a:pt x="4469" y="19258"/>
                    <a:pt x="4717" y="19258"/>
                    <a:pt x="4717" y="20039"/>
                  </a:cubicBezTo>
                  <a:cubicBezTo>
                    <a:pt x="4717" y="20559"/>
                    <a:pt x="6207" y="21340"/>
                    <a:pt x="6455" y="21600"/>
                  </a:cubicBezTo>
                  <a:cubicBezTo>
                    <a:pt x="6952" y="20819"/>
                    <a:pt x="7200" y="20299"/>
                    <a:pt x="7448" y="19778"/>
                  </a:cubicBezTo>
                  <a:cubicBezTo>
                    <a:pt x="7448" y="19258"/>
                    <a:pt x="7697" y="18737"/>
                    <a:pt x="8193" y="18737"/>
                  </a:cubicBezTo>
                  <a:cubicBezTo>
                    <a:pt x="8441" y="18477"/>
                    <a:pt x="8441" y="18217"/>
                    <a:pt x="8690" y="17957"/>
                  </a:cubicBezTo>
                  <a:cubicBezTo>
                    <a:pt x="9186" y="17696"/>
                    <a:pt x="9434" y="17436"/>
                    <a:pt x="9931" y="16916"/>
                  </a:cubicBezTo>
                  <a:cubicBezTo>
                    <a:pt x="11172" y="14834"/>
                    <a:pt x="12910" y="13793"/>
                    <a:pt x="14648" y="12492"/>
                  </a:cubicBezTo>
                  <a:cubicBezTo>
                    <a:pt x="16883" y="10930"/>
                    <a:pt x="18124" y="8588"/>
                    <a:pt x="19117" y="6246"/>
                  </a:cubicBezTo>
                  <a:cubicBezTo>
                    <a:pt x="19614" y="5205"/>
                    <a:pt x="20359" y="4684"/>
                    <a:pt x="20855" y="3643"/>
                  </a:cubicBezTo>
                  <a:cubicBezTo>
                    <a:pt x="21103" y="3123"/>
                    <a:pt x="21103" y="2342"/>
                    <a:pt x="21352" y="1822"/>
                  </a:cubicBezTo>
                  <a:cubicBezTo>
                    <a:pt x="21352" y="1561"/>
                    <a:pt x="21103" y="520"/>
                    <a:pt x="21352" y="260"/>
                  </a:cubicBezTo>
                  <a:cubicBezTo>
                    <a:pt x="21352" y="260"/>
                    <a:pt x="21352" y="260"/>
                    <a:pt x="21352" y="2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8" name="Shape 1387">
              <a:extLst>
                <a:ext uri="{FF2B5EF4-FFF2-40B4-BE49-F238E27FC236}">
                  <a16:creationId xmlns:a16="http://schemas.microsoft.com/office/drawing/2014/main" xmlns="" id="{E27A89CB-0AB6-4621-9DA0-64E20035F42E}"/>
                </a:ext>
              </a:extLst>
            </p:cNvPr>
            <p:cNvSpPr/>
            <p:nvPr/>
          </p:nvSpPr>
          <p:spPr>
            <a:xfrm>
              <a:off x="18074637" y="8082721"/>
              <a:ext cx="53269" cy="62828"/>
            </a:xfrm>
            <a:custGeom>
              <a:avLst/>
              <a:gdLst/>
              <a:ahLst/>
              <a:cxnLst>
                <a:cxn ang="0">
                  <a:pos x="wd2" y="hd2"/>
                </a:cxn>
                <a:cxn ang="5400000">
                  <a:pos x="wd2" y="hd2"/>
                </a:cxn>
                <a:cxn ang="10800000">
                  <a:pos x="wd2" y="hd2"/>
                </a:cxn>
                <a:cxn ang="16200000">
                  <a:pos x="wd2" y="hd2"/>
                </a:cxn>
              </a:cxnLst>
              <a:rect l="0" t="0" r="r" b="b"/>
              <a:pathLst>
                <a:path w="19582" h="18761" extrusionOk="0">
                  <a:moveTo>
                    <a:pt x="7200" y="2737"/>
                  </a:moveTo>
                  <a:cubicBezTo>
                    <a:pt x="4800" y="4701"/>
                    <a:pt x="2400" y="6665"/>
                    <a:pt x="2400" y="8628"/>
                  </a:cubicBezTo>
                  <a:cubicBezTo>
                    <a:pt x="0" y="8628"/>
                    <a:pt x="0" y="16483"/>
                    <a:pt x="0" y="18446"/>
                  </a:cubicBezTo>
                  <a:cubicBezTo>
                    <a:pt x="4800" y="20410"/>
                    <a:pt x="16800" y="12555"/>
                    <a:pt x="19200" y="12555"/>
                  </a:cubicBezTo>
                  <a:cubicBezTo>
                    <a:pt x="19200" y="10592"/>
                    <a:pt x="12000" y="8628"/>
                    <a:pt x="9600" y="10592"/>
                  </a:cubicBezTo>
                  <a:cubicBezTo>
                    <a:pt x="12000" y="8628"/>
                    <a:pt x="21600" y="6665"/>
                    <a:pt x="19200" y="4701"/>
                  </a:cubicBezTo>
                  <a:cubicBezTo>
                    <a:pt x="16800" y="-1190"/>
                    <a:pt x="12000" y="-1190"/>
                    <a:pt x="7200" y="2737"/>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49" name="Shape 1388">
              <a:extLst>
                <a:ext uri="{FF2B5EF4-FFF2-40B4-BE49-F238E27FC236}">
                  <a16:creationId xmlns:a16="http://schemas.microsoft.com/office/drawing/2014/main" xmlns="" id="{985F9227-7820-4677-9686-91677B2E0285}"/>
                </a:ext>
              </a:extLst>
            </p:cNvPr>
            <p:cNvSpPr/>
            <p:nvPr/>
          </p:nvSpPr>
          <p:spPr>
            <a:xfrm>
              <a:off x="17676900" y="8370334"/>
              <a:ext cx="171750" cy="181480"/>
            </a:xfrm>
            <a:custGeom>
              <a:avLst/>
              <a:gdLst/>
              <a:ahLst/>
              <a:cxnLst>
                <a:cxn ang="0">
                  <a:pos x="wd2" y="hd2"/>
                </a:cxn>
                <a:cxn ang="5400000">
                  <a:pos x="wd2" y="hd2"/>
                </a:cxn>
                <a:cxn ang="10800000">
                  <a:pos x="wd2" y="hd2"/>
                </a:cxn>
                <a:cxn ang="16200000">
                  <a:pos x="wd2" y="hd2"/>
                </a:cxn>
              </a:cxnLst>
              <a:rect l="0" t="0" r="r" b="b"/>
              <a:pathLst>
                <a:path w="21600" h="21148" extrusionOk="0">
                  <a:moveTo>
                    <a:pt x="18277" y="13886"/>
                  </a:moveTo>
                  <a:cubicBezTo>
                    <a:pt x="18277" y="12343"/>
                    <a:pt x="19938" y="11571"/>
                    <a:pt x="20769" y="10800"/>
                  </a:cubicBezTo>
                  <a:cubicBezTo>
                    <a:pt x="21600" y="10029"/>
                    <a:pt x="21600" y="7714"/>
                    <a:pt x="21600" y="6171"/>
                  </a:cubicBezTo>
                  <a:cubicBezTo>
                    <a:pt x="21600" y="4629"/>
                    <a:pt x="19938" y="3857"/>
                    <a:pt x="19938" y="2314"/>
                  </a:cubicBezTo>
                  <a:cubicBezTo>
                    <a:pt x="19938" y="771"/>
                    <a:pt x="18277" y="771"/>
                    <a:pt x="17446" y="0"/>
                  </a:cubicBezTo>
                  <a:cubicBezTo>
                    <a:pt x="16615" y="771"/>
                    <a:pt x="14954" y="0"/>
                    <a:pt x="13292" y="771"/>
                  </a:cubicBezTo>
                  <a:cubicBezTo>
                    <a:pt x="12462" y="1543"/>
                    <a:pt x="10800" y="3086"/>
                    <a:pt x="9969" y="2314"/>
                  </a:cubicBezTo>
                  <a:cubicBezTo>
                    <a:pt x="8308" y="771"/>
                    <a:pt x="5815" y="0"/>
                    <a:pt x="4985" y="1543"/>
                  </a:cubicBezTo>
                  <a:cubicBezTo>
                    <a:pt x="4154" y="3086"/>
                    <a:pt x="4985" y="5400"/>
                    <a:pt x="5815" y="6171"/>
                  </a:cubicBezTo>
                  <a:cubicBezTo>
                    <a:pt x="6646" y="7714"/>
                    <a:pt x="5815" y="7714"/>
                    <a:pt x="4985" y="9257"/>
                  </a:cubicBezTo>
                  <a:cubicBezTo>
                    <a:pt x="4154" y="10800"/>
                    <a:pt x="2492" y="11571"/>
                    <a:pt x="1662" y="12343"/>
                  </a:cubicBezTo>
                  <a:cubicBezTo>
                    <a:pt x="831" y="13886"/>
                    <a:pt x="0" y="14657"/>
                    <a:pt x="0" y="16971"/>
                  </a:cubicBezTo>
                  <a:cubicBezTo>
                    <a:pt x="0" y="17743"/>
                    <a:pt x="831" y="19286"/>
                    <a:pt x="0" y="20829"/>
                  </a:cubicBezTo>
                  <a:cubicBezTo>
                    <a:pt x="1662" y="21600"/>
                    <a:pt x="1662" y="20829"/>
                    <a:pt x="3323" y="20057"/>
                  </a:cubicBezTo>
                  <a:cubicBezTo>
                    <a:pt x="4985" y="19286"/>
                    <a:pt x="7477" y="19286"/>
                    <a:pt x="9138" y="19286"/>
                  </a:cubicBezTo>
                  <a:cubicBezTo>
                    <a:pt x="8308" y="16971"/>
                    <a:pt x="9969" y="16200"/>
                    <a:pt x="11631" y="15429"/>
                  </a:cubicBezTo>
                  <a:cubicBezTo>
                    <a:pt x="13292" y="14657"/>
                    <a:pt x="16615" y="13114"/>
                    <a:pt x="17446" y="15429"/>
                  </a:cubicBezTo>
                  <a:cubicBezTo>
                    <a:pt x="17446" y="14657"/>
                    <a:pt x="17446" y="13886"/>
                    <a:pt x="18277" y="13886"/>
                  </a:cubicBezTo>
                  <a:cubicBezTo>
                    <a:pt x="18277" y="12343"/>
                    <a:pt x="17446" y="13886"/>
                    <a:pt x="18277" y="1388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0" name="Shape 1389">
              <a:extLst>
                <a:ext uri="{FF2B5EF4-FFF2-40B4-BE49-F238E27FC236}">
                  <a16:creationId xmlns:a16="http://schemas.microsoft.com/office/drawing/2014/main" xmlns="" id="{523380FE-2E78-43A9-8192-184AF60BEC77}"/>
                </a:ext>
              </a:extLst>
            </p:cNvPr>
            <p:cNvSpPr/>
            <p:nvPr/>
          </p:nvSpPr>
          <p:spPr>
            <a:xfrm>
              <a:off x="17656561" y="8582816"/>
              <a:ext cx="59865" cy="65554"/>
            </a:xfrm>
            <a:custGeom>
              <a:avLst/>
              <a:gdLst/>
              <a:ahLst/>
              <a:cxnLst>
                <a:cxn ang="0">
                  <a:pos x="wd2" y="hd2"/>
                </a:cxn>
                <a:cxn ang="5400000">
                  <a:pos x="wd2" y="hd2"/>
                </a:cxn>
                <a:cxn ang="10800000">
                  <a:pos x="wd2" y="hd2"/>
                </a:cxn>
                <a:cxn ang="16200000">
                  <a:pos x="wd2" y="hd2"/>
                </a:cxn>
              </a:cxnLst>
              <a:rect l="0" t="0" r="r" b="b"/>
              <a:pathLst>
                <a:path w="19731" h="21600" extrusionOk="0">
                  <a:moveTo>
                    <a:pt x="2160" y="12960"/>
                  </a:moveTo>
                  <a:cubicBezTo>
                    <a:pt x="4320" y="15120"/>
                    <a:pt x="4320" y="19440"/>
                    <a:pt x="6480" y="21600"/>
                  </a:cubicBezTo>
                  <a:cubicBezTo>
                    <a:pt x="10800" y="19440"/>
                    <a:pt x="15120" y="15120"/>
                    <a:pt x="19440" y="10800"/>
                  </a:cubicBezTo>
                  <a:cubicBezTo>
                    <a:pt x="21600" y="6480"/>
                    <a:pt x="10800" y="8640"/>
                    <a:pt x="17280" y="0"/>
                  </a:cubicBezTo>
                  <a:cubicBezTo>
                    <a:pt x="15120" y="0"/>
                    <a:pt x="6480" y="0"/>
                    <a:pt x="8640" y="2160"/>
                  </a:cubicBezTo>
                  <a:cubicBezTo>
                    <a:pt x="10800" y="6480"/>
                    <a:pt x="2160" y="4320"/>
                    <a:pt x="0" y="2160"/>
                  </a:cubicBezTo>
                  <a:cubicBezTo>
                    <a:pt x="0" y="6480"/>
                    <a:pt x="2160" y="8640"/>
                    <a:pt x="2160" y="129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1" name="Shape 1390">
              <a:extLst>
                <a:ext uri="{FF2B5EF4-FFF2-40B4-BE49-F238E27FC236}">
                  <a16:creationId xmlns:a16="http://schemas.microsoft.com/office/drawing/2014/main" xmlns="" id="{682AEF3E-74C7-49D8-9584-F3769D2823DE}"/>
                </a:ext>
              </a:extLst>
            </p:cNvPr>
            <p:cNvSpPr/>
            <p:nvPr/>
          </p:nvSpPr>
          <p:spPr>
            <a:xfrm>
              <a:off x="17656561" y="8542129"/>
              <a:ext cx="61133" cy="55301"/>
            </a:xfrm>
            <a:custGeom>
              <a:avLst/>
              <a:gdLst/>
              <a:ahLst/>
              <a:cxnLst>
                <a:cxn ang="0">
                  <a:pos x="wd2" y="hd2"/>
                </a:cxn>
                <a:cxn ang="5400000">
                  <a:pos x="wd2" y="hd2"/>
                </a:cxn>
                <a:cxn ang="10800000">
                  <a:pos x="wd2" y="hd2"/>
                </a:cxn>
                <a:cxn ang="16200000">
                  <a:pos x="wd2" y="hd2"/>
                </a:cxn>
              </a:cxnLst>
              <a:rect l="0" t="0" r="r" b="b"/>
              <a:pathLst>
                <a:path w="18260" h="19571" extrusionOk="0">
                  <a:moveTo>
                    <a:pt x="5891" y="2400"/>
                  </a:moveTo>
                  <a:cubicBezTo>
                    <a:pt x="1964" y="4800"/>
                    <a:pt x="0" y="12000"/>
                    <a:pt x="0" y="16800"/>
                  </a:cubicBezTo>
                  <a:cubicBezTo>
                    <a:pt x="1964" y="19200"/>
                    <a:pt x="9818" y="21600"/>
                    <a:pt x="7855" y="16800"/>
                  </a:cubicBezTo>
                  <a:cubicBezTo>
                    <a:pt x="5891" y="14400"/>
                    <a:pt x="13745" y="14400"/>
                    <a:pt x="15709" y="14400"/>
                  </a:cubicBezTo>
                  <a:cubicBezTo>
                    <a:pt x="21600" y="12000"/>
                    <a:pt x="15709" y="2400"/>
                    <a:pt x="13745" y="0"/>
                  </a:cubicBezTo>
                  <a:cubicBezTo>
                    <a:pt x="9818" y="2400"/>
                    <a:pt x="9818" y="4800"/>
                    <a:pt x="5891" y="2400"/>
                  </a:cubicBezTo>
                  <a:cubicBezTo>
                    <a:pt x="3927" y="2400"/>
                    <a:pt x="7855" y="2400"/>
                    <a:pt x="5891" y="2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2" name="Shape 1391">
              <a:extLst>
                <a:ext uri="{FF2B5EF4-FFF2-40B4-BE49-F238E27FC236}">
                  <a16:creationId xmlns:a16="http://schemas.microsoft.com/office/drawing/2014/main" xmlns="" id="{C459D30A-9BE7-469A-A64C-81B9EF00DA40}"/>
                </a:ext>
              </a:extLst>
            </p:cNvPr>
            <p:cNvSpPr/>
            <p:nvPr/>
          </p:nvSpPr>
          <p:spPr>
            <a:xfrm>
              <a:off x="17675079" y="8532493"/>
              <a:ext cx="352101" cy="365261"/>
            </a:xfrm>
            <a:custGeom>
              <a:avLst/>
              <a:gdLst/>
              <a:ahLst/>
              <a:cxnLst>
                <a:cxn ang="0">
                  <a:pos x="wd2" y="hd2"/>
                </a:cxn>
                <a:cxn ang="5400000">
                  <a:pos x="wd2" y="hd2"/>
                </a:cxn>
                <a:cxn ang="10800000">
                  <a:pos x="wd2" y="hd2"/>
                </a:cxn>
                <a:cxn ang="16200000">
                  <a:pos x="wd2" y="hd2"/>
                </a:cxn>
              </a:cxnLst>
              <a:rect l="0" t="0" r="r" b="b"/>
              <a:pathLst>
                <a:path w="21300" h="20411" extrusionOk="0">
                  <a:moveTo>
                    <a:pt x="16100" y="4243"/>
                  </a:moveTo>
                  <a:cubicBezTo>
                    <a:pt x="13700" y="2754"/>
                    <a:pt x="11300" y="1636"/>
                    <a:pt x="8900" y="519"/>
                  </a:cubicBezTo>
                  <a:cubicBezTo>
                    <a:pt x="8500" y="1264"/>
                    <a:pt x="7300" y="2009"/>
                    <a:pt x="6500" y="2009"/>
                  </a:cubicBezTo>
                  <a:cubicBezTo>
                    <a:pt x="6500" y="2009"/>
                    <a:pt x="8100" y="2381"/>
                    <a:pt x="8100" y="2754"/>
                  </a:cubicBezTo>
                  <a:cubicBezTo>
                    <a:pt x="7700" y="3126"/>
                    <a:pt x="6900" y="2754"/>
                    <a:pt x="6500" y="2754"/>
                  </a:cubicBezTo>
                  <a:cubicBezTo>
                    <a:pt x="5700" y="2381"/>
                    <a:pt x="5700" y="2754"/>
                    <a:pt x="4900" y="3126"/>
                  </a:cubicBezTo>
                  <a:cubicBezTo>
                    <a:pt x="4900" y="3126"/>
                    <a:pt x="4100" y="2754"/>
                    <a:pt x="4100" y="2381"/>
                  </a:cubicBezTo>
                  <a:cubicBezTo>
                    <a:pt x="3700" y="2009"/>
                    <a:pt x="4100" y="1264"/>
                    <a:pt x="4500" y="892"/>
                  </a:cubicBezTo>
                  <a:cubicBezTo>
                    <a:pt x="4900" y="-598"/>
                    <a:pt x="2500" y="147"/>
                    <a:pt x="1700" y="519"/>
                  </a:cubicBezTo>
                  <a:cubicBezTo>
                    <a:pt x="2100" y="892"/>
                    <a:pt x="2900" y="2009"/>
                    <a:pt x="2500" y="2381"/>
                  </a:cubicBezTo>
                  <a:cubicBezTo>
                    <a:pt x="2500" y="2754"/>
                    <a:pt x="900" y="3871"/>
                    <a:pt x="1700" y="3871"/>
                  </a:cubicBezTo>
                  <a:cubicBezTo>
                    <a:pt x="2900" y="4243"/>
                    <a:pt x="2500" y="4616"/>
                    <a:pt x="2100" y="5361"/>
                  </a:cubicBezTo>
                  <a:cubicBezTo>
                    <a:pt x="1700" y="5361"/>
                    <a:pt x="900" y="5733"/>
                    <a:pt x="500" y="6105"/>
                  </a:cubicBezTo>
                  <a:cubicBezTo>
                    <a:pt x="-300" y="6478"/>
                    <a:pt x="100" y="6478"/>
                    <a:pt x="100" y="7223"/>
                  </a:cubicBezTo>
                  <a:cubicBezTo>
                    <a:pt x="500" y="9085"/>
                    <a:pt x="1300" y="10202"/>
                    <a:pt x="1700" y="11692"/>
                  </a:cubicBezTo>
                  <a:cubicBezTo>
                    <a:pt x="1700" y="13554"/>
                    <a:pt x="3300" y="14299"/>
                    <a:pt x="4500" y="15043"/>
                  </a:cubicBezTo>
                  <a:cubicBezTo>
                    <a:pt x="4900" y="15416"/>
                    <a:pt x="5300" y="15416"/>
                    <a:pt x="5700" y="15416"/>
                  </a:cubicBezTo>
                  <a:cubicBezTo>
                    <a:pt x="6100" y="15416"/>
                    <a:pt x="6100" y="15788"/>
                    <a:pt x="6500" y="16161"/>
                  </a:cubicBezTo>
                  <a:cubicBezTo>
                    <a:pt x="7300" y="16161"/>
                    <a:pt x="8500" y="16161"/>
                    <a:pt x="9300" y="16905"/>
                  </a:cubicBezTo>
                  <a:cubicBezTo>
                    <a:pt x="9700" y="17278"/>
                    <a:pt x="9700" y="18395"/>
                    <a:pt x="9700" y="19140"/>
                  </a:cubicBezTo>
                  <a:cubicBezTo>
                    <a:pt x="10100" y="19512"/>
                    <a:pt x="9700" y="19885"/>
                    <a:pt x="10500" y="19885"/>
                  </a:cubicBezTo>
                  <a:cubicBezTo>
                    <a:pt x="10900" y="19885"/>
                    <a:pt x="11300" y="19885"/>
                    <a:pt x="11700" y="19885"/>
                  </a:cubicBezTo>
                  <a:cubicBezTo>
                    <a:pt x="12100" y="19885"/>
                    <a:pt x="12500" y="19885"/>
                    <a:pt x="12900" y="20257"/>
                  </a:cubicBezTo>
                  <a:cubicBezTo>
                    <a:pt x="13300" y="20630"/>
                    <a:pt x="13700" y="20257"/>
                    <a:pt x="14100" y="19885"/>
                  </a:cubicBezTo>
                  <a:cubicBezTo>
                    <a:pt x="14900" y="19512"/>
                    <a:pt x="15700" y="21002"/>
                    <a:pt x="16500" y="19885"/>
                  </a:cubicBezTo>
                  <a:cubicBezTo>
                    <a:pt x="16500" y="19140"/>
                    <a:pt x="17700" y="19512"/>
                    <a:pt x="18100" y="19512"/>
                  </a:cubicBezTo>
                  <a:cubicBezTo>
                    <a:pt x="19300" y="19140"/>
                    <a:pt x="20100" y="18395"/>
                    <a:pt x="21300" y="17650"/>
                  </a:cubicBezTo>
                  <a:cubicBezTo>
                    <a:pt x="19300" y="16533"/>
                    <a:pt x="19300" y="15043"/>
                    <a:pt x="19300" y="12809"/>
                  </a:cubicBezTo>
                  <a:cubicBezTo>
                    <a:pt x="18900" y="12436"/>
                    <a:pt x="19700" y="11692"/>
                    <a:pt x="19300" y="11319"/>
                  </a:cubicBezTo>
                  <a:cubicBezTo>
                    <a:pt x="18900" y="10947"/>
                    <a:pt x="18100" y="10574"/>
                    <a:pt x="18100" y="9830"/>
                  </a:cubicBezTo>
                  <a:cubicBezTo>
                    <a:pt x="18100" y="9457"/>
                    <a:pt x="18900" y="6850"/>
                    <a:pt x="18900" y="6850"/>
                  </a:cubicBezTo>
                  <a:cubicBezTo>
                    <a:pt x="18500" y="6850"/>
                    <a:pt x="18100" y="6478"/>
                    <a:pt x="17700" y="6105"/>
                  </a:cubicBezTo>
                  <a:cubicBezTo>
                    <a:pt x="17300" y="5733"/>
                    <a:pt x="16900" y="5733"/>
                    <a:pt x="16100" y="5361"/>
                  </a:cubicBezTo>
                  <a:cubicBezTo>
                    <a:pt x="16100" y="4988"/>
                    <a:pt x="16100" y="4616"/>
                    <a:pt x="16100" y="424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3" name="Shape 1392">
              <a:extLst>
                <a:ext uri="{FF2B5EF4-FFF2-40B4-BE49-F238E27FC236}">
                  <a16:creationId xmlns:a16="http://schemas.microsoft.com/office/drawing/2014/main" xmlns="" id="{75FB3F6A-1E8E-46BF-9169-A47D53E18FA8}"/>
                </a:ext>
              </a:extLst>
            </p:cNvPr>
            <p:cNvSpPr/>
            <p:nvPr/>
          </p:nvSpPr>
          <p:spPr>
            <a:xfrm>
              <a:off x="17021539" y="8429105"/>
              <a:ext cx="176877" cy="205704"/>
            </a:xfrm>
            <a:custGeom>
              <a:avLst/>
              <a:gdLst/>
              <a:ahLst/>
              <a:cxnLst>
                <a:cxn ang="0">
                  <a:pos x="wd2" y="hd2"/>
                </a:cxn>
                <a:cxn ang="5400000">
                  <a:pos x="wd2" y="hd2"/>
                </a:cxn>
                <a:cxn ang="10800000">
                  <a:pos x="wd2" y="hd2"/>
                </a:cxn>
                <a:cxn ang="16200000">
                  <a:pos x="wd2" y="hd2"/>
                </a:cxn>
              </a:cxnLst>
              <a:rect l="0" t="0" r="r" b="b"/>
              <a:pathLst>
                <a:path w="21400" h="21600" extrusionOk="0">
                  <a:moveTo>
                    <a:pt x="12000" y="20206"/>
                  </a:moveTo>
                  <a:cubicBezTo>
                    <a:pt x="12000" y="19510"/>
                    <a:pt x="10400" y="16723"/>
                    <a:pt x="12000" y="16723"/>
                  </a:cubicBezTo>
                  <a:cubicBezTo>
                    <a:pt x="12000" y="16723"/>
                    <a:pt x="13600" y="16723"/>
                    <a:pt x="13600" y="16723"/>
                  </a:cubicBezTo>
                  <a:cubicBezTo>
                    <a:pt x="14400" y="16026"/>
                    <a:pt x="14400" y="14632"/>
                    <a:pt x="15200" y="14632"/>
                  </a:cubicBezTo>
                  <a:cubicBezTo>
                    <a:pt x="16000" y="15329"/>
                    <a:pt x="16800" y="16026"/>
                    <a:pt x="16800" y="16723"/>
                  </a:cubicBezTo>
                  <a:cubicBezTo>
                    <a:pt x="17600" y="17419"/>
                    <a:pt x="17600" y="16026"/>
                    <a:pt x="19200" y="16026"/>
                  </a:cubicBezTo>
                  <a:cubicBezTo>
                    <a:pt x="19200" y="16026"/>
                    <a:pt x="20800" y="17419"/>
                    <a:pt x="20800" y="16723"/>
                  </a:cubicBezTo>
                  <a:cubicBezTo>
                    <a:pt x="20800" y="16026"/>
                    <a:pt x="20800" y="15329"/>
                    <a:pt x="20800" y="14632"/>
                  </a:cubicBezTo>
                  <a:cubicBezTo>
                    <a:pt x="21600" y="13239"/>
                    <a:pt x="21600" y="11148"/>
                    <a:pt x="20800" y="9755"/>
                  </a:cubicBezTo>
                  <a:cubicBezTo>
                    <a:pt x="20000" y="9058"/>
                    <a:pt x="20000" y="8361"/>
                    <a:pt x="20000" y="7665"/>
                  </a:cubicBezTo>
                  <a:cubicBezTo>
                    <a:pt x="20000" y="6271"/>
                    <a:pt x="21600" y="5574"/>
                    <a:pt x="20800" y="4181"/>
                  </a:cubicBezTo>
                  <a:cubicBezTo>
                    <a:pt x="20000" y="2090"/>
                    <a:pt x="16800" y="4877"/>
                    <a:pt x="16800" y="2787"/>
                  </a:cubicBezTo>
                  <a:cubicBezTo>
                    <a:pt x="16800" y="1394"/>
                    <a:pt x="17600" y="0"/>
                    <a:pt x="15200" y="0"/>
                  </a:cubicBezTo>
                  <a:cubicBezTo>
                    <a:pt x="14400" y="0"/>
                    <a:pt x="12800" y="0"/>
                    <a:pt x="11200" y="0"/>
                  </a:cubicBezTo>
                  <a:cubicBezTo>
                    <a:pt x="8000" y="0"/>
                    <a:pt x="12000" y="4877"/>
                    <a:pt x="8800" y="4877"/>
                  </a:cubicBezTo>
                  <a:cubicBezTo>
                    <a:pt x="7200" y="4877"/>
                    <a:pt x="5600" y="4877"/>
                    <a:pt x="4000" y="4877"/>
                  </a:cubicBezTo>
                  <a:cubicBezTo>
                    <a:pt x="3200" y="4877"/>
                    <a:pt x="3200" y="4877"/>
                    <a:pt x="3200" y="4877"/>
                  </a:cubicBezTo>
                  <a:cubicBezTo>
                    <a:pt x="1600" y="6271"/>
                    <a:pt x="3200" y="6271"/>
                    <a:pt x="3200" y="6968"/>
                  </a:cubicBezTo>
                  <a:cubicBezTo>
                    <a:pt x="3200" y="8361"/>
                    <a:pt x="0" y="9755"/>
                    <a:pt x="0" y="11148"/>
                  </a:cubicBezTo>
                  <a:cubicBezTo>
                    <a:pt x="800" y="12542"/>
                    <a:pt x="2400" y="14632"/>
                    <a:pt x="3200" y="16026"/>
                  </a:cubicBezTo>
                  <a:cubicBezTo>
                    <a:pt x="4800" y="16723"/>
                    <a:pt x="5600" y="18116"/>
                    <a:pt x="7200" y="19510"/>
                  </a:cubicBezTo>
                  <a:cubicBezTo>
                    <a:pt x="8000" y="20206"/>
                    <a:pt x="8800" y="20903"/>
                    <a:pt x="8800" y="21600"/>
                  </a:cubicBezTo>
                  <a:cubicBezTo>
                    <a:pt x="9600" y="20903"/>
                    <a:pt x="11200" y="20903"/>
                    <a:pt x="12000" y="20206"/>
                  </a:cubicBezTo>
                  <a:cubicBezTo>
                    <a:pt x="12000" y="20206"/>
                    <a:pt x="11200" y="20903"/>
                    <a:pt x="12000" y="2020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4" name="Shape 1393">
              <a:extLst>
                <a:ext uri="{FF2B5EF4-FFF2-40B4-BE49-F238E27FC236}">
                  <a16:creationId xmlns:a16="http://schemas.microsoft.com/office/drawing/2014/main" xmlns="" id="{76CA7242-2376-4653-93C4-039C1F3BDAA9}"/>
                </a:ext>
              </a:extLst>
            </p:cNvPr>
            <p:cNvSpPr/>
            <p:nvPr/>
          </p:nvSpPr>
          <p:spPr>
            <a:xfrm>
              <a:off x="17032837" y="8429105"/>
              <a:ext cx="74577" cy="4747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5429"/>
                    <a:pt x="21600" y="6171"/>
                    <a:pt x="21600" y="0"/>
                  </a:cubicBezTo>
                  <a:cubicBezTo>
                    <a:pt x="15709" y="0"/>
                    <a:pt x="11782" y="3086"/>
                    <a:pt x="5891" y="3086"/>
                  </a:cubicBezTo>
                  <a:cubicBezTo>
                    <a:pt x="7855" y="6171"/>
                    <a:pt x="1964" y="9257"/>
                    <a:pt x="0" y="12343"/>
                  </a:cubicBezTo>
                  <a:cubicBezTo>
                    <a:pt x="0" y="15429"/>
                    <a:pt x="3927" y="18514"/>
                    <a:pt x="3927" y="21600"/>
                  </a:cubicBezTo>
                  <a:lnTo>
                    <a:pt x="21600" y="21600"/>
                  </a:ln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5" name="Shape 1394">
              <a:extLst>
                <a:ext uri="{FF2B5EF4-FFF2-40B4-BE49-F238E27FC236}">
                  <a16:creationId xmlns:a16="http://schemas.microsoft.com/office/drawing/2014/main" xmlns="" id="{B90AA39A-5BF9-4849-8E68-A53EE4A07BB8}"/>
                </a:ext>
              </a:extLst>
            </p:cNvPr>
            <p:cNvSpPr/>
            <p:nvPr/>
          </p:nvSpPr>
          <p:spPr>
            <a:xfrm>
              <a:off x="17012727" y="8071953"/>
              <a:ext cx="239318" cy="370139"/>
            </a:xfrm>
            <a:custGeom>
              <a:avLst/>
              <a:gdLst/>
              <a:ahLst/>
              <a:cxnLst>
                <a:cxn ang="0">
                  <a:pos x="wd2" y="hd2"/>
                </a:cxn>
                <a:cxn ang="5400000">
                  <a:pos x="wd2" y="hd2"/>
                </a:cxn>
                <a:cxn ang="10800000">
                  <a:pos x="wd2" y="hd2"/>
                </a:cxn>
                <a:cxn ang="16200000">
                  <a:pos x="wd2" y="hd2"/>
                </a:cxn>
              </a:cxnLst>
              <a:rect l="0" t="0" r="r" b="b"/>
              <a:pathLst>
                <a:path w="21180" h="21179" extrusionOk="0">
                  <a:moveTo>
                    <a:pt x="16510" y="20842"/>
                  </a:moveTo>
                  <a:cubicBezTo>
                    <a:pt x="18261" y="20842"/>
                    <a:pt x="20012" y="21600"/>
                    <a:pt x="21180" y="20842"/>
                  </a:cubicBezTo>
                  <a:cubicBezTo>
                    <a:pt x="21180" y="19326"/>
                    <a:pt x="20012" y="18947"/>
                    <a:pt x="18845" y="18189"/>
                  </a:cubicBezTo>
                  <a:cubicBezTo>
                    <a:pt x="18261" y="17811"/>
                    <a:pt x="18261" y="17432"/>
                    <a:pt x="18261" y="16674"/>
                  </a:cubicBezTo>
                  <a:cubicBezTo>
                    <a:pt x="17677" y="16295"/>
                    <a:pt x="17094" y="15916"/>
                    <a:pt x="17094" y="15158"/>
                  </a:cubicBezTo>
                  <a:cubicBezTo>
                    <a:pt x="16510" y="13642"/>
                    <a:pt x="17677" y="13263"/>
                    <a:pt x="18261" y="12126"/>
                  </a:cubicBezTo>
                  <a:cubicBezTo>
                    <a:pt x="18845" y="11368"/>
                    <a:pt x="19429" y="10989"/>
                    <a:pt x="19429" y="10232"/>
                  </a:cubicBezTo>
                  <a:cubicBezTo>
                    <a:pt x="18845" y="9474"/>
                    <a:pt x="18845" y="8716"/>
                    <a:pt x="17677" y="7958"/>
                  </a:cubicBezTo>
                  <a:cubicBezTo>
                    <a:pt x="17677" y="7958"/>
                    <a:pt x="14758" y="6821"/>
                    <a:pt x="15926" y="6063"/>
                  </a:cubicBezTo>
                  <a:cubicBezTo>
                    <a:pt x="16510" y="5684"/>
                    <a:pt x="18261" y="6063"/>
                    <a:pt x="19429" y="6063"/>
                  </a:cubicBezTo>
                  <a:cubicBezTo>
                    <a:pt x="18261" y="4547"/>
                    <a:pt x="18261" y="3789"/>
                    <a:pt x="18261" y="2274"/>
                  </a:cubicBezTo>
                  <a:cubicBezTo>
                    <a:pt x="18261" y="1895"/>
                    <a:pt x="18261" y="1137"/>
                    <a:pt x="17094" y="758"/>
                  </a:cubicBezTo>
                  <a:cubicBezTo>
                    <a:pt x="17094" y="379"/>
                    <a:pt x="15342" y="0"/>
                    <a:pt x="15342" y="0"/>
                  </a:cubicBezTo>
                  <a:cubicBezTo>
                    <a:pt x="15342" y="758"/>
                    <a:pt x="18845" y="2653"/>
                    <a:pt x="15926" y="3411"/>
                  </a:cubicBezTo>
                  <a:cubicBezTo>
                    <a:pt x="14175" y="4168"/>
                    <a:pt x="13591" y="5305"/>
                    <a:pt x="13007" y="6821"/>
                  </a:cubicBezTo>
                  <a:cubicBezTo>
                    <a:pt x="12423" y="7200"/>
                    <a:pt x="12423" y="8337"/>
                    <a:pt x="11839" y="8337"/>
                  </a:cubicBezTo>
                  <a:cubicBezTo>
                    <a:pt x="10672" y="8716"/>
                    <a:pt x="10672" y="9474"/>
                    <a:pt x="10088" y="10232"/>
                  </a:cubicBezTo>
                  <a:cubicBezTo>
                    <a:pt x="9504" y="10989"/>
                    <a:pt x="8921" y="11747"/>
                    <a:pt x="8337" y="12505"/>
                  </a:cubicBezTo>
                  <a:cubicBezTo>
                    <a:pt x="7169" y="13263"/>
                    <a:pt x="6585" y="11747"/>
                    <a:pt x="6002" y="11747"/>
                  </a:cubicBezTo>
                  <a:cubicBezTo>
                    <a:pt x="3083" y="11747"/>
                    <a:pt x="1331" y="13263"/>
                    <a:pt x="748" y="14779"/>
                  </a:cubicBezTo>
                  <a:cubicBezTo>
                    <a:pt x="748" y="15158"/>
                    <a:pt x="-420" y="15537"/>
                    <a:pt x="164" y="15916"/>
                  </a:cubicBezTo>
                  <a:cubicBezTo>
                    <a:pt x="748" y="16295"/>
                    <a:pt x="1331" y="16674"/>
                    <a:pt x="1915" y="17053"/>
                  </a:cubicBezTo>
                  <a:cubicBezTo>
                    <a:pt x="1915" y="17432"/>
                    <a:pt x="2499" y="16674"/>
                    <a:pt x="2499" y="17053"/>
                  </a:cubicBezTo>
                  <a:cubicBezTo>
                    <a:pt x="3083" y="17432"/>
                    <a:pt x="3666" y="17811"/>
                    <a:pt x="3666" y="18189"/>
                  </a:cubicBezTo>
                  <a:cubicBezTo>
                    <a:pt x="4250" y="18947"/>
                    <a:pt x="3666" y="20084"/>
                    <a:pt x="3666" y="20842"/>
                  </a:cubicBezTo>
                  <a:cubicBezTo>
                    <a:pt x="5418" y="20463"/>
                    <a:pt x="7169" y="20463"/>
                    <a:pt x="8921" y="20463"/>
                  </a:cubicBezTo>
                  <a:cubicBezTo>
                    <a:pt x="11256" y="20463"/>
                    <a:pt x="14175" y="20842"/>
                    <a:pt x="16510" y="2084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6" name="Shape 1395">
              <a:extLst>
                <a:ext uri="{FF2B5EF4-FFF2-40B4-BE49-F238E27FC236}">
                  <a16:creationId xmlns:a16="http://schemas.microsoft.com/office/drawing/2014/main" xmlns="" id="{573B97B5-87C5-49A1-A24B-97B14D36FE0A}"/>
                </a:ext>
              </a:extLst>
            </p:cNvPr>
            <p:cNvSpPr/>
            <p:nvPr/>
          </p:nvSpPr>
          <p:spPr>
            <a:xfrm>
              <a:off x="16752918" y="8090037"/>
              <a:ext cx="94613" cy="205705"/>
            </a:xfrm>
            <a:custGeom>
              <a:avLst/>
              <a:gdLst/>
              <a:ahLst/>
              <a:cxnLst>
                <a:cxn ang="0">
                  <a:pos x="wd2" y="hd2"/>
                </a:cxn>
                <a:cxn ang="5400000">
                  <a:pos x="wd2" y="hd2"/>
                </a:cxn>
                <a:cxn ang="10800000">
                  <a:pos x="wd2" y="hd2"/>
                </a:cxn>
                <a:cxn ang="16200000">
                  <a:pos x="wd2" y="hd2"/>
                </a:cxn>
              </a:cxnLst>
              <a:rect l="0" t="0" r="r" b="b"/>
              <a:pathLst>
                <a:path w="20552" h="21600" extrusionOk="0">
                  <a:moveTo>
                    <a:pt x="14792" y="0"/>
                  </a:moveTo>
                  <a:cubicBezTo>
                    <a:pt x="11912" y="1394"/>
                    <a:pt x="13352" y="1394"/>
                    <a:pt x="11912" y="2787"/>
                  </a:cubicBezTo>
                  <a:cubicBezTo>
                    <a:pt x="10472" y="4181"/>
                    <a:pt x="7592" y="3484"/>
                    <a:pt x="4712" y="3484"/>
                  </a:cubicBezTo>
                  <a:cubicBezTo>
                    <a:pt x="4712" y="3484"/>
                    <a:pt x="1832" y="4877"/>
                    <a:pt x="392" y="5574"/>
                  </a:cubicBezTo>
                  <a:cubicBezTo>
                    <a:pt x="-1048" y="6271"/>
                    <a:pt x="1832" y="7665"/>
                    <a:pt x="3272" y="9058"/>
                  </a:cubicBezTo>
                  <a:cubicBezTo>
                    <a:pt x="9032" y="12542"/>
                    <a:pt x="4712" y="17419"/>
                    <a:pt x="7592" y="21600"/>
                  </a:cubicBezTo>
                  <a:cubicBezTo>
                    <a:pt x="9032" y="21600"/>
                    <a:pt x="11912" y="21600"/>
                    <a:pt x="14792" y="20903"/>
                  </a:cubicBezTo>
                  <a:cubicBezTo>
                    <a:pt x="16232" y="20903"/>
                    <a:pt x="16232" y="20206"/>
                    <a:pt x="14792" y="18813"/>
                  </a:cubicBezTo>
                  <a:cubicBezTo>
                    <a:pt x="14792" y="16723"/>
                    <a:pt x="14792" y="14632"/>
                    <a:pt x="14792" y="12542"/>
                  </a:cubicBezTo>
                  <a:cubicBezTo>
                    <a:pt x="14792" y="9755"/>
                    <a:pt x="19112" y="8361"/>
                    <a:pt x="20552" y="6271"/>
                  </a:cubicBezTo>
                  <a:cubicBezTo>
                    <a:pt x="20552" y="4181"/>
                    <a:pt x="20552" y="3484"/>
                    <a:pt x="19112" y="2090"/>
                  </a:cubicBezTo>
                  <a:cubicBezTo>
                    <a:pt x="19112" y="2090"/>
                    <a:pt x="14792" y="0"/>
                    <a:pt x="14792" y="0"/>
                  </a:cubicBezTo>
                  <a:cubicBezTo>
                    <a:pt x="13352" y="697"/>
                    <a:pt x="14792" y="0"/>
                    <a:pt x="14792"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7" name="Shape 1396">
              <a:extLst>
                <a:ext uri="{FF2B5EF4-FFF2-40B4-BE49-F238E27FC236}">
                  <a16:creationId xmlns:a16="http://schemas.microsoft.com/office/drawing/2014/main" xmlns="" id="{68C03E59-ED18-4C27-9CBC-1E299C178B29}"/>
                </a:ext>
              </a:extLst>
            </p:cNvPr>
            <p:cNvSpPr/>
            <p:nvPr/>
          </p:nvSpPr>
          <p:spPr>
            <a:xfrm>
              <a:off x="16819773" y="8042881"/>
              <a:ext cx="387076" cy="320746"/>
            </a:xfrm>
            <a:custGeom>
              <a:avLst/>
              <a:gdLst/>
              <a:ahLst/>
              <a:cxnLst>
                <a:cxn ang="0">
                  <a:pos x="wd2" y="hd2"/>
                </a:cxn>
                <a:cxn ang="5400000">
                  <a:pos x="wd2" y="hd2"/>
                </a:cxn>
                <a:cxn ang="10800000">
                  <a:pos x="wd2" y="hd2"/>
                </a:cxn>
                <a:cxn ang="16200000">
                  <a:pos x="wd2" y="hd2"/>
                </a:cxn>
              </a:cxnLst>
              <a:rect l="0" t="0" r="r" b="b"/>
              <a:pathLst>
                <a:path w="21386" h="20433" extrusionOk="0">
                  <a:moveTo>
                    <a:pt x="11135" y="17480"/>
                  </a:moveTo>
                  <a:cubicBezTo>
                    <a:pt x="11501" y="16633"/>
                    <a:pt x="12600" y="15363"/>
                    <a:pt x="13332" y="15363"/>
                  </a:cubicBezTo>
                  <a:cubicBezTo>
                    <a:pt x="13698" y="14939"/>
                    <a:pt x="14430" y="14939"/>
                    <a:pt x="14430" y="14939"/>
                  </a:cubicBezTo>
                  <a:cubicBezTo>
                    <a:pt x="14796" y="15363"/>
                    <a:pt x="15162" y="16210"/>
                    <a:pt x="15528" y="15786"/>
                  </a:cubicBezTo>
                  <a:cubicBezTo>
                    <a:pt x="16261" y="15363"/>
                    <a:pt x="16627" y="14092"/>
                    <a:pt x="16993" y="13245"/>
                  </a:cubicBezTo>
                  <a:cubicBezTo>
                    <a:pt x="16993" y="12821"/>
                    <a:pt x="17359" y="11974"/>
                    <a:pt x="17359" y="11551"/>
                  </a:cubicBezTo>
                  <a:cubicBezTo>
                    <a:pt x="17725" y="11127"/>
                    <a:pt x="18091" y="11551"/>
                    <a:pt x="18457" y="11127"/>
                  </a:cubicBezTo>
                  <a:cubicBezTo>
                    <a:pt x="18457" y="10280"/>
                    <a:pt x="19189" y="5621"/>
                    <a:pt x="20288" y="5621"/>
                  </a:cubicBezTo>
                  <a:cubicBezTo>
                    <a:pt x="21020" y="5621"/>
                    <a:pt x="21386" y="4774"/>
                    <a:pt x="21386" y="4351"/>
                  </a:cubicBezTo>
                  <a:cubicBezTo>
                    <a:pt x="21386" y="3504"/>
                    <a:pt x="20654" y="3504"/>
                    <a:pt x="20654" y="3080"/>
                  </a:cubicBezTo>
                  <a:cubicBezTo>
                    <a:pt x="20654" y="2657"/>
                    <a:pt x="20288" y="2657"/>
                    <a:pt x="20288" y="2233"/>
                  </a:cubicBezTo>
                  <a:cubicBezTo>
                    <a:pt x="19922" y="1386"/>
                    <a:pt x="19922" y="963"/>
                    <a:pt x="19555" y="116"/>
                  </a:cubicBezTo>
                  <a:cubicBezTo>
                    <a:pt x="19189" y="539"/>
                    <a:pt x="18091" y="1810"/>
                    <a:pt x="17359" y="1810"/>
                  </a:cubicBezTo>
                  <a:cubicBezTo>
                    <a:pt x="16261" y="1386"/>
                    <a:pt x="15528" y="1386"/>
                    <a:pt x="14430" y="1386"/>
                  </a:cubicBezTo>
                  <a:cubicBezTo>
                    <a:pt x="13332" y="1386"/>
                    <a:pt x="12600" y="2233"/>
                    <a:pt x="11501" y="2233"/>
                  </a:cubicBezTo>
                  <a:cubicBezTo>
                    <a:pt x="10769" y="2233"/>
                    <a:pt x="10037" y="963"/>
                    <a:pt x="9305" y="1386"/>
                  </a:cubicBezTo>
                  <a:cubicBezTo>
                    <a:pt x="7840" y="2233"/>
                    <a:pt x="7474" y="1810"/>
                    <a:pt x="6742" y="963"/>
                  </a:cubicBezTo>
                  <a:cubicBezTo>
                    <a:pt x="6376" y="539"/>
                    <a:pt x="5278" y="-308"/>
                    <a:pt x="4545" y="116"/>
                  </a:cubicBezTo>
                  <a:cubicBezTo>
                    <a:pt x="4179" y="116"/>
                    <a:pt x="3081" y="539"/>
                    <a:pt x="2715" y="963"/>
                  </a:cubicBezTo>
                  <a:cubicBezTo>
                    <a:pt x="2349" y="1386"/>
                    <a:pt x="2715" y="1810"/>
                    <a:pt x="2349" y="2233"/>
                  </a:cubicBezTo>
                  <a:cubicBezTo>
                    <a:pt x="2349" y="2657"/>
                    <a:pt x="1983" y="3504"/>
                    <a:pt x="1983" y="3927"/>
                  </a:cubicBezTo>
                  <a:cubicBezTo>
                    <a:pt x="1617" y="4774"/>
                    <a:pt x="1617" y="5621"/>
                    <a:pt x="1617" y="6468"/>
                  </a:cubicBezTo>
                  <a:cubicBezTo>
                    <a:pt x="1617" y="7739"/>
                    <a:pt x="518" y="8586"/>
                    <a:pt x="152" y="9857"/>
                  </a:cubicBezTo>
                  <a:cubicBezTo>
                    <a:pt x="-214" y="11127"/>
                    <a:pt x="152" y="14092"/>
                    <a:pt x="518" y="15786"/>
                  </a:cubicBezTo>
                  <a:cubicBezTo>
                    <a:pt x="518" y="16210"/>
                    <a:pt x="1250" y="15786"/>
                    <a:pt x="1617" y="15786"/>
                  </a:cubicBezTo>
                  <a:cubicBezTo>
                    <a:pt x="1983" y="15786"/>
                    <a:pt x="2715" y="16210"/>
                    <a:pt x="3081" y="16210"/>
                  </a:cubicBezTo>
                  <a:cubicBezTo>
                    <a:pt x="3447" y="16633"/>
                    <a:pt x="4911" y="17480"/>
                    <a:pt x="4911" y="17904"/>
                  </a:cubicBezTo>
                  <a:cubicBezTo>
                    <a:pt x="4911" y="18327"/>
                    <a:pt x="4911" y="18327"/>
                    <a:pt x="4911" y="18751"/>
                  </a:cubicBezTo>
                  <a:cubicBezTo>
                    <a:pt x="4911" y="19174"/>
                    <a:pt x="5278" y="19598"/>
                    <a:pt x="5644" y="20021"/>
                  </a:cubicBezTo>
                  <a:cubicBezTo>
                    <a:pt x="6376" y="21292"/>
                    <a:pt x="7474" y="19174"/>
                    <a:pt x="8206" y="19598"/>
                  </a:cubicBezTo>
                  <a:cubicBezTo>
                    <a:pt x="8206" y="19598"/>
                    <a:pt x="7840" y="20021"/>
                    <a:pt x="7840" y="20021"/>
                  </a:cubicBezTo>
                  <a:cubicBezTo>
                    <a:pt x="7840" y="19598"/>
                    <a:pt x="9671" y="19598"/>
                    <a:pt x="9671" y="19598"/>
                  </a:cubicBezTo>
                  <a:cubicBezTo>
                    <a:pt x="10403" y="19598"/>
                    <a:pt x="10403" y="18751"/>
                    <a:pt x="10769" y="19598"/>
                  </a:cubicBezTo>
                  <a:cubicBezTo>
                    <a:pt x="11135" y="18751"/>
                    <a:pt x="11135" y="18327"/>
                    <a:pt x="11135" y="17480"/>
                  </a:cubicBezTo>
                  <a:cubicBezTo>
                    <a:pt x="11501" y="17057"/>
                    <a:pt x="11135" y="17904"/>
                    <a:pt x="11135" y="1748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8" name="Shape 1397">
              <a:extLst>
                <a:ext uri="{FF2B5EF4-FFF2-40B4-BE49-F238E27FC236}">
                  <a16:creationId xmlns:a16="http://schemas.microsoft.com/office/drawing/2014/main" xmlns="" id="{7EAFB61F-BD6D-4AFD-BA89-B6E507C14281}"/>
                </a:ext>
              </a:extLst>
            </p:cNvPr>
            <p:cNvSpPr/>
            <p:nvPr/>
          </p:nvSpPr>
          <p:spPr>
            <a:xfrm>
              <a:off x="16541441" y="7997355"/>
              <a:ext cx="269121" cy="198922"/>
            </a:xfrm>
            <a:custGeom>
              <a:avLst/>
              <a:gdLst/>
              <a:ahLst/>
              <a:cxnLst>
                <a:cxn ang="0">
                  <a:pos x="wd2" y="hd2"/>
                </a:cxn>
                <a:cxn ang="5400000">
                  <a:pos x="wd2" y="hd2"/>
                </a:cxn>
                <a:cxn ang="10800000">
                  <a:pos x="wd2" y="hd2"/>
                </a:cxn>
                <a:cxn ang="16200000">
                  <a:pos x="wd2" y="hd2"/>
                </a:cxn>
              </a:cxnLst>
              <a:rect l="0" t="0" r="r" b="b"/>
              <a:pathLst>
                <a:path w="20744" h="21600" extrusionOk="0">
                  <a:moveTo>
                    <a:pt x="17555" y="14400"/>
                  </a:moveTo>
                  <a:cubicBezTo>
                    <a:pt x="18584" y="12240"/>
                    <a:pt x="20126" y="14400"/>
                    <a:pt x="20641" y="12240"/>
                  </a:cubicBezTo>
                  <a:cubicBezTo>
                    <a:pt x="21155" y="11520"/>
                    <a:pt x="19612" y="9360"/>
                    <a:pt x="19098" y="9360"/>
                  </a:cubicBezTo>
                  <a:cubicBezTo>
                    <a:pt x="18584" y="10800"/>
                    <a:pt x="17041" y="7920"/>
                    <a:pt x="16526" y="7200"/>
                  </a:cubicBezTo>
                  <a:cubicBezTo>
                    <a:pt x="16526" y="6480"/>
                    <a:pt x="16526" y="5760"/>
                    <a:pt x="16012" y="5040"/>
                  </a:cubicBezTo>
                  <a:cubicBezTo>
                    <a:pt x="14984" y="3600"/>
                    <a:pt x="14984" y="2880"/>
                    <a:pt x="14984" y="720"/>
                  </a:cubicBezTo>
                  <a:cubicBezTo>
                    <a:pt x="14469" y="720"/>
                    <a:pt x="13441" y="0"/>
                    <a:pt x="12926" y="0"/>
                  </a:cubicBezTo>
                  <a:cubicBezTo>
                    <a:pt x="11898" y="720"/>
                    <a:pt x="11384" y="1440"/>
                    <a:pt x="10869" y="1440"/>
                  </a:cubicBezTo>
                  <a:cubicBezTo>
                    <a:pt x="10355" y="2160"/>
                    <a:pt x="9841" y="2880"/>
                    <a:pt x="9326" y="2880"/>
                  </a:cubicBezTo>
                  <a:cubicBezTo>
                    <a:pt x="8812" y="4320"/>
                    <a:pt x="8812" y="2880"/>
                    <a:pt x="8298" y="3600"/>
                  </a:cubicBezTo>
                  <a:cubicBezTo>
                    <a:pt x="7269" y="4320"/>
                    <a:pt x="6241" y="7920"/>
                    <a:pt x="5212" y="7200"/>
                  </a:cubicBezTo>
                  <a:cubicBezTo>
                    <a:pt x="4698" y="7200"/>
                    <a:pt x="4184" y="5760"/>
                    <a:pt x="4184" y="7200"/>
                  </a:cubicBezTo>
                  <a:cubicBezTo>
                    <a:pt x="3669" y="7920"/>
                    <a:pt x="3669" y="9360"/>
                    <a:pt x="3155" y="10080"/>
                  </a:cubicBezTo>
                  <a:cubicBezTo>
                    <a:pt x="3155" y="10800"/>
                    <a:pt x="3155" y="11520"/>
                    <a:pt x="2126" y="11520"/>
                  </a:cubicBezTo>
                  <a:cubicBezTo>
                    <a:pt x="2126" y="11520"/>
                    <a:pt x="69" y="12240"/>
                    <a:pt x="584" y="12960"/>
                  </a:cubicBezTo>
                  <a:cubicBezTo>
                    <a:pt x="2126" y="14400"/>
                    <a:pt x="-445" y="16560"/>
                    <a:pt x="69" y="17280"/>
                  </a:cubicBezTo>
                  <a:cubicBezTo>
                    <a:pt x="1098" y="18000"/>
                    <a:pt x="2126" y="21600"/>
                    <a:pt x="3669" y="20160"/>
                  </a:cubicBezTo>
                  <a:cubicBezTo>
                    <a:pt x="5212" y="18720"/>
                    <a:pt x="6241" y="19440"/>
                    <a:pt x="7784" y="21600"/>
                  </a:cubicBezTo>
                  <a:cubicBezTo>
                    <a:pt x="7269" y="19440"/>
                    <a:pt x="7269" y="17280"/>
                    <a:pt x="7269" y="15840"/>
                  </a:cubicBezTo>
                  <a:cubicBezTo>
                    <a:pt x="9326" y="15840"/>
                    <a:pt x="10869" y="15840"/>
                    <a:pt x="12926" y="15840"/>
                  </a:cubicBezTo>
                  <a:cubicBezTo>
                    <a:pt x="14469" y="15840"/>
                    <a:pt x="17041" y="16560"/>
                    <a:pt x="17555" y="14400"/>
                  </a:cubicBezTo>
                  <a:cubicBezTo>
                    <a:pt x="18069" y="12960"/>
                    <a:pt x="17555" y="14400"/>
                    <a:pt x="17555" y="14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59" name="Shape 1398">
              <a:extLst>
                <a:ext uri="{FF2B5EF4-FFF2-40B4-BE49-F238E27FC236}">
                  <a16:creationId xmlns:a16="http://schemas.microsoft.com/office/drawing/2014/main" xmlns="" id="{C475ACF3-0549-4C51-A94C-8557D460C8E0}"/>
                </a:ext>
              </a:extLst>
            </p:cNvPr>
            <p:cNvSpPr/>
            <p:nvPr/>
          </p:nvSpPr>
          <p:spPr>
            <a:xfrm>
              <a:off x="16730518" y="8144285"/>
              <a:ext cx="53020" cy="156586"/>
            </a:xfrm>
            <a:custGeom>
              <a:avLst/>
              <a:gdLst/>
              <a:ahLst/>
              <a:cxnLst>
                <a:cxn ang="0">
                  <a:pos x="wd2" y="hd2"/>
                </a:cxn>
                <a:cxn ang="5400000">
                  <a:pos x="wd2" y="hd2"/>
                </a:cxn>
                <a:cxn ang="10800000">
                  <a:pos x="wd2" y="hd2"/>
                </a:cxn>
                <a:cxn ang="16200000">
                  <a:pos x="wd2" y="hd2"/>
                </a:cxn>
              </a:cxnLst>
              <a:rect l="0" t="0" r="r" b="b"/>
              <a:pathLst>
                <a:path w="17475" h="21375" extrusionOk="0">
                  <a:moveTo>
                    <a:pt x="17040" y="9000"/>
                  </a:moveTo>
                  <a:cubicBezTo>
                    <a:pt x="17040" y="8100"/>
                    <a:pt x="17040" y="6300"/>
                    <a:pt x="14880" y="5400"/>
                  </a:cubicBezTo>
                  <a:cubicBezTo>
                    <a:pt x="12720" y="4500"/>
                    <a:pt x="6240" y="900"/>
                    <a:pt x="8400" y="0"/>
                  </a:cubicBezTo>
                  <a:cubicBezTo>
                    <a:pt x="6240" y="0"/>
                    <a:pt x="4080" y="0"/>
                    <a:pt x="1920" y="0"/>
                  </a:cubicBezTo>
                  <a:cubicBezTo>
                    <a:pt x="-2400" y="0"/>
                    <a:pt x="1920" y="1800"/>
                    <a:pt x="1920" y="2700"/>
                  </a:cubicBezTo>
                  <a:cubicBezTo>
                    <a:pt x="4080" y="4500"/>
                    <a:pt x="1920" y="6300"/>
                    <a:pt x="1920" y="8100"/>
                  </a:cubicBezTo>
                  <a:cubicBezTo>
                    <a:pt x="-240" y="10800"/>
                    <a:pt x="4080" y="10800"/>
                    <a:pt x="6240" y="13500"/>
                  </a:cubicBezTo>
                  <a:cubicBezTo>
                    <a:pt x="6240" y="15300"/>
                    <a:pt x="4080" y="17100"/>
                    <a:pt x="6240" y="18900"/>
                  </a:cubicBezTo>
                  <a:cubicBezTo>
                    <a:pt x="6240" y="19800"/>
                    <a:pt x="8400" y="20700"/>
                    <a:pt x="10560" y="20700"/>
                  </a:cubicBezTo>
                  <a:cubicBezTo>
                    <a:pt x="12720" y="21600"/>
                    <a:pt x="19200" y="21600"/>
                    <a:pt x="17040" y="20700"/>
                  </a:cubicBezTo>
                  <a:cubicBezTo>
                    <a:pt x="17040" y="17100"/>
                    <a:pt x="17040" y="13500"/>
                    <a:pt x="17040" y="9000"/>
                  </a:cubicBezTo>
                  <a:cubicBezTo>
                    <a:pt x="17040" y="6300"/>
                    <a:pt x="17040" y="11700"/>
                    <a:pt x="17040" y="90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0" name="Shape 1399">
              <a:extLst>
                <a:ext uri="{FF2B5EF4-FFF2-40B4-BE49-F238E27FC236}">
                  <a16:creationId xmlns:a16="http://schemas.microsoft.com/office/drawing/2014/main" xmlns="" id="{781EA396-836C-4556-ADEB-DD4E15F923BD}"/>
                </a:ext>
              </a:extLst>
            </p:cNvPr>
            <p:cNvSpPr/>
            <p:nvPr/>
          </p:nvSpPr>
          <p:spPr>
            <a:xfrm>
              <a:off x="16447337" y="8155846"/>
              <a:ext cx="193151" cy="200926"/>
            </a:xfrm>
            <a:custGeom>
              <a:avLst/>
              <a:gdLst/>
              <a:ahLst/>
              <a:cxnLst>
                <a:cxn ang="0">
                  <a:pos x="wd2" y="hd2"/>
                </a:cxn>
                <a:cxn ang="5400000">
                  <a:pos x="wd2" y="hd2"/>
                </a:cxn>
                <a:cxn ang="10800000">
                  <a:pos x="wd2" y="hd2"/>
                </a:cxn>
                <a:cxn ang="16200000">
                  <a:pos x="wd2" y="hd2"/>
                </a:cxn>
              </a:cxnLst>
              <a:rect l="0" t="0" r="r" b="b"/>
              <a:pathLst>
                <a:path w="19851" h="21098" extrusionOk="0">
                  <a:moveTo>
                    <a:pt x="16641" y="2285"/>
                  </a:moveTo>
                  <a:cubicBezTo>
                    <a:pt x="15291" y="2285"/>
                    <a:pt x="14616" y="3679"/>
                    <a:pt x="13266" y="2982"/>
                  </a:cubicBezTo>
                  <a:cubicBezTo>
                    <a:pt x="11916" y="2982"/>
                    <a:pt x="10566" y="-502"/>
                    <a:pt x="9216" y="195"/>
                  </a:cubicBezTo>
                  <a:cubicBezTo>
                    <a:pt x="8541" y="892"/>
                    <a:pt x="7866" y="892"/>
                    <a:pt x="7866" y="195"/>
                  </a:cubicBezTo>
                  <a:cubicBezTo>
                    <a:pt x="7191" y="-502"/>
                    <a:pt x="6516" y="892"/>
                    <a:pt x="5841" y="892"/>
                  </a:cubicBezTo>
                  <a:cubicBezTo>
                    <a:pt x="4491" y="1588"/>
                    <a:pt x="3816" y="892"/>
                    <a:pt x="3141" y="892"/>
                  </a:cubicBezTo>
                  <a:cubicBezTo>
                    <a:pt x="2466" y="195"/>
                    <a:pt x="2466" y="1588"/>
                    <a:pt x="1791" y="1588"/>
                  </a:cubicBezTo>
                  <a:cubicBezTo>
                    <a:pt x="1116" y="1588"/>
                    <a:pt x="441" y="2982"/>
                    <a:pt x="1116" y="3679"/>
                  </a:cubicBezTo>
                  <a:cubicBezTo>
                    <a:pt x="1116" y="4375"/>
                    <a:pt x="2466" y="4375"/>
                    <a:pt x="2466" y="4375"/>
                  </a:cubicBezTo>
                  <a:cubicBezTo>
                    <a:pt x="2466" y="5072"/>
                    <a:pt x="1116" y="5769"/>
                    <a:pt x="1116" y="5769"/>
                  </a:cubicBezTo>
                  <a:cubicBezTo>
                    <a:pt x="1116" y="6466"/>
                    <a:pt x="2466" y="7163"/>
                    <a:pt x="2466" y="7859"/>
                  </a:cubicBezTo>
                  <a:cubicBezTo>
                    <a:pt x="2466" y="7859"/>
                    <a:pt x="1116" y="7163"/>
                    <a:pt x="1116" y="8556"/>
                  </a:cubicBezTo>
                  <a:cubicBezTo>
                    <a:pt x="1116" y="9253"/>
                    <a:pt x="1791" y="10646"/>
                    <a:pt x="441" y="10646"/>
                  </a:cubicBezTo>
                  <a:cubicBezTo>
                    <a:pt x="1116" y="11343"/>
                    <a:pt x="1116" y="12040"/>
                    <a:pt x="441" y="12737"/>
                  </a:cubicBezTo>
                  <a:cubicBezTo>
                    <a:pt x="441" y="14130"/>
                    <a:pt x="-909" y="14130"/>
                    <a:pt x="1116" y="15524"/>
                  </a:cubicBezTo>
                  <a:cubicBezTo>
                    <a:pt x="1791" y="15524"/>
                    <a:pt x="3141" y="16221"/>
                    <a:pt x="3816" y="17614"/>
                  </a:cubicBezTo>
                  <a:cubicBezTo>
                    <a:pt x="4491" y="18311"/>
                    <a:pt x="3816" y="19704"/>
                    <a:pt x="3816" y="21098"/>
                  </a:cubicBezTo>
                  <a:cubicBezTo>
                    <a:pt x="6516" y="20401"/>
                    <a:pt x="8541" y="19008"/>
                    <a:pt x="11916" y="19008"/>
                  </a:cubicBezTo>
                  <a:cubicBezTo>
                    <a:pt x="13266" y="18311"/>
                    <a:pt x="15291" y="19008"/>
                    <a:pt x="16641" y="19008"/>
                  </a:cubicBezTo>
                  <a:cubicBezTo>
                    <a:pt x="17991" y="19008"/>
                    <a:pt x="20016" y="19704"/>
                    <a:pt x="19341" y="17614"/>
                  </a:cubicBezTo>
                  <a:cubicBezTo>
                    <a:pt x="19341" y="16221"/>
                    <a:pt x="18666" y="15524"/>
                    <a:pt x="17991" y="14130"/>
                  </a:cubicBezTo>
                  <a:cubicBezTo>
                    <a:pt x="17991" y="12737"/>
                    <a:pt x="18666" y="11343"/>
                    <a:pt x="19341" y="9950"/>
                  </a:cubicBezTo>
                  <a:cubicBezTo>
                    <a:pt x="20016" y="7163"/>
                    <a:pt x="20691" y="2285"/>
                    <a:pt x="16641" y="228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1" name="Shape 1400">
              <a:extLst>
                <a:ext uri="{FF2B5EF4-FFF2-40B4-BE49-F238E27FC236}">
                  <a16:creationId xmlns:a16="http://schemas.microsoft.com/office/drawing/2014/main" xmlns="" id="{1753C191-5FF6-4D3F-B823-3DABE8205A3F}"/>
                </a:ext>
              </a:extLst>
            </p:cNvPr>
            <p:cNvSpPr/>
            <p:nvPr/>
          </p:nvSpPr>
          <p:spPr>
            <a:xfrm>
              <a:off x="16622549" y="8144285"/>
              <a:ext cx="145888" cy="198922"/>
            </a:xfrm>
            <a:custGeom>
              <a:avLst/>
              <a:gdLst/>
              <a:ahLst/>
              <a:cxnLst>
                <a:cxn ang="0">
                  <a:pos x="wd2" y="hd2"/>
                </a:cxn>
                <a:cxn ang="5400000">
                  <a:pos x="wd2" y="hd2"/>
                </a:cxn>
                <a:cxn ang="10800000">
                  <a:pos x="wd2" y="hd2"/>
                </a:cxn>
                <a:cxn ang="16200000">
                  <a:pos x="wd2" y="hd2"/>
                </a:cxn>
              </a:cxnLst>
              <a:rect l="0" t="0" r="r" b="b"/>
              <a:pathLst>
                <a:path w="20812" h="21600" extrusionOk="0">
                  <a:moveTo>
                    <a:pt x="17055" y="9360"/>
                  </a:moveTo>
                  <a:cubicBezTo>
                    <a:pt x="15177" y="7920"/>
                    <a:pt x="16116" y="5760"/>
                    <a:pt x="16116" y="4320"/>
                  </a:cubicBezTo>
                  <a:cubicBezTo>
                    <a:pt x="17055" y="2880"/>
                    <a:pt x="14238" y="1440"/>
                    <a:pt x="15177" y="0"/>
                  </a:cubicBezTo>
                  <a:cubicBezTo>
                    <a:pt x="10482" y="0"/>
                    <a:pt x="6725" y="0"/>
                    <a:pt x="2029" y="0"/>
                  </a:cubicBezTo>
                  <a:cubicBezTo>
                    <a:pt x="2029" y="2160"/>
                    <a:pt x="2969" y="5040"/>
                    <a:pt x="2969" y="7920"/>
                  </a:cubicBezTo>
                  <a:cubicBezTo>
                    <a:pt x="2969" y="10800"/>
                    <a:pt x="-788" y="12960"/>
                    <a:pt x="151" y="15840"/>
                  </a:cubicBezTo>
                  <a:cubicBezTo>
                    <a:pt x="1090" y="18000"/>
                    <a:pt x="2969" y="18720"/>
                    <a:pt x="2029" y="21600"/>
                  </a:cubicBezTo>
                  <a:cubicBezTo>
                    <a:pt x="4847" y="21600"/>
                    <a:pt x="5786" y="21600"/>
                    <a:pt x="8603" y="20880"/>
                  </a:cubicBezTo>
                  <a:cubicBezTo>
                    <a:pt x="13299" y="20160"/>
                    <a:pt x="17055" y="18720"/>
                    <a:pt x="20812" y="17280"/>
                  </a:cubicBezTo>
                  <a:cubicBezTo>
                    <a:pt x="18934" y="16560"/>
                    <a:pt x="17995" y="15120"/>
                    <a:pt x="17995" y="13680"/>
                  </a:cubicBezTo>
                  <a:cubicBezTo>
                    <a:pt x="17995" y="12240"/>
                    <a:pt x="17995" y="10800"/>
                    <a:pt x="17055" y="9360"/>
                  </a:cubicBezTo>
                  <a:cubicBezTo>
                    <a:pt x="15177" y="7920"/>
                    <a:pt x="17995" y="10800"/>
                    <a:pt x="17055" y="936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2" name="Shape 1401">
              <a:extLst>
                <a:ext uri="{FF2B5EF4-FFF2-40B4-BE49-F238E27FC236}">
                  <a16:creationId xmlns:a16="http://schemas.microsoft.com/office/drawing/2014/main" xmlns="" id="{2B5601C2-7F61-4A57-9393-B4FBDF2A1217}"/>
                </a:ext>
              </a:extLst>
            </p:cNvPr>
            <p:cNvSpPr/>
            <p:nvPr/>
          </p:nvSpPr>
          <p:spPr>
            <a:xfrm>
              <a:off x="16290134" y="8174983"/>
              <a:ext cx="91458" cy="103827"/>
            </a:xfrm>
            <a:custGeom>
              <a:avLst/>
              <a:gdLst/>
              <a:ahLst/>
              <a:cxnLst>
                <a:cxn ang="0">
                  <a:pos x="wd2" y="hd2"/>
                </a:cxn>
                <a:cxn ang="5400000">
                  <a:pos x="wd2" y="hd2"/>
                </a:cxn>
                <a:cxn ang="10800000">
                  <a:pos x="wd2" y="hd2"/>
                </a:cxn>
                <a:cxn ang="16200000">
                  <a:pos x="wd2" y="hd2"/>
                </a:cxn>
              </a:cxnLst>
              <a:rect l="0" t="0" r="r" b="b"/>
              <a:pathLst>
                <a:path w="19867" h="18719" extrusionOk="0">
                  <a:moveTo>
                    <a:pt x="16126" y="14933"/>
                  </a:moveTo>
                  <a:cubicBezTo>
                    <a:pt x="20446" y="13733"/>
                    <a:pt x="20446" y="7733"/>
                    <a:pt x="19006" y="5333"/>
                  </a:cubicBezTo>
                  <a:cubicBezTo>
                    <a:pt x="16126" y="533"/>
                    <a:pt x="10366" y="-1867"/>
                    <a:pt x="6046" y="1733"/>
                  </a:cubicBezTo>
                  <a:cubicBezTo>
                    <a:pt x="3166" y="2933"/>
                    <a:pt x="-1154" y="5333"/>
                    <a:pt x="286" y="7733"/>
                  </a:cubicBezTo>
                  <a:cubicBezTo>
                    <a:pt x="1726" y="10133"/>
                    <a:pt x="1726" y="11333"/>
                    <a:pt x="4606" y="12533"/>
                  </a:cubicBezTo>
                  <a:cubicBezTo>
                    <a:pt x="6046" y="14933"/>
                    <a:pt x="6046" y="16133"/>
                    <a:pt x="8926" y="17333"/>
                  </a:cubicBezTo>
                  <a:cubicBezTo>
                    <a:pt x="10366" y="18533"/>
                    <a:pt x="11806" y="19733"/>
                    <a:pt x="13246" y="17333"/>
                  </a:cubicBezTo>
                  <a:cubicBezTo>
                    <a:pt x="13246" y="16133"/>
                    <a:pt x="14686" y="16133"/>
                    <a:pt x="16126" y="14933"/>
                  </a:cubicBezTo>
                  <a:cubicBezTo>
                    <a:pt x="19006" y="13733"/>
                    <a:pt x="14686" y="16133"/>
                    <a:pt x="16126" y="1493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3" name="Shape 1402">
              <a:extLst>
                <a:ext uri="{FF2B5EF4-FFF2-40B4-BE49-F238E27FC236}">
                  <a16:creationId xmlns:a16="http://schemas.microsoft.com/office/drawing/2014/main" xmlns="" id="{9B320624-8DD2-4954-8A6F-21E48AFBE260}"/>
                </a:ext>
              </a:extLst>
            </p:cNvPr>
            <p:cNvSpPr/>
            <p:nvPr/>
          </p:nvSpPr>
          <p:spPr>
            <a:xfrm>
              <a:off x="16343577" y="8222718"/>
              <a:ext cx="143183" cy="134054"/>
            </a:xfrm>
            <a:custGeom>
              <a:avLst/>
              <a:gdLst/>
              <a:ahLst/>
              <a:cxnLst>
                <a:cxn ang="0">
                  <a:pos x="wd2" y="hd2"/>
                </a:cxn>
                <a:cxn ang="5400000">
                  <a:pos x="wd2" y="hd2"/>
                </a:cxn>
                <a:cxn ang="10800000">
                  <a:pos x="wd2" y="hd2"/>
                </a:cxn>
                <a:cxn ang="16200000">
                  <a:pos x="wd2" y="hd2"/>
                </a:cxn>
              </a:cxnLst>
              <a:rect l="0" t="0" r="r" b="b"/>
              <a:pathLst>
                <a:path w="21055" h="20660" extrusionOk="0">
                  <a:moveTo>
                    <a:pt x="20618" y="16546"/>
                  </a:moveTo>
                  <a:cubicBezTo>
                    <a:pt x="21600" y="14489"/>
                    <a:pt x="19636" y="13460"/>
                    <a:pt x="18655" y="12431"/>
                  </a:cubicBezTo>
                  <a:cubicBezTo>
                    <a:pt x="17673" y="12431"/>
                    <a:pt x="13745" y="11403"/>
                    <a:pt x="15709" y="10374"/>
                  </a:cubicBezTo>
                  <a:cubicBezTo>
                    <a:pt x="16691" y="9346"/>
                    <a:pt x="16691" y="6260"/>
                    <a:pt x="15709" y="5231"/>
                  </a:cubicBezTo>
                  <a:cubicBezTo>
                    <a:pt x="14727" y="3174"/>
                    <a:pt x="13745" y="7289"/>
                    <a:pt x="12764" y="7289"/>
                  </a:cubicBezTo>
                  <a:cubicBezTo>
                    <a:pt x="9818" y="7289"/>
                    <a:pt x="10800" y="-940"/>
                    <a:pt x="8836" y="89"/>
                  </a:cubicBezTo>
                  <a:cubicBezTo>
                    <a:pt x="7855" y="1117"/>
                    <a:pt x="5891" y="2146"/>
                    <a:pt x="4909" y="3174"/>
                  </a:cubicBezTo>
                  <a:cubicBezTo>
                    <a:pt x="3927" y="5231"/>
                    <a:pt x="1964" y="6260"/>
                    <a:pt x="0" y="8317"/>
                  </a:cubicBezTo>
                  <a:cubicBezTo>
                    <a:pt x="4909" y="11403"/>
                    <a:pt x="7855" y="14489"/>
                    <a:pt x="11782" y="17574"/>
                  </a:cubicBezTo>
                  <a:cubicBezTo>
                    <a:pt x="13745" y="19631"/>
                    <a:pt x="15709" y="20660"/>
                    <a:pt x="18655" y="20660"/>
                  </a:cubicBezTo>
                  <a:cubicBezTo>
                    <a:pt x="21600" y="20660"/>
                    <a:pt x="19636" y="18603"/>
                    <a:pt x="20618" y="16546"/>
                  </a:cubicBezTo>
                  <a:cubicBezTo>
                    <a:pt x="21600" y="14489"/>
                    <a:pt x="20618" y="18603"/>
                    <a:pt x="20618" y="1654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4" name="Shape 1403">
              <a:extLst>
                <a:ext uri="{FF2B5EF4-FFF2-40B4-BE49-F238E27FC236}">
                  <a16:creationId xmlns:a16="http://schemas.microsoft.com/office/drawing/2014/main" xmlns="" id="{9551C271-3D9F-471D-8D2B-F9BB59A584B6}"/>
                </a:ext>
              </a:extLst>
            </p:cNvPr>
            <p:cNvSpPr/>
            <p:nvPr/>
          </p:nvSpPr>
          <p:spPr>
            <a:xfrm>
              <a:off x="16239622" y="8084931"/>
              <a:ext cx="230508" cy="181269"/>
            </a:xfrm>
            <a:custGeom>
              <a:avLst/>
              <a:gdLst/>
              <a:ahLst/>
              <a:cxnLst>
                <a:cxn ang="0">
                  <a:pos x="wd2" y="hd2"/>
                </a:cxn>
                <a:cxn ang="5400000">
                  <a:pos x="wd2" y="hd2"/>
                </a:cxn>
                <a:cxn ang="10800000">
                  <a:pos x="wd2" y="hd2"/>
                </a:cxn>
                <a:cxn ang="16200000">
                  <a:pos x="wd2" y="hd2"/>
                </a:cxn>
              </a:cxnLst>
              <a:rect l="0" t="0" r="r" b="b"/>
              <a:pathLst>
                <a:path w="21600" h="20141" extrusionOk="0">
                  <a:moveTo>
                    <a:pt x="6171" y="11731"/>
                  </a:moveTo>
                  <a:cubicBezTo>
                    <a:pt x="8640" y="10242"/>
                    <a:pt x="11109" y="8752"/>
                    <a:pt x="12343" y="12476"/>
                  </a:cubicBezTo>
                  <a:cubicBezTo>
                    <a:pt x="13577" y="13966"/>
                    <a:pt x="12960" y="14711"/>
                    <a:pt x="12960" y="16945"/>
                  </a:cubicBezTo>
                  <a:cubicBezTo>
                    <a:pt x="13577" y="17690"/>
                    <a:pt x="14811" y="15455"/>
                    <a:pt x="15429" y="15455"/>
                  </a:cubicBezTo>
                  <a:cubicBezTo>
                    <a:pt x="16663" y="14711"/>
                    <a:pt x="16663" y="21414"/>
                    <a:pt x="17897" y="19924"/>
                  </a:cubicBezTo>
                  <a:cubicBezTo>
                    <a:pt x="18514" y="19924"/>
                    <a:pt x="18514" y="19180"/>
                    <a:pt x="19131" y="19180"/>
                  </a:cubicBezTo>
                  <a:cubicBezTo>
                    <a:pt x="19131" y="18435"/>
                    <a:pt x="20366" y="19180"/>
                    <a:pt x="20366" y="18435"/>
                  </a:cubicBezTo>
                  <a:cubicBezTo>
                    <a:pt x="20983" y="17690"/>
                    <a:pt x="20366" y="16945"/>
                    <a:pt x="20366" y="16945"/>
                  </a:cubicBezTo>
                  <a:cubicBezTo>
                    <a:pt x="20366" y="15455"/>
                    <a:pt x="21600" y="16200"/>
                    <a:pt x="21600" y="16200"/>
                  </a:cubicBezTo>
                  <a:cubicBezTo>
                    <a:pt x="21600" y="15455"/>
                    <a:pt x="19749" y="14711"/>
                    <a:pt x="20983" y="13966"/>
                  </a:cubicBezTo>
                  <a:cubicBezTo>
                    <a:pt x="21600" y="13221"/>
                    <a:pt x="21600" y="12476"/>
                    <a:pt x="20366" y="11731"/>
                  </a:cubicBezTo>
                  <a:cubicBezTo>
                    <a:pt x="19749" y="10986"/>
                    <a:pt x="20983" y="9497"/>
                    <a:pt x="20366" y="8752"/>
                  </a:cubicBezTo>
                  <a:cubicBezTo>
                    <a:pt x="19749" y="8007"/>
                    <a:pt x="20366" y="7262"/>
                    <a:pt x="19749" y="5773"/>
                  </a:cubicBezTo>
                  <a:cubicBezTo>
                    <a:pt x="19131" y="5028"/>
                    <a:pt x="17897" y="-186"/>
                    <a:pt x="16046" y="1304"/>
                  </a:cubicBezTo>
                  <a:cubicBezTo>
                    <a:pt x="16046" y="1304"/>
                    <a:pt x="15429" y="2048"/>
                    <a:pt x="14811" y="2048"/>
                  </a:cubicBezTo>
                  <a:cubicBezTo>
                    <a:pt x="14194" y="2048"/>
                    <a:pt x="14194" y="2048"/>
                    <a:pt x="13577" y="2048"/>
                  </a:cubicBezTo>
                  <a:cubicBezTo>
                    <a:pt x="12960" y="2793"/>
                    <a:pt x="12343" y="2048"/>
                    <a:pt x="11726" y="2048"/>
                  </a:cubicBezTo>
                  <a:cubicBezTo>
                    <a:pt x="11109" y="2048"/>
                    <a:pt x="11109" y="2793"/>
                    <a:pt x="11109" y="2048"/>
                  </a:cubicBezTo>
                  <a:cubicBezTo>
                    <a:pt x="9874" y="1304"/>
                    <a:pt x="10491" y="1304"/>
                    <a:pt x="9257" y="1304"/>
                  </a:cubicBezTo>
                  <a:cubicBezTo>
                    <a:pt x="7406" y="2048"/>
                    <a:pt x="7406" y="559"/>
                    <a:pt x="6171" y="559"/>
                  </a:cubicBezTo>
                  <a:cubicBezTo>
                    <a:pt x="4937" y="-186"/>
                    <a:pt x="3703" y="-186"/>
                    <a:pt x="3086" y="559"/>
                  </a:cubicBezTo>
                  <a:cubicBezTo>
                    <a:pt x="3086" y="1304"/>
                    <a:pt x="1851" y="2048"/>
                    <a:pt x="3086" y="2793"/>
                  </a:cubicBezTo>
                  <a:cubicBezTo>
                    <a:pt x="3703" y="3538"/>
                    <a:pt x="3086" y="4283"/>
                    <a:pt x="1851" y="4283"/>
                  </a:cubicBezTo>
                  <a:cubicBezTo>
                    <a:pt x="617" y="4283"/>
                    <a:pt x="0" y="4283"/>
                    <a:pt x="0" y="5773"/>
                  </a:cubicBezTo>
                  <a:cubicBezTo>
                    <a:pt x="617" y="7262"/>
                    <a:pt x="1234" y="8007"/>
                    <a:pt x="1851" y="9497"/>
                  </a:cubicBezTo>
                  <a:cubicBezTo>
                    <a:pt x="3086" y="10986"/>
                    <a:pt x="3703" y="11731"/>
                    <a:pt x="4937" y="13966"/>
                  </a:cubicBezTo>
                  <a:cubicBezTo>
                    <a:pt x="5554" y="13221"/>
                    <a:pt x="5554" y="12476"/>
                    <a:pt x="6171" y="11731"/>
                  </a:cubicBezTo>
                  <a:cubicBezTo>
                    <a:pt x="6789" y="11731"/>
                    <a:pt x="6171" y="12476"/>
                    <a:pt x="6171" y="1173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5" name="Shape 1404">
              <a:extLst>
                <a:ext uri="{FF2B5EF4-FFF2-40B4-BE49-F238E27FC236}">
                  <a16:creationId xmlns:a16="http://schemas.microsoft.com/office/drawing/2014/main" xmlns="" id="{A2743F80-FE19-4659-933B-0C5731586AFC}"/>
                </a:ext>
              </a:extLst>
            </p:cNvPr>
            <p:cNvSpPr/>
            <p:nvPr/>
          </p:nvSpPr>
          <p:spPr>
            <a:xfrm>
              <a:off x="16178607" y="8090037"/>
              <a:ext cx="96043" cy="47471"/>
            </a:xfrm>
            <a:custGeom>
              <a:avLst/>
              <a:gdLst/>
              <a:ahLst/>
              <a:cxnLst>
                <a:cxn ang="0">
                  <a:pos x="wd2" y="hd2"/>
                </a:cxn>
                <a:cxn ang="5400000">
                  <a:pos x="wd2" y="hd2"/>
                </a:cxn>
                <a:cxn ang="10800000">
                  <a:pos x="wd2" y="hd2"/>
                </a:cxn>
                <a:cxn ang="16200000">
                  <a:pos x="wd2" y="hd2"/>
                </a:cxn>
              </a:cxnLst>
              <a:rect l="0" t="0" r="r" b="b"/>
              <a:pathLst>
                <a:path w="19531" h="21600" extrusionOk="0">
                  <a:moveTo>
                    <a:pt x="13500" y="15429"/>
                  </a:moveTo>
                  <a:cubicBezTo>
                    <a:pt x="14850" y="15429"/>
                    <a:pt x="21600" y="15429"/>
                    <a:pt x="18900" y="9257"/>
                  </a:cubicBezTo>
                  <a:cubicBezTo>
                    <a:pt x="16200" y="6171"/>
                    <a:pt x="18900" y="3086"/>
                    <a:pt x="18900" y="0"/>
                  </a:cubicBezTo>
                  <a:cubicBezTo>
                    <a:pt x="16200" y="0"/>
                    <a:pt x="12150" y="0"/>
                    <a:pt x="9450" y="0"/>
                  </a:cubicBezTo>
                  <a:cubicBezTo>
                    <a:pt x="6750" y="0"/>
                    <a:pt x="6750" y="3086"/>
                    <a:pt x="5400" y="0"/>
                  </a:cubicBezTo>
                  <a:cubicBezTo>
                    <a:pt x="2700" y="0"/>
                    <a:pt x="2700" y="0"/>
                    <a:pt x="0" y="3086"/>
                  </a:cubicBezTo>
                  <a:cubicBezTo>
                    <a:pt x="1350" y="6171"/>
                    <a:pt x="1350" y="9257"/>
                    <a:pt x="4050" y="9257"/>
                  </a:cubicBezTo>
                  <a:cubicBezTo>
                    <a:pt x="5400" y="9257"/>
                    <a:pt x="9450" y="9257"/>
                    <a:pt x="9450" y="9257"/>
                  </a:cubicBezTo>
                  <a:cubicBezTo>
                    <a:pt x="6750" y="15429"/>
                    <a:pt x="9450" y="18514"/>
                    <a:pt x="12150" y="21600"/>
                  </a:cubicBezTo>
                  <a:cubicBezTo>
                    <a:pt x="12150" y="21600"/>
                    <a:pt x="12150" y="15429"/>
                    <a:pt x="13500" y="1542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6" name="Shape 1405">
              <a:extLst>
                <a:ext uri="{FF2B5EF4-FFF2-40B4-BE49-F238E27FC236}">
                  <a16:creationId xmlns:a16="http://schemas.microsoft.com/office/drawing/2014/main" xmlns="" id="{FB6749E4-09A1-428A-ABCF-01D9D5CB7E23}"/>
                </a:ext>
              </a:extLst>
            </p:cNvPr>
            <p:cNvSpPr/>
            <p:nvPr/>
          </p:nvSpPr>
          <p:spPr>
            <a:xfrm>
              <a:off x="16171826" y="8050203"/>
              <a:ext cx="99435" cy="21750"/>
            </a:xfrm>
            <a:custGeom>
              <a:avLst/>
              <a:gdLst/>
              <a:ahLst/>
              <a:cxnLst>
                <a:cxn ang="0">
                  <a:pos x="wd2" y="hd2"/>
                </a:cxn>
                <a:cxn ang="5400000">
                  <a:pos x="wd2" y="hd2"/>
                </a:cxn>
                <a:cxn ang="10800000">
                  <a:pos x="wd2" y="hd2"/>
                </a:cxn>
                <a:cxn ang="16200000">
                  <a:pos x="wd2" y="hd2"/>
                </a:cxn>
              </a:cxnLst>
              <a:rect l="0" t="0" r="r" b="b"/>
              <a:pathLst>
                <a:path w="21600" h="17318" extrusionOk="0">
                  <a:moveTo>
                    <a:pt x="5760" y="17318"/>
                  </a:moveTo>
                  <a:cubicBezTo>
                    <a:pt x="8640" y="11918"/>
                    <a:pt x="10080" y="6518"/>
                    <a:pt x="12960" y="11918"/>
                  </a:cubicBezTo>
                  <a:cubicBezTo>
                    <a:pt x="14400" y="11918"/>
                    <a:pt x="20160" y="17318"/>
                    <a:pt x="21600" y="6518"/>
                  </a:cubicBezTo>
                  <a:cubicBezTo>
                    <a:pt x="21600" y="11918"/>
                    <a:pt x="12960" y="-4282"/>
                    <a:pt x="11520" y="1118"/>
                  </a:cubicBezTo>
                  <a:cubicBezTo>
                    <a:pt x="7200" y="6518"/>
                    <a:pt x="1440" y="-4282"/>
                    <a:pt x="0" y="17318"/>
                  </a:cubicBezTo>
                  <a:cubicBezTo>
                    <a:pt x="2880" y="17318"/>
                    <a:pt x="4320" y="17318"/>
                    <a:pt x="5760" y="17318"/>
                  </a:cubicBezTo>
                  <a:cubicBezTo>
                    <a:pt x="7200" y="17318"/>
                    <a:pt x="5760" y="17318"/>
                    <a:pt x="5760" y="1731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7" name="Shape 1406">
              <a:extLst>
                <a:ext uri="{FF2B5EF4-FFF2-40B4-BE49-F238E27FC236}">
                  <a16:creationId xmlns:a16="http://schemas.microsoft.com/office/drawing/2014/main" xmlns="" id="{624DA62E-26E4-45D8-9E83-52185C48345F}"/>
                </a:ext>
              </a:extLst>
            </p:cNvPr>
            <p:cNvSpPr/>
            <p:nvPr/>
          </p:nvSpPr>
          <p:spPr>
            <a:xfrm>
              <a:off x="16163089" y="7579173"/>
              <a:ext cx="392914" cy="437085"/>
            </a:xfrm>
            <a:custGeom>
              <a:avLst/>
              <a:gdLst/>
              <a:ahLst/>
              <a:cxnLst>
                <a:cxn ang="0">
                  <a:pos x="wd2" y="hd2"/>
                </a:cxn>
                <a:cxn ang="5400000">
                  <a:pos x="wd2" y="hd2"/>
                </a:cxn>
                <a:cxn ang="10800000">
                  <a:pos x="wd2" y="hd2"/>
                </a:cxn>
                <a:cxn ang="16200000">
                  <a:pos x="wd2" y="hd2"/>
                </a:cxn>
              </a:cxnLst>
              <a:rect l="0" t="0" r="r" b="b"/>
              <a:pathLst>
                <a:path w="21338" h="20883" extrusionOk="0">
                  <a:moveTo>
                    <a:pt x="1538" y="18106"/>
                  </a:moveTo>
                  <a:cubicBezTo>
                    <a:pt x="2258" y="18106"/>
                    <a:pt x="4418" y="17471"/>
                    <a:pt x="5138" y="18106"/>
                  </a:cubicBezTo>
                  <a:cubicBezTo>
                    <a:pt x="5498" y="18424"/>
                    <a:pt x="5858" y="18424"/>
                    <a:pt x="6218" y="18741"/>
                  </a:cubicBezTo>
                  <a:cubicBezTo>
                    <a:pt x="6578" y="19376"/>
                    <a:pt x="6938" y="19694"/>
                    <a:pt x="7298" y="20012"/>
                  </a:cubicBezTo>
                  <a:cubicBezTo>
                    <a:pt x="7658" y="20329"/>
                    <a:pt x="9098" y="21600"/>
                    <a:pt x="9458" y="20329"/>
                  </a:cubicBezTo>
                  <a:cubicBezTo>
                    <a:pt x="9818" y="18424"/>
                    <a:pt x="10538" y="20647"/>
                    <a:pt x="11258" y="20329"/>
                  </a:cubicBezTo>
                  <a:cubicBezTo>
                    <a:pt x="11618" y="19694"/>
                    <a:pt x="11618" y="19694"/>
                    <a:pt x="12338" y="19694"/>
                  </a:cubicBezTo>
                  <a:cubicBezTo>
                    <a:pt x="13058" y="19694"/>
                    <a:pt x="13418" y="19694"/>
                    <a:pt x="13778" y="19694"/>
                  </a:cubicBezTo>
                  <a:cubicBezTo>
                    <a:pt x="14498" y="19376"/>
                    <a:pt x="15218" y="19376"/>
                    <a:pt x="15578" y="19376"/>
                  </a:cubicBezTo>
                  <a:cubicBezTo>
                    <a:pt x="16658" y="19376"/>
                    <a:pt x="17738" y="19376"/>
                    <a:pt x="18818" y="19376"/>
                  </a:cubicBezTo>
                  <a:cubicBezTo>
                    <a:pt x="19178" y="19376"/>
                    <a:pt x="20258" y="19694"/>
                    <a:pt x="20618" y="19376"/>
                  </a:cubicBezTo>
                  <a:cubicBezTo>
                    <a:pt x="20978" y="19376"/>
                    <a:pt x="20618" y="17471"/>
                    <a:pt x="20618" y="17153"/>
                  </a:cubicBezTo>
                  <a:cubicBezTo>
                    <a:pt x="20258" y="15247"/>
                    <a:pt x="19898" y="13659"/>
                    <a:pt x="19898" y="12071"/>
                  </a:cubicBezTo>
                  <a:cubicBezTo>
                    <a:pt x="19538" y="9212"/>
                    <a:pt x="18818" y="6671"/>
                    <a:pt x="18458" y="3812"/>
                  </a:cubicBezTo>
                  <a:cubicBezTo>
                    <a:pt x="19538" y="3812"/>
                    <a:pt x="20618" y="3812"/>
                    <a:pt x="21338" y="3812"/>
                  </a:cubicBezTo>
                  <a:cubicBezTo>
                    <a:pt x="19178" y="2541"/>
                    <a:pt x="17018" y="1271"/>
                    <a:pt x="15218" y="0"/>
                  </a:cubicBezTo>
                  <a:cubicBezTo>
                    <a:pt x="15218" y="318"/>
                    <a:pt x="15218" y="2224"/>
                    <a:pt x="14858" y="2224"/>
                  </a:cubicBezTo>
                  <a:cubicBezTo>
                    <a:pt x="14498" y="2224"/>
                    <a:pt x="13778" y="2224"/>
                    <a:pt x="13058" y="2224"/>
                  </a:cubicBezTo>
                  <a:cubicBezTo>
                    <a:pt x="12338" y="2224"/>
                    <a:pt x="11258" y="2224"/>
                    <a:pt x="10178" y="2224"/>
                  </a:cubicBezTo>
                  <a:cubicBezTo>
                    <a:pt x="10178" y="2224"/>
                    <a:pt x="9098" y="2224"/>
                    <a:pt x="9098" y="2224"/>
                  </a:cubicBezTo>
                  <a:cubicBezTo>
                    <a:pt x="8738" y="2541"/>
                    <a:pt x="9098" y="3494"/>
                    <a:pt x="9098" y="3812"/>
                  </a:cubicBezTo>
                  <a:cubicBezTo>
                    <a:pt x="9098" y="4447"/>
                    <a:pt x="9098" y="5400"/>
                    <a:pt x="9098" y="6035"/>
                  </a:cubicBezTo>
                  <a:cubicBezTo>
                    <a:pt x="9098" y="6988"/>
                    <a:pt x="6938" y="6671"/>
                    <a:pt x="6938" y="7941"/>
                  </a:cubicBezTo>
                  <a:cubicBezTo>
                    <a:pt x="6938" y="8259"/>
                    <a:pt x="7298" y="9847"/>
                    <a:pt x="6938" y="10165"/>
                  </a:cubicBezTo>
                  <a:cubicBezTo>
                    <a:pt x="6938" y="10165"/>
                    <a:pt x="5858" y="10165"/>
                    <a:pt x="5498" y="10165"/>
                  </a:cubicBezTo>
                  <a:cubicBezTo>
                    <a:pt x="4058" y="10165"/>
                    <a:pt x="2258" y="10165"/>
                    <a:pt x="818" y="10165"/>
                  </a:cubicBezTo>
                  <a:cubicBezTo>
                    <a:pt x="458" y="10165"/>
                    <a:pt x="-262" y="9847"/>
                    <a:pt x="98" y="10482"/>
                  </a:cubicBezTo>
                  <a:cubicBezTo>
                    <a:pt x="458" y="10800"/>
                    <a:pt x="818" y="11118"/>
                    <a:pt x="1178" y="11435"/>
                  </a:cubicBezTo>
                  <a:cubicBezTo>
                    <a:pt x="1538" y="12071"/>
                    <a:pt x="1178" y="12706"/>
                    <a:pt x="818" y="13024"/>
                  </a:cubicBezTo>
                  <a:cubicBezTo>
                    <a:pt x="818" y="13976"/>
                    <a:pt x="1898" y="14294"/>
                    <a:pt x="1898" y="15247"/>
                  </a:cubicBezTo>
                  <a:cubicBezTo>
                    <a:pt x="2258" y="16200"/>
                    <a:pt x="1178" y="17471"/>
                    <a:pt x="818" y="18424"/>
                  </a:cubicBezTo>
                  <a:cubicBezTo>
                    <a:pt x="1178" y="18424"/>
                    <a:pt x="1178" y="18106"/>
                    <a:pt x="1538" y="18106"/>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8" name="Shape 1407">
              <a:extLst>
                <a:ext uri="{FF2B5EF4-FFF2-40B4-BE49-F238E27FC236}">
                  <a16:creationId xmlns:a16="http://schemas.microsoft.com/office/drawing/2014/main" xmlns="" id="{D51F4586-EF5F-431A-BAF3-6E089A29CD0F}"/>
                </a:ext>
              </a:extLst>
            </p:cNvPr>
            <p:cNvSpPr/>
            <p:nvPr/>
          </p:nvSpPr>
          <p:spPr>
            <a:xfrm>
              <a:off x="16163520" y="7955805"/>
              <a:ext cx="186837" cy="143939"/>
            </a:xfrm>
            <a:custGeom>
              <a:avLst/>
              <a:gdLst/>
              <a:ahLst/>
              <a:cxnLst>
                <a:cxn ang="0">
                  <a:pos x="wd2" y="hd2"/>
                </a:cxn>
                <a:cxn ang="5400000">
                  <a:pos x="wd2" y="hd2"/>
                </a:cxn>
                <a:cxn ang="10800000">
                  <a:pos x="wd2" y="hd2"/>
                </a:cxn>
                <a:cxn ang="16200000">
                  <a:pos x="wd2" y="hd2"/>
                </a:cxn>
              </a:cxnLst>
              <a:rect l="0" t="0" r="r" b="b"/>
              <a:pathLst>
                <a:path w="21009" h="20528" extrusionOk="0">
                  <a:moveTo>
                    <a:pt x="5368" y="20139"/>
                  </a:moveTo>
                  <a:cubicBezTo>
                    <a:pt x="6112" y="20139"/>
                    <a:pt x="6112" y="19200"/>
                    <a:pt x="6857" y="19200"/>
                  </a:cubicBezTo>
                  <a:cubicBezTo>
                    <a:pt x="8347" y="19200"/>
                    <a:pt x="9092" y="19200"/>
                    <a:pt x="10581" y="19200"/>
                  </a:cubicBezTo>
                  <a:cubicBezTo>
                    <a:pt x="12071" y="19200"/>
                    <a:pt x="14306" y="18261"/>
                    <a:pt x="16540" y="19200"/>
                  </a:cubicBezTo>
                  <a:cubicBezTo>
                    <a:pt x="17285" y="20139"/>
                    <a:pt x="18030" y="21078"/>
                    <a:pt x="19519" y="20139"/>
                  </a:cubicBezTo>
                  <a:cubicBezTo>
                    <a:pt x="21009" y="20139"/>
                    <a:pt x="21009" y="19200"/>
                    <a:pt x="21009" y="17321"/>
                  </a:cubicBezTo>
                  <a:cubicBezTo>
                    <a:pt x="21009" y="15443"/>
                    <a:pt x="18030" y="14504"/>
                    <a:pt x="18030" y="12626"/>
                  </a:cubicBezTo>
                  <a:cubicBezTo>
                    <a:pt x="18030" y="12626"/>
                    <a:pt x="18030" y="8869"/>
                    <a:pt x="18030" y="8869"/>
                  </a:cubicBezTo>
                  <a:cubicBezTo>
                    <a:pt x="17285" y="8869"/>
                    <a:pt x="14306" y="4174"/>
                    <a:pt x="13561" y="3235"/>
                  </a:cubicBezTo>
                  <a:cubicBezTo>
                    <a:pt x="11326" y="417"/>
                    <a:pt x="9092" y="-522"/>
                    <a:pt x="6112" y="417"/>
                  </a:cubicBezTo>
                  <a:cubicBezTo>
                    <a:pt x="5368" y="417"/>
                    <a:pt x="3133" y="-522"/>
                    <a:pt x="3133" y="417"/>
                  </a:cubicBezTo>
                  <a:cubicBezTo>
                    <a:pt x="2388" y="1356"/>
                    <a:pt x="899" y="3235"/>
                    <a:pt x="899" y="5113"/>
                  </a:cubicBezTo>
                  <a:cubicBezTo>
                    <a:pt x="1643" y="6991"/>
                    <a:pt x="1643" y="7930"/>
                    <a:pt x="154" y="8869"/>
                  </a:cubicBezTo>
                  <a:cubicBezTo>
                    <a:pt x="-591" y="8869"/>
                    <a:pt x="1643" y="10748"/>
                    <a:pt x="899" y="10748"/>
                  </a:cubicBezTo>
                  <a:cubicBezTo>
                    <a:pt x="2388" y="11687"/>
                    <a:pt x="899" y="11687"/>
                    <a:pt x="899" y="12626"/>
                  </a:cubicBezTo>
                  <a:cubicBezTo>
                    <a:pt x="899" y="12626"/>
                    <a:pt x="1643" y="13565"/>
                    <a:pt x="2388" y="13565"/>
                  </a:cubicBezTo>
                  <a:cubicBezTo>
                    <a:pt x="2388" y="14504"/>
                    <a:pt x="5368" y="13565"/>
                    <a:pt x="6112" y="13565"/>
                  </a:cubicBezTo>
                  <a:cubicBezTo>
                    <a:pt x="6857" y="13565"/>
                    <a:pt x="6857" y="12626"/>
                    <a:pt x="6857" y="12626"/>
                  </a:cubicBezTo>
                  <a:cubicBezTo>
                    <a:pt x="7602" y="12626"/>
                    <a:pt x="12071" y="15443"/>
                    <a:pt x="12071" y="14504"/>
                  </a:cubicBezTo>
                  <a:cubicBezTo>
                    <a:pt x="11326" y="16382"/>
                    <a:pt x="8347" y="15443"/>
                    <a:pt x="7602" y="15443"/>
                  </a:cubicBezTo>
                  <a:cubicBezTo>
                    <a:pt x="6112" y="14504"/>
                    <a:pt x="5368" y="16382"/>
                    <a:pt x="3878" y="16382"/>
                  </a:cubicBezTo>
                  <a:cubicBezTo>
                    <a:pt x="1643" y="16382"/>
                    <a:pt x="154" y="16382"/>
                    <a:pt x="1643" y="19200"/>
                  </a:cubicBezTo>
                  <a:cubicBezTo>
                    <a:pt x="1643" y="20139"/>
                    <a:pt x="2388" y="19200"/>
                    <a:pt x="3133" y="19200"/>
                  </a:cubicBezTo>
                  <a:cubicBezTo>
                    <a:pt x="3878" y="19200"/>
                    <a:pt x="4623" y="20139"/>
                    <a:pt x="5368" y="20139"/>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69" name="Shape 1408">
              <a:extLst>
                <a:ext uri="{FF2B5EF4-FFF2-40B4-BE49-F238E27FC236}">
                  <a16:creationId xmlns:a16="http://schemas.microsoft.com/office/drawing/2014/main" xmlns="" id="{755BCE97-53BC-444D-8372-47B193EF52A3}"/>
                </a:ext>
              </a:extLst>
            </p:cNvPr>
            <p:cNvSpPr/>
            <p:nvPr/>
          </p:nvSpPr>
          <p:spPr>
            <a:xfrm>
              <a:off x="16325498" y="7657455"/>
              <a:ext cx="544808" cy="512300"/>
            </a:xfrm>
            <a:custGeom>
              <a:avLst/>
              <a:gdLst/>
              <a:ahLst/>
              <a:cxnLst>
                <a:cxn ang="0">
                  <a:pos x="wd2" y="hd2"/>
                </a:cxn>
                <a:cxn ang="5400000">
                  <a:pos x="wd2" y="hd2"/>
                </a:cxn>
                <a:cxn ang="10800000">
                  <a:pos x="wd2" y="hd2"/>
                </a:cxn>
                <a:cxn ang="16200000">
                  <a:pos x="wd2" y="hd2"/>
                </a:cxn>
              </a:cxnLst>
              <a:rect l="0" t="0" r="r" b="b"/>
              <a:pathLst>
                <a:path w="21168" h="21377" extrusionOk="0">
                  <a:moveTo>
                    <a:pt x="6943" y="123"/>
                  </a:moveTo>
                  <a:cubicBezTo>
                    <a:pt x="7457" y="4277"/>
                    <a:pt x="7971" y="8431"/>
                    <a:pt x="8486" y="12308"/>
                  </a:cubicBezTo>
                  <a:cubicBezTo>
                    <a:pt x="8486" y="12861"/>
                    <a:pt x="9000" y="13692"/>
                    <a:pt x="8229" y="13692"/>
                  </a:cubicBezTo>
                  <a:cubicBezTo>
                    <a:pt x="7200" y="13692"/>
                    <a:pt x="5914" y="13692"/>
                    <a:pt x="4886" y="13692"/>
                  </a:cubicBezTo>
                  <a:cubicBezTo>
                    <a:pt x="4371" y="13692"/>
                    <a:pt x="4114" y="13692"/>
                    <a:pt x="3857" y="13692"/>
                  </a:cubicBezTo>
                  <a:cubicBezTo>
                    <a:pt x="3600" y="13692"/>
                    <a:pt x="3343" y="13969"/>
                    <a:pt x="3086" y="13969"/>
                  </a:cubicBezTo>
                  <a:cubicBezTo>
                    <a:pt x="2829" y="14246"/>
                    <a:pt x="2571" y="13969"/>
                    <a:pt x="2057" y="13969"/>
                  </a:cubicBezTo>
                  <a:cubicBezTo>
                    <a:pt x="1800" y="13969"/>
                    <a:pt x="1800" y="14523"/>
                    <a:pt x="1543" y="14246"/>
                  </a:cubicBezTo>
                  <a:cubicBezTo>
                    <a:pt x="1286" y="14246"/>
                    <a:pt x="1029" y="13692"/>
                    <a:pt x="771" y="13692"/>
                  </a:cubicBezTo>
                  <a:cubicBezTo>
                    <a:pt x="514" y="13692"/>
                    <a:pt x="514" y="15354"/>
                    <a:pt x="0" y="15077"/>
                  </a:cubicBezTo>
                  <a:cubicBezTo>
                    <a:pt x="0" y="15354"/>
                    <a:pt x="0" y="15908"/>
                    <a:pt x="0" y="16184"/>
                  </a:cubicBezTo>
                  <a:cubicBezTo>
                    <a:pt x="0" y="16738"/>
                    <a:pt x="514" y="16738"/>
                    <a:pt x="771" y="17292"/>
                  </a:cubicBezTo>
                  <a:cubicBezTo>
                    <a:pt x="1029" y="17569"/>
                    <a:pt x="771" y="18123"/>
                    <a:pt x="1029" y="18400"/>
                  </a:cubicBezTo>
                  <a:cubicBezTo>
                    <a:pt x="1286" y="18954"/>
                    <a:pt x="1543" y="18400"/>
                    <a:pt x="1800" y="18677"/>
                  </a:cubicBezTo>
                  <a:cubicBezTo>
                    <a:pt x="1800" y="18954"/>
                    <a:pt x="2571" y="18677"/>
                    <a:pt x="2829" y="18677"/>
                  </a:cubicBezTo>
                  <a:cubicBezTo>
                    <a:pt x="3086" y="18677"/>
                    <a:pt x="3600" y="18123"/>
                    <a:pt x="3857" y="18123"/>
                  </a:cubicBezTo>
                  <a:cubicBezTo>
                    <a:pt x="4371" y="18677"/>
                    <a:pt x="4629" y="20061"/>
                    <a:pt x="5143" y="20615"/>
                  </a:cubicBezTo>
                  <a:cubicBezTo>
                    <a:pt x="5143" y="20615"/>
                    <a:pt x="4886" y="21169"/>
                    <a:pt x="5143" y="21169"/>
                  </a:cubicBezTo>
                  <a:cubicBezTo>
                    <a:pt x="5400" y="21446"/>
                    <a:pt x="5657" y="20892"/>
                    <a:pt x="5914" y="21169"/>
                  </a:cubicBezTo>
                  <a:cubicBezTo>
                    <a:pt x="6171" y="21446"/>
                    <a:pt x="6686" y="21446"/>
                    <a:pt x="6943" y="21169"/>
                  </a:cubicBezTo>
                  <a:cubicBezTo>
                    <a:pt x="7457" y="20615"/>
                    <a:pt x="7457" y="21169"/>
                    <a:pt x="7714" y="21169"/>
                  </a:cubicBezTo>
                  <a:cubicBezTo>
                    <a:pt x="8486" y="21169"/>
                    <a:pt x="9000" y="20061"/>
                    <a:pt x="9000" y="19508"/>
                  </a:cubicBezTo>
                  <a:cubicBezTo>
                    <a:pt x="9000" y="19231"/>
                    <a:pt x="8486" y="19231"/>
                    <a:pt x="9000" y="18954"/>
                  </a:cubicBezTo>
                  <a:cubicBezTo>
                    <a:pt x="9257" y="18677"/>
                    <a:pt x="9771" y="18954"/>
                    <a:pt x="10029" y="18400"/>
                  </a:cubicBezTo>
                  <a:cubicBezTo>
                    <a:pt x="10029" y="18123"/>
                    <a:pt x="10286" y="17569"/>
                    <a:pt x="10286" y="17292"/>
                  </a:cubicBezTo>
                  <a:cubicBezTo>
                    <a:pt x="10543" y="16738"/>
                    <a:pt x="10543" y="16461"/>
                    <a:pt x="10800" y="17015"/>
                  </a:cubicBezTo>
                  <a:cubicBezTo>
                    <a:pt x="11571" y="17569"/>
                    <a:pt x="12086" y="15354"/>
                    <a:pt x="12600" y="15631"/>
                  </a:cubicBezTo>
                  <a:cubicBezTo>
                    <a:pt x="12857" y="15631"/>
                    <a:pt x="12857" y="15631"/>
                    <a:pt x="13114" y="15631"/>
                  </a:cubicBezTo>
                  <a:cubicBezTo>
                    <a:pt x="13114" y="15631"/>
                    <a:pt x="13371" y="15354"/>
                    <a:pt x="13371" y="15354"/>
                  </a:cubicBezTo>
                  <a:cubicBezTo>
                    <a:pt x="13629" y="15077"/>
                    <a:pt x="13886" y="15077"/>
                    <a:pt x="14143" y="14800"/>
                  </a:cubicBezTo>
                  <a:cubicBezTo>
                    <a:pt x="14914" y="13969"/>
                    <a:pt x="15686" y="14800"/>
                    <a:pt x="16714" y="14523"/>
                  </a:cubicBezTo>
                  <a:cubicBezTo>
                    <a:pt x="17229" y="14523"/>
                    <a:pt x="17486" y="14246"/>
                    <a:pt x="18000" y="14246"/>
                  </a:cubicBezTo>
                  <a:cubicBezTo>
                    <a:pt x="18771" y="14246"/>
                    <a:pt x="19543" y="14246"/>
                    <a:pt x="20057" y="13969"/>
                  </a:cubicBezTo>
                  <a:cubicBezTo>
                    <a:pt x="21600" y="13415"/>
                    <a:pt x="21086" y="9815"/>
                    <a:pt x="21086" y="8431"/>
                  </a:cubicBezTo>
                  <a:cubicBezTo>
                    <a:pt x="20829" y="8708"/>
                    <a:pt x="20057" y="9261"/>
                    <a:pt x="19800" y="8708"/>
                  </a:cubicBezTo>
                  <a:cubicBezTo>
                    <a:pt x="19543" y="8431"/>
                    <a:pt x="20057" y="7877"/>
                    <a:pt x="19800" y="7600"/>
                  </a:cubicBezTo>
                  <a:cubicBezTo>
                    <a:pt x="19543" y="7046"/>
                    <a:pt x="18514" y="7323"/>
                    <a:pt x="18000" y="7046"/>
                  </a:cubicBezTo>
                  <a:cubicBezTo>
                    <a:pt x="17486" y="7046"/>
                    <a:pt x="17229" y="6215"/>
                    <a:pt x="16971" y="5938"/>
                  </a:cubicBezTo>
                  <a:cubicBezTo>
                    <a:pt x="16971" y="5661"/>
                    <a:pt x="16714" y="5384"/>
                    <a:pt x="16200" y="5384"/>
                  </a:cubicBezTo>
                  <a:cubicBezTo>
                    <a:pt x="15686" y="4831"/>
                    <a:pt x="14914" y="4277"/>
                    <a:pt x="14400" y="3723"/>
                  </a:cubicBezTo>
                  <a:cubicBezTo>
                    <a:pt x="12857" y="2892"/>
                    <a:pt x="11314" y="1784"/>
                    <a:pt x="10029" y="677"/>
                  </a:cubicBezTo>
                  <a:cubicBezTo>
                    <a:pt x="9771" y="677"/>
                    <a:pt x="9257" y="123"/>
                    <a:pt x="9000" y="123"/>
                  </a:cubicBezTo>
                  <a:cubicBezTo>
                    <a:pt x="8486" y="-154"/>
                    <a:pt x="7714" y="123"/>
                    <a:pt x="6943" y="123"/>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0" name="Shape 1409">
              <a:extLst>
                <a:ext uri="{FF2B5EF4-FFF2-40B4-BE49-F238E27FC236}">
                  <a16:creationId xmlns:a16="http://schemas.microsoft.com/office/drawing/2014/main" xmlns="" id="{3130FEC7-07E4-4A4F-AB8F-A8225E3C7548}"/>
                </a:ext>
              </a:extLst>
            </p:cNvPr>
            <p:cNvSpPr/>
            <p:nvPr/>
          </p:nvSpPr>
          <p:spPr>
            <a:xfrm>
              <a:off x="17521727" y="7414159"/>
              <a:ext cx="360821" cy="357153"/>
            </a:xfrm>
            <a:custGeom>
              <a:avLst/>
              <a:gdLst/>
              <a:ahLst/>
              <a:cxnLst>
                <a:cxn ang="0">
                  <a:pos x="wd2" y="hd2"/>
                </a:cxn>
                <a:cxn ang="5400000">
                  <a:pos x="wd2" y="hd2"/>
                </a:cxn>
                <a:cxn ang="10800000">
                  <a:pos x="wd2" y="hd2"/>
                </a:cxn>
                <a:cxn ang="16200000">
                  <a:pos x="wd2" y="hd2"/>
                </a:cxn>
              </a:cxnLst>
              <a:rect l="0" t="0" r="r" b="b"/>
              <a:pathLst>
                <a:path w="21289" h="21600" extrusionOk="0">
                  <a:moveTo>
                    <a:pt x="17362" y="21600"/>
                  </a:moveTo>
                  <a:cubicBezTo>
                    <a:pt x="17754" y="21600"/>
                    <a:pt x="17754" y="20400"/>
                    <a:pt x="18540" y="20400"/>
                  </a:cubicBezTo>
                  <a:cubicBezTo>
                    <a:pt x="19718" y="20400"/>
                    <a:pt x="18933" y="19600"/>
                    <a:pt x="19718" y="19200"/>
                  </a:cubicBezTo>
                  <a:cubicBezTo>
                    <a:pt x="20896" y="18800"/>
                    <a:pt x="20896" y="18800"/>
                    <a:pt x="20896" y="17600"/>
                  </a:cubicBezTo>
                  <a:cubicBezTo>
                    <a:pt x="20504" y="16800"/>
                    <a:pt x="20504" y="16800"/>
                    <a:pt x="21289" y="16800"/>
                  </a:cubicBezTo>
                  <a:cubicBezTo>
                    <a:pt x="20896" y="16800"/>
                    <a:pt x="19718" y="14800"/>
                    <a:pt x="19325" y="14400"/>
                  </a:cubicBezTo>
                  <a:cubicBezTo>
                    <a:pt x="18933" y="12800"/>
                    <a:pt x="18147" y="11200"/>
                    <a:pt x="17362" y="10000"/>
                  </a:cubicBezTo>
                  <a:cubicBezTo>
                    <a:pt x="16576" y="8800"/>
                    <a:pt x="16184" y="7200"/>
                    <a:pt x="15398" y="6400"/>
                  </a:cubicBezTo>
                  <a:cubicBezTo>
                    <a:pt x="15005" y="6000"/>
                    <a:pt x="14220" y="3600"/>
                    <a:pt x="14613" y="3200"/>
                  </a:cubicBezTo>
                  <a:cubicBezTo>
                    <a:pt x="14613" y="3200"/>
                    <a:pt x="17754" y="8800"/>
                    <a:pt x="18147" y="8800"/>
                  </a:cubicBezTo>
                  <a:cubicBezTo>
                    <a:pt x="18540" y="8800"/>
                    <a:pt x="18933" y="7600"/>
                    <a:pt x="18933" y="7600"/>
                  </a:cubicBezTo>
                  <a:cubicBezTo>
                    <a:pt x="18933" y="6800"/>
                    <a:pt x="18933" y="6000"/>
                    <a:pt x="18540" y="5600"/>
                  </a:cubicBezTo>
                  <a:cubicBezTo>
                    <a:pt x="18540" y="4000"/>
                    <a:pt x="18147" y="2400"/>
                    <a:pt x="18147" y="800"/>
                  </a:cubicBezTo>
                  <a:cubicBezTo>
                    <a:pt x="17362" y="1600"/>
                    <a:pt x="15398" y="1600"/>
                    <a:pt x="14613" y="800"/>
                  </a:cubicBezTo>
                  <a:cubicBezTo>
                    <a:pt x="13042" y="0"/>
                    <a:pt x="11078" y="400"/>
                    <a:pt x="9507" y="1200"/>
                  </a:cubicBezTo>
                  <a:cubicBezTo>
                    <a:pt x="8329" y="2000"/>
                    <a:pt x="7151" y="1600"/>
                    <a:pt x="5973" y="1200"/>
                  </a:cubicBezTo>
                  <a:cubicBezTo>
                    <a:pt x="4402" y="800"/>
                    <a:pt x="2831" y="800"/>
                    <a:pt x="1260" y="400"/>
                  </a:cubicBezTo>
                  <a:cubicBezTo>
                    <a:pt x="1260" y="400"/>
                    <a:pt x="867" y="0"/>
                    <a:pt x="867" y="0"/>
                  </a:cubicBezTo>
                  <a:cubicBezTo>
                    <a:pt x="474" y="400"/>
                    <a:pt x="474" y="800"/>
                    <a:pt x="82" y="1200"/>
                  </a:cubicBezTo>
                  <a:cubicBezTo>
                    <a:pt x="-311" y="1600"/>
                    <a:pt x="867" y="2000"/>
                    <a:pt x="474" y="2800"/>
                  </a:cubicBezTo>
                  <a:cubicBezTo>
                    <a:pt x="82" y="3200"/>
                    <a:pt x="82" y="3600"/>
                    <a:pt x="82" y="4400"/>
                  </a:cubicBezTo>
                  <a:cubicBezTo>
                    <a:pt x="474" y="4400"/>
                    <a:pt x="474" y="4800"/>
                    <a:pt x="474" y="5200"/>
                  </a:cubicBezTo>
                  <a:cubicBezTo>
                    <a:pt x="474" y="6800"/>
                    <a:pt x="474" y="8400"/>
                    <a:pt x="474" y="10000"/>
                  </a:cubicBezTo>
                  <a:cubicBezTo>
                    <a:pt x="474" y="11200"/>
                    <a:pt x="474" y="20800"/>
                    <a:pt x="474" y="20800"/>
                  </a:cubicBezTo>
                  <a:cubicBezTo>
                    <a:pt x="4794" y="20800"/>
                    <a:pt x="8722" y="20800"/>
                    <a:pt x="13042" y="20800"/>
                  </a:cubicBezTo>
                  <a:cubicBezTo>
                    <a:pt x="13827" y="20800"/>
                    <a:pt x="14613" y="20800"/>
                    <a:pt x="15398" y="20800"/>
                  </a:cubicBezTo>
                  <a:cubicBezTo>
                    <a:pt x="16184" y="20800"/>
                    <a:pt x="16576" y="21600"/>
                    <a:pt x="17362"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1" name="Shape 1410">
              <a:extLst>
                <a:ext uri="{FF2B5EF4-FFF2-40B4-BE49-F238E27FC236}">
                  <a16:creationId xmlns:a16="http://schemas.microsoft.com/office/drawing/2014/main" xmlns="" id="{26296B2C-7AEB-4A43-B024-CFF82EC74534}"/>
                </a:ext>
              </a:extLst>
            </p:cNvPr>
            <p:cNvSpPr/>
            <p:nvPr/>
          </p:nvSpPr>
          <p:spPr>
            <a:xfrm>
              <a:off x="16976366" y="7208459"/>
              <a:ext cx="131049" cy="257693"/>
            </a:xfrm>
            <a:custGeom>
              <a:avLst/>
              <a:gdLst/>
              <a:ahLst/>
              <a:cxnLst>
                <a:cxn ang="0">
                  <a:pos x="wd2" y="hd2"/>
                </a:cxn>
                <a:cxn ang="5400000">
                  <a:pos x="wd2" y="hd2"/>
                </a:cxn>
                <a:cxn ang="10800000">
                  <a:pos x="wd2" y="hd2"/>
                </a:cxn>
                <a:cxn ang="16200000">
                  <a:pos x="wd2" y="hd2"/>
                </a:cxn>
              </a:cxnLst>
              <a:rect l="0" t="0" r="r" b="b"/>
              <a:pathLst>
                <a:path w="21229" h="21600" extrusionOk="0">
                  <a:moveTo>
                    <a:pt x="14749" y="18831"/>
                  </a:moveTo>
                  <a:cubicBezTo>
                    <a:pt x="12589" y="17723"/>
                    <a:pt x="16909" y="16615"/>
                    <a:pt x="17989" y="16615"/>
                  </a:cubicBezTo>
                  <a:cubicBezTo>
                    <a:pt x="20149" y="16062"/>
                    <a:pt x="21229" y="15508"/>
                    <a:pt x="21229" y="14954"/>
                  </a:cubicBezTo>
                  <a:cubicBezTo>
                    <a:pt x="21229" y="14400"/>
                    <a:pt x="21229" y="13846"/>
                    <a:pt x="21229" y="13292"/>
                  </a:cubicBezTo>
                  <a:cubicBezTo>
                    <a:pt x="21229" y="12738"/>
                    <a:pt x="20149" y="12738"/>
                    <a:pt x="20149" y="12738"/>
                  </a:cubicBezTo>
                  <a:cubicBezTo>
                    <a:pt x="19069" y="12185"/>
                    <a:pt x="19069" y="11631"/>
                    <a:pt x="17989" y="11077"/>
                  </a:cubicBezTo>
                  <a:cubicBezTo>
                    <a:pt x="16909" y="11077"/>
                    <a:pt x="15829" y="11631"/>
                    <a:pt x="14749" y="11077"/>
                  </a:cubicBezTo>
                  <a:cubicBezTo>
                    <a:pt x="11509" y="9969"/>
                    <a:pt x="14749" y="9415"/>
                    <a:pt x="16909" y="8862"/>
                  </a:cubicBezTo>
                  <a:cubicBezTo>
                    <a:pt x="19069" y="8308"/>
                    <a:pt x="20149" y="6646"/>
                    <a:pt x="17989" y="5538"/>
                  </a:cubicBezTo>
                  <a:cubicBezTo>
                    <a:pt x="17989" y="4985"/>
                    <a:pt x="14749" y="3877"/>
                    <a:pt x="15829" y="3323"/>
                  </a:cubicBezTo>
                  <a:cubicBezTo>
                    <a:pt x="16909" y="2769"/>
                    <a:pt x="17989" y="2769"/>
                    <a:pt x="19069" y="2215"/>
                  </a:cubicBezTo>
                  <a:cubicBezTo>
                    <a:pt x="19069" y="2215"/>
                    <a:pt x="19069" y="554"/>
                    <a:pt x="19069" y="554"/>
                  </a:cubicBezTo>
                  <a:cubicBezTo>
                    <a:pt x="17989" y="554"/>
                    <a:pt x="16909" y="2215"/>
                    <a:pt x="15829" y="1662"/>
                  </a:cubicBezTo>
                  <a:cubicBezTo>
                    <a:pt x="15829" y="1662"/>
                    <a:pt x="14749" y="1108"/>
                    <a:pt x="14749" y="1108"/>
                  </a:cubicBezTo>
                  <a:cubicBezTo>
                    <a:pt x="13669" y="554"/>
                    <a:pt x="12589" y="0"/>
                    <a:pt x="11509" y="0"/>
                  </a:cubicBezTo>
                  <a:cubicBezTo>
                    <a:pt x="9349" y="554"/>
                    <a:pt x="6109" y="1108"/>
                    <a:pt x="5029" y="2215"/>
                  </a:cubicBezTo>
                  <a:cubicBezTo>
                    <a:pt x="2869" y="4431"/>
                    <a:pt x="5029" y="7754"/>
                    <a:pt x="1789" y="9415"/>
                  </a:cubicBezTo>
                  <a:cubicBezTo>
                    <a:pt x="-371" y="10523"/>
                    <a:pt x="-371" y="10523"/>
                    <a:pt x="709" y="11631"/>
                  </a:cubicBezTo>
                  <a:cubicBezTo>
                    <a:pt x="709" y="12738"/>
                    <a:pt x="3949" y="13292"/>
                    <a:pt x="3949" y="14400"/>
                  </a:cubicBezTo>
                  <a:cubicBezTo>
                    <a:pt x="5029" y="15508"/>
                    <a:pt x="8269" y="16062"/>
                    <a:pt x="8269" y="16615"/>
                  </a:cubicBezTo>
                  <a:cubicBezTo>
                    <a:pt x="9349" y="18277"/>
                    <a:pt x="10429" y="20492"/>
                    <a:pt x="10429" y="21600"/>
                  </a:cubicBezTo>
                  <a:cubicBezTo>
                    <a:pt x="12589" y="21600"/>
                    <a:pt x="16909" y="20492"/>
                    <a:pt x="14749" y="18831"/>
                  </a:cubicBezTo>
                  <a:cubicBezTo>
                    <a:pt x="13669" y="18277"/>
                    <a:pt x="15829" y="19385"/>
                    <a:pt x="14749" y="1883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2" name="Shape 1411">
              <a:extLst>
                <a:ext uri="{FF2B5EF4-FFF2-40B4-BE49-F238E27FC236}">
                  <a16:creationId xmlns:a16="http://schemas.microsoft.com/office/drawing/2014/main" xmlns="" id="{6B3CE950-B0A3-4156-B4E1-F67D2F081272}"/>
                </a:ext>
              </a:extLst>
            </p:cNvPr>
            <p:cNvSpPr/>
            <p:nvPr/>
          </p:nvSpPr>
          <p:spPr>
            <a:xfrm>
              <a:off x="17038116" y="7359908"/>
              <a:ext cx="498675" cy="486000"/>
            </a:xfrm>
            <a:custGeom>
              <a:avLst/>
              <a:gdLst/>
              <a:ahLst/>
              <a:cxnLst>
                <a:cxn ang="0">
                  <a:pos x="wd2" y="hd2"/>
                </a:cxn>
                <a:cxn ang="5400000">
                  <a:pos x="wd2" y="hd2"/>
                </a:cxn>
                <a:cxn ang="10800000">
                  <a:pos x="wd2" y="hd2"/>
                </a:cxn>
                <a:cxn ang="16200000">
                  <a:pos x="wd2" y="hd2"/>
                </a:cxn>
              </a:cxnLst>
              <a:rect l="0" t="0" r="r" b="b"/>
              <a:pathLst>
                <a:path w="21374" h="21600" extrusionOk="0">
                  <a:moveTo>
                    <a:pt x="5742" y="16274"/>
                  </a:moveTo>
                  <a:cubicBezTo>
                    <a:pt x="5742" y="16570"/>
                    <a:pt x="6595" y="17162"/>
                    <a:pt x="6879" y="16866"/>
                  </a:cubicBezTo>
                  <a:cubicBezTo>
                    <a:pt x="7163" y="16570"/>
                    <a:pt x="7448" y="16570"/>
                    <a:pt x="7732" y="16274"/>
                  </a:cubicBezTo>
                  <a:cubicBezTo>
                    <a:pt x="8016" y="16274"/>
                    <a:pt x="8869" y="15682"/>
                    <a:pt x="9153" y="15682"/>
                  </a:cubicBezTo>
                  <a:cubicBezTo>
                    <a:pt x="10290" y="16274"/>
                    <a:pt x="11142" y="16866"/>
                    <a:pt x="12279" y="17458"/>
                  </a:cubicBezTo>
                  <a:cubicBezTo>
                    <a:pt x="14837" y="18937"/>
                    <a:pt x="17111" y="20416"/>
                    <a:pt x="19669" y="21600"/>
                  </a:cubicBezTo>
                  <a:cubicBezTo>
                    <a:pt x="19669" y="21008"/>
                    <a:pt x="19385" y="21008"/>
                    <a:pt x="19953" y="21008"/>
                  </a:cubicBezTo>
                  <a:cubicBezTo>
                    <a:pt x="19953" y="21008"/>
                    <a:pt x="21090" y="21008"/>
                    <a:pt x="21090" y="21008"/>
                  </a:cubicBezTo>
                  <a:cubicBezTo>
                    <a:pt x="21090" y="20416"/>
                    <a:pt x="21090" y="20121"/>
                    <a:pt x="21090" y="19529"/>
                  </a:cubicBezTo>
                  <a:cubicBezTo>
                    <a:pt x="21090" y="17458"/>
                    <a:pt x="21090" y="15386"/>
                    <a:pt x="21090" y="13019"/>
                  </a:cubicBezTo>
                  <a:cubicBezTo>
                    <a:pt x="21090" y="10948"/>
                    <a:pt x="21090" y="8877"/>
                    <a:pt x="21090" y="7101"/>
                  </a:cubicBezTo>
                  <a:cubicBezTo>
                    <a:pt x="21090" y="6510"/>
                    <a:pt x="21090" y="6214"/>
                    <a:pt x="21090" y="5918"/>
                  </a:cubicBezTo>
                  <a:cubicBezTo>
                    <a:pt x="20806" y="5622"/>
                    <a:pt x="20806" y="5326"/>
                    <a:pt x="20806" y="5030"/>
                  </a:cubicBezTo>
                  <a:cubicBezTo>
                    <a:pt x="20806" y="4734"/>
                    <a:pt x="21374" y="4438"/>
                    <a:pt x="21374" y="4142"/>
                  </a:cubicBezTo>
                  <a:cubicBezTo>
                    <a:pt x="21374" y="3847"/>
                    <a:pt x="20806" y="3551"/>
                    <a:pt x="20806" y="3255"/>
                  </a:cubicBezTo>
                  <a:cubicBezTo>
                    <a:pt x="20806" y="2959"/>
                    <a:pt x="21090" y="2663"/>
                    <a:pt x="21374" y="2367"/>
                  </a:cubicBezTo>
                  <a:cubicBezTo>
                    <a:pt x="20521" y="1775"/>
                    <a:pt x="19669" y="2071"/>
                    <a:pt x="18816" y="1479"/>
                  </a:cubicBezTo>
                  <a:cubicBezTo>
                    <a:pt x="18248" y="1184"/>
                    <a:pt x="17963" y="592"/>
                    <a:pt x="17111" y="592"/>
                  </a:cubicBezTo>
                  <a:cubicBezTo>
                    <a:pt x="15974" y="592"/>
                    <a:pt x="14837" y="888"/>
                    <a:pt x="14269" y="1775"/>
                  </a:cubicBezTo>
                  <a:cubicBezTo>
                    <a:pt x="13985" y="2071"/>
                    <a:pt x="13985" y="2367"/>
                    <a:pt x="14269" y="2663"/>
                  </a:cubicBezTo>
                  <a:cubicBezTo>
                    <a:pt x="14553" y="3255"/>
                    <a:pt x="14269" y="3551"/>
                    <a:pt x="13985" y="4142"/>
                  </a:cubicBezTo>
                  <a:cubicBezTo>
                    <a:pt x="13416" y="5030"/>
                    <a:pt x="12279" y="4438"/>
                    <a:pt x="11427" y="3847"/>
                  </a:cubicBezTo>
                  <a:cubicBezTo>
                    <a:pt x="10858" y="3847"/>
                    <a:pt x="10574" y="3551"/>
                    <a:pt x="10006" y="3551"/>
                  </a:cubicBezTo>
                  <a:cubicBezTo>
                    <a:pt x="9437" y="3255"/>
                    <a:pt x="8869" y="3551"/>
                    <a:pt x="8585" y="2959"/>
                  </a:cubicBezTo>
                  <a:cubicBezTo>
                    <a:pt x="8300" y="2663"/>
                    <a:pt x="8300" y="2071"/>
                    <a:pt x="8016" y="1775"/>
                  </a:cubicBezTo>
                  <a:cubicBezTo>
                    <a:pt x="7732" y="1184"/>
                    <a:pt x="6879" y="1184"/>
                    <a:pt x="6311" y="888"/>
                  </a:cubicBezTo>
                  <a:cubicBezTo>
                    <a:pt x="5742" y="592"/>
                    <a:pt x="5174" y="592"/>
                    <a:pt x="4606" y="592"/>
                  </a:cubicBezTo>
                  <a:cubicBezTo>
                    <a:pt x="4037" y="592"/>
                    <a:pt x="3753" y="296"/>
                    <a:pt x="2900" y="0"/>
                  </a:cubicBezTo>
                  <a:cubicBezTo>
                    <a:pt x="2900" y="296"/>
                    <a:pt x="2900" y="592"/>
                    <a:pt x="2900" y="1184"/>
                  </a:cubicBezTo>
                  <a:cubicBezTo>
                    <a:pt x="2900" y="1479"/>
                    <a:pt x="2900" y="1184"/>
                    <a:pt x="2332" y="1775"/>
                  </a:cubicBezTo>
                  <a:cubicBezTo>
                    <a:pt x="2048" y="2071"/>
                    <a:pt x="1763" y="2071"/>
                    <a:pt x="1195" y="2367"/>
                  </a:cubicBezTo>
                  <a:cubicBezTo>
                    <a:pt x="627" y="2959"/>
                    <a:pt x="1479" y="3551"/>
                    <a:pt x="1195" y="4142"/>
                  </a:cubicBezTo>
                  <a:cubicBezTo>
                    <a:pt x="911" y="4734"/>
                    <a:pt x="58" y="4734"/>
                    <a:pt x="58" y="5030"/>
                  </a:cubicBezTo>
                  <a:cubicBezTo>
                    <a:pt x="58" y="5622"/>
                    <a:pt x="342" y="5918"/>
                    <a:pt x="627" y="6214"/>
                  </a:cubicBezTo>
                  <a:cubicBezTo>
                    <a:pt x="627" y="6805"/>
                    <a:pt x="627" y="7397"/>
                    <a:pt x="627" y="7693"/>
                  </a:cubicBezTo>
                  <a:cubicBezTo>
                    <a:pt x="627" y="8285"/>
                    <a:pt x="911" y="8581"/>
                    <a:pt x="627" y="9173"/>
                  </a:cubicBezTo>
                  <a:cubicBezTo>
                    <a:pt x="627" y="9468"/>
                    <a:pt x="627" y="9764"/>
                    <a:pt x="627" y="10060"/>
                  </a:cubicBezTo>
                  <a:cubicBezTo>
                    <a:pt x="627" y="10356"/>
                    <a:pt x="911" y="10652"/>
                    <a:pt x="627" y="10948"/>
                  </a:cubicBezTo>
                  <a:cubicBezTo>
                    <a:pt x="627" y="11244"/>
                    <a:pt x="-226" y="11244"/>
                    <a:pt x="58" y="11836"/>
                  </a:cubicBezTo>
                  <a:cubicBezTo>
                    <a:pt x="627" y="12427"/>
                    <a:pt x="911" y="12723"/>
                    <a:pt x="911" y="13611"/>
                  </a:cubicBezTo>
                  <a:cubicBezTo>
                    <a:pt x="911" y="14203"/>
                    <a:pt x="1479" y="13907"/>
                    <a:pt x="1763" y="14203"/>
                  </a:cubicBezTo>
                  <a:cubicBezTo>
                    <a:pt x="2332" y="14203"/>
                    <a:pt x="2616" y="14203"/>
                    <a:pt x="2900" y="14499"/>
                  </a:cubicBezTo>
                  <a:cubicBezTo>
                    <a:pt x="3185" y="14795"/>
                    <a:pt x="3469" y="15386"/>
                    <a:pt x="3753" y="15682"/>
                  </a:cubicBezTo>
                  <a:cubicBezTo>
                    <a:pt x="4321" y="15978"/>
                    <a:pt x="5174" y="15682"/>
                    <a:pt x="5742" y="16274"/>
                  </a:cubicBezTo>
                  <a:cubicBezTo>
                    <a:pt x="6027" y="16570"/>
                    <a:pt x="5458" y="15978"/>
                    <a:pt x="5742" y="16274"/>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3" name="Shape 1412">
              <a:extLst>
                <a:ext uri="{FF2B5EF4-FFF2-40B4-BE49-F238E27FC236}">
                  <a16:creationId xmlns:a16="http://schemas.microsoft.com/office/drawing/2014/main" xmlns="" id="{D3B6973A-5D0D-4CC1-9BD9-9BD69E576750}"/>
                </a:ext>
              </a:extLst>
            </p:cNvPr>
            <p:cNvSpPr/>
            <p:nvPr/>
          </p:nvSpPr>
          <p:spPr>
            <a:xfrm>
              <a:off x="16165047" y="7565611"/>
              <a:ext cx="277965" cy="226048"/>
            </a:xfrm>
            <a:custGeom>
              <a:avLst/>
              <a:gdLst/>
              <a:ahLst/>
              <a:cxnLst>
                <a:cxn ang="0">
                  <a:pos x="wd2" y="hd2"/>
                </a:cxn>
                <a:cxn ang="5400000">
                  <a:pos x="wd2" y="hd2"/>
                </a:cxn>
                <a:cxn ang="10800000">
                  <a:pos x="wd2" y="hd2"/>
                </a:cxn>
                <a:cxn ang="16200000">
                  <a:pos x="wd2" y="hd2"/>
                </a:cxn>
              </a:cxnLst>
              <a:rect l="0" t="0" r="r" b="b"/>
              <a:pathLst>
                <a:path w="21600" h="21600" extrusionOk="0">
                  <a:moveTo>
                    <a:pt x="9771" y="21600"/>
                  </a:moveTo>
                  <a:cubicBezTo>
                    <a:pt x="9771" y="19694"/>
                    <a:pt x="9257" y="16518"/>
                    <a:pt x="10286" y="15882"/>
                  </a:cubicBezTo>
                  <a:cubicBezTo>
                    <a:pt x="10800" y="15247"/>
                    <a:pt x="11829" y="14612"/>
                    <a:pt x="12343" y="13976"/>
                  </a:cubicBezTo>
                  <a:cubicBezTo>
                    <a:pt x="12857" y="13976"/>
                    <a:pt x="12857" y="12706"/>
                    <a:pt x="12857" y="12706"/>
                  </a:cubicBezTo>
                  <a:cubicBezTo>
                    <a:pt x="12857" y="10165"/>
                    <a:pt x="12857" y="8259"/>
                    <a:pt x="12857" y="5718"/>
                  </a:cubicBezTo>
                  <a:cubicBezTo>
                    <a:pt x="12857" y="5718"/>
                    <a:pt x="15943" y="5718"/>
                    <a:pt x="16457" y="5718"/>
                  </a:cubicBezTo>
                  <a:cubicBezTo>
                    <a:pt x="18000" y="5718"/>
                    <a:pt x="19543" y="5718"/>
                    <a:pt x="21086" y="5718"/>
                  </a:cubicBezTo>
                  <a:cubicBezTo>
                    <a:pt x="21600" y="5718"/>
                    <a:pt x="21600" y="1906"/>
                    <a:pt x="21600" y="1271"/>
                  </a:cubicBezTo>
                  <a:cubicBezTo>
                    <a:pt x="21600" y="0"/>
                    <a:pt x="21600" y="0"/>
                    <a:pt x="20571" y="0"/>
                  </a:cubicBezTo>
                  <a:cubicBezTo>
                    <a:pt x="16971" y="0"/>
                    <a:pt x="13886" y="0"/>
                    <a:pt x="10286" y="0"/>
                  </a:cubicBezTo>
                  <a:cubicBezTo>
                    <a:pt x="9257" y="1271"/>
                    <a:pt x="8743" y="2541"/>
                    <a:pt x="7714" y="3812"/>
                  </a:cubicBezTo>
                  <a:cubicBezTo>
                    <a:pt x="5657" y="5718"/>
                    <a:pt x="5657" y="7624"/>
                    <a:pt x="5143" y="10800"/>
                  </a:cubicBezTo>
                  <a:cubicBezTo>
                    <a:pt x="5143" y="10800"/>
                    <a:pt x="4629" y="11435"/>
                    <a:pt x="4114" y="11435"/>
                  </a:cubicBezTo>
                  <a:cubicBezTo>
                    <a:pt x="3086" y="12706"/>
                    <a:pt x="2571" y="13976"/>
                    <a:pt x="2057" y="15882"/>
                  </a:cubicBezTo>
                  <a:cubicBezTo>
                    <a:pt x="1029" y="17788"/>
                    <a:pt x="0" y="19059"/>
                    <a:pt x="0" y="21600"/>
                  </a:cubicBezTo>
                  <a:cubicBezTo>
                    <a:pt x="3086" y="21600"/>
                    <a:pt x="6686" y="21600"/>
                    <a:pt x="9771"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4" name="Shape 1413">
              <a:extLst>
                <a:ext uri="{FF2B5EF4-FFF2-40B4-BE49-F238E27FC236}">
                  <a16:creationId xmlns:a16="http://schemas.microsoft.com/office/drawing/2014/main" xmlns="" id="{37C7FA4F-2D1A-47D5-AD7C-EF682300443B}"/>
                </a:ext>
              </a:extLst>
            </p:cNvPr>
            <p:cNvSpPr/>
            <p:nvPr/>
          </p:nvSpPr>
          <p:spPr>
            <a:xfrm>
              <a:off x="16298378" y="7264316"/>
              <a:ext cx="388192" cy="301296"/>
            </a:xfrm>
            <a:custGeom>
              <a:avLst/>
              <a:gdLst/>
              <a:ahLst/>
              <a:cxnLst>
                <a:cxn ang="0">
                  <a:pos x="wd2" y="hd2"/>
                </a:cxn>
                <a:cxn ang="5400000">
                  <a:pos x="wd2" y="hd2"/>
                </a:cxn>
                <a:cxn ang="10800000">
                  <a:pos x="wd2" y="hd2"/>
                </a:cxn>
                <a:cxn ang="16200000">
                  <a:pos x="wd2" y="hd2"/>
                </a:cxn>
              </a:cxnLst>
              <a:rect l="0" t="0" r="r" b="b"/>
              <a:pathLst>
                <a:path w="21082" h="20419" extrusionOk="0">
                  <a:moveTo>
                    <a:pt x="7920" y="20419"/>
                  </a:moveTo>
                  <a:cubicBezTo>
                    <a:pt x="7920" y="19069"/>
                    <a:pt x="7560" y="18169"/>
                    <a:pt x="8280" y="17269"/>
                  </a:cubicBezTo>
                  <a:cubicBezTo>
                    <a:pt x="9000" y="16819"/>
                    <a:pt x="10080" y="16369"/>
                    <a:pt x="10440" y="15469"/>
                  </a:cubicBezTo>
                  <a:cubicBezTo>
                    <a:pt x="10800" y="15469"/>
                    <a:pt x="11520" y="15469"/>
                    <a:pt x="11880" y="15469"/>
                  </a:cubicBezTo>
                  <a:cubicBezTo>
                    <a:pt x="12240" y="15019"/>
                    <a:pt x="12960" y="15019"/>
                    <a:pt x="13680" y="14569"/>
                  </a:cubicBezTo>
                  <a:cubicBezTo>
                    <a:pt x="14040" y="14119"/>
                    <a:pt x="14040" y="13669"/>
                    <a:pt x="14400" y="13219"/>
                  </a:cubicBezTo>
                  <a:cubicBezTo>
                    <a:pt x="14760" y="12769"/>
                    <a:pt x="15840" y="13219"/>
                    <a:pt x="16200" y="12769"/>
                  </a:cubicBezTo>
                  <a:cubicBezTo>
                    <a:pt x="16560" y="12319"/>
                    <a:pt x="16560" y="11869"/>
                    <a:pt x="16560" y="11419"/>
                  </a:cubicBezTo>
                  <a:cubicBezTo>
                    <a:pt x="16560" y="10519"/>
                    <a:pt x="17640" y="10519"/>
                    <a:pt x="18000" y="10069"/>
                  </a:cubicBezTo>
                  <a:cubicBezTo>
                    <a:pt x="18360" y="9619"/>
                    <a:pt x="18360" y="9169"/>
                    <a:pt x="19080" y="9169"/>
                  </a:cubicBezTo>
                  <a:cubicBezTo>
                    <a:pt x="19440" y="9169"/>
                    <a:pt x="20520" y="9619"/>
                    <a:pt x="20880" y="9619"/>
                  </a:cubicBezTo>
                  <a:cubicBezTo>
                    <a:pt x="21600" y="9169"/>
                    <a:pt x="20160" y="6469"/>
                    <a:pt x="20160" y="6019"/>
                  </a:cubicBezTo>
                  <a:cubicBezTo>
                    <a:pt x="20160" y="5119"/>
                    <a:pt x="20160" y="4219"/>
                    <a:pt x="20160" y="3319"/>
                  </a:cubicBezTo>
                  <a:cubicBezTo>
                    <a:pt x="19800" y="2869"/>
                    <a:pt x="19800" y="2419"/>
                    <a:pt x="19800" y="1969"/>
                  </a:cubicBezTo>
                  <a:cubicBezTo>
                    <a:pt x="19080" y="1969"/>
                    <a:pt x="18720" y="1519"/>
                    <a:pt x="18360" y="1519"/>
                  </a:cubicBezTo>
                  <a:cubicBezTo>
                    <a:pt x="18000" y="1069"/>
                    <a:pt x="17280" y="1519"/>
                    <a:pt x="16920" y="1519"/>
                  </a:cubicBezTo>
                  <a:cubicBezTo>
                    <a:pt x="16560" y="1069"/>
                    <a:pt x="15840" y="1519"/>
                    <a:pt x="15120" y="1519"/>
                  </a:cubicBezTo>
                  <a:cubicBezTo>
                    <a:pt x="14400" y="1519"/>
                    <a:pt x="12960" y="-1181"/>
                    <a:pt x="12600" y="619"/>
                  </a:cubicBezTo>
                  <a:cubicBezTo>
                    <a:pt x="12240" y="1969"/>
                    <a:pt x="11880" y="3319"/>
                    <a:pt x="10800" y="4669"/>
                  </a:cubicBezTo>
                  <a:cubicBezTo>
                    <a:pt x="9720" y="6019"/>
                    <a:pt x="8280" y="6019"/>
                    <a:pt x="7200" y="7369"/>
                  </a:cubicBezTo>
                  <a:cubicBezTo>
                    <a:pt x="6480" y="8269"/>
                    <a:pt x="6120" y="9619"/>
                    <a:pt x="5760" y="10969"/>
                  </a:cubicBezTo>
                  <a:cubicBezTo>
                    <a:pt x="5760" y="11869"/>
                    <a:pt x="6120" y="13219"/>
                    <a:pt x="5760" y="14569"/>
                  </a:cubicBezTo>
                  <a:cubicBezTo>
                    <a:pt x="5400" y="15019"/>
                    <a:pt x="5040" y="15919"/>
                    <a:pt x="5040" y="16369"/>
                  </a:cubicBezTo>
                  <a:cubicBezTo>
                    <a:pt x="4680" y="17269"/>
                    <a:pt x="3960" y="17269"/>
                    <a:pt x="3240" y="17719"/>
                  </a:cubicBezTo>
                  <a:cubicBezTo>
                    <a:pt x="2880" y="18169"/>
                    <a:pt x="2520" y="18619"/>
                    <a:pt x="1800" y="19069"/>
                  </a:cubicBezTo>
                  <a:cubicBezTo>
                    <a:pt x="1440" y="19519"/>
                    <a:pt x="720" y="19519"/>
                    <a:pt x="0" y="20419"/>
                  </a:cubicBezTo>
                  <a:lnTo>
                    <a:pt x="7920" y="20419"/>
                  </a:ln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5" name="Shape 1414">
              <a:extLst>
                <a:ext uri="{FF2B5EF4-FFF2-40B4-BE49-F238E27FC236}">
                  <a16:creationId xmlns:a16="http://schemas.microsoft.com/office/drawing/2014/main" xmlns="" id="{3021DDC3-9853-4F87-B5F8-7E7ECE207B6B}"/>
                </a:ext>
              </a:extLst>
            </p:cNvPr>
            <p:cNvSpPr/>
            <p:nvPr/>
          </p:nvSpPr>
          <p:spPr>
            <a:xfrm>
              <a:off x="16443447" y="7215240"/>
              <a:ext cx="682046" cy="655533"/>
            </a:xfrm>
            <a:custGeom>
              <a:avLst/>
              <a:gdLst/>
              <a:ahLst/>
              <a:cxnLst>
                <a:cxn ang="0">
                  <a:pos x="wd2" y="hd2"/>
                </a:cxn>
                <a:cxn ang="5400000">
                  <a:pos x="wd2" y="hd2"/>
                </a:cxn>
                <a:cxn ang="10800000">
                  <a:pos x="wd2" y="hd2"/>
                </a:cxn>
                <a:cxn ang="16200000">
                  <a:pos x="wd2" y="hd2"/>
                </a:cxn>
              </a:cxnLst>
              <a:rect l="0" t="0" r="r" b="b"/>
              <a:pathLst>
                <a:path w="21444" h="21600" extrusionOk="0">
                  <a:moveTo>
                    <a:pt x="7113" y="4800"/>
                  </a:moveTo>
                  <a:cubicBezTo>
                    <a:pt x="7321" y="5018"/>
                    <a:pt x="8152" y="6327"/>
                    <a:pt x="7321" y="6327"/>
                  </a:cubicBezTo>
                  <a:cubicBezTo>
                    <a:pt x="7113" y="6109"/>
                    <a:pt x="6490" y="5891"/>
                    <a:pt x="6282" y="6109"/>
                  </a:cubicBezTo>
                  <a:cubicBezTo>
                    <a:pt x="6075" y="6327"/>
                    <a:pt x="6075" y="6327"/>
                    <a:pt x="5867" y="6545"/>
                  </a:cubicBezTo>
                  <a:cubicBezTo>
                    <a:pt x="5659" y="6764"/>
                    <a:pt x="5452" y="6764"/>
                    <a:pt x="5244" y="6764"/>
                  </a:cubicBezTo>
                  <a:cubicBezTo>
                    <a:pt x="4829" y="6982"/>
                    <a:pt x="5036" y="7418"/>
                    <a:pt x="4829" y="7636"/>
                  </a:cubicBezTo>
                  <a:cubicBezTo>
                    <a:pt x="4829" y="8073"/>
                    <a:pt x="4206" y="7855"/>
                    <a:pt x="3998" y="8073"/>
                  </a:cubicBezTo>
                  <a:cubicBezTo>
                    <a:pt x="3582" y="8073"/>
                    <a:pt x="3582" y="8509"/>
                    <a:pt x="3375" y="8727"/>
                  </a:cubicBezTo>
                  <a:cubicBezTo>
                    <a:pt x="2959" y="9164"/>
                    <a:pt x="2544" y="8945"/>
                    <a:pt x="2129" y="9164"/>
                  </a:cubicBezTo>
                  <a:cubicBezTo>
                    <a:pt x="1921" y="9164"/>
                    <a:pt x="1713" y="9164"/>
                    <a:pt x="1506" y="9382"/>
                  </a:cubicBezTo>
                  <a:cubicBezTo>
                    <a:pt x="1298" y="9382"/>
                    <a:pt x="882" y="9600"/>
                    <a:pt x="675" y="9818"/>
                  </a:cubicBezTo>
                  <a:cubicBezTo>
                    <a:pt x="-156" y="10255"/>
                    <a:pt x="52" y="10473"/>
                    <a:pt x="52" y="11345"/>
                  </a:cubicBezTo>
                  <a:cubicBezTo>
                    <a:pt x="52" y="12000"/>
                    <a:pt x="-156" y="12000"/>
                    <a:pt x="259" y="12218"/>
                  </a:cubicBezTo>
                  <a:cubicBezTo>
                    <a:pt x="467" y="12436"/>
                    <a:pt x="882" y="12655"/>
                    <a:pt x="1090" y="12873"/>
                  </a:cubicBezTo>
                  <a:cubicBezTo>
                    <a:pt x="3167" y="14400"/>
                    <a:pt x="5244" y="15709"/>
                    <a:pt x="7529" y="17236"/>
                  </a:cubicBezTo>
                  <a:cubicBezTo>
                    <a:pt x="8152" y="17673"/>
                    <a:pt x="8982" y="18327"/>
                    <a:pt x="9813" y="18764"/>
                  </a:cubicBezTo>
                  <a:cubicBezTo>
                    <a:pt x="9813" y="18982"/>
                    <a:pt x="10021" y="18982"/>
                    <a:pt x="10021" y="18982"/>
                  </a:cubicBezTo>
                  <a:cubicBezTo>
                    <a:pt x="10644" y="20073"/>
                    <a:pt x="11059" y="20073"/>
                    <a:pt x="11890" y="20291"/>
                  </a:cubicBezTo>
                  <a:cubicBezTo>
                    <a:pt x="12513" y="20509"/>
                    <a:pt x="11890" y="21382"/>
                    <a:pt x="12513" y="21600"/>
                  </a:cubicBezTo>
                  <a:cubicBezTo>
                    <a:pt x="12721" y="21600"/>
                    <a:pt x="13344" y="21382"/>
                    <a:pt x="13759" y="21164"/>
                  </a:cubicBezTo>
                  <a:cubicBezTo>
                    <a:pt x="13967" y="21164"/>
                    <a:pt x="14590" y="21164"/>
                    <a:pt x="14798" y="20945"/>
                  </a:cubicBezTo>
                  <a:cubicBezTo>
                    <a:pt x="15629" y="20291"/>
                    <a:pt x="16459" y="19636"/>
                    <a:pt x="17498" y="18982"/>
                  </a:cubicBezTo>
                  <a:cubicBezTo>
                    <a:pt x="18536" y="18327"/>
                    <a:pt x="19575" y="17455"/>
                    <a:pt x="20613" y="16800"/>
                  </a:cubicBezTo>
                  <a:cubicBezTo>
                    <a:pt x="20821" y="16800"/>
                    <a:pt x="21029" y="16582"/>
                    <a:pt x="21444" y="16364"/>
                  </a:cubicBezTo>
                  <a:cubicBezTo>
                    <a:pt x="21029" y="15491"/>
                    <a:pt x="20821" y="15273"/>
                    <a:pt x="19990" y="15055"/>
                  </a:cubicBezTo>
                  <a:cubicBezTo>
                    <a:pt x="19782" y="15055"/>
                    <a:pt x="19367" y="15055"/>
                    <a:pt x="19367" y="15055"/>
                  </a:cubicBezTo>
                  <a:cubicBezTo>
                    <a:pt x="19367" y="14400"/>
                    <a:pt x="19367" y="14182"/>
                    <a:pt x="18952" y="13745"/>
                  </a:cubicBezTo>
                  <a:cubicBezTo>
                    <a:pt x="18744" y="13309"/>
                    <a:pt x="18744" y="13309"/>
                    <a:pt x="18952" y="13091"/>
                  </a:cubicBezTo>
                  <a:cubicBezTo>
                    <a:pt x="19367" y="12655"/>
                    <a:pt x="19159" y="12436"/>
                    <a:pt x="19159" y="12000"/>
                  </a:cubicBezTo>
                  <a:cubicBezTo>
                    <a:pt x="19159" y="11564"/>
                    <a:pt x="19367" y="11345"/>
                    <a:pt x="19159" y="10909"/>
                  </a:cubicBezTo>
                  <a:cubicBezTo>
                    <a:pt x="19159" y="10691"/>
                    <a:pt x="19159" y="10473"/>
                    <a:pt x="19159" y="10036"/>
                  </a:cubicBezTo>
                  <a:cubicBezTo>
                    <a:pt x="19159" y="9818"/>
                    <a:pt x="19159" y="9382"/>
                    <a:pt x="18952" y="9164"/>
                  </a:cubicBezTo>
                  <a:cubicBezTo>
                    <a:pt x="18744" y="8945"/>
                    <a:pt x="18744" y="8509"/>
                    <a:pt x="18744" y="8073"/>
                  </a:cubicBezTo>
                  <a:cubicBezTo>
                    <a:pt x="18744" y="7418"/>
                    <a:pt x="18536" y="6545"/>
                    <a:pt x="17913" y="5891"/>
                  </a:cubicBezTo>
                  <a:cubicBezTo>
                    <a:pt x="17498" y="5455"/>
                    <a:pt x="17082" y="5018"/>
                    <a:pt x="16875" y="4364"/>
                  </a:cubicBezTo>
                  <a:cubicBezTo>
                    <a:pt x="16459" y="3491"/>
                    <a:pt x="17290" y="3709"/>
                    <a:pt x="17498" y="2836"/>
                  </a:cubicBezTo>
                  <a:cubicBezTo>
                    <a:pt x="17498" y="1964"/>
                    <a:pt x="17498" y="1309"/>
                    <a:pt x="17706" y="436"/>
                  </a:cubicBezTo>
                  <a:cubicBezTo>
                    <a:pt x="17498" y="436"/>
                    <a:pt x="17498" y="218"/>
                    <a:pt x="17290" y="218"/>
                  </a:cubicBezTo>
                  <a:cubicBezTo>
                    <a:pt x="16875" y="436"/>
                    <a:pt x="16875" y="0"/>
                    <a:pt x="16667" y="0"/>
                  </a:cubicBezTo>
                  <a:cubicBezTo>
                    <a:pt x="16459" y="0"/>
                    <a:pt x="16459" y="218"/>
                    <a:pt x="16252" y="218"/>
                  </a:cubicBezTo>
                  <a:cubicBezTo>
                    <a:pt x="15836" y="218"/>
                    <a:pt x="15836" y="0"/>
                    <a:pt x="15421" y="0"/>
                  </a:cubicBezTo>
                  <a:cubicBezTo>
                    <a:pt x="15213" y="218"/>
                    <a:pt x="15006" y="218"/>
                    <a:pt x="14798" y="436"/>
                  </a:cubicBezTo>
                  <a:cubicBezTo>
                    <a:pt x="14382" y="655"/>
                    <a:pt x="14382" y="436"/>
                    <a:pt x="13967" y="218"/>
                  </a:cubicBezTo>
                  <a:cubicBezTo>
                    <a:pt x="13552" y="218"/>
                    <a:pt x="12929" y="218"/>
                    <a:pt x="12513" y="436"/>
                  </a:cubicBezTo>
                  <a:cubicBezTo>
                    <a:pt x="11475" y="655"/>
                    <a:pt x="10436" y="655"/>
                    <a:pt x="9398" y="1091"/>
                  </a:cubicBezTo>
                  <a:cubicBezTo>
                    <a:pt x="9190" y="1309"/>
                    <a:pt x="8982" y="1527"/>
                    <a:pt x="8775" y="1527"/>
                  </a:cubicBezTo>
                  <a:cubicBezTo>
                    <a:pt x="8567" y="1745"/>
                    <a:pt x="8152" y="1745"/>
                    <a:pt x="7944" y="1745"/>
                  </a:cubicBezTo>
                  <a:cubicBezTo>
                    <a:pt x="7529" y="1964"/>
                    <a:pt x="7529" y="2618"/>
                    <a:pt x="6906" y="2618"/>
                  </a:cubicBezTo>
                  <a:cubicBezTo>
                    <a:pt x="7113" y="3273"/>
                    <a:pt x="7113" y="3927"/>
                    <a:pt x="7113" y="4800"/>
                  </a:cubicBezTo>
                  <a:cubicBezTo>
                    <a:pt x="7321" y="5018"/>
                    <a:pt x="7113" y="4364"/>
                    <a:pt x="7113" y="48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6" name="Shape 1415">
              <a:extLst>
                <a:ext uri="{FF2B5EF4-FFF2-40B4-BE49-F238E27FC236}">
                  <a16:creationId xmlns:a16="http://schemas.microsoft.com/office/drawing/2014/main" xmlns="" id="{4BB8C48E-9F64-48C6-80C4-487BF910ED30}"/>
                </a:ext>
              </a:extLst>
            </p:cNvPr>
            <p:cNvSpPr/>
            <p:nvPr/>
          </p:nvSpPr>
          <p:spPr>
            <a:xfrm>
              <a:off x="14309697" y="4730999"/>
              <a:ext cx="2017015" cy="1507726"/>
            </a:xfrm>
            <a:custGeom>
              <a:avLst/>
              <a:gdLst/>
              <a:ahLst/>
              <a:cxnLst>
                <a:cxn ang="0">
                  <a:pos x="wd2" y="hd2"/>
                </a:cxn>
                <a:cxn ang="5400000">
                  <a:pos x="wd2" y="hd2"/>
                </a:cxn>
                <a:cxn ang="10800000">
                  <a:pos x="wd2" y="hd2"/>
                </a:cxn>
                <a:cxn ang="16200000">
                  <a:pos x="wd2" y="hd2"/>
                </a:cxn>
              </a:cxnLst>
              <a:rect l="0" t="0" r="r" b="b"/>
              <a:pathLst>
                <a:path w="21541" h="21600" extrusionOk="0">
                  <a:moveTo>
                    <a:pt x="2266" y="3521"/>
                  </a:moveTo>
                  <a:cubicBezTo>
                    <a:pt x="2195" y="3616"/>
                    <a:pt x="1841" y="3806"/>
                    <a:pt x="1912" y="3901"/>
                  </a:cubicBezTo>
                  <a:cubicBezTo>
                    <a:pt x="1983" y="3996"/>
                    <a:pt x="2125" y="3996"/>
                    <a:pt x="2266" y="4092"/>
                  </a:cubicBezTo>
                  <a:cubicBezTo>
                    <a:pt x="2408" y="4092"/>
                    <a:pt x="2550" y="4092"/>
                    <a:pt x="2762" y="4092"/>
                  </a:cubicBezTo>
                  <a:cubicBezTo>
                    <a:pt x="2762" y="4092"/>
                    <a:pt x="3116" y="3996"/>
                    <a:pt x="3187" y="3996"/>
                  </a:cubicBezTo>
                  <a:cubicBezTo>
                    <a:pt x="3116" y="3996"/>
                    <a:pt x="2974" y="4092"/>
                    <a:pt x="2904" y="4187"/>
                  </a:cubicBezTo>
                  <a:cubicBezTo>
                    <a:pt x="2833" y="4282"/>
                    <a:pt x="2762" y="4377"/>
                    <a:pt x="2833" y="4567"/>
                  </a:cubicBezTo>
                  <a:cubicBezTo>
                    <a:pt x="2974" y="4758"/>
                    <a:pt x="2550" y="5233"/>
                    <a:pt x="2337" y="5138"/>
                  </a:cubicBezTo>
                  <a:cubicBezTo>
                    <a:pt x="2266" y="5043"/>
                    <a:pt x="2125" y="5138"/>
                    <a:pt x="1983" y="5138"/>
                  </a:cubicBezTo>
                  <a:cubicBezTo>
                    <a:pt x="1912" y="5043"/>
                    <a:pt x="1770" y="5138"/>
                    <a:pt x="1700" y="5138"/>
                  </a:cubicBezTo>
                  <a:cubicBezTo>
                    <a:pt x="1629" y="5138"/>
                    <a:pt x="1487" y="5138"/>
                    <a:pt x="1416" y="5329"/>
                  </a:cubicBezTo>
                  <a:cubicBezTo>
                    <a:pt x="1346" y="5424"/>
                    <a:pt x="1275" y="5424"/>
                    <a:pt x="1133" y="5424"/>
                  </a:cubicBezTo>
                  <a:cubicBezTo>
                    <a:pt x="921" y="5519"/>
                    <a:pt x="708" y="5614"/>
                    <a:pt x="496" y="5614"/>
                  </a:cubicBezTo>
                  <a:cubicBezTo>
                    <a:pt x="425" y="5614"/>
                    <a:pt x="283" y="5519"/>
                    <a:pt x="283" y="5614"/>
                  </a:cubicBezTo>
                  <a:cubicBezTo>
                    <a:pt x="212" y="5709"/>
                    <a:pt x="0" y="5709"/>
                    <a:pt x="0" y="5900"/>
                  </a:cubicBezTo>
                  <a:cubicBezTo>
                    <a:pt x="0" y="5995"/>
                    <a:pt x="71" y="5900"/>
                    <a:pt x="71" y="5995"/>
                  </a:cubicBezTo>
                  <a:cubicBezTo>
                    <a:pt x="71" y="5995"/>
                    <a:pt x="0" y="6090"/>
                    <a:pt x="0" y="6090"/>
                  </a:cubicBezTo>
                  <a:cubicBezTo>
                    <a:pt x="0" y="6185"/>
                    <a:pt x="142" y="6375"/>
                    <a:pt x="212" y="6470"/>
                  </a:cubicBezTo>
                  <a:cubicBezTo>
                    <a:pt x="212" y="6470"/>
                    <a:pt x="283" y="6375"/>
                    <a:pt x="283" y="6375"/>
                  </a:cubicBezTo>
                  <a:cubicBezTo>
                    <a:pt x="354" y="6280"/>
                    <a:pt x="425" y="6375"/>
                    <a:pt x="496" y="6470"/>
                  </a:cubicBezTo>
                  <a:cubicBezTo>
                    <a:pt x="567" y="6470"/>
                    <a:pt x="921" y="6566"/>
                    <a:pt x="921" y="6375"/>
                  </a:cubicBezTo>
                  <a:cubicBezTo>
                    <a:pt x="921" y="6470"/>
                    <a:pt x="850" y="6470"/>
                    <a:pt x="921" y="6566"/>
                  </a:cubicBezTo>
                  <a:cubicBezTo>
                    <a:pt x="921" y="6661"/>
                    <a:pt x="1062" y="6756"/>
                    <a:pt x="1133" y="6756"/>
                  </a:cubicBezTo>
                  <a:cubicBezTo>
                    <a:pt x="1204" y="6851"/>
                    <a:pt x="1275" y="6851"/>
                    <a:pt x="1346" y="6851"/>
                  </a:cubicBezTo>
                  <a:cubicBezTo>
                    <a:pt x="1487" y="6851"/>
                    <a:pt x="1487" y="6661"/>
                    <a:pt x="1558" y="6756"/>
                  </a:cubicBezTo>
                  <a:cubicBezTo>
                    <a:pt x="1700" y="6756"/>
                    <a:pt x="1912" y="6756"/>
                    <a:pt x="1983" y="6756"/>
                  </a:cubicBezTo>
                  <a:cubicBezTo>
                    <a:pt x="2054" y="6756"/>
                    <a:pt x="2054" y="6661"/>
                    <a:pt x="2125" y="6566"/>
                  </a:cubicBezTo>
                  <a:cubicBezTo>
                    <a:pt x="2195" y="6566"/>
                    <a:pt x="2408" y="6756"/>
                    <a:pt x="2408" y="6851"/>
                  </a:cubicBezTo>
                  <a:cubicBezTo>
                    <a:pt x="2408" y="6946"/>
                    <a:pt x="1700" y="6851"/>
                    <a:pt x="1558" y="6946"/>
                  </a:cubicBezTo>
                  <a:cubicBezTo>
                    <a:pt x="1416" y="6946"/>
                    <a:pt x="1629" y="7041"/>
                    <a:pt x="1700" y="7041"/>
                  </a:cubicBezTo>
                  <a:cubicBezTo>
                    <a:pt x="1841" y="7137"/>
                    <a:pt x="1912" y="7041"/>
                    <a:pt x="2054" y="7137"/>
                  </a:cubicBezTo>
                  <a:cubicBezTo>
                    <a:pt x="1983" y="7041"/>
                    <a:pt x="1841" y="7137"/>
                    <a:pt x="1700" y="7137"/>
                  </a:cubicBezTo>
                  <a:cubicBezTo>
                    <a:pt x="1487" y="7137"/>
                    <a:pt x="1275" y="7041"/>
                    <a:pt x="1062" y="7041"/>
                  </a:cubicBezTo>
                  <a:cubicBezTo>
                    <a:pt x="921" y="7041"/>
                    <a:pt x="637" y="7041"/>
                    <a:pt x="637" y="7232"/>
                  </a:cubicBezTo>
                  <a:cubicBezTo>
                    <a:pt x="567" y="7327"/>
                    <a:pt x="779" y="7422"/>
                    <a:pt x="850" y="7422"/>
                  </a:cubicBezTo>
                  <a:cubicBezTo>
                    <a:pt x="921" y="7422"/>
                    <a:pt x="1062" y="7327"/>
                    <a:pt x="1062" y="7327"/>
                  </a:cubicBezTo>
                  <a:cubicBezTo>
                    <a:pt x="1133" y="7422"/>
                    <a:pt x="1062" y="7422"/>
                    <a:pt x="1062" y="7517"/>
                  </a:cubicBezTo>
                  <a:cubicBezTo>
                    <a:pt x="1133" y="7612"/>
                    <a:pt x="1275" y="7612"/>
                    <a:pt x="1346" y="7612"/>
                  </a:cubicBezTo>
                  <a:cubicBezTo>
                    <a:pt x="1487" y="7612"/>
                    <a:pt x="1629" y="7612"/>
                    <a:pt x="1770" y="7612"/>
                  </a:cubicBezTo>
                  <a:cubicBezTo>
                    <a:pt x="1770" y="7612"/>
                    <a:pt x="1487" y="7707"/>
                    <a:pt x="1416" y="7707"/>
                  </a:cubicBezTo>
                  <a:cubicBezTo>
                    <a:pt x="1133" y="7803"/>
                    <a:pt x="1346" y="7993"/>
                    <a:pt x="1487" y="8088"/>
                  </a:cubicBezTo>
                  <a:cubicBezTo>
                    <a:pt x="1629" y="8183"/>
                    <a:pt x="1770" y="8183"/>
                    <a:pt x="1912" y="8278"/>
                  </a:cubicBezTo>
                  <a:cubicBezTo>
                    <a:pt x="1912" y="8278"/>
                    <a:pt x="2195" y="8278"/>
                    <a:pt x="2195" y="8278"/>
                  </a:cubicBezTo>
                  <a:cubicBezTo>
                    <a:pt x="2195" y="8278"/>
                    <a:pt x="2054" y="8183"/>
                    <a:pt x="2054" y="8088"/>
                  </a:cubicBezTo>
                  <a:cubicBezTo>
                    <a:pt x="2054" y="7993"/>
                    <a:pt x="2195" y="8088"/>
                    <a:pt x="2195" y="8088"/>
                  </a:cubicBezTo>
                  <a:cubicBezTo>
                    <a:pt x="2266" y="8183"/>
                    <a:pt x="2337" y="8088"/>
                    <a:pt x="2408" y="7993"/>
                  </a:cubicBezTo>
                  <a:cubicBezTo>
                    <a:pt x="2408" y="7993"/>
                    <a:pt x="2479" y="7898"/>
                    <a:pt x="2550" y="7898"/>
                  </a:cubicBezTo>
                  <a:cubicBezTo>
                    <a:pt x="2620" y="7993"/>
                    <a:pt x="2550" y="8183"/>
                    <a:pt x="2550" y="8183"/>
                  </a:cubicBezTo>
                  <a:cubicBezTo>
                    <a:pt x="2620" y="8278"/>
                    <a:pt x="2833" y="8088"/>
                    <a:pt x="2904" y="8088"/>
                  </a:cubicBezTo>
                  <a:cubicBezTo>
                    <a:pt x="3045" y="7993"/>
                    <a:pt x="3045" y="7993"/>
                    <a:pt x="3116" y="8088"/>
                  </a:cubicBezTo>
                  <a:cubicBezTo>
                    <a:pt x="3187" y="8183"/>
                    <a:pt x="3258" y="7993"/>
                    <a:pt x="3329" y="7993"/>
                  </a:cubicBezTo>
                  <a:cubicBezTo>
                    <a:pt x="3399" y="7898"/>
                    <a:pt x="3541" y="7993"/>
                    <a:pt x="3612" y="7993"/>
                  </a:cubicBezTo>
                  <a:cubicBezTo>
                    <a:pt x="3824" y="7993"/>
                    <a:pt x="4108" y="8088"/>
                    <a:pt x="4320" y="8183"/>
                  </a:cubicBezTo>
                  <a:cubicBezTo>
                    <a:pt x="4462" y="8183"/>
                    <a:pt x="4603" y="8374"/>
                    <a:pt x="4745" y="8374"/>
                  </a:cubicBezTo>
                  <a:cubicBezTo>
                    <a:pt x="4887" y="8374"/>
                    <a:pt x="5028" y="8469"/>
                    <a:pt x="5099" y="8564"/>
                  </a:cubicBezTo>
                  <a:cubicBezTo>
                    <a:pt x="5241" y="8659"/>
                    <a:pt x="5170" y="8754"/>
                    <a:pt x="5170" y="8849"/>
                  </a:cubicBezTo>
                  <a:cubicBezTo>
                    <a:pt x="5170" y="8944"/>
                    <a:pt x="5311" y="9135"/>
                    <a:pt x="5382" y="9135"/>
                  </a:cubicBezTo>
                  <a:cubicBezTo>
                    <a:pt x="5453" y="9230"/>
                    <a:pt x="5595" y="9135"/>
                    <a:pt x="5666" y="9230"/>
                  </a:cubicBezTo>
                  <a:cubicBezTo>
                    <a:pt x="5666" y="9420"/>
                    <a:pt x="5807" y="9515"/>
                    <a:pt x="5878" y="9611"/>
                  </a:cubicBezTo>
                  <a:cubicBezTo>
                    <a:pt x="5949" y="9706"/>
                    <a:pt x="5878" y="9896"/>
                    <a:pt x="5949" y="9991"/>
                  </a:cubicBezTo>
                  <a:cubicBezTo>
                    <a:pt x="5949" y="10086"/>
                    <a:pt x="6090" y="10181"/>
                    <a:pt x="6090" y="10372"/>
                  </a:cubicBezTo>
                  <a:cubicBezTo>
                    <a:pt x="6090" y="10467"/>
                    <a:pt x="6020" y="10467"/>
                    <a:pt x="6090" y="10562"/>
                  </a:cubicBezTo>
                  <a:cubicBezTo>
                    <a:pt x="6090" y="10562"/>
                    <a:pt x="6161" y="10657"/>
                    <a:pt x="6161" y="10657"/>
                  </a:cubicBezTo>
                  <a:cubicBezTo>
                    <a:pt x="6161" y="10657"/>
                    <a:pt x="6161" y="10657"/>
                    <a:pt x="6161" y="10657"/>
                  </a:cubicBezTo>
                  <a:cubicBezTo>
                    <a:pt x="6232" y="10562"/>
                    <a:pt x="6374" y="10752"/>
                    <a:pt x="6303" y="10848"/>
                  </a:cubicBezTo>
                  <a:cubicBezTo>
                    <a:pt x="6232" y="10943"/>
                    <a:pt x="6232" y="10943"/>
                    <a:pt x="6232" y="11133"/>
                  </a:cubicBezTo>
                  <a:cubicBezTo>
                    <a:pt x="6232" y="11038"/>
                    <a:pt x="6374" y="10943"/>
                    <a:pt x="6445" y="11133"/>
                  </a:cubicBezTo>
                  <a:cubicBezTo>
                    <a:pt x="6445" y="11228"/>
                    <a:pt x="6445" y="11228"/>
                    <a:pt x="6445" y="11323"/>
                  </a:cubicBezTo>
                  <a:cubicBezTo>
                    <a:pt x="6445" y="11323"/>
                    <a:pt x="6445" y="11514"/>
                    <a:pt x="6445" y="11419"/>
                  </a:cubicBezTo>
                  <a:cubicBezTo>
                    <a:pt x="6445" y="11514"/>
                    <a:pt x="6586" y="11514"/>
                    <a:pt x="6586" y="11514"/>
                  </a:cubicBezTo>
                  <a:cubicBezTo>
                    <a:pt x="6515" y="11419"/>
                    <a:pt x="6303" y="11989"/>
                    <a:pt x="6374" y="11609"/>
                  </a:cubicBezTo>
                  <a:cubicBezTo>
                    <a:pt x="6374" y="11609"/>
                    <a:pt x="6232" y="11514"/>
                    <a:pt x="6232" y="11609"/>
                  </a:cubicBezTo>
                  <a:cubicBezTo>
                    <a:pt x="6232" y="11609"/>
                    <a:pt x="6303" y="11609"/>
                    <a:pt x="6303" y="11609"/>
                  </a:cubicBezTo>
                  <a:cubicBezTo>
                    <a:pt x="6303" y="11704"/>
                    <a:pt x="6090" y="11704"/>
                    <a:pt x="6161" y="11799"/>
                  </a:cubicBezTo>
                  <a:cubicBezTo>
                    <a:pt x="6161" y="11799"/>
                    <a:pt x="6374" y="11894"/>
                    <a:pt x="6303" y="11894"/>
                  </a:cubicBezTo>
                  <a:cubicBezTo>
                    <a:pt x="6161" y="12085"/>
                    <a:pt x="6445" y="12085"/>
                    <a:pt x="6515" y="11989"/>
                  </a:cubicBezTo>
                  <a:cubicBezTo>
                    <a:pt x="6445" y="12085"/>
                    <a:pt x="6374" y="12085"/>
                    <a:pt x="6232" y="12085"/>
                  </a:cubicBezTo>
                  <a:cubicBezTo>
                    <a:pt x="6232" y="12085"/>
                    <a:pt x="6090" y="12275"/>
                    <a:pt x="6090" y="12275"/>
                  </a:cubicBezTo>
                  <a:cubicBezTo>
                    <a:pt x="6090" y="12275"/>
                    <a:pt x="6161" y="12370"/>
                    <a:pt x="6161" y="12370"/>
                  </a:cubicBezTo>
                  <a:cubicBezTo>
                    <a:pt x="6303" y="12465"/>
                    <a:pt x="6232" y="12465"/>
                    <a:pt x="6303" y="12465"/>
                  </a:cubicBezTo>
                  <a:cubicBezTo>
                    <a:pt x="6374" y="12465"/>
                    <a:pt x="6657" y="12656"/>
                    <a:pt x="6728" y="12465"/>
                  </a:cubicBezTo>
                  <a:cubicBezTo>
                    <a:pt x="6728" y="12180"/>
                    <a:pt x="6870" y="12275"/>
                    <a:pt x="6940" y="12180"/>
                  </a:cubicBezTo>
                  <a:cubicBezTo>
                    <a:pt x="6940" y="12180"/>
                    <a:pt x="6799" y="11609"/>
                    <a:pt x="6799" y="11609"/>
                  </a:cubicBezTo>
                  <a:cubicBezTo>
                    <a:pt x="6799" y="11704"/>
                    <a:pt x="6940" y="11989"/>
                    <a:pt x="6940" y="11989"/>
                  </a:cubicBezTo>
                  <a:cubicBezTo>
                    <a:pt x="7011" y="12180"/>
                    <a:pt x="7082" y="11989"/>
                    <a:pt x="7153" y="11989"/>
                  </a:cubicBezTo>
                  <a:cubicBezTo>
                    <a:pt x="7153" y="11989"/>
                    <a:pt x="6940" y="12370"/>
                    <a:pt x="6940" y="12370"/>
                  </a:cubicBezTo>
                  <a:cubicBezTo>
                    <a:pt x="6940" y="12370"/>
                    <a:pt x="7224" y="12275"/>
                    <a:pt x="7224" y="12275"/>
                  </a:cubicBezTo>
                  <a:cubicBezTo>
                    <a:pt x="7294" y="12275"/>
                    <a:pt x="7365" y="12275"/>
                    <a:pt x="7365" y="12275"/>
                  </a:cubicBezTo>
                  <a:cubicBezTo>
                    <a:pt x="7436" y="12275"/>
                    <a:pt x="7507" y="12180"/>
                    <a:pt x="7578" y="12180"/>
                  </a:cubicBezTo>
                  <a:cubicBezTo>
                    <a:pt x="7578" y="12275"/>
                    <a:pt x="7507" y="12370"/>
                    <a:pt x="7436" y="12370"/>
                  </a:cubicBezTo>
                  <a:cubicBezTo>
                    <a:pt x="7365" y="12370"/>
                    <a:pt x="7224" y="12370"/>
                    <a:pt x="7153" y="12465"/>
                  </a:cubicBezTo>
                  <a:cubicBezTo>
                    <a:pt x="7082" y="12560"/>
                    <a:pt x="7294" y="12465"/>
                    <a:pt x="7294" y="12465"/>
                  </a:cubicBezTo>
                  <a:cubicBezTo>
                    <a:pt x="7436" y="12465"/>
                    <a:pt x="7578" y="12465"/>
                    <a:pt x="7719" y="12465"/>
                  </a:cubicBezTo>
                  <a:cubicBezTo>
                    <a:pt x="7649" y="12465"/>
                    <a:pt x="7365" y="12465"/>
                    <a:pt x="7365" y="12560"/>
                  </a:cubicBezTo>
                  <a:cubicBezTo>
                    <a:pt x="7365" y="12560"/>
                    <a:pt x="7507" y="12656"/>
                    <a:pt x="7507" y="12751"/>
                  </a:cubicBezTo>
                  <a:cubicBezTo>
                    <a:pt x="7507" y="12751"/>
                    <a:pt x="7507" y="12846"/>
                    <a:pt x="7507" y="12846"/>
                  </a:cubicBezTo>
                  <a:cubicBezTo>
                    <a:pt x="7507" y="12941"/>
                    <a:pt x="7436" y="12941"/>
                    <a:pt x="7507" y="13036"/>
                  </a:cubicBezTo>
                  <a:cubicBezTo>
                    <a:pt x="7507" y="13036"/>
                    <a:pt x="7649" y="12941"/>
                    <a:pt x="7719" y="12941"/>
                  </a:cubicBezTo>
                  <a:cubicBezTo>
                    <a:pt x="7790" y="12941"/>
                    <a:pt x="7719" y="12941"/>
                    <a:pt x="7790" y="13036"/>
                  </a:cubicBezTo>
                  <a:cubicBezTo>
                    <a:pt x="7861" y="13131"/>
                    <a:pt x="7861" y="13226"/>
                    <a:pt x="7932" y="13322"/>
                  </a:cubicBezTo>
                  <a:cubicBezTo>
                    <a:pt x="7932" y="13417"/>
                    <a:pt x="7719" y="13417"/>
                    <a:pt x="7719" y="13417"/>
                  </a:cubicBezTo>
                  <a:cubicBezTo>
                    <a:pt x="7436" y="13131"/>
                    <a:pt x="7011" y="12941"/>
                    <a:pt x="6728" y="13036"/>
                  </a:cubicBezTo>
                  <a:cubicBezTo>
                    <a:pt x="6445" y="13036"/>
                    <a:pt x="6799" y="13322"/>
                    <a:pt x="6940" y="13322"/>
                  </a:cubicBezTo>
                  <a:cubicBezTo>
                    <a:pt x="7153" y="13417"/>
                    <a:pt x="7294" y="13702"/>
                    <a:pt x="7507" y="13702"/>
                  </a:cubicBezTo>
                  <a:cubicBezTo>
                    <a:pt x="7578" y="13702"/>
                    <a:pt x="7649" y="13607"/>
                    <a:pt x="7790" y="13607"/>
                  </a:cubicBezTo>
                  <a:cubicBezTo>
                    <a:pt x="7790" y="13702"/>
                    <a:pt x="8003" y="13702"/>
                    <a:pt x="8003" y="13702"/>
                  </a:cubicBezTo>
                  <a:cubicBezTo>
                    <a:pt x="8073" y="13797"/>
                    <a:pt x="8003" y="13893"/>
                    <a:pt x="8003" y="13893"/>
                  </a:cubicBezTo>
                  <a:cubicBezTo>
                    <a:pt x="7790" y="13988"/>
                    <a:pt x="8073" y="14083"/>
                    <a:pt x="8003" y="14178"/>
                  </a:cubicBezTo>
                  <a:cubicBezTo>
                    <a:pt x="8003" y="14273"/>
                    <a:pt x="7861" y="14178"/>
                    <a:pt x="7861" y="14368"/>
                  </a:cubicBezTo>
                  <a:cubicBezTo>
                    <a:pt x="7861" y="14463"/>
                    <a:pt x="8003" y="14463"/>
                    <a:pt x="8003" y="14463"/>
                  </a:cubicBezTo>
                  <a:cubicBezTo>
                    <a:pt x="7932" y="14559"/>
                    <a:pt x="7790" y="14368"/>
                    <a:pt x="7790" y="14463"/>
                  </a:cubicBezTo>
                  <a:cubicBezTo>
                    <a:pt x="7719" y="14559"/>
                    <a:pt x="7719" y="14654"/>
                    <a:pt x="7719" y="14749"/>
                  </a:cubicBezTo>
                  <a:cubicBezTo>
                    <a:pt x="7719" y="14749"/>
                    <a:pt x="7861" y="14749"/>
                    <a:pt x="7861" y="14749"/>
                  </a:cubicBezTo>
                  <a:cubicBezTo>
                    <a:pt x="7861" y="14844"/>
                    <a:pt x="7719" y="14939"/>
                    <a:pt x="7649" y="14939"/>
                  </a:cubicBezTo>
                  <a:cubicBezTo>
                    <a:pt x="7578" y="14939"/>
                    <a:pt x="7507" y="14939"/>
                    <a:pt x="7436" y="14939"/>
                  </a:cubicBezTo>
                  <a:cubicBezTo>
                    <a:pt x="7365" y="14844"/>
                    <a:pt x="7294" y="14844"/>
                    <a:pt x="7224" y="14939"/>
                  </a:cubicBezTo>
                  <a:cubicBezTo>
                    <a:pt x="7153" y="15034"/>
                    <a:pt x="7153" y="14939"/>
                    <a:pt x="7082" y="15034"/>
                  </a:cubicBezTo>
                  <a:cubicBezTo>
                    <a:pt x="7082" y="15034"/>
                    <a:pt x="7294" y="15320"/>
                    <a:pt x="7365" y="15320"/>
                  </a:cubicBezTo>
                  <a:cubicBezTo>
                    <a:pt x="7365" y="15225"/>
                    <a:pt x="7365" y="15225"/>
                    <a:pt x="7294" y="15225"/>
                  </a:cubicBezTo>
                  <a:cubicBezTo>
                    <a:pt x="7294" y="15225"/>
                    <a:pt x="7507" y="15225"/>
                    <a:pt x="7507" y="15225"/>
                  </a:cubicBezTo>
                  <a:cubicBezTo>
                    <a:pt x="7507" y="15225"/>
                    <a:pt x="7861" y="15034"/>
                    <a:pt x="7861" y="15130"/>
                  </a:cubicBezTo>
                  <a:cubicBezTo>
                    <a:pt x="7790" y="15130"/>
                    <a:pt x="7719" y="15130"/>
                    <a:pt x="7649" y="15225"/>
                  </a:cubicBezTo>
                  <a:cubicBezTo>
                    <a:pt x="7719" y="15130"/>
                    <a:pt x="7861" y="15320"/>
                    <a:pt x="7790" y="15320"/>
                  </a:cubicBezTo>
                  <a:cubicBezTo>
                    <a:pt x="7861" y="15320"/>
                    <a:pt x="8073" y="15415"/>
                    <a:pt x="8144" y="15415"/>
                  </a:cubicBezTo>
                  <a:cubicBezTo>
                    <a:pt x="8073" y="15415"/>
                    <a:pt x="7932" y="15415"/>
                    <a:pt x="7932" y="15415"/>
                  </a:cubicBezTo>
                  <a:cubicBezTo>
                    <a:pt x="7932" y="15415"/>
                    <a:pt x="8215" y="15700"/>
                    <a:pt x="8215" y="15700"/>
                  </a:cubicBezTo>
                  <a:cubicBezTo>
                    <a:pt x="8003" y="15700"/>
                    <a:pt x="7861" y="15320"/>
                    <a:pt x="7649" y="15320"/>
                  </a:cubicBezTo>
                  <a:cubicBezTo>
                    <a:pt x="7507" y="15320"/>
                    <a:pt x="7153" y="15225"/>
                    <a:pt x="7082" y="15415"/>
                  </a:cubicBezTo>
                  <a:cubicBezTo>
                    <a:pt x="7082" y="15510"/>
                    <a:pt x="7011" y="15510"/>
                    <a:pt x="6940" y="15605"/>
                  </a:cubicBezTo>
                  <a:cubicBezTo>
                    <a:pt x="6870" y="15605"/>
                    <a:pt x="6870" y="15796"/>
                    <a:pt x="6940" y="15700"/>
                  </a:cubicBezTo>
                  <a:cubicBezTo>
                    <a:pt x="7082" y="15700"/>
                    <a:pt x="7224" y="15605"/>
                    <a:pt x="7294" y="15415"/>
                  </a:cubicBezTo>
                  <a:cubicBezTo>
                    <a:pt x="7294" y="15510"/>
                    <a:pt x="7436" y="15510"/>
                    <a:pt x="7436" y="15510"/>
                  </a:cubicBezTo>
                  <a:cubicBezTo>
                    <a:pt x="7507" y="15510"/>
                    <a:pt x="7649" y="15796"/>
                    <a:pt x="7649" y="15510"/>
                  </a:cubicBezTo>
                  <a:cubicBezTo>
                    <a:pt x="7649" y="15415"/>
                    <a:pt x="7790" y="15605"/>
                    <a:pt x="7790" y="15605"/>
                  </a:cubicBezTo>
                  <a:cubicBezTo>
                    <a:pt x="7790" y="15605"/>
                    <a:pt x="8073" y="15605"/>
                    <a:pt x="8003" y="15700"/>
                  </a:cubicBezTo>
                  <a:cubicBezTo>
                    <a:pt x="8003" y="15700"/>
                    <a:pt x="7932" y="15700"/>
                    <a:pt x="7932" y="15700"/>
                  </a:cubicBezTo>
                  <a:cubicBezTo>
                    <a:pt x="7932" y="15700"/>
                    <a:pt x="8073" y="15796"/>
                    <a:pt x="8073" y="15796"/>
                  </a:cubicBezTo>
                  <a:cubicBezTo>
                    <a:pt x="8003" y="15796"/>
                    <a:pt x="7861" y="15796"/>
                    <a:pt x="7790" y="15700"/>
                  </a:cubicBezTo>
                  <a:cubicBezTo>
                    <a:pt x="7719" y="15605"/>
                    <a:pt x="7719" y="15700"/>
                    <a:pt x="7719" y="15796"/>
                  </a:cubicBezTo>
                  <a:cubicBezTo>
                    <a:pt x="7719" y="15700"/>
                    <a:pt x="7294" y="15605"/>
                    <a:pt x="7224" y="15605"/>
                  </a:cubicBezTo>
                  <a:cubicBezTo>
                    <a:pt x="7153" y="15605"/>
                    <a:pt x="6728" y="15796"/>
                    <a:pt x="6799" y="15986"/>
                  </a:cubicBezTo>
                  <a:cubicBezTo>
                    <a:pt x="6870" y="16081"/>
                    <a:pt x="7294" y="15891"/>
                    <a:pt x="7365" y="15891"/>
                  </a:cubicBezTo>
                  <a:cubicBezTo>
                    <a:pt x="7436" y="15891"/>
                    <a:pt x="7578" y="15891"/>
                    <a:pt x="7649" y="15986"/>
                  </a:cubicBezTo>
                  <a:cubicBezTo>
                    <a:pt x="7649" y="15986"/>
                    <a:pt x="7932" y="16081"/>
                    <a:pt x="7932" y="16081"/>
                  </a:cubicBezTo>
                  <a:cubicBezTo>
                    <a:pt x="7932" y="16176"/>
                    <a:pt x="7578" y="15986"/>
                    <a:pt x="7578" y="15986"/>
                  </a:cubicBezTo>
                  <a:cubicBezTo>
                    <a:pt x="7436" y="15891"/>
                    <a:pt x="7224" y="15986"/>
                    <a:pt x="7082" y="15986"/>
                  </a:cubicBezTo>
                  <a:cubicBezTo>
                    <a:pt x="6586" y="16176"/>
                    <a:pt x="7153" y="16367"/>
                    <a:pt x="7294" y="16271"/>
                  </a:cubicBezTo>
                  <a:cubicBezTo>
                    <a:pt x="7224" y="16367"/>
                    <a:pt x="7153" y="16462"/>
                    <a:pt x="7011" y="16462"/>
                  </a:cubicBezTo>
                  <a:cubicBezTo>
                    <a:pt x="6799" y="16557"/>
                    <a:pt x="7153" y="16652"/>
                    <a:pt x="7153" y="16652"/>
                  </a:cubicBezTo>
                  <a:cubicBezTo>
                    <a:pt x="7153" y="16652"/>
                    <a:pt x="6870" y="16557"/>
                    <a:pt x="6870" y="16747"/>
                  </a:cubicBezTo>
                  <a:cubicBezTo>
                    <a:pt x="6870" y="17033"/>
                    <a:pt x="7011" y="16842"/>
                    <a:pt x="7153" y="16747"/>
                  </a:cubicBezTo>
                  <a:cubicBezTo>
                    <a:pt x="7294" y="16652"/>
                    <a:pt x="7436" y="16462"/>
                    <a:pt x="7578" y="16367"/>
                  </a:cubicBezTo>
                  <a:cubicBezTo>
                    <a:pt x="7649" y="16367"/>
                    <a:pt x="8073" y="16081"/>
                    <a:pt x="8073" y="16271"/>
                  </a:cubicBezTo>
                  <a:cubicBezTo>
                    <a:pt x="8073" y="16271"/>
                    <a:pt x="7861" y="16271"/>
                    <a:pt x="7861" y="16271"/>
                  </a:cubicBezTo>
                  <a:cubicBezTo>
                    <a:pt x="7861" y="16271"/>
                    <a:pt x="8003" y="16271"/>
                    <a:pt x="8073" y="16367"/>
                  </a:cubicBezTo>
                  <a:cubicBezTo>
                    <a:pt x="7861" y="16176"/>
                    <a:pt x="6940" y="16937"/>
                    <a:pt x="7011" y="17033"/>
                  </a:cubicBezTo>
                  <a:cubicBezTo>
                    <a:pt x="7011" y="17128"/>
                    <a:pt x="7436" y="16937"/>
                    <a:pt x="7507" y="16937"/>
                  </a:cubicBezTo>
                  <a:cubicBezTo>
                    <a:pt x="7507" y="16937"/>
                    <a:pt x="7224" y="17033"/>
                    <a:pt x="7153" y="17128"/>
                  </a:cubicBezTo>
                  <a:cubicBezTo>
                    <a:pt x="7153" y="17128"/>
                    <a:pt x="7294" y="17508"/>
                    <a:pt x="7365" y="17413"/>
                  </a:cubicBezTo>
                  <a:cubicBezTo>
                    <a:pt x="7436" y="17318"/>
                    <a:pt x="7507" y="17128"/>
                    <a:pt x="7578" y="17128"/>
                  </a:cubicBezTo>
                  <a:cubicBezTo>
                    <a:pt x="7649" y="17128"/>
                    <a:pt x="7932" y="17223"/>
                    <a:pt x="7932" y="17223"/>
                  </a:cubicBezTo>
                  <a:cubicBezTo>
                    <a:pt x="7932" y="17223"/>
                    <a:pt x="7649" y="17223"/>
                    <a:pt x="7649" y="17223"/>
                  </a:cubicBezTo>
                  <a:cubicBezTo>
                    <a:pt x="7507" y="17223"/>
                    <a:pt x="7436" y="17318"/>
                    <a:pt x="7365" y="17413"/>
                  </a:cubicBezTo>
                  <a:cubicBezTo>
                    <a:pt x="7365" y="17508"/>
                    <a:pt x="7365" y="17604"/>
                    <a:pt x="7365" y="17699"/>
                  </a:cubicBezTo>
                  <a:cubicBezTo>
                    <a:pt x="7436" y="17984"/>
                    <a:pt x="7436" y="17889"/>
                    <a:pt x="7578" y="17794"/>
                  </a:cubicBezTo>
                  <a:cubicBezTo>
                    <a:pt x="7507" y="17889"/>
                    <a:pt x="7436" y="18270"/>
                    <a:pt x="7507" y="18365"/>
                  </a:cubicBezTo>
                  <a:cubicBezTo>
                    <a:pt x="7507" y="18365"/>
                    <a:pt x="7719" y="17984"/>
                    <a:pt x="7790" y="17984"/>
                  </a:cubicBezTo>
                  <a:cubicBezTo>
                    <a:pt x="7790" y="18079"/>
                    <a:pt x="7719" y="18174"/>
                    <a:pt x="7790" y="18270"/>
                  </a:cubicBezTo>
                  <a:cubicBezTo>
                    <a:pt x="7790" y="18365"/>
                    <a:pt x="7861" y="18174"/>
                    <a:pt x="7932" y="18174"/>
                  </a:cubicBezTo>
                  <a:cubicBezTo>
                    <a:pt x="8073" y="17984"/>
                    <a:pt x="7790" y="17794"/>
                    <a:pt x="7790" y="17699"/>
                  </a:cubicBezTo>
                  <a:cubicBezTo>
                    <a:pt x="7790" y="17699"/>
                    <a:pt x="7932" y="17984"/>
                    <a:pt x="8003" y="17984"/>
                  </a:cubicBezTo>
                  <a:cubicBezTo>
                    <a:pt x="8073" y="18079"/>
                    <a:pt x="8073" y="17984"/>
                    <a:pt x="8144" y="17889"/>
                  </a:cubicBezTo>
                  <a:cubicBezTo>
                    <a:pt x="8073" y="17889"/>
                    <a:pt x="8286" y="18174"/>
                    <a:pt x="8215" y="18270"/>
                  </a:cubicBezTo>
                  <a:cubicBezTo>
                    <a:pt x="8286" y="18174"/>
                    <a:pt x="8073" y="17984"/>
                    <a:pt x="8073" y="18174"/>
                  </a:cubicBezTo>
                  <a:cubicBezTo>
                    <a:pt x="8073" y="18365"/>
                    <a:pt x="8215" y="18555"/>
                    <a:pt x="8073" y="18650"/>
                  </a:cubicBezTo>
                  <a:cubicBezTo>
                    <a:pt x="8073" y="18650"/>
                    <a:pt x="8073" y="18365"/>
                    <a:pt x="8073" y="18365"/>
                  </a:cubicBezTo>
                  <a:cubicBezTo>
                    <a:pt x="8073" y="18270"/>
                    <a:pt x="7932" y="18460"/>
                    <a:pt x="7861" y="18460"/>
                  </a:cubicBezTo>
                  <a:cubicBezTo>
                    <a:pt x="7790" y="18460"/>
                    <a:pt x="7719" y="18650"/>
                    <a:pt x="7719" y="18745"/>
                  </a:cubicBezTo>
                  <a:cubicBezTo>
                    <a:pt x="7649" y="18936"/>
                    <a:pt x="7861" y="18745"/>
                    <a:pt x="7861" y="18841"/>
                  </a:cubicBezTo>
                  <a:cubicBezTo>
                    <a:pt x="7932" y="18936"/>
                    <a:pt x="7790" y="19031"/>
                    <a:pt x="7790" y="19031"/>
                  </a:cubicBezTo>
                  <a:cubicBezTo>
                    <a:pt x="7790" y="19031"/>
                    <a:pt x="7932" y="18936"/>
                    <a:pt x="8003" y="19126"/>
                  </a:cubicBezTo>
                  <a:cubicBezTo>
                    <a:pt x="8003" y="19316"/>
                    <a:pt x="8144" y="19411"/>
                    <a:pt x="8144" y="19507"/>
                  </a:cubicBezTo>
                  <a:cubicBezTo>
                    <a:pt x="8073" y="19697"/>
                    <a:pt x="8144" y="19697"/>
                    <a:pt x="8286" y="19887"/>
                  </a:cubicBezTo>
                  <a:cubicBezTo>
                    <a:pt x="8357" y="19982"/>
                    <a:pt x="8428" y="20173"/>
                    <a:pt x="8498" y="19982"/>
                  </a:cubicBezTo>
                  <a:cubicBezTo>
                    <a:pt x="8498" y="19982"/>
                    <a:pt x="8569" y="20458"/>
                    <a:pt x="8640" y="20458"/>
                  </a:cubicBezTo>
                  <a:cubicBezTo>
                    <a:pt x="8711" y="20553"/>
                    <a:pt x="8640" y="20458"/>
                    <a:pt x="8711" y="20458"/>
                  </a:cubicBezTo>
                  <a:cubicBezTo>
                    <a:pt x="8782" y="20553"/>
                    <a:pt x="8852" y="20648"/>
                    <a:pt x="8923" y="20744"/>
                  </a:cubicBezTo>
                  <a:cubicBezTo>
                    <a:pt x="9065" y="20839"/>
                    <a:pt x="9207" y="20934"/>
                    <a:pt x="9348" y="20839"/>
                  </a:cubicBezTo>
                  <a:cubicBezTo>
                    <a:pt x="9419" y="20839"/>
                    <a:pt x="9631" y="20839"/>
                    <a:pt x="9631" y="20744"/>
                  </a:cubicBezTo>
                  <a:cubicBezTo>
                    <a:pt x="9631" y="20744"/>
                    <a:pt x="9631" y="21029"/>
                    <a:pt x="9631" y="21029"/>
                  </a:cubicBezTo>
                  <a:cubicBezTo>
                    <a:pt x="9631" y="21029"/>
                    <a:pt x="9773" y="20648"/>
                    <a:pt x="9773" y="20744"/>
                  </a:cubicBezTo>
                  <a:cubicBezTo>
                    <a:pt x="9844" y="20744"/>
                    <a:pt x="9773" y="20839"/>
                    <a:pt x="9773" y="20839"/>
                  </a:cubicBezTo>
                  <a:cubicBezTo>
                    <a:pt x="9773" y="20934"/>
                    <a:pt x="9844" y="20934"/>
                    <a:pt x="9844" y="20934"/>
                  </a:cubicBezTo>
                  <a:cubicBezTo>
                    <a:pt x="9844" y="20934"/>
                    <a:pt x="9631" y="21029"/>
                    <a:pt x="9702" y="21124"/>
                  </a:cubicBezTo>
                  <a:cubicBezTo>
                    <a:pt x="9773" y="21124"/>
                    <a:pt x="9773" y="21124"/>
                    <a:pt x="9844" y="21029"/>
                  </a:cubicBezTo>
                  <a:cubicBezTo>
                    <a:pt x="9915" y="21124"/>
                    <a:pt x="9844" y="21219"/>
                    <a:pt x="9844" y="21219"/>
                  </a:cubicBezTo>
                  <a:cubicBezTo>
                    <a:pt x="9844" y="21315"/>
                    <a:pt x="10056" y="21029"/>
                    <a:pt x="10056" y="21124"/>
                  </a:cubicBezTo>
                  <a:cubicBezTo>
                    <a:pt x="10056" y="21219"/>
                    <a:pt x="9915" y="21315"/>
                    <a:pt x="9915" y="21410"/>
                  </a:cubicBezTo>
                  <a:cubicBezTo>
                    <a:pt x="9915" y="21315"/>
                    <a:pt x="10127" y="21219"/>
                    <a:pt x="10056" y="21410"/>
                  </a:cubicBezTo>
                  <a:cubicBezTo>
                    <a:pt x="10056" y="21410"/>
                    <a:pt x="10056" y="21410"/>
                    <a:pt x="10056" y="21315"/>
                  </a:cubicBezTo>
                  <a:cubicBezTo>
                    <a:pt x="10056" y="21505"/>
                    <a:pt x="10269" y="21219"/>
                    <a:pt x="10269" y="21219"/>
                  </a:cubicBezTo>
                  <a:cubicBezTo>
                    <a:pt x="10340" y="21315"/>
                    <a:pt x="10269" y="21505"/>
                    <a:pt x="10269" y="21600"/>
                  </a:cubicBezTo>
                  <a:cubicBezTo>
                    <a:pt x="10198" y="21410"/>
                    <a:pt x="10835" y="21410"/>
                    <a:pt x="10410" y="21124"/>
                  </a:cubicBezTo>
                  <a:cubicBezTo>
                    <a:pt x="10481" y="21124"/>
                    <a:pt x="10835" y="21124"/>
                    <a:pt x="10623" y="21029"/>
                  </a:cubicBezTo>
                  <a:cubicBezTo>
                    <a:pt x="10410" y="20839"/>
                    <a:pt x="10694" y="20934"/>
                    <a:pt x="10765" y="20744"/>
                  </a:cubicBezTo>
                  <a:cubicBezTo>
                    <a:pt x="10765" y="20744"/>
                    <a:pt x="10552" y="20744"/>
                    <a:pt x="10552" y="20744"/>
                  </a:cubicBezTo>
                  <a:cubicBezTo>
                    <a:pt x="10623" y="20648"/>
                    <a:pt x="10694" y="20553"/>
                    <a:pt x="10765" y="20553"/>
                  </a:cubicBezTo>
                  <a:cubicBezTo>
                    <a:pt x="10906" y="20363"/>
                    <a:pt x="10694" y="20458"/>
                    <a:pt x="10694" y="20363"/>
                  </a:cubicBezTo>
                  <a:cubicBezTo>
                    <a:pt x="10694" y="20363"/>
                    <a:pt x="10906" y="20268"/>
                    <a:pt x="10906" y="20173"/>
                  </a:cubicBezTo>
                  <a:cubicBezTo>
                    <a:pt x="10906" y="20078"/>
                    <a:pt x="10906" y="19887"/>
                    <a:pt x="10835" y="19792"/>
                  </a:cubicBezTo>
                  <a:cubicBezTo>
                    <a:pt x="10765" y="19792"/>
                    <a:pt x="10906" y="19697"/>
                    <a:pt x="10835" y="19602"/>
                  </a:cubicBezTo>
                  <a:cubicBezTo>
                    <a:pt x="10835" y="19602"/>
                    <a:pt x="10694" y="19507"/>
                    <a:pt x="10694" y="19507"/>
                  </a:cubicBezTo>
                  <a:cubicBezTo>
                    <a:pt x="10694" y="19507"/>
                    <a:pt x="10977" y="19411"/>
                    <a:pt x="11048" y="19411"/>
                  </a:cubicBezTo>
                  <a:cubicBezTo>
                    <a:pt x="11260" y="19411"/>
                    <a:pt x="11048" y="19316"/>
                    <a:pt x="10977" y="19221"/>
                  </a:cubicBezTo>
                  <a:cubicBezTo>
                    <a:pt x="10977" y="19221"/>
                    <a:pt x="11331" y="19221"/>
                    <a:pt x="11331" y="19221"/>
                  </a:cubicBezTo>
                  <a:cubicBezTo>
                    <a:pt x="11260" y="19126"/>
                    <a:pt x="11119" y="19126"/>
                    <a:pt x="11048" y="19031"/>
                  </a:cubicBezTo>
                  <a:cubicBezTo>
                    <a:pt x="11048" y="19031"/>
                    <a:pt x="11331" y="19126"/>
                    <a:pt x="11331" y="19031"/>
                  </a:cubicBezTo>
                  <a:cubicBezTo>
                    <a:pt x="11402" y="19031"/>
                    <a:pt x="11331" y="19031"/>
                    <a:pt x="11331" y="18936"/>
                  </a:cubicBezTo>
                  <a:cubicBezTo>
                    <a:pt x="11402" y="18936"/>
                    <a:pt x="11402" y="18936"/>
                    <a:pt x="11402" y="18936"/>
                  </a:cubicBezTo>
                  <a:cubicBezTo>
                    <a:pt x="11473" y="18841"/>
                    <a:pt x="11190" y="18745"/>
                    <a:pt x="11190" y="18745"/>
                  </a:cubicBezTo>
                  <a:cubicBezTo>
                    <a:pt x="11190" y="18745"/>
                    <a:pt x="11544" y="18745"/>
                    <a:pt x="11473" y="18650"/>
                  </a:cubicBezTo>
                  <a:cubicBezTo>
                    <a:pt x="11473" y="18555"/>
                    <a:pt x="11544" y="18555"/>
                    <a:pt x="11402" y="18460"/>
                  </a:cubicBezTo>
                  <a:cubicBezTo>
                    <a:pt x="11402" y="18460"/>
                    <a:pt x="11190" y="18460"/>
                    <a:pt x="11190" y="18365"/>
                  </a:cubicBezTo>
                  <a:cubicBezTo>
                    <a:pt x="11190" y="18365"/>
                    <a:pt x="11544" y="18270"/>
                    <a:pt x="11544" y="18270"/>
                  </a:cubicBezTo>
                  <a:cubicBezTo>
                    <a:pt x="11685" y="18270"/>
                    <a:pt x="11614" y="17984"/>
                    <a:pt x="11473" y="17984"/>
                  </a:cubicBezTo>
                  <a:cubicBezTo>
                    <a:pt x="11402" y="17889"/>
                    <a:pt x="11190" y="17794"/>
                    <a:pt x="11402" y="17699"/>
                  </a:cubicBezTo>
                  <a:cubicBezTo>
                    <a:pt x="11544" y="17699"/>
                    <a:pt x="11756" y="17794"/>
                    <a:pt x="11827" y="17604"/>
                  </a:cubicBezTo>
                  <a:cubicBezTo>
                    <a:pt x="11827" y="17604"/>
                    <a:pt x="11685" y="17413"/>
                    <a:pt x="11685" y="17413"/>
                  </a:cubicBezTo>
                  <a:cubicBezTo>
                    <a:pt x="11685" y="17318"/>
                    <a:pt x="11827" y="17318"/>
                    <a:pt x="11827" y="17318"/>
                  </a:cubicBezTo>
                  <a:cubicBezTo>
                    <a:pt x="11898" y="17223"/>
                    <a:pt x="12039" y="17223"/>
                    <a:pt x="12181" y="17318"/>
                  </a:cubicBezTo>
                  <a:cubicBezTo>
                    <a:pt x="12181" y="17318"/>
                    <a:pt x="12323" y="17318"/>
                    <a:pt x="12323" y="17318"/>
                  </a:cubicBezTo>
                  <a:cubicBezTo>
                    <a:pt x="12393" y="17223"/>
                    <a:pt x="12252" y="17128"/>
                    <a:pt x="12252" y="17033"/>
                  </a:cubicBezTo>
                  <a:cubicBezTo>
                    <a:pt x="12323" y="16937"/>
                    <a:pt x="12535" y="16557"/>
                    <a:pt x="12677" y="16747"/>
                  </a:cubicBezTo>
                  <a:cubicBezTo>
                    <a:pt x="12606" y="16652"/>
                    <a:pt x="12393" y="17223"/>
                    <a:pt x="12464" y="17223"/>
                  </a:cubicBezTo>
                  <a:cubicBezTo>
                    <a:pt x="12535" y="17318"/>
                    <a:pt x="12677" y="17033"/>
                    <a:pt x="12818" y="17033"/>
                  </a:cubicBezTo>
                  <a:cubicBezTo>
                    <a:pt x="12818" y="17033"/>
                    <a:pt x="12960" y="17128"/>
                    <a:pt x="12960" y="17128"/>
                  </a:cubicBezTo>
                  <a:cubicBezTo>
                    <a:pt x="12960" y="17128"/>
                    <a:pt x="12960" y="16937"/>
                    <a:pt x="12960" y="16937"/>
                  </a:cubicBezTo>
                  <a:cubicBezTo>
                    <a:pt x="13172" y="17033"/>
                    <a:pt x="13172" y="16937"/>
                    <a:pt x="13243" y="16842"/>
                  </a:cubicBezTo>
                  <a:cubicBezTo>
                    <a:pt x="13314" y="16747"/>
                    <a:pt x="13385" y="16747"/>
                    <a:pt x="13456" y="16747"/>
                  </a:cubicBezTo>
                  <a:cubicBezTo>
                    <a:pt x="13597" y="16652"/>
                    <a:pt x="13597" y="16557"/>
                    <a:pt x="13668" y="16462"/>
                  </a:cubicBezTo>
                  <a:cubicBezTo>
                    <a:pt x="13739" y="16367"/>
                    <a:pt x="13881" y="16176"/>
                    <a:pt x="13951" y="15986"/>
                  </a:cubicBezTo>
                  <a:cubicBezTo>
                    <a:pt x="14093" y="15796"/>
                    <a:pt x="14093" y="15700"/>
                    <a:pt x="14235" y="15700"/>
                  </a:cubicBezTo>
                  <a:cubicBezTo>
                    <a:pt x="14306" y="15605"/>
                    <a:pt x="14518" y="15605"/>
                    <a:pt x="14518" y="15415"/>
                  </a:cubicBezTo>
                  <a:cubicBezTo>
                    <a:pt x="14447" y="15415"/>
                    <a:pt x="14376" y="14939"/>
                    <a:pt x="14376" y="14939"/>
                  </a:cubicBezTo>
                  <a:cubicBezTo>
                    <a:pt x="14447" y="14939"/>
                    <a:pt x="14660" y="15225"/>
                    <a:pt x="14730" y="15225"/>
                  </a:cubicBezTo>
                  <a:cubicBezTo>
                    <a:pt x="14801" y="15320"/>
                    <a:pt x="14872" y="15320"/>
                    <a:pt x="14943" y="15320"/>
                  </a:cubicBezTo>
                  <a:cubicBezTo>
                    <a:pt x="14943" y="15320"/>
                    <a:pt x="15085" y="15225"/>
                    <a:pt x="15085" y="15225"/>
                  </a:cubicBezTo>
                  <a:cubicBezTo>
                    <a:pt x="15155" y="15225"/>
                    <a:pt x="15226" y="15320"/>
                    <a:pt x="15297" y="15225"/>
                  </a:cubicBezTo>
                  <a:cubicBezTo>
                    <a:pt x="15297" y="15225"/>
                    <a:pt x="15155" y="15034"/>
                    <a:pt x="15368" y="15130"/>
                  </a:cubicBezTo>
                  <a:cubicBezTo>
                    <a:pt x="15510" y="15130"/>
                    <a:pt x="15651" y="15130"/>
                    <a:pt x="15793" y="15034"/>
                  </a:cubicBezTo>
                  <a:cubicBezTo>
                    <a:pt x="16147" y="14939"/>
                    <a:pt x="16430" y="14844"/>
                    <a:pt x="16784" y="14654"/>
                  </a:cubicBezTo>
                  <a:cubicBezTo>
                    <a:pt x="16855" y="14559"/>
                    <a:pt x="17988" y="13607"/>
                    <a:pt x="18059" y="13607"/>
                  </a:cubicBezTo>
                  <a:cubicBezTo>
                    <a:pt x="17988" y="13607"/>
                    <a:pt x="17492" y="13607"/>
                    <a:pt x="17422" y="13607"/>
                  </a:cubicBezTo>
                  <a:cubicBezTo>
                    <a:pt x="17280" y="13512"/>
                    <a:pt x="17138" y="13417"/>
                    <a:pt x="16997" y="13417"/>
                  </a:cubicBezTo>
                  <a:cubicBezTo>
                    <a:pt x="16855" y="13417"/>
                    <a:pt x="16713" y="13512"/>
                    <a:pt x="16643" y="13512"/>
                  </a:cubicBezTo>
                  <a:cubicBezTo>
                    <a:pt x="16501" y="13607"/>
                    <a:pt x="16501" y="13417"/>
                    <a:pt x="16430" y="13512"/>
                  </a:cubicBezTo>
                  <a:cubicBezTo>
                    <a:pt x="16359" y="13512"/>
                    <a:pt x="16289" y="13702"/>
                    <a:pt x="16218" y="13702"/>
                  </a:cubicBezTo>
                  <a:cubicBezTo>
                    <a:pt x="15934" y="13702"/>
                    <a:pt x="16430" y="13322"/>
                    <a:pt x="16501" y="13417"/>
                  </a:cubicBezTo>
                  <a:cubicBezTo>
                    <a:pt x="16430" y="13322"/>
                    <a:pt x="16218" y="13417"/>
                    <a:pt x="16147" y="13417"/>
                  </a:cubicBezTo>
                  <a:cubicBezTo>
                    <a:pt x="15934" y="13417"/>
                    <a:pt x="15793" y="13322"/>
                    <a:pt x="15651" y="13322"/>
                  </a:cubicBezTo>
                  <a:cubicBezTo>
                    <a:pt x="15722" y="13322"/>
                    <a:pt x="15934" y="13131"/>
                    <a:pt x="16005" y="13036"/>
                  </a:cubicBezTo>
                  <a:cubicBezTo>
                    <a:pt x="16005" y="12751"/>
                    <a:pt x="16147" y="12846"/>
                    <a:pt x="16218" y="12941"/>
                  </a:cubicBezTo>
                  <a:cubicBezTo>
                    <a:pt x="16359" y="12941"/>
                    <a:pt x="16926" y="12751"/>
                    <a:pt x="16997" y="12656"/>
                  </a:cubicBezTo>
                  <a:cubicBezTo>
                    <a:pt x="16997" y="12560"/>
                    <a:pt x="16643" y="12465"/>
                    <a:pt x="16572" y="12370"/>
                  </a:cubicBezTo>
                  <a:cubicBezTo>
                    <a:pt x="16643" y="12465"/>
                    <a:pt x="16926" y="12560"/>
                    <a:pt x="16997" y="12560"/>
                  </a:cubicBezTo>
                  <a:cubicBezTo>
                    <a:pt x="17068" y="12656"/>
                    <a:pt x="17351" y="12656"/>
                    <a:pt x="17351" y="12846"/>
                  </a:cubicBezTo>
                  <a:cubicBezTo>
                    <a:pt x="17280" y="13131"/>
                    <a:pt x="17422" y="13226"/>
                    <a:pt x="17563" y="13226"/>
                  </a:cubicBezTo>
                  <a:cubicBezTo>
                    <a:pt x="17563" y="13226"/>
                    <a:pt x="17988" y="13226"/>
                    <a:pt x="17917" y="13131"/>
                  </a:cubicBezTo>
                  <a:cubicBezTo>
                    <a:pt x="17917" y="13131"/>
                    <a:pt x="17917" y="13322"/>
                    <a:pt x="17988" y="13322"/>
                  </a:cubicBezTo>
                  <a:cubicBezTo>
                    <a:pt x="18130" y="13226"/>
                    <a:pt x="18201" y="12941"/>
                    <a:pt x="18201" y="12751"/>
                  </a:cubicBezTo>
                  <a:cubicBezTo>
                    <a:pt x="18201" y="12656"/>
                    <a:pt x="18201" y="12275"/>
                    <a:pt x="18059" y="12370"/>
                  </a:cubicBezTo>
                  <a:cubicBezTo>
                    <a:pt x="17917" y="12560"/>
                    <a:pt x="17988" y="12370"/>
                    <a:pt x="17917" y="12275"/>
                  </a:cubicBezTo>
                  <a:cubicBezTo>
                    <a:pt x="17776" y="12085"/>
                    <a:pt x="17563" y="11989"/>
                    <a:pt x="17351" y="11799"/>
                  </a:cubicBezTo>
                  <a:cubicBezTo>
                    <a:pt x="17280" y="11704"/>
                    <a:pt x="17209" y="11704"/>
                    <a:pt x="17138" y="11609"/>
                  </a:cubicBezTo>
                  <a:cubicBezTo>
                    <a:pt x="17138" y="11609"/>
                    <a:pt x="16855" y="11704"/>
                    <a:pt x="16855" y="11799"/>
                  </a:cubicBezTo>
                  <a:cubicBezTo>
                    <a:pt x="16855" y="11799"/>
                    <a:pt x="16926" y="11704"/>
                    <a:pt x="16855" y="11704"/>
                  </a:cubicBezTo>
                  <a:cubicBezTo>
                    <a:pt x="16855" y="11704"/>
                    <a:pt x="16784" y="11609"/>
                    <a:pt x="16784" y="11609"/>
                  </a:cubicBezTo>
                  <a:cubicBezTo>
                    <a:pt x="16784" y="11514"/>
                    <a:pt x="17068" y="11609"/>
                    <a:pt x="17068" y="11514"/>
                  </a:cubicBezTo>
                  <a:cubicBezTo>
                    <a:pt x="17068" y="11323"/>
                    <a:pt x="17068" y="11228"/>
                    <a:pt x="16855" y="11228"/>
                  </a:cubicBezTo>
                  <a:cubicBezTo>
                    <a:pt x="16713" y="11323"/>
                    <a:pt x="16643" y="11514"/>
                    <a:pt x="16501" y="11323"/>
                  </a:cubicBezTo>
                  <a:cubicBezTo>
                    <a:pt x="16501" y="11323"/>
                    <a:pt x="16218" y="11323"/>
                    <a:pt x="16218" y="11228"/>
                  </a:cubicBezTo>
                  <a:cubicBezTo>
                    <a:pt x="16218" y="11038"/>
                    <a:pt x="16572" y="11323"/>
                    <a:pt x="16572" y="11323"/>
                  </a:cubicBezTo>
                  <a:cubicBezTo>
                    <a:pt x="16643" y="11323"/>
                    <a:pt x="16997" y="11228"/>
                    <a:pt x="16997" y="11133"/>
                  </a:cubicBezTo>
                  <a:cubicBezTo>
                    <a:pt x="17068" y="11133"/>
                    <a:pt x="16713" y="10943"/>
                    <a:pt x="16643" y="10943"/>
                  </a:cubicBezTo>
                  <a:cubicBezTo>
                    <a:pt x="16501" y="10943"/>
                    <a:pt x="16289" y="10943"/>
                    <a:pt x="16147" y="11038"/>
                  </a:cubicBezTo>
                  <a:cubicBezTo>
                    <a:pt x="16218" y="11038"/>
                    <a:pt x="16501" y="10752"/>
                    <a:pt x="16501" y="10848"/>
                  </a:cubicBezTo>
                  <a:cubicBezTo>
                    <a:pt x="16501" y="10752"/>
                    <a:pt x="16218" y="10752"/>
                    <a:pt x="16218" y="10657"/>
                  </a:cubicBezTo>
                  <a:cubicBezTo>
                    <a:pt x="16430" y="10752"/>
                    <a:pt x="16643" y="10943"/>
                    <a:pt x="16855" y="10752"/>
                  </a:cubicBezTo>
                  <a:cubicBezTo>
                    <a:pt x="16855" y="10752"/>
                    <a:pt x="17068" y="10657"/>
                    <a:pt x="17068" y="10562"/>
                  </a:cubicBezTo>
                  <a:cubicBezTo>
                    <a:pt x="16997" y="10467"/>
                    <a:pt x="16855" y="10372"/>
                    <a:pt x="16855" y="10277"/>
                  </a:cubicBezTo>
                  <a:cubicBezTo>
                    <a:pt x="16855" y="10372"/>
                    <a:pt x="17068" y="10467"/>
                    <a:pt x="17138" y="10467"/>
                  </a:cubicBezTo>
                  <a:cubicBezTo>
                    <a:pt x="17280" y="10562"/>
                    <a:pt x="17209" y="10372"/>
                    <a:pt x="17351" y="10372"/>
                  </a:cubicBezTo>
                  <a:cubicBezTo>
                    <a:pt x="17422" y="10372"/>
                    <a:pt x="17988" y="10562"/>
                    <a:pt x="17988" y="10562"/>
                  </a:cubicBezTo>
                  <a:cubicBezTo>
                    <a:pt x="17917" y="10562"/>
                    <a:pt x="17422" y="10467"/>
                    <a:pt x="17422" y="10467"/>
                  </a:cubicBezTo>
                  <a:cubicBezTo>
                    <a:pt x="17563" y="10848"/>
                    <a:pt x="17988" y="10752"/>
                    <a:pt x="18201" y="10752"/>
                  </a:cubicBezTo>
                  <a:cubicBezTo>
                    <a:pt x="18271" y="10657"/>
                    <a:pt x="18484" y="10752"/>
                    <a:pt x="18555" y="10657"/>
                  </a:cubicBezTo>
                  <a:cubicBezTo>
                    <a:pt x="18767" y="10562"/>
                    <a:pt x="18696" y="10372"/>
                    <a:pt x="18555" y="10277"/>
                  </a:cubicBezTo>
                  <a:cubicBezTo>
                    <a:pt x="18484" y="10181"/>
                    <a:pt x="18271" y="10086"/>
                    <a:pt x="18201" y="10086"/>
                  </a:cubicBezTo>
                  <a:cubicBezTo>
                    <a:pt x="18130" y="10086"/>
                    <a:pt x="18201" y="10372"/>
                    <a:pt x="18201" y="10467"/>
                  </a:cubicBezTo>
                  <a:cubicBezTo>
                    <a:pt x="18130" y="10372"/>
                    <a:pt x="18130" y="10277"/>
                    <a:pt x="18059" y="10181"/>
                  </a:cubicBezTo>
                  <a:cubicBezTo>
                    <a:pt x="18059" y="10086"/>
                    <a:pt x="17988" y="10181"/>
                    <a:pt x="17917" y="10086"/>
                  </a:cubicBezTo>
                  <a:cubicBezTo>
                    <a:pt x="17988" y="10181"/>
                    <a:pt x="18130" y="9611"/>
                    <a:pt x="18130" y="9515"/>
                  </a:cubicBezTo>
                  <a:cubicBezTo>
                    <a:pt x="18130" y="9515"/>
                    <a:pt x="18201" y="9801"/>
                    <a:pt x="18201" y="9801"/>
                  </a:cubicBezTo>
                  <a:cubicBezTo>
                    <a:pt x="18201" y="9991"/>
                    <a:pt x="18201" y="10086"/>
                    <a:pt x="18271" y="10086"/>
                  </a:cubicBezTo>
                  <a:cubicBezTo>
                    <a:pt x="18484" y="10086"/>
                    <a:pt x="18626" y="9991"/>
                    <a:pt x="18767" y="9991"/>
                  </a:cubicBezTo>
                  <a:cubicBezTo>
                    <a:pt x="18838" y="9991"/>
                    <a:pt x="19263" y="9801"/>
                    <a:pt x="19121" y="9611"/>
                  </a:cubicBezTo>
                  <a:cubicBezTo>
                    <a:pt x="18980" y="9515"/>
                    <a:pt x="18909" y="9706"/>
                    <a:pt x="18838" y="9611"/>
                  </a:cubicBezTo>
                  <a:cubicBezTo>
                    <a:pt x="18838" y="9515"/>
                    <a:pt x="18838" y="9515"/>
                    <a:pt x="18838" y="9420"/>
                  </a:cubicBezTo>
                  <a:cubicBezTo>
                    <a:pt x="18909" y="9325"/>
                    <a:pt x="18838" y="9230"/>
                    <a:pt x="18767" y="9230"/>
                  </a:cubicBezTo>
                  <a:cubicBezTo>
                    <a:pt x="18767" y="9135"/>
                    <a:pt x="18555" y="9135"/>
                    <a:pt x="18484" y="9135"/>
                  </a:cubicBezTo>
                  <a:cubicBezTo>
                    <a:pt x="18342" y="9135"/>
                    <a:pt x="18271" y="9325"/>
                    <a:pt x="18130" y="9135"/>
                  </a:cubicBezTo>
                  <a:cubicBezTo>
                    <a:pt x="18413" y="9420"/>
                    <a:pt x="18555" y="8659"/>
                    <a:pt x="18838" y="9040"/>
                  </a:cubicBezTo>
                  <a:cubicBezTo>
                    <a:pt x="18909" y="9230"/>
                    <a:pt x="19050" y="8944"/>
                    <a:pt x="19050" y="8754"/>
                  </a:cubicBezTo>
                  <a:cubicBezTo>
                    <a:pt x="19050" y="8659"/>
                    <a:pt x="18838" y="8374"/>
                    <a:pt x="18838" y="8374"/>
                  </a:cubicBezTo>
                  <a:cubicBezTo>
                    <a:pt x="18838" y="8278"/>
                    <a:pt x="19050" y="8564"/>
                    <a:pt x="19050" y="8659"/>
                  </a:cubicBezTo>
                  <a:cubicBezTo>
                    <a:pt x="19050" y="8754"/>
                    <a:pt x="19192" y="8564"/>
                    <a:pt x="19121" y="8374"/>
                  </a:cubicBezTo>
                  <a:cubicBezTo>
                    <a:pt x="19050" y="8278"/>
                    <a:pt x="18909" y="8088"/>
                    <a:pt x="18838" y="7993"/>
                  </a:cubicBezTo>
                  <a:cubicBezTo>
                    <a:pt x="18696" y="7993"/>
                    <a:pt x="18484" y="8088"/>
                    <a:pt x="18342" y="7993"/>
                  </a:cubicBezTo>
                  <a:cubicBezTo>
                    <a:pt x="18271" y="7898"/>
                    <a:pt x="18271" y="7707"/>
                    <a:pt x="18130" y="7707"/>
                  </a:cubicBezTo>
                  <a:cubicBezTo>
                    <a:pt x="18130" y="7612"/>
                    <a:pt x="17847" y="7707"/>
                    <a:pt x="17917" y="7612"/>
                  </a:cubicBezTo>
                  <a:cubicBezTo>
                    <a:pt x="17988" y="7422"/>
                    <a:pt x="17988" y="7327"/>
                    <a:pt x="18130" y="7517"/>
                  </a:cubicBezTo>
                  <a:cubicBezTo>
                    <a:pt x="18271" y="7707"/>
                    <a:pt x="18413" y="7422"/>
                    <a:pt x="18555" y="7327"/>
                  </a:cubicBezTo>
                  <a:cubicBezTo>
                    <a:pt x="18767" y="7137"/>
                    <a:pt x="19192" y="7707"/>
                    <a:pt x="19405" y="7422"/>
                  </a:cubicBezTo>
                  <a:cubicBezTo>
                    <a:pt x="19475" y="7327"/>
                    <a:pt x="19475" y="6851"/>
                    <a:pt x="19263" y="6946"/>
                  </a:cubicBezTo>
                  <a:cubicBezTo>
                    <a:pt x="19192" y="6946"/>
                    <a:pt x="19121" y="7041"/>
                    <a:pt x="19050" y="6946"/>
                  </a:cubicBezTo>
                  <a:cubicBezTo>
                    <a:pt x="18909" y="6946"/>
                    <a:pt x="18767" y="6851"/>
                    <a:pt x="18626" y="6661"/>
                  </a:cubicBezTo>
                  <a:cubicBezTo>
                    <a:pt x="18413" y="6470"/>
                    <a:pt x="19192" y="6756"/>
                    <a:pt x="19192" y="6661"/>
                  </a:cubicBezTo>
                  <a:cubicBezTo>
                    <a:pt x="19121" y="6470"/>
                    <a:pt x="18767" y="6375"/>
                    <a:pt x="18626" y="6280"/>
                  </a:cubicBezTo>
                  <a:cubicBezTo>
                    <a:pt x="18413" y="6185"/>
                    <a:pt x="18413" y="6280"/>
                    <a:pt x="18342" y="6470"/>
                  </a:cubicBezTo>
                  <a:cubicBezTo>
                    <a:pt x="18342" y="6566"/>
                    <a:pt x="18201" y="6661"/>
                    <a:pt x="18130" y="6566"/>
                  </a:cubicBezTo>
                  <a:cubicBezTo>
                    <a:pt x="18059" y="6566"/>
                    <a:pt x="18271" y="6185"/>
                    <a:pt x="18271" y="6090"/>
                  </a:cubicBezTo>
                  <a:cubicBezTo>
                    <a:pt x="18271" y="5995"/>
                    <a:pt x="18342" y="5804"/>
                    <a:pt x="18413" y="5709"/>
                  </a:cubicBezTo>
                  <a:cubicBezTo>
                    <a:pt x="18413" y="5614"/>
                    <a:pt x="18413" y="5424"/>
                    <a:pt x="18484" y="5424"/>
                  </a:cubicBezTo>
                  <a:cubicBezTo>
                    <a:pt x="18555" y="5424"/>
                    <a:pt x="18696" y="5424"/>
                    <a:pt x="18767" y="5329"/>
                  </a:cubicBezTo>
                  <a:cubicBezTo>
                    <a:pt x="18767" y="5329"/>
                    <a:pt x="19121" y="4853"/>
                    <a:pt x="19121" y="4948"/>
                  </a:cubicBezTo>
                  <a:cubicBezTo>
                    <a:pt x="19121" y="4948"/>
                    <a:pt x="18980" y="4853"/>
                    <a:pt x="18980" y="4853"/>
                  </a:cubicBezTo>
                  <a:cubicBezTo>
                    <a:pt x="18980" y="4758"/>
                    <a:pt x="18980" y="4663"/>
                    <a:pt x="18980" y="4567"/>
                  </a:cubicBezTo>
                  <a:cubicBezTo>
                    <a:pt x="18980" y="4377"/>
                    <a:pt x="19050" y="4377"/>
                    <a:pt x="19192" y="4377"/>
                  </a:cubicBezTo>
                  <a:cubicBezTo>
                    <a:pt x="19334" y="4377"/>
                    <a:pt x="19900" y="4092"/>
                    <a:pt x="19546" y="4092"/>
                  </a:cubicBezTo>
                  <a:cubicBezTo>
                    <a:pt x="19334" y="4092"/>
                    <a:pt x="18980" y="3996"/>
                    <a:pt x="18838" y="4187"/>
                  </a:cubicBezTo>
                  <a:cubicBezTo>
                    <a:pt x="18767" y="4282"/>
                    <a:pt x="18767" y="4472"/>
                    <a:pt x="18626" y="4377"/>
                  </a:cubicBezTo>
                  <a:cubicBezTo>
                    <a:pt x="18484" y="4282"/>
                    <a:pt x="18626" y="4092"/>
                    <a:pt x="18696" y="3996"/>
                  </a:cubicBezTo>
                  <a:cubicBezTo>
                    <a:pt x="18838" y="3711"/>
                    <a:pt x="19121" y="3901"/>
                    <a:pt x="19334" y="3901"/>
                  </a:cubicBezTo>
                  <a:cubicBezTo>
                    <a:pt x="19617" y="3901"/>
                    <a:pt x="19900" y="3996"/>
                    <a:pt x="20042" y="3616"/>
                  </a:cubicBezTo>
                  <a:cubicBezTo>
                    <a:pt x="20113" y="3616"/>
                    <a:pt x="19830" y="3521"/>
                    <a:pt x="19830" y="3521"/>
                  </a:cubicBezTo>
                  <a:cubicBezTo>
                    <a:pt x="19688" y="3426"/>
                    <a:pt x="19546" y="3521"/>
                    <a:pt x="19405" y="3521"/>
                  </a:cubicBezTo>
                  <a:cubicBezTo>
                    <a:pt x="19263" y="3521"/>
                    <a:pt x="19192" y="3426"/>
                    <a:pt x="19050" y="3426"/>
                  </a:cubicBezTo>
                  <a:cubicBezTo>
                    <a:pt x="18980" y="3426"/>
                    <a:pt x="18838" y="3426"/>
                    <a:pt x="18767" y="3426"/>
                  </a:cubicBezTo>
                  <a:cubicBezTo>
                    <a:pt x="18838" y="3521"/>
                    <a:pt x="19050" y="3426"/>
                    <a:pt x="19192" y="3426"/>
                  </a:cubicBezTo>
                  <a:cubicBezTo>
                    <a:pt x="19405" y="3426"/>
                    <a:pt x="19546" y="3330"/>
                    <a:pt x="19759" y="3330"/>
                  </a:cubicBezTo>
                  <a:cubicBezTo>
                    <a:pt x="20042" y="3426"/>
                    <a:pt x="20184" y="3235"/>
                    <a:pt x="20396" y="3235"/>
                  </a:cubicBezTo>
                  <a:cubicBezTo>
                    <a:pt x="20467" y="3235"/>
                    <a:pt x="20609" y="3235"/>
                    <a:pt x="20609" y="3140"/>
                  </a:cubicBezTo>
                  <a:cubicBezTo>
                    <a:pt x="20609" y="3140"/>
                    <a:pt x="20467" y="2950"/>
                    <a:pt x="20538" y="2950"/>
                  </a:cubicBezTo>
                  <a:cubicBezTo>
                    <a:pt x="20892" y="2855"/>
                    <a:pt x="21246" y="2759"/>
                    <a:pt x="21529" y="2474"/>
                  </a:cubicBezTo>
                  <a:cubicBezTo>
                    <a:pt x="21600" y="2379"/>
                    <a:pt x="21317" y="2284"/>
                    <a:pt x="21317" y="2284"/>
                  </a:cubicBezTo>
                  <a:cubicBezTo>
                    <a:pt x="21104" y="2189"/>
                    <a:pt x="20892" y="2093"/>
                    <a:pt x="20750" y="2093"/>
                  </a:cubicBezTo>
                  <a:cubicBezTo>
                    <a:pt x="20325" y="1998"/>
                    <a:pt x="19971" y="1903"/>
                    <a:pt x="19617" y="2379"/>
                  </a:cubicBezTo>
                  <a:cubicBezTo>
                    <a:pt x="19475" y="2664"/>
                    <a:pt x="19334" y="2474"/>
                    <a:pt x="19050" y="2474"/>
                  </a:cubicBezTo>
                  <a:cubicBezTo>
                    <a:pt x="18980" y="2474"/>
                    <a:pt x="18696" y="2759"/>
                    <a:pt x="18767" y="2474"/>
                  </a:cubicBezTo>
                  <a:cubicBezTo>
                    <a:pt x="18767" y="2284"/>
                    <a:pt x="18413" y="2569"/>
                    <a:pt x="18342" y="2664"/>
                  </a:cubicBezTo>
                  <a:cubicBezTo>
                    <a:pt x="18201" y="2759"/>
                    <a:pt x="18059" y="2855"/>
                    <a:pt x="17917" y="2950"/>
                  </a:cubicBezTo>
                  <a:cubicBezTo>
                    <a:pt x="17847" y="2950"/>
                    <a:pt x="17280" y="3521"/>
                    <a:pt x="17280" y="3521"/>
                  </a:cubicBezTo>
                  <a:cubicBezTo>
                    <a:pt x="17138" y="3330"/>
                    <a:pt x="18696" y="2093"/>
                    <a:pt x="17776" y="1808"/>
                  </a:cubicBezTo>
                  <a:cubicBezTo>
                    <a:pt x="17422" y="1808"/>
                    <a:pt x="17492" y="2093"/>
                    <a:pt x="17209" y="2284"/>
                  </a:cubicBezTo>
                  <a:cubicBezTo>
                    <a:pt x="16997" y="2379"/>
                    <a:pt x="16855" y="2379"/>
                    <a:pt x="16643" y="2474"/>
                  </a:cubicBezTo>
                  <a:cubicBezTo>
                    <a:pt x="16572" y="2474"/>
                    <a:pt x="16218" y="2664"/>
                    <a:pt x="16147" y="2664"/>
                  </a:cubicBezTo>
                  <a:cubicBezTo>
                    <a:pt x="16005" y="2379"/>
                    <a:pt x="16501" y="2284"/>
                    <a:pt x="16643" y="2284"/>
                  </a:cubicBezTo>
                  <a:cubicBezTo>
                    <a:pt x="16643" y="2189"/>
                    <a:pt x="17068" y="2093"/>
                    <a:pt x="16855" y="1998"/>
                  </a:cubicBezTo>
                  <a:cubicBezTo>
                    <a:pt x="16643" y="1903"/>
                    <a:pt x="16430" y="1903"/>
                    <a:pt x="16218" y="1903"/>
                  </a:cubicBezTo>
                  <a:cubicBezTo>
                    <a:pt x="15651" y="1903"/>
                    <a:pt x="15085" y="1998"/>
                    <a:pt x="14518" y="2189"/>
                  </a:cubicBezTo>
                  <a:cubicBezTo>
                    <a:pt x="14518" y="2189"/>
                    <a:pt x="14306" y="2379"/>
                    <a:pt x="14235" y="2284"/>
                  </a:cubicBezTo>
                  <a:cubicBezTo>
                    <a:pt x="14235" y="2093"/>
                    <a:pt x="14164" y="2093"/>
                    <a:pt x="14306" y="2093"/>
                  </a:cubicBezTo>
                  <a:cubicBezTo>
                    <a:pt x="14589" y="1903"/>
                    <a:pt x="14872" y="1808"/>
                    <a:pt x="15155" y="1713"/>
                  </a:cubicBezTo>
                  <a:cubicBezTo>
                    <a:pt x="15651" y="1618"/>
                    <a:pt x="16218" y="1713"/>
                    <a:pt x="16784" y="1713"/>
                  </a:cubicBezTo>
                  <a:cubicBezTo>
                    <a:pt x="16926" y="1713"/>
                    <a:pt x="17068" y="1713"/>
                    <a:pt x="17209" y="1713"/>
                  </a:cubicBezTo>
                  <a:cubicBezTo>
                    <a:pt x="17492" y="1522"/>
                    <a:pt x="17847" y="1522"/>
                    <a:pt x="18130" y="1332"/>
                  </a:cubicBezTo>
                  <a:cubicBezTo>
                    <a:pt x="18271" y="1332"/>
                    <a:pt x="18342" y="1237"/>
                    <a:pt x="18130" y="1142"/>
                  </a:cubicBezTo>
                  <a:cubicBezTo>
                    <a:pt x="17988" y="1047"/>
                    <a:pt x="17705" y="952"/>
                    <a:pt x="17563" y="1047"/>
                  </a:cubicBezTo>
                  <a:cubicBezTo>
                    <a:pt x="17422" y="1047"/>
                    <a:pt x="17422" y="952"/>
                    <a:pt x="17280" y="856"/>
                  </a:cubicBezTo>
                  <a:cubicBezTo>
                    <a:pt x="17138" y="856"/>
                    <a:pt x="16997" y="1047"/>
                    <a:pt x="16855" y="1047"/>
                  </a:cubicBezTo>
                  <a:cubicBezTo>
                    <a:pt x="16855" y="1047"/>
                    <a:pt x="16997" y="761"/>
                    <a:pt x="17068" y="761"/>
                  </a:cubicBezTo>
                  <a:cubicBezTo>
                    <a:pt x="17138" y="571"/>
                    <a:pt x="16855" y="571"/>
                    <a:pt x="16784" y="571"/>
                  </a:cubicBezTo>
                  <a:cubicBezTo>
                    <a:pt x="16359" y="666"/>
                    <a:pt x="16005" y="666"/>
                    <a:pt x="15580" y="571"/>
                  </a:cubicBezTo>
                  <a:cubicBezTo>
                    <a:pt x="15226" y="571"/>
                    <a:pt x="14943" y="761"/>
                    <a:pt x="14589" y="761"/>
                  </a:cubicBezTo>
                  <a:cubicBezTo>
                    <a:pt x="14447" y="761"/>
                    <a:pt x="14235" y="761"/>
                    <a:pt x="14093" y="761"/>
                  </a:cubicBezTo>
                  <a:cubicBezTo>
                    <a:pt x="13951" y="856"/>
                    <a:pt x="13739" y="761"/>
                    <a:pt x="13668" y="856"/>
                  </a:cubicBezTo>
                  <a:cubicBezTo>
                    <a:pt x="13881" y="761"/>
                    <a:pt x="14093" y="761"/>
                    <a:pt x="14306" y="666"/>
                  </a:cubicBezTo>
                  <a:cubicBezTo>
                    <a:pt x="14660" y="666"/>
                    <a:pt x="14943" y="571"/>
                    <a:pt x="15226" y="571"/>
                  </a:cubicBezTo>
                  <a:cubicBezTo>
                    <a:pt x="15368" y="571"/>
                    <a:pt x="16784" y="571"/>
                    <a:pt x="16784" y="381"/>
                  </a:cubicBezTo>
                  <a:cubicBezTo>
                    <a:pt x="16713" y="381"/>
                    <a:pt x="16501" y="285"/>
                    <a:pt x="16430" y="190"/>
                  </a:cubicBezTo>
                  <a:cubicBezTo>
                    <a:pt x="16218" y="190"/>
                    <a:pt x="16076" y="190"/>
                    <a:pt x="15864" y="190"/>
                  </a:cubicBezTo>
                  <a:cubicBezTo>
                    <a:pt x="15580" y="190"/>
                    <a:pt x="15297" y="95"/>
                    <a:pt x="15085" y="0"/>
                  </a:cubicBezTo>
                  <a:cubicBezTo>
                    <a:pt x="14589" y="0"/>
                    <a:pt x="14164" y="0"/>
                    <a:pt x="13739" y="0"/>
                  </a:cubicBezTo>
                  <a:cubicBezTo>
                    <a:pt x="13527" y="95"/>
                    <a:pt x="13314" y="95"/>
                    <a:pt x="13102" y="95"/>
                  </a:cubicBezTo>
                  <a:cubicBezTo>
                    <a:pt x="13031" y="95"/>
                    <a:pt x="12960" y="285"/>
                    <a:pt x="12960" y="285"/>
                  </a:cubicBezTo>
                  <a:cubicBezTo>
                    <a:pt x="12818" y="285"/>
                    <a:pt x="12677" y="190"/>
                    <a:pt x="12535" y="190"/>
                  </a:cubicBezTo>
                  <a:cubicBezTo>
                    <a:pt x="12464" y="190"/>
                    <a:pt x="12393" y="285"/>
                    <a:pt x="12252" y="285"/>
                  </a:cubicBezTo>
                  <a:cubicBezTo>
                    <a:pt x="12110" y="285"/>
                    <a:pt x="12110" y="381"/>
                    <a:pt x="12252" y="381"/>
                  </a:cubicBezTo>
                  <a:cubicBezTo>
                    <a:pt x="12464" y="476"/>
                    <a:pt x="12677" y="476"/>
                    <a:pt x="12818" y="571"/>
                  </a:cubicBezTo>
                  <a:cubicBezTo>
                    <a:pt x="12748" y="476"/>
                    <a:pt x="12323" y="666"/>
                    <a:pt x="12252" y="761"/>
                  </a:cubicBezTo>
                  <a:cubicBezTo>
                    <a:pt x="12252" y="761"/>
                    <a:pt x="12039" y="761"/>
                    <a:pt x="12039" y="761"/>
                  </a:cubicBezTo>
                  <a:cubicBezTo>
                    <a:pt x="12039" y="761"/>
                    <a:pt x="12181" y="952"/>
                    <a:pt x="12181" y="952"/>
                  </a:cubicBezTo>
                  <a:cubicBezTo>
                    <a:pt x="12110" y="952"/>
                    <a:pt x="11969" y="856"/>
                    <a:pt x="11898" y="761"/>
                  </a:cubicBezTo>
                  <a:cubicBezTo>
                    <a:pt x="11827" y="666"/>
                    <a:pt x="11614" y="761"/>
                    <a:pt x="11544" y="761"/>
                  </a:cubicBezTo>
                  <a:cubicBezTo>
                    <a:pt x="11331" y="666"/>
                    <a:pt x="11119" y="571"/>
                    <a:pt x="10906" y="476"/>
                  </a:cubicBezTo>
                  <a:cubicBezTo>
                    <a:pt x="10765" y="381"/>
                    <a:pt x="10623" y="571"/>
                    <a:pt x="10410" y="571"/>
                  </a:cubicBezTo>
                  <a:cubicBezTo>
                    <a:pt x="10340" y="571"/>
                    <a:pt x="9915" y="476"/>
                    <a:pt x="9915" y="666"/>
                  </a:cubicBezTo>
                  <a:cubicBezTo>
                    <a:pt x="9844" y="666"/>
                    <a:pt x="10835" y="856"/>
                    <a:pt x="10977" y="952"/>
                  </a:cubicBezTo>
                  <a:cubicBezTo>
                    <a:pt x="11190" y="952"/>
                    <a:pt x="11402" y="952"/>
                    <a:pt x="11544" y="1047"/>
                  </a:cubicBezTo>
                  <a:cubicBezTo>
                    <a:pt x="11614" y="1047"/>
                    <a:pt x="11685" y="1047"/>
                    <a:pt x="11756" y="1142"/>
                  </a:cubicBezTo>
                  <a:cubicBezTo>
                    <a:pt x="11756" y="1142"/>
                    <a:pt x="11756" y="1427"/>
                    <a:pt x="11756" y="1427"/>
                  </a:cubicBezTo>
                  <a:cubicBezTo>
                    <a:pt x="11756" y="1522"/>
                    <a:pt x="11685" y="1332"/>
                    <a:pt x="11685" y="1237"/>
                  </a:cubicBezTo>
                  <a:cubicBezTo>
                    <a:pt x="11614" y="1142"/>
                    <a:pt x="11402" y="1142"/>
                    <a:pt x="11331" y="1047"/>
                  </a:cubicBezTo>
                  <a:cubicBezTo>
                    <a:pt x="11331" y="1047"/>
                    <a:pt x="11119" y="1047"/>
                    <a:pt x="11119" y="1047"/>
                  </a:cubicBezTo>
                  <a:cubicBezTo>
                    <a:pt x="11119" y="1142"/>
                    <a:pt x="11190" y="1332"/>
                    <a:pt x="11190" y="1332"/>
                  </a:cubicBezTo>
                  <a:cubicBezTo>
                    <a:pt x="11048" y="1332"/>
                    <a:pt x="10977" y="1047"/>
                    <a:pt x="10906" y="1047"/>
                  </a:cubicBezTo>
                  <a:cubicBezTo>
                    <a:pt x="10765" y="1047"/>
                    <a:pt x="10623" y="1047"/>
                    <a:pt x="10481" y="952"/>
                  </a:cubicBezTo>
                  <a:cubicBezTo>
                    <a:pt x="10410" y="952"/>
                    <a:pt x="9844" y="952"/>
                    <a:pt x="9844" y="952"/>
                  </a:cubicBezTo>
                  <a:cubicBezTo>
                    <a:pt x="9773" y="1142"/>
                    <a:pt x="10694" y="1618"/>
                    <a:pt x="10694" y="1618"/>
                  </a:cubicBezTo>
                  <a:cubicBezTo>
                    <a:pt x="10694" y="1713"/>
                    <a:pt x="10340" y="1618"/>
                    <a:pt x="10340" y="1618"/>
                  </a:cubicBezTo>
                  <a:cubicBezTo>
                    <a:pt x="10127" y="1618"/>
                    <a:pt x="10056" y="1522"/>
                    <a:pt x="10127" y="1808"/>
                  </a:cubicBezTo>
                  <a:cubicBezTo>
                    <a:pt x="10056" y="1808"/>
                    <a:pt x="9986" y="1713"/>
                    <a:pt x="9915" y="1618"/>
                  </a:cubicBezTo>
                  <a:cubicBezTo>
                    <a:pt x="9915" y="1522"/>
                    <a:pt x="10056" y="1618"/>
                    <a:pt x="10127" y="1522"/>
                  </a:cubicBezTo>
                  <a:cubicBezTo>
                    <a:pt x="10127" y="1522"/>
                    <a:pt x="9986" y="1332"/>
                    <a:pt x="9915" y="1332"/>
                  </a:cubicBezTo>
                  <a:cubicBezTo>
                    <a:pt x="9773" y="1237"/>
                    <a:pt x="9631" y="1142"/>
                    <a:pt x="9419" y="1142"/>
                  </a:cubicBezTo>
                  <a:cubicBezTo>
                    <a:pt x="9348" y="1142"/>
                    <a:pt x="9207" y="1047"/>
                    <a:pt x="9136" y="1142"/>
                  </a:cubicBezTo>
                  <a:cubicBezTo>
                    <a:pt x="9065" y="1142"/>
                    <a:pt x="9277" y="1427"/>
                    <a:pt x="9277" y="1427"/>
                  </a:cubicBezTo>
                  <a:cubicBezTo>
                    <a:pt x="9490" y="1618"/>
                    <a:pt x="9773" y="1618"/>
                    <a:pt x="10056" y="1903"/>
                  </a:cubicBezTo>
                  <a:cubicBezTo>
                    <a:pt x="10127" y="1903"/>
                    <a:pt x="10198" y="1998"/>
                    <a:pt x="10127" y="2093"/>
                  </a:cubicBezTo>
                  <a:cubicBezTo>
                    <a:pt x="9986" y="2284"/>
                    <a:pt x="9844" y="2093"/>
                    <a:pt x="9702" y="1998"/>
                  </a:cubicBezTo>
                  <a:cubicBezTo>
                    <a:pt x="9348" y="1713"/>
                    <a:pt x="8923" y="1522"/>
                    <a:pt x="8498" y="1427"/>
                  </a:cubicBezTo>
                  <a:cubicBezTo>
                    <a:pt x="8286" y="1332"/>
                    <a:pt x="8073" y="1237"/>
                    <a:pt x="7861" y="1332"/>
                  </a:cubicBezTo>
                  <a:cubicBezTo>
                    <a:pt x="7790" y="1332"/>
                    <a:pt x="8003" y="1618"/>
                    <a:pt x="8003" y="1713"/>
                  </a:cubicBezTo>
                  <a:cubicBezTo>
                    <a:pt x="8003" y="1713"/>
                    <a:pt x="8286" y="1998"/>
                    <a:pt x="8286" y="1998"/>
                  </a:cubicBezTo>
                  <a:cubicBezTo>
                    <a:pt x="8286" y="2093"/>
                    <a:pt x="7861" y="1998"/>
                    <a:pt x="7861" y="1998"/>
                  </a:cubicBezTo>
                  <a:cubicBezTo>
                    <a:pt x="7861" y="2189"/>
                    <a:pt x="8144" y="2093"/>
                    <a:pt x="8144" y="2284"/>
                  </a:cubicBezTo>
                  <a:cubicBezTo>
                    <a:pt x="8144" y="2284"/>
                    <a:pt x="7861" y="2189"/>
                    <a:pt x="7790" y="2093"/>
                  </a:cubicBezTo>
                  <a:cubicBezTo>
                    <a:pt x="7649" y="1998"/>
                    <a:pt x="7507" y="1998"/>
                    <a:pt x="7294" y="1903"/>
                  </a:cubicBezTo>
                  <a:cubicBezTo>
                    <a:pt x="7153" y="1808"/>
                    <a:pt x="7153" y="1903"/>
                    <a:pt x="7153" y="2093"/>
                  </a:cubicBezTo>
                  <a:cubicBezTo>
                    <a:pt x="7082" y="2189"/>
                    <a:pt x="7011" y="2189"/>
                    <a:pt x="6940" y="2189"/>
                  </a:cubicBezTo>
                  <a:cubicBezTo>
                    <a:pt x="6940" y="2284"/>
                    <a:pt x="6940" y="2474"/>
                    <a:pt x="6870" y="2474"/>
                  </a:cubicBezTo>
                  <a:cubicBezTo>
                    <a:pt x="6870" y="2569"/>
                    <a:pt x="6870" y="2284"/>
                    <a:pt x="6870" y="2189"/>
                  </a:cubicBezTo>
                  <a:cubicBezTo>
                    <a:pt x="6870" y="2093"/>
                    <a:pt x="6940" y="1998"/>
                    <a:pt x="6940" y="1903"/>
                  </a:cubicBezTo>
                  <a:cubicBezTo>
                    <a:pt x="6870" y="1522"/>
                    <a:pt x="6586" y="1522"/>
                    <a:pt x="6374" y="1522"/>
                  </a:cubicBezTo>
                  <a:cubicBezTo>
                    <a:pt x="6090" y="1618"/>
                    <a:pt x="5807" y="1713"/>
                    <a:pt x="5524" y="1713"/>
                  </a:cubicBezTo>
                  <a:cubicBezTo>
                    <a:pt x="5453" y="1808"/>
                    <a:pt x="5311" y="1808"/>
                    <a:pt x="5241" y="1808"/>
                  </a:cubicBezTo>
                  <a:cubicBezTo>
                    <a:pt x="5241" y="1808"/>
                    <a:pt x="4887" y="1903"/>
                    <a:pt x="4887" y="1903"/>
                  </a:cubicBezTo>
                  <a:cubicBezTo>
                    <a:pt x="4957" y="1998"/>
                    <a:pt x="5099" y="1998"/>
                    <a:pt x="5170" y="1998"/>
                  </a:cubicBezTo>
                  <a:cubicBezTo>
                    <a:pt x="5241" y="2093"/>
                    <a:pt x="5311" y="2189"/>
                    <a:pt x="5453" y="2284"/>
                  </a:cubicBezTo>
                  <a:cubicBezTo>
                    <a:pt x="5453" y="2284"/>
                    <a:pt x="5736" y="2569"/>
                    <a:pt x="5736" y="2569"/>
                  </a:cubicBezTo>
                  <a:cubicBezTo>
                    <a:pt x="5666" y="2569"/>
                    <a:pt x="5382" y="2379"/>
                    <a:pt x="5311" y="2379"/>
                  </a:cubicBezTo>
                  <a:cubicBezTo>
                    <a:pt x="5170" y="2284"/>
                    <a:pt x="5099" y="2093"/>
                    <a:pt x="4957" y="2093"/>
                  </a:cubicBezTo>
                  <a:cubicBezTo>
                    <a:pt x="4745" y="1998"/>
                    <a:pt x="4532" y="2093"/>
                    <a:pt x="4320" y="2093"/>
                  </a:cubicBezTo>
                  <a:cubicBezTo>
                    <a:pt x="4108" y="2189"/>
                    <a:pt x="4108" y="2093"/>
                    <a:pt x="4249" y="2379"/>
                  </a:cubicBezTo>
                  <a:cubicBezTo>
                    <a:pt x="4249" y="2474"/>
                    <a:pt x="4249" y="2759"/>
                    <a:pt x="4249" y="2855"/>
                  </a:cubicBezTo>
                  <a:cubicBezTo>
                    <a:pt x="4249" y="3045"/>
                    <a:pt x="3966" y="2855"/>
                    <a:pt x="3895" y="2855"/>
                  </a:cubicBezTo>
                  <a:cubicBezTo>
                    <a:pt x="3824" y="2855"/>
                    <a:pt x="3612" y="2664"/>
                    <a:pt x="3541" y="2855"/>
                  </a:cubicBezTo>
                  <a:cubicBezTo>
                    <a:pt x="3470" y="2950"/>
                    <a:pt x="3541" y="3235"/>
                    <a:pt x="3541" y="3235"/>
                  </a:cubicBezTo>
                  <a:cubicBezTo>
                    <a:pt x="3470" y="3330"/>
                    <a:pt x="3399" y="3140"/>
                    <a:pt x="3329" y="3045"/>
                  </a:cubicBezTo>
                  <a:cubicBezTo>
                    <a:pt x="3187" y="2950"/>
                    <a:pt x="3045" y="2950"/>
                    <a:pt x="2974" y="3045"/>
                  </a:cubicBezTo>
                  <a:cubicBezTo>
                    <a:pt x="2762" y="3235"/>
                    <a:pt x="2550" y="3426"/>
                    <a:pt x="2266" y="3521"/>
                  </a:cubicBezTo>
                  <a:cubicBezTo>
                    <a:pt x="2195" y="3616"/>
                    <a:pt x="2408" y="3521"/>
                    <a:pt x="2266" y="3521"/>
                  </a:cubicBezTo>
                  <a:close/>
                </a:path>
              </a:pathLst>
            </a:custGeom>
            <a:solidFill>
              <a:srgbClr val="060ACF"/>
            </a:solidFill>
            <a:ln w="4763">
              <a:solidFill>
                <a:srgbClr val="FFFFFF"/>
              </a:solidFill>
            </a:ln>
          </p:spPr>
          <p:txBody>
            <a:bodyPr lIns="45719" rIns="45719"/>
            <a:lstStyle/>
            <a:p>
              <a:pPr algn="l" defTabSz="1828433">
                <a:defRPr sz="3600">
                  <a:solidFill>
                    <a:srgbClr val="7F7F7F"/>
                  </a:solidFill>
                </a:defRPr>
              </a:pPr>
              <a:endParaRPr/>
            </a:p>
          </p:txBody>
        </p:sp>
        <p:sp>
          <p:nvSpPr>
            <p:cNvPr id="377" name="Shape 1416">
              <a:extLst>
                <a:ext uri="{FF2B5EF4-FFF2-40B4-BE49-F238E27FC236}">
                  <a16:creationId xmlns:a16="http://schemas.microsoft.com/office/drawing/2014/main" xmlns="" id="{F6573117-ED59-4FB0-BA36-06C1EF7E909D}"/>
                </a:ext>
              </a:extLst>
            </p:cNvPr>
            <p:cNvSpPr/>
            <p:nvPr/>
          </p:nvSpPr>
          <p:spPr>
            <a:xfrm>
              <a:off x="14911131" y="5670596"/>
              <a:ext cx="101386" cy="61739"/>
            </a:xfrm>
            <a:custGeom>
              <a:avLst/>
              <a:gdLst/>
              <a:ahLst/>
              <a:cxnLst>
                <a:cxn ang="0">
                  <a:pos x="wd2" y="hd2"/>
                </a:cxn>
                <a:cxn ang="5400000">
                  <a:pos x="wd2" y="hd2"/>
                </a:cxn>
                <a:cxn ang="10800000">
                  <a:pos x="wd2" y="hd2"/>
                </a:cxn>
                <a:cxn ang="16200000">
                  <a:pos x="wd2" y="hd2"/>
                </a:cxn>
              </a:cxnLst>
              <a:rect l="0" t="0" r="r" b="b"/>
              <a:pathLst>
                <a:path w="20618" h="17877" extrusionOk="0">
                  <a:moveTo>
                    <a:pt x="20618" y="10691"/>
                  </a:moveTo>
                  <a:cubicBezTo>
                    <a:pt x="19268" y="8727"/>
                    <a:pt x="13868" y="4800"/>
                    <a:pt x="13868" y="4800"/>
                  </a:cubicBezTo>
                  <a:cubicBezTo>
                    <a:pt x="11168" y="2836"/>
                    <a:pt x="8468" y="873"/>
                    <a:pt x="5768" y="873"/>
                  </a:cubicBezTo>
                  <a:cubicBezTo>
                    <a:pt x="4418" y="873"/>
                    <a:pt x="1718" y="-1091"/>
                    <a:pt x="368" y="873"/>
                  </a:cubicBezTo>
                  <a:cubicBezTo>
                    <a:pt x="-982" y="2836"/>
                    <a:pt x="3068" y="4800"/>
                    <a:pt x="3068" y="4800"/>
                  </a:cubicBezTo>
                  <a:cubicBezTo>
                    <a:pt x="1718" y="4800"/>
                    <a:pt x="-982" y="10691"/>
                    <a:pt x="368" y="12654"/>
                  </a:cubicBezTo>
                  <a:cubicBezTo>
                    <a:pt x="1718" y="12654"/>
                    <a:pt x="4418" y="10691"/>
                    <a:pt x="5768" y="12654"/>
                  </a:cubicBezTo>
                  <a:cubicBezTo>
                    <a:pt x="8468" y="14618"/>
                    <a:pt x="5768" y="14618"/>
                    <a:pt x="5768" y="16582"/>
                  </a:cubicBezTo>
                  <a:cubicBezTo>
                    <a:pt x="5768" y="20509"/>
                    <a:pt x="20618" y="14618"/>
                    <a:pt x="20618" y="10691"/>
                  </a:cubicBezTo>
                  <a:cubicBezTo>
                    <a:pt x="19268" y="8727"/>
                    <a:pt x="20618" y="12654"/>
                    <a:pt x="20618" y="10691"/>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8" name="Shape 1417">
              <a:extLst>
                <a:ext uri="{FF2B5EF4-FFF2-40B4-BE49-F238E27FC236}">
                  <a16:creationId xmlns:a16="http://schemas.microsoft.com/office/drawing/2014/main" xmlns="" id="{4479BFE0-3587-441D-8CFE-B5E1FB876026}"/>
                </a:ext>
              </a:extLst>
            </p:cNvPr>
            <p:cNvSpPr/>
            <p:nvPr/>
          </p:nvSpPr>
          <p:spPr>
            <a:xfrm>
              <a:off x="14945932" y="5614837"/>
              <a:ext cx="15658" cy="13564"/>
            </a:xfrm>
            <a:custGeom>
              <a:avLst/>
              <a:gdLst/>
              <a:ahLst/>
              <a:cxnLst>
                <a:cxn ang="0">
                  <a:pos x="wd2" y="hd2"/>
                </a:cxn>
                <a:cxn ang="5400000">
                  <a:pos x="wd2" y="hd2"/>
                </a:cxn>
                <a:cxn ang="10800000">
                  <a:pos x="wd2" y="hd2"/>
                </a:cxn>
                <a:cxn ang="16200000">
                  <a:pos x="wd2" y="hd2"/>
                </a:cxn>
              </a:cxnLst>
              <a:rect l="0" t="0" r="r" b="b"/>
              <a:pathLst>
                <a:path w="12471" h="21600" extrusionOk="0">
                  <a:moveTo>
                    <a:pt x="6235" y="21600"/>
                  </a:moveTo>
                  <a:cubicBezTo>
                    <a:pt x="-4565" y="21600"/>
                    <a:pt x="835" y="0"/>
                    <a:pt x="6235" y="0"/>
                  </a:cubicBezTo>
                  <a:cubicBezTo>
                    <a:pt x="11635" y="0"/>
                    <a:pt x="17035" y="21600"/>
                    <a:pt x="6235"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79" name="Shape 1418">
              <a:extLst>
                <a:ext uri="{FF2B5EF4-FFF2-40B4-BE49-F238E27FC236}">
                  <a16:creationId xmlns:a16="http://schemas.microsoft.com/office/drawing/2014/main" xmlns="" id="{9464A368-B6B6-4A7A-BF57-DD4AE05BEBD4}"/>
                </a:ext>
              </a:extLst>
            </p:cNvPr>
            <p:cNvSpPr/>
            <p:nvPr/>
          </p:nvSpPr>
          <p:spPr>
            <a:xfrm>
              <a:off x="14968063" y="4835875"/>
              <a:ext cx="61506" cy="31300"/>
            </a:xfrm>
            <a:custGeom>
              <a:avLst/>
              <a:gdLst/>
              <a:ahLst/>
              <a:cxnLst>
                <a:cxn ang="0">
                  <a:pos x="wd2" y="hd2"/>
                </a:cxn>
                <a:cxn ang="5400000">
                  <a:pos x="wd2" y="hd2"/>
                </a:cxn>
                <a:cxn ang="10800000">
                  <a:pos x="wd2" y="hd2"/>
                </a:cxn>
                <a:cxn ang="16200000">
                  <a:pos x="wd2" y="hd2"/>
                </a:cxn>
              </a:cxnLst>
              <a:rect l="0" t="0" r="r" b="b"/>
              <a:pathLst>
                <a:path w="18371" h="16616" extrusionOk="0">
                  <a:moveTo>
                    <a:pt x="15426" y="11525"/>
                  </a:moveTo>
                  <a:cubicBezTo>
                    <a:pt x="19353" y="15125"/>
                    <a:pt x="19353" y="18725"/>
                    <a:pt x="15426" y="15125"/>
                  </a:cubicBezTo>
                  <a:cubicBezTo>
                    <a:pt x="11498" y="15125"/>
                    <a:pt x="5608" y="11525"/>
                    <a:pt x="3644" y="11525"/>
                  </a:cubicBezTo>
                  <a:cubicBezTo>
                    <a:pt x="1680" y="7925"/>
                    <a:pt x="-2247" y="-2875"/>
                    <a:pt x="1680" y="725"/>
                  </a:cubicBezTo>
                  <a:cubicBezTo>
                    <a:pt x="5608" y="4325"/>
                    <a:pt x="11498" y="7925"/>
                    <a:pt x="15426" y="11525"/>
                  </a:cubicBezTo>
                  <a:cubicBezTo>
                    <a:pt x="19353" y="15125"/>
                    <a:pt x="11498" y="7925"/>
                    <a:pt x="15426" y="11525"/>
                  </a:cubicBezTo>
                  <a:close/>
                </a:path>
              </a:pathLst>
            </a:cu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380" name="Shape 1419">
              <a:extLst>
                <a:ext uri="{FF2B5EF4-FFF2-40B4-BE49-F238E27FC236}">
                  <a16:creationId xmlns:a16="http://schemas.microsoft.com/office/drawing/2014/main" xmlns="" id="{2FAC3000-A7BA-40D7-9C06-5DFC5A646168}"/>
                </a:ext>
              </a:extLst>
            </p:cNvPr>
            <p:cNvSpPr/>
            <p:nvPr/>
          </p:nvSpPr>
          <p:spPr>
            <a:xfrm>
              <a:off x="15184266" y="4777444"/>
              <a:ext cx="54237" cy="20130"/>
            </a:xfrm>
            <a:custGeom>
              <a:avLst/>
              <a:gdLst/>
              <a:ahLst/>
              <a:cxnLst>
                <a:cxn ang="0">
                  <a:pos x="wd2" y="hd2"/>
                </a:cxn>
                <a:cxn ang="5400000">
                  <a:pos x="wd2" y="hd2"/>
                </a:cxn>
                <a:cxn ang="10800000">
                  <a:pos x="wd2" y="hd2"/>
                </a:cxn>
                <a:cxn ang="16200000">
                  <a:pos x="wd2" y="hd2"/>
                </a:cxn>
              </a:cxnLst>
              <a:rect l="0" t="0" r="r" b="b"/>
              <a:pathLst>
                <a:path w="21600" h="13739" extrusionOk="0">
                  <a:moveTo>
                    <a:pt x="21600" y="9030"/>
                  </a:moveTo>
                  <a:cubicBezTo>
                    <a:pt x="21600" y="17670"/>
                    <a:pt x="0" y="13350"/>
                    <a:pt x="0" y="4710"/>
                  </a:cubicBezTo>
                  <a:cubicBezTo>
                    <a:pt x="0" y="-3930"/>
                    <a:pt x="21600" y="390"/>
                    <a:pt x="21600" y="9030"/>
                  </a:cubicBezTo>
                  <a:close/>
                </a:path>
              </a:pathLst>
            </a:cu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381" name="Shape 1420">
              <a:extLst>
                <a:ext uri="{FF2B5EF4-FFF2-40B4-BE49-F238E27FC236}">
                  <a16:creationId xmlns:a16="http://schemas.microsoft.com/office/drawing/2014/main" xmlns="" id="{960B0108-D9B3-4B53-9ED6-EE33AF5BDBA4}"/>
                </a:ext>
              </a:extLst>
            </p:cNvPr>
            <p:cNvSpPr/>
            <p:nvPr/>
          </p:nvSpPr>
          <p:spPr>
            <a:xfrm>
              <a:off x="16046139" y="4857585"/>
              <a:ext cx="27652" cy="21434"/>
            </a:xfrm>
            <a:custGeom>
              <a:avLst/>
              <a:gdLst/>
              <a:ahLst/>
              <a:cxnLst>
                <a:cxn ang="0">
                  <a:pos x="wd2" y="hd2"/>
                </a:cxn>
                <a:cxn ang="5400000">
                  <a:pos x="wd2" y="hd2"/>
                </a:cxn>
                <a:cxn ang="10800000">
                  <a:pos x="wd2" y="hd2"/>
                </a:cxn>
                <a:cxn ang="16200000">
                  <a:pos x="wd2" y="hd2"/>
                </a:cxn>
              </a:cxnLst>
              <a:rect l="0" t="0" r="r" b="b"/>
              <a:pathLst>
                <a:path w="15546" h="17067" extrusionOk="0">
                  <a:moveTo>
                    <a:pt x="14973" y="16200"/>
                  </a:moveTo>
                  <a:cubicBezTo>
                    <a:pt x="11373" y="21600"/>
                    <a:pt x="-3027" y="0"/>
                    <a:pt x="573" y="0"/>
                  </a:cubicBezTo>
                  <a:cubicBezTo>
                    <a:pt x="4173" y="0"/>
                    <a:pt x="18573" y="10800"/>
                    <a:pt x="14973" y="16200"/>
                  </a:cubicBezTo>
                  <a:close/>
                </a:path>
              </a:pathLst>
            </a:cu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382" name="Shape 1421">
              <a:extLst>
                <a:ext uri="{FF2B5EF4-FFF2-40B4-BE49-F238E27FC236}">
                  <a16:creationId xmlns:a16="http://schemas.microsoft.com/office/drawing/2014/main" xmlns="" id="{FC9AC43F-70D3-4A68-AE88-7EBD0F191E34}"/>
                </a:ext>
              </a:extLst>
            </p:cNvPr>
            <p:cNvSpPr/>
            <p:nvPr/>
          </p:nvSpPr>
          <p:spPr>
            <a:xfrm>
              <a:off x="16100676" y="4884709"/>
              <a:ext cx="21024" cy="6783"/>
            </a:xfrm>
            <a:custGeom>
              <a:avLst/>
              <a:gdLst/>
              <a:ahLst/>
              <a:cxnLst>
                <a:cxn ang="0">
                  <a:pos x="wd2" y="hd2"/>
                </a:cxn>
                <a:cxn ang="5400000">
                  <a:pos x="wd2" y="hd2"/>
                </a:cxn>
                <a:cxn ang="10800000">
                  <a:pos x="wd2" y="hd2"/>
                </a:cxn>
                <a:cxn ang="16200000">
                  <a:pos x="wd2" y="hd2"/>
                </a:cxn>
              </a:cxnLst>
              <a:rect l="0" t="0" r="r" b="b"/>
              <a:pathLst>
                <a:path w="13396" h="21600" extrusionOk="0">
                  <a:moveTo>
                    <a:pt x="12219" y="21600"/>
                  </a:moveTo>
                  <a:cubicBezTo>
                    <a:pt x="3579" y="21600"/>
                    <a:pt x="-5061" y="0"/>
                    <a:pt x="3579" y="0"/>
                  </a:cubicBezTo>
                  <a:cubicBezTo>
                    <a:pt x="7899" y="0"/>
                    <a:pt x="16539" y="21600"/>
                    <a:pt x="12219" y="21600"/>
                  </a:cubicBezTo>
                  <a:close/>
                </a:path>
              </a:pathLst>
            </a:cu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383" name="Shape 1422">
              <a:extLst>
                <a:ext uri="{FF2B5EF4-FFF2-40B4-BE49-F238E27FC236}">
                  <a16:creationId xmlns:a16="http://schemas.microsoft.com/office/drawing/2014/main" xmlns="" id="{AA864776-2FD6-48B3-9EAB-5979874F9451}"/>
                </a:ext>
              </a:extLst>
            </p:cNvPr>
            <p:cNvSpPr/>
            <p:nvPr/>
          </p:nvSpPr>
          <p:spPr>
            <a:xfrm>
              <a:off x="16101731" y="5262205"/>
              <a:ext cx="18122" cy="47471"/>
            </a:xfrm>
            <a:custGeom>
              <a:avLst/>
              <a:gdLst/>
              <a:ahLst/>
              <a:cxnLst>
                <a:cxn ang="0">
                  <a:pos x="wd2" y="hd2"/>
                </a:cxn>
                <a:cxn ang="5400000">
                  <a:pos x="wd2" y="hd2"/>
                </a:cxn>
                <a:cxn ang="10800000">
                  <a:pos x="wd2" y="hd2"/>
                </a:cxn>
                <a:cxn ang="16200000">
                  <a:pos x="wd2" y="hd2"/>
                </a:cxn>
              </a:cxnLst>
              <a:rect l="0" t="0" r="r" b="b"/>
              <a:pathLst>
                <a:path w="14433" h="21600" extrusionOk="0">
                  <a:moveTo>
                    <a:pt x="3633" y="0"/>
                  </a:moveTo>
                  <a:cubicBezTo>
                    <a:pt x="-7167" y="0"/>
                    <a:pt x="9033" y="21600"/>
                    <a:pt x="14433" y="21600"/>
                  </a:cubicBezTo>
                  <a:cubicBezTo>
                    <a:pt x="14433" y="21600"/>
                    <a:pt x="9033" y="0"/>
                    <a:pt x="3633"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84" name="Shape 1423">
              <a:extLst>
                <a:ext uri="{FF2B5EF4-FFF2-40B4-BE49-F238E27FC236}">
                  <a16:creationId xmlns:a16="http://schemas.microsoft.com/office/drawing/2014/main" xmlns="" id="{45097A79-3471-40FE-8C4D-ACC529076083}"/>
                </a:ext>
              </a:extLst>
            </p:cNvPr>
            <p:cNvSpPr/>
            <p:nvPr/>
          </p:nvSpPr>
          <p:spPr>
            <a:xfrm>
              <a:off x="16107906" y="5348101"/>
              <a:ext cx="33307" cy="27127"/>
            </a:xfrm>
            <a:custGeom>
              <a:avLst/>
              <a:gdLst/>
              <a:ahLst/>
              <a:cxnLst>
                <a:cxn ang="0">
                  <a:pos x="wd2" y="hd2"/>
                </a:cxn>
                <a:cxn ang="5400000">
                  <a:pos x="wd2" y="hd2"/>
                </a:cxn>
                <a:cxn ang="10800000">
                  <a:pos x="wd2" y="hd2"/>
                </a:cxn>
                <a:cxn ang="16200000">
                  <a:pos x="wd2" y="hd2"/>
                </a:cxn>
              </a:cxnLst>
              <a:rect l="0" t="0" r="r" b="b"/>
              <a:pathLst>
                <a:path w="15917" h="21600" extrusionOk="0">
                  <a:moveTo>
                    <a:pt x="2315" y="0"/>
                  </a:moveTo>
                  <a:cubicBezTo>
                    <a:pt x="-771" y="5400"/>
                    <a:pt x="-771" y="16200"/>
                    <a:pt x="2315" y="21600"/>
                  </a:cubicBezTo>
                  <a:cubicBezTo>
                    <a:pt x="5400" y="21600"/>
                    <a:pt x="8486" y="21600"/>
                    <a:pt x="14658" y="21600"/>
                  </a:cubicBezTo>
                  <a:cubicBezTo>
                    <a:pt x="20829" y="21600"/>
                    <a:pt x="2315" y="0"/>
                    <a:pt x="2315" y="0"/>
                  </a:cubicBezTo>
                  <a:cubicBezTo>
                    <a:pt x="-771" y="5400"/>
                    <a:pt x="2315" y="0"/>
                    <a:pt x="2315"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85" name="Shape 1424">
              <a:extLst>
                <a:ext uri="{FF2B5EF4-FFF2-40B4-BE49-F238E27FC236}">
                  <a16:creationId xmlns:a16="http://schemas.microsoft.com/office/drawing/2014/main" xmlns="" id="{2D38C80D-50E0-4AE2-9B99-DC03BC0B73F1}"/>
                </a:ext>
              </a:extLst>
            </p:cNvPr>
            <p:cNvSpPr/>
            <p:nvPr/>
          </p:nvSpPr>
          <p:spPr>
            <a:xfrm>
              <a:off x="15920983" y="5504865"/>
              <a:ext cx="84184" cy="55720"/>
            </a:xfrm>
            <a:custGeom>
              <a:avLst/>
              <a:gdLst/>
              <a:ahLst/>
              <a:cxnLst>
                <a:cxn ang="0">
                  <a:pos x="wd2" y="hd2"/>
                </a:cxn>
                <a:cxn ang="5400000">
                  <a:pos x="wd2" y="hd2"/>
                </a:cxn>
                <a:cxn ang="10800000">
                  <a:pos x="wd2" y="hd2"/>
                </a:cxn>
                <a:cxn ang="16200000">
                  <a:pos x="wd2" y="hd2"/>
                </a:cxn>
              </a:cxnLst>
              <a:rect l="0" t="0" r="r" b="b"/>
              <a:pathLst>
                <a:path w="16093" h="18360" extrusionOk="0">
                  <a:moveTo>
                    <a:pt x="0" y="5400"/>
                  </a:moveTo>
                  <a:cubicBezTo>
                    <a:pt x="1271" y="-3240"/>
                    <a:pt x="8894" y="1080"/>
                    <a:pt x="12706" y="1080"/>
                  </a:cubicBezTo>
                  <a:cubicBezTo>
                    <a:pt x="21600" y="3240"/>
                    <a:pt x="10165" y="5400"/>
                    <a:pt x="10165" y="5400"/>
                  </a:cubicBezTo>
                  <a:cubicBezTo>
                    <a:pt x="10165" y="9720"/>
                    <a:pt x="15247" y="7560"/>
                    <a:pt x="15247" y="11880"/>
                  </a:cubicBezTo>
                  <a:cubicBezTo>
                    <a:pt x="15247" y="11880"/>
                    <a:pt x="12706" y="9720"/>
                    <a:pt x="11435" y="11880"/>
                  </a:cubicBezTo>
                  <a:cubicBezTo>
                    <a:pt x="11435" y="11880"/>
                    <a:pt x="15247" y="18360"/>
                    <a:pt x="13976" y="18360"/>
                  </a:cubicBezTo>
                  <a:cubicBezTo>
                    <a:pt x="12706" y="18360"/>
                    <a:pt x="11435" y="16200"/>
                    <a:pt x="10165" y="16200"/>
                  </a:cubicBezTo>
                  <a:cubicBezTo>
                    <a:pt x="7624" y="14040"/>
                    <a:pt x="0" y="11880"/>
                    <a:pt x="0" y="5400"/>
                  </a:cubicBezTo>
                  <a:cubicBezTo>
                    <a:pt x="0" y="3240"/>
                    <a:pt x="0" y="11880"/>
                    <a:pt x="0" y="54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86" name="Shape 1425">
              <a:extLst>
                <a:ext uri="{FF2B5EF4-FFF2-40B4-BE49-F238E27FC236}">
                  <a16:creationId xmlns:a16="http://schemas.microsoft.com/office/drawing/2014/main" xmlns="" id="{557D774D-33A2-43DB-B2A0-B92DEA7C9742}"/>
                </a:ext>
              </a:extLst>
            </p:cNvPr>
            <p:cNvSpPr/>
            <p:nvPr/>
          </p:nvSpPr>
          <p:spPr>
            <a:xfrm>
              <a:off x="15900644" y="5481471"/>
              <a:ext cx="54114" cy="11445"/>
            </a:xfrm>
            <a:custGeom>
              <a:avLst/>
              <a:gdLst/>
              <a:ahLst/>
              <a:cxnLst>
                <a:cxn ang="0">
                  <a:pos x="wd2" y="hd2"/>
                </a:cxn>
                <a:cxn ang="5400000">
                  <a:pos x="wd2" y="hd2"/>
                </a:cxn>
                <a:cxn ang="10800000">
                  <a:pos x="wd2" y="hd2"/>
                </a:cxn>
                <a:cxn ang="16200000">
                  <a:pos x="wd2" y="hd2"/>
                </a:cxn>
              </a:cxnLst>
              <a:rect l="0" t="0" r="r" b="b"/>
              <a:pathLst>
                <a:path w="19893" h="12150" extrusionOk="0">
                  <a:moveTo>
                    <a:pt x="19200" y="7200"/>
                  </a:moveTo>
                  <a:cubicBezTo>
                    <a:pt x="21600" y="7200"/>
                    <a:pt x="12000" y="0"/>
                    <a:pt x="12000" y="0"/>
                  </a:cubicBezTo>
                  <a:cubicBezTo>
                    <a:pt x="7200" y="0"/>
                    <a:pt x="2400" y="0"/>
                    <a:pt x="0" y="0"/>
                  </a:cubicBezTo>
                  <a:cubicBezTo>
                    <a:pt x="4800" y="0"/>
                    <a:pt x="14400" y="21600"/>
                    <a:pt x="19200" y="7200"/>
                  </a:cubicBezTo>
                  <a:cubicBezTo>
                    <a:pt x="21600" y="7200"/>
                    <a:pt x="16800" y="14400"/>
                    <a:pt x="19200" y="72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87" name="Shape 1426">
              <a:extLst>
                <a:ext uri="{FF2B5EF4-FFF2-40B4-BE49-F238E27FC236}">
                  <a16:creationId xmlns:a16="http://schemas.microsoft.com/office/drawing/2014/main" xmlns="" id="{E1D8EED8-0EC3-443C-8A06-2F9E353C7AC4}"/>
                </a:ext>
              </a:extLst>
            </p:cNvPr>
            <p:cNvSpPr/>
            <p:nvPr/>
          </p:nvSpPr>
          <p:spPr>
            <a:xfrm>
              <a:off x="15807990" y="5625401"/>
              <a:ext cx="84223" cy="35551"/>
            </a:xfrm>
            <a:custGeom>
              <a:avLst/>
              <a:gdLst/>
              <a:ahLst/>
              <a:cxnLst>
                <a:cxn ang="0">
                  <a:pos x="wd2" y="hd2"/>
                </a:cxn>
                <a:cxn ang="5400000">
                  <a:pos x="wd2" y="hd2"/>
                </a:cxn>
                <a:cxn ang="10800000">
                  <a:pos x="wd2" y="hd2"/>
                </a:cxn>
                <a:cxn ang="16200000">
                  <a:pos x="wd2" y="hd2"/>
                </a:cxn>
              </a:cxnLst>
              <a:rect l="0" t="0" r="r" b="b"/>
              <a:pathLst>
                <a:path w="21185" h="16985" extrusionOk="0">
                  <a:moveTo>
                    <a:pt x="19938" y="10535"/>
                  </a:moveTo>
                  <a:cubicBezTo>
                    <a:pt x="21600" y="7449"/>
                    <a:pt x="21600" y="4363"/>
                    <a:pt x="19938" y="1278"/>
                  </a:cubicBezTo>
                  <a:cubicBezTo>
                    <a:pt x="18277" y="-1808"/>
                    <a:pt x="13292" y="1278"/>
                    <a:pt x="11631" y="4363"/>
                  </a:cubicBezTo>
                  <a:cubicBezTo>
                    <a:pt x="9969" y="4363"/>
                    <a:pt x="6646" y="4363"/>
                    <a:pt x="4985" y="7449"/>
                  </a:cubicBezTo>
                  <a:cubicBezTo>
                    <a:pt x="4985" y="7449"/>
                    <a:pt x="0" y="13621"/>
                    <a:pt x="0" y="13621"/>
                  </a:cubicBezTo>
                  <a:cubicBezTo>
                    <a:pt x="4985" y="19792"/>
                    <a:pt x="16615" y="16706"/>
                    <a:pt x="19938" y="10535"/>
                  </a:cubicBezTo>
                  <a:cubicBezTo>
                    <a:pt x="21600" y="7449"/>
                    <a:pt x="14954" y="16706"/>
                    <a:pt x="19938" y="1053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88" name="Shape 1427">
              <a:extLst>
                <a:ext uri="{FF2B5EF4-FFF2-40B4-BE49-F238E27FC236}">
                  <a16:creationId xmlns:a16="http://schemas.microsoft.com/office/drawing/2014/main" xmlns="" id="{84706374-E3A3-40BF-BF77-51ADDFCFD832}"/>
                </a:ext>
              </a:extLst>
            </p:cNvPr>
            <p:cNvSpPr/>
            <p:nvPr/>
          </p:nvSpPr>
          <p:spPr>
            <a:xfrm>
              <a:off x="15031758" y="5693342"/>
              <a:ext cx="17671" cy="24548"/>
            </a:xfrm>
            <a:custGeom>
              <a:avLst/>
              <a:gdLst/>
              <a:ahLst/>
              <a:cxnLst>
                <a:cxn ang="0">
                  <a:pos x="wd2" y="hd2"/>
                </a:cxn>
                <a:cxn ang="5400000">
                  <a:pos x="wd2" y="hd2"/>
                </a:cxn>
                <a:cxn ang="10800000">
                  <a:pos x="wd2" y="hd2"/>
                </a:cxn>
                <a:cxn ang="16200000">
                  <a:pos x="wd2" y="hd2"/>
                </a:cxn>
              </a:cxnLst>
              <a:rect l="0" t="0" r="r" b="b"/>
              <a:pathLst>
                <a:path w="14074" h="13032" extrusionOk="0">
                  <a:moveTo>
                    <a:pt x="11674" y="3925"/>
                  </a:moveTo>
                  <a:cubicBezTo>
                    <a:pt x="6274" y="-3275"/>
                    <a:pt x="874" y="325"/>
                    <a:pt x="874" y="7525"/>
                  </a:cubicBezTo>
                  <a:cubicBezTo>
                    <a:pt x="-4526" y="18325"/>
                    <a:pt x="17074" y="11125"/>
                    <a:pt x="11674" y="3925"/>
                  </a:cubicBezTo>
                  <a:cubicBezTo>
                    <a:pt x="11674" y="3925"/>
                    <a:pt x="17074" y="7525"/>
                    <a:pt x="11674" y="3925"/>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89" name="Shape 1428">
              <a:extLst>
                <a:ext uri="{FF2B5EF4-FFF2-40B4-BE49-F238E27FC236}">
                  <a16:creationId xmlns:a16="http://schemas.microsoft.com/office/drawing/2014/main" xmlns="" id="{66F5B206-FFF8-48C5-B485-4BF7669C5818}"/>
                </a:ext>
              </a:extLst>
            </p:cNvPr>
            <p:cNvSpPr/>
            <p:nvPr/>
          </p:nvSpPr>
          <p:spPr>
            <a:xfrm>
              <a:off x="14972535" y="5606157"/>
              <a:ext cx="19643" cy="13110"/>
            </a:xfrm>
            <a:custGeom>
              <a:avLst/>
              <a:gdLst/>
              <a:ahLst/>
              <a:cxnLst>
                <a:cxn ang="0">
                  <a:pos x="wd2" y="hd2"/>
                </a:cxn>
                <a:cxn ang="5400000">
                  <a:pos x="wd2" y="hd2"/>
                </a:cxn>
                <a:cxn ang="10800000">
                  <a:pos x="wd2" y="hd2"/>
                </a:cxn>
                <a:cxn ang="16200000">
                  <a:pos x="wd2" y="hd2"/>
                </a:cxn>
              </a:cxnLst>
              <a:rect l="0" t="0" r="r" b="b"/>
              <a:pathLst>
                <a:path w="17067" h="10439" extrusionOk="0">
                  <a:moveTo>
                    <a:pt x="17067" y="6912"/>
                  </a:moveTo>
                  <a:cubicBezTo>
                    <a:pt x="11667" y="6912"/>
                    <a:pt x="867" y="-3888"/>
                    <a:pt x="867" y="1512"/>
                  </a:cubicBezTo>
                  <a:cubicBezTo>
                    <a:pt x="-4533" y="17712"/>
                    <a:pt x="17067" y="6912"/>
                    <a:pt x="17067" y="6912"/>
                  </a:cubicBezTo>
                  <a:cubicBezTo>
                    <a:pt x="11667" y="6912"/>
                    <a:pt x="17067" y="6912"/>
                    <a:pt x="17067" y="6912"/>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90" name="Shape 1429">
              <a:extLst>
                <a:ext uri="{FF2B5EF4-FFF2-40B4-BE49-F238E27FC236}">
                  <a16:creationId xmlns:a16="http://schemas.microsoft.com/office/drawing/2014/main" xmlns="" id="{083689E7-B261-43E8-BDEC-8D51DB67E4B5}"/>
                </a:ext>
              </a:extLst>
            </p:cNvPr>
            <p:cNvSpPr/>
            <p:nvPr/>
          </p:nvSpPr>
          <p:spPr>
            <a:xfrm>
              <a:off x="16133410" y="5180281"/>
              <a:ext cx="13561" cy="9592"/>
            </a:xfrm>
            <a:custGeom>
              <a:avLst/>
              <a:gdLst/>
              <a:ahLst/>
              <a:cxnLst>
                <a:cxn ang="0">
                  <a:pos x="wd2" y="hd2"/>
                </a:cxn>
                <a:cxn ang="5400000">
                  <a:pos x="wd2" y="hd2"/>
                </a:cxn>
                <a:cxn ang="10800000">
                  <a:pos x="wd2" y="hd2"/>
                </a:cxn>
                <a:cxn ang="16200000">
                  <a:pos x="wd2" y="hd2"/>
                </a:cxn>
              </a:cxnLst>
              <a:rect l="0" t="0" r="r" b="b"/>
              <a:pathLst>
                <a:path w="21600" h="15274" extrusionOk="0">
                  <a:moveTo>
                    <a:pt x="21600" y="4474"/>
                  </a:moveTo>
                  <a:cubicBezTo>
                    <a:pt x="21600" y="-6326"/>
                    <a:pt x="0" y="4474"/>
                    <a:pt x="0" y="15274"/>
                  </a:cubicBezTo>
                  <a:cubicBezTo>
                    <a:pt x="10800" y="15274"/>
                    <a:pt x="21600" y="15274"/>
                    <a:pt x="21600" y="4474"/>
                  </a:cubicBezTo>
                  <a:close/>
                </a:path>
              </a:pathLst>
            </a:cu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391" name="Shape 1430">
              <a:extLst>
                <a:ext uri="{FF2B5EF4-FFF2-40B4-BE49-F238E27FC236}">
                  <a16:creationId xmlns:a16="http://schemas.microsoft.com/office/drawing/2014/main" xmlns="" id="{3C4C0F9E-5AB8-482D-B505-797329C38795}"/>
                </a:ext>
              </a:extLst>
            </p:cNvPr>
            <p:cNvSpPr/>
            <p:nvPr/>
          </p:nvSpPr>
          <p:spPr>
            <a:xfrm>
              <a:off x="16083145" y="5103973"/>
              <a:ext cx="12398" cy="7993"/>
            </a:xfrm>
            <a:custGeom>
              <a:avLst/>
              <a:gdLst/>
              <a:ahLst/>
              <a:cxnLst>
                <a:cxn ang="0">
                  <a:pos x="wd2" y="hd2"/>
                </a:cxn>
                <a:cxn ang="5400000">
                  <a:pos x="wd2" y="hd2"/>
                </a:cxn>
                <a:cxn ang="10800000">
                  <a:pos x="wd2" y="hd2"/>
                </a:cxn>
                <a:cxn ang="16200000">
                  <a:pos x="wd2" y="hd2"/>
                </a:cxn>
              </a:cxnLst>
              <a:rect l="0" t="0" r="r" b="b"/>
              <a:pathLst>
                <a:path w="13165" h="15274" extrusionOk="0">
                  <a:moveTo>
                    <a:pt x="10182" y="0"/>
                  </a:moveTo>
                  <a:cubicBezTo>
                    <a:pt x="2982" y="0"/>
                    <a:pt x="-4218" y="10800"/>
                    <a:pt x="2982" y="10800"/>
                  </a:cubicBezTo>
                  <a:cubicBezTo>
                    <a:pt x="10182" y="21600"/>
                    <a:pt x="17382" y="10800"/>
                    <a:pt x="10182" y="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92" name="Shape 1431">
              <a:extLst>
                <a:ext uri="{FF2B5EF4-FFF2-40B4-BE49-F238E27FC236}">
                  <a16:creationId xmlns:a16="http://schemas.microsoft.com/office/drawing/2014/main" xmlns="" id="{A2B1C4D3-43C5-4979-B573-D727ACA8C99F}"/>
                </a:ext>
              </a:extLst>
            </p:cNvPr>
            <p:cNvSpPr/>
            <p:nvPr/>
          </p:nvSpPr>
          <p:spPr>
            <a:xfrm>
              <a:off x="16137748" y="5080820"/>
              <a:ext cx="9402" cy="11491"/>
            </a:xfrm>
            <a:custGeom>
              <a:avLst/>
              <a:gdLst/>
              <a:ahLst/>
              <a:cxnLst>
                <a:cxn ang="0">
                  <a:pos x="wd2" y="hd2"/>
                </a:cxn>
                <a:cxn ang="5400000">
                  <a:pos x="wd2" y="hd2"/>
                </a:cxn>
                <a:cxn ang="10800000">
                  <a:pos x="wd2" y="hd2"/>
                </a:cxn>
                <a:cxn ang="16200000">
                  <a:pos x="wd2" y="hd2"/>
                </a:cxn>
              </a:cxnLst>
              <a:rect l="0" t="0" r="r" b="b"/>
              <a:pathLst>
                <a:path w="11232" h="12198" extrusionOk="0">
                  <a:moveTo>
                    <a:pt x="9216" y="2982"/>
                  </a:moveTo>
                  <a:cubicBezTo>
                    <a:pt x="9216" y="-4218"/>
                    <a:pt x="-5184" y="2982"/>
                    <a:pt x="2016" y="10182"/>
                  </a:cubicBezTo>
                  <a:cubicBezTo>
                    <a:pt x="2016" y="17382"/>
                    <a:pt x="16416" y="2982"/>
                    <a:pt x="9216" y="2982"/>
                  </a:cubicBezTo>
                  <a:close/>
                </a:path>
              </a:pathLst>
            </a:cu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393" name="Shape 1432">
              <a:extLst>
                <a:ext uri="{FF2B5EF4-FFF2-40B4-BE49-F238E27FC236}">
                  <a16:creationId xmlns:a16="http://schemas.microsoft.com/office/drawing/2014/main" xmlns="" id="{08B4B9F8-017B-416E-BEB6-76E41A8AF210}"/>
                </a:ext>
              </a:extLst>
            </p:cNvPr>
            <p:cNvSpPr/>
            <p:nvPr/>
          </p:nvSpPr>
          <p:spPr>
            <a:xfrm>
              <a:off x="14328957" y="5210215"/>
              <a:ext cx="28198" cy="4521"/>
            </a:xfrm>
            <a:custGeom>
              <a:avLst/>
              <a:gdLst/>
              <a:ahLst/>
              <a:cxnLst>
                <a:cxn ang="0">
                  <a:pos x="wd2" y="hd2"/>
                </a:cxn>
                <a:cxn ang="5400000">
                  <a:pos x="wd2" y="hd2"/>
                </a:cxn>
                <a:cxn ang="10800000">
                  <a:pos x="wd2" y="hd2"/>
                </a:cxn>
                <a:cxn ang="16200000">
                  <a:pos x="wd2" y="hd2"/>
                </a:cxn>
              </a:cxnLst>
              <a:rect l="0" t="0" r="r" b="b"/>
              <a:pathLst>
                <a:path w="17968" h="21600" extrusionOk="0">
                  <a:moveTo>
                    <a:pt x="17968" y="21600"/>
                  </a:moveTo>
                  <a:cubicBezTo>
                    <a:pt x="13648" y="0"/>
                    <a:pt x="-3632" y="0"/>
                    <a:pt x="688" y="0"/>
                  </a:cubicBezTo>
                  <a:cubicBezTo>
                    <a:pt x="5008" y="21600"/>
                    <a:pt x="17968" y="21600"/>
                    <a:pt x="17968" y="21600"/>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94" name="Shape 1433">
              <a:extLst>
                <a:ext uri="{FF2B5EF4-FFF2-40B4-BE49-F238E27FC236}">
                  <a16:creationId xmlns:a16="http://schemas.microsoft.com/office/drawing/2014/main" xmlns="" id="{088BE7F6-7BD9-48B1-8173-BC5AAA3AFD72}"/>
                </a:ext>
              </a:extLst>
            </p:cNvPr>
            <p:cNvSpPr/>
            <p:nvPr/>
          </p:nvSpPr>
          <p:spPr>
            <a:xfrm>
              <a:off x="14369632" y="5208783"/>
              <a:ext cx="29277" cy="1147"/>
            </a:xfrm>
            <a:prstGeom prst="ellipse">
              <a:avLst/>
            </a:pr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sp>
          <p:nvSpPr>
            <p:cNvPr id="395" name="Shape 1434">
              <a:extLst>
                <a:ext uri="{FF2B5EF4-FFF2-40B4-BE49-F238E27FC236}">
                  <a16:creationId xmlns:a16="http://schemas.microsoft.com/office/drawing/2014/main" xmlns="" id="{0FD3BA94-E022-4DCB-BAEE-79D1D8341537}"/>
                </a:ext>
              </a:extLst>
            </p:cNvPr>
            <p:cNvSpPr/>
            <p:nvPr/>
          </p:nvSpPr>
          <p:spPr>
            <a:xfrm>
              <a:off x="15131679" y="4789772"/>
              <a:ext cx="16980" cy="13565"/>
            </a:xfrm>
            <a:custGeom>
              <a:avLst/>
              <a:gdLst/>
              <a:ahLst/>
              <a:cxnLst>
                <a:cxn ang="0">
                  <a:pos x="wd2" y="hd2"/>
                </a:cxn>
                <a:cxn ang="5400000">
                  <a:pos x="wd2" y="hd2"/>
                </a:cxn>
                <a:cxn ang="10800000">
                  <a:pos x="wd2" y="hd2"/>
                </a:cxn>
                <a:cxn ang="16200000">
                  <a:pos x="wd2" y="hd2"/>
                </a:cxn>
              </a:cxnLst>
              <a:rect l="0" t="0" r="r" b="b"/>
              <a:pathLst>
                <a:path w="13524" h="21600" extrusionOk="0">
                  <a:moveTo>
                    <a:pt x="11287" y="21600"/>
                  </a:moveTo>
                  <a:cubicBezTo>
                    <a:pt x="487" y="21600"/>
                    <a:pt x="-4913" y="0"/>
                    <a:pt x="5887" y="0"/>
                  </a:cubicBezTo>
                  <a:cubicBezTo>
                    <a:pt x="11287" y="0"/>
                    <a:pt x="16687" y="21600"/>
                    <a:pt x="11287" y="21600"/>
                  </a:cubicBezTo>
                  <a:close/>
                </a:path>
              </a:pathLst>
            </a:custGeom>
            <a:solidFill>
              <a:srgbClr val="BFBFBF"/>
            </a:solidFill>
            <a:ln w="4763">
              <a:solidFill>
                <a:srgbClr val="FFFFFF"/>
              </a:solidFill>
            </a:ln>
          </p:spPr>
          <p:txBody>
            <a:bodyPr lIns="45719" rIns="45719"/>
            <a:lstStyle/>
            <a:p>
              <a:pPr algn="l" defTabSz="1828433">
                <a:defRPr sz="3600">
                  <a:solidFill>
                    <a:srgbClr val="7F7F7F"/>
                  </a:solidFill>
                </a:defRPr>
              </a:pPr>
              <a:endParaRPr/>
            </a:p>
          </p:txBody>
        </p:sp>
        <p:sp>
          <p:nvSpPr>
            <p:cNvPr id="396" name="Shape 1435">
              <a:extLst>
                <a:ext uri="{FF2B5EF4-FFF2-40B4-BE49-F238E27FC236}">
                  <a16:creationId xmlns:a16="http://schemas.microsoft.com/office/drawing/2014/main" xmlns="" id="{039C7536-8169-46EC-9E32-9484CEBD40EE}"/>
                </a:ext>
              </a:extLst>
            </p:cNvPr>
            <p:cNvSpPr/>
            <p:nvPr/>
          </p:nvSpPr>
          <p:spPr>
            <a:xfrm>
              <a:off x="12302928" y="6416068"/>
              <a:ext cx="61018" cy="68854"/>
            </a:xfrm>
            <a:custGeom>
              <a:avLst/>
              <a:gdLst/>
              <a:ahLst/>
              <a:cxnLst>
                <a:cxn ang="0">
                  <a:pos x="wd2" y="hd2"/>
                </a:cxn>
                <a:cxn ang="5400000">
                  <a:pos x="wd2" y="hd2"/>
                </a:cxn>
                <a:cxn ang="10800000">
                  <a:pos x="wd2" y="hd2"/>
                </a:cxn>
                <a:cxn ang="16200000">
                  <a:pos x="wd2" y="hd2"/>
                </a:cxn>
              </a:cxnLst>
              <a:rect l="0" t="0" r="r" b="b"/>
              <a:pathLst>
                <a:path w="21600" h="18798" extrusionOk="0">
                  <a:moveTo>
                    <a:pt x="21600" y="18278"/>
                  </a:moveTo>
                  <a:cubicBezTo>
                    <a:pt x="19200" y="12878"/>
                    <a:pt x="16800" y="5678"/>
                    <a:pt x="12000" y="2078"/>
                  </a:cubicBezTo>
                  <a:cubicBezTo>
                    <a:pt x="9600" y="278"/>
                    <a:pt x="7200" y="-1522"/>
                    <a:pt x="4800" y="2078"/>
                  </a:cubicBezTo>
                  <a:cubicBezTo>
                    <a:pt x="4800" y="2078"/>
                    <a:pt x="0" y="2078"/>
                    <a:pt x="0" y="3878"/>
                  </a:cubicBezTo>
                  <a:cubicBezTo>
                    <a:pt x="2400" y="5678"/>
                    <a:pt x="7200" y="3878"/>
                    <a:pt x="7200" y="7478"/>
                  </a:cubicBezTo>
                  <a:cubicBezTo>
                    <a:pt x="7200" y="9278"/>
                    <a:pt x="7200" y="9278"/>
                    <a:pt x="7200" y="11078"/>
                  </a:cubicBezTo>
                  <a:cubicBezTo>
                    <a:pt x="7200" y="12878"/>
                    <a:pt x="9600" y="11078"/>
                    <a:pt x="9600" y="11078"/>
                  </a:cubicBezTo>
                  <a:cubicBezTo>
                    <a:pt x="12000" y="12878"/>
                    <a:pt x="7200" y="12878"/>
                    <a:pt x="7200" y="12878"/>
                  </a:cubicBezTo>
                  <a:cubicBezTo>
                    <a:pt x="7200" y="14678"/>
                    <a:pt x="12000" y="18278"/>
                    <a:pt x="14400" y="18278"/>
                  </a:cubicBezTo>
                  <a:cubicBezTo>
                    <a:pt x="14400" y="18278"/>
                    <a:pt x="4800" y="11078"/>
                    <a:pt x="14400" y="14678"/>
                  </a:cubicBezTo>
                  <a:cubicBezTo>
                    <a:pt x="16800" y="14678"/>
                    <a:pt x="21600" y="20078"/>
                    <a:pt x="21600" y="18278"/>
                  </a:cubicBezTo>
                  <a:cubicBezTo>
                    <a:pt x="19200" y="16478"/>
                    <a:pt x="21600" y="20078"/>
                    <a:pt x="21600" y="18278"/>
                  </a:cubicBezTo>
                  <a:close/>
                </a:path>
              </a:pathLst>
            </a:custGeom>
            <a:solidFill>
              <a:srgbClr val="DADBDF"/>
            </a:solidFill>
            <a:ln w="4763">
              <a:solidFill>
                <a:srgbClr val="FFFFFF"/>
              </a:solidFill>
            </a:ln>
          </p:spPr>
          <p:txBody>
            <a:bodyPr lIns="45719" rIns="45719"/>
            <a:lstStyle/>
            <a:p>
              <a:pPr algn="l" defTabSz="1828433">
                <a:defRPr sz="3600">
                  <a:solidFill>
                    <a:srgbClr val="7F7F7F"/>
                  </a:solidFill>
                </a:defRPr>
              </a:pPr>
              <a:endParaRPr/>
            </a:p>
          </p:txBody>
        </p:sp>
      </p:grpSp>
      <p:sp>
        <p:nvSpPr>
          <p:cNvPr id="401" name="Shape 102">
            <a:extLst>
              <a:ext uri="{FF2B5EF4-FFF2-40B4-BE49-F238E27FC236}">
                <a16:creationId xmlns:a16="http://schemas.microsoft.com/office/drawing/2014/main" xmlns="" id="{B1B61129-FC6E-472F-A71D-E19385016AA8}"/>
              </a:ext>
            </a:extLst>
          </p:cNvPr>
          <p:cNvSpPr/>
          <p:nvPr/>
        </p:nvSpPr>
        <p:spPr>
          <a:xfrm>
            <a:off x="1176199" y="2607998"/>
            <a:ext cx="3760882" cy="1175065"/>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p>
            <a:pPr>
              <a:lnSpc>
                <a:spcPct val="150000"/>
              </a:lnSpc>
              <a:defRPr sz="3000">
                <a:solidFill>
                  <a:srgbClr val="FFFFFF"/>
                </a:solidFill>
              </a:defRPr>
            </a:pPr>
            <a:r>
              <a:rPr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suffered alteration in some form, by injected humour, or randomised words which don't </a:t>
            </a:r>
            <a:r>
              <a:rPr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lookeven</a:t>
            </a:r>
            <a:r>
              <a:rPr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slightly believable. If you are going to use a passage of   Ipsum, you need It uses </a:t>
            </a:r>
            <a:r>
              <a:rPr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adictionary</a:t>
            </a:r>
            <a:r>
              <a:rPr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of over 200</a:t>
            </a:r>
          </a:p>
        </p:txBody>
      </p:sp>
      <p:sp>
        <p:nvSpPr>
          <p:cNvPr id="408" name="Text Box 7">
            <a:extLst>
              <a:ext uri="{FF2B5EF4-FFF2-40B4-BE49-F238E27FC236}">
                <a16:creationId xmlns:a16="http://schemas.microsoft.com/office/drawing/2014/main" xmlns="" id="{6C0E7EB4-92D4-4F01-92AC-1356456F8F6A}"/>
              </a:ext>
            </a:extLst>
          </p:cNvPr>
          <p:cNvSpPr txBox="1">
            <a:spLocks noChangeArrowheads="1"/>
          </p:cNvSpPr>
          <p:nvPr/>
        </p:nvSpPr>
        <p:spPr bwMode="auto">
          <a:xfrm>
            <a:off x="1214343" y="1505393"/>
            <a:ext cx="5040452" cy="800219"/>
          </a:xfrm>
          <a:prstGeom prst="rect">
            <a:avLst/>
          </a:prstGeom>
          <a:noFill/>
          <a:ln w="9525">
            <a:noFill/>
            <a:miter lim="800000"/>
            <a:headEnd/>
            <a:tailEnd/>
          </a:ln>
        </p:spPr>
        <p:txBody>
          <a:bodyPr wrap="square" lIns="60960" tIns="30480" rIns="60960" bIns="30480">
            <a:spAutoFit/>
          </a:bodyPr>
          <a:lstStyle/>
          <a:p>
            <a:pPr defTabSz="1450904"/>
            <a:r>
              <a:rPr lang="en-CA" sz="4800" dirty="0">
                <a:solidFill>
                  <a:srgbClr val="060ACF"/>
                </a:solidFill>
                <a:latin typeface="Montserrat SemiBold" panose="00000700000000000000" pitchFamily="50" charset="0"/>
                <a:ea typeface="Open Sans" panose="020B0606030504020204" pitchFamily="34" charset="0"/>
                <a:cs typeface="Open Sans" panose="020B0606030504020204" pitchFamily="34" charset="0"/>
              </a:rPr>
              <a:t>World Map</a:t>
            </a:r>
          </a:p>
        </p:txBody>
      </p:sp>
      <p:sp>
        <p:nvSpPr>
          <p:cNvPr id="409" name="TextBox 408">
            <a:extLst>
              <a:ext uri="{FF2B5EF4-FFF2-40B4-BE49-F238E27FC236}">
                <a16:creationId xmlns:a16="http://schemas.microsoft.com/office/drawing/2014/main" xmlns="" id="{E2A4F5BC-9092-448B-A05A-7325CE501584}"/>
              </a:ext>
            </a:extLst>
          </p:cNvPr>
          <p:cNvSpPr txBox="1"/>
          <p:nvPr/>
        </p:nvSpPr>
        <p:spPr>
          <a:xfrm>
            <a:off x="1534108" y="4314192"/>
            <a:ext cx="1809750" cy="523220"/>
          </a:xfrm>
          <a:prstGeom prst="rect">
            <a:avLst/>
          </a:prstGeom>
          <a:noFill/>
        </p:spPr>
        <p:txBody>
          <a:bodyPr>
            <a:spAutoFit/>
          </a:bodyPr>
          <a:lstStyle/>
          <a:p>
            <a:pPr algn="ctr" eaLnBrk="1" fontAlgn="auto" hangingPunct="1">
              <a:spcBef>
                <a:spcPts val="0"/>
              </a:spcBef>
              <a:spcAft>
                <a:spcPts val="0"/>
              </a:spcAft>
              <a:defRPr/>
            </a:pPr>
            <a:r>
              <a:rPr lang="en-US" sz="2800" b="1" dirty="0">
                <a:solidFill>
                  <a:srgbClr val="060ACF"/>
                </a:solidFill>
                <a:latin typeface="Montserrat Medium" panose="00000600000000000000" pitchFamily="50" charset="0"/>
              </a:rPr>
              <a:t>433+</a:t>
            </a:r>
            <a:endParaRPr lang="en-ID" sz="2800" b="1" dirty="0">
              <a:solidFill>
                <a:srgbClr val="060ACF"/>
              </a:solidFill>
              <a:latin typeface="Montserrat Medium" panose="00000600000000000000" pitchFamily="50" charset="0"/>
            </a:endParaRPr>
          </a:p>
        </p:txBody>
      </p:sp>
      <p:sp>
        <p:nvSpPr>
          <p:cNvPr id="410" name="TextBox 409">
            <a:extLst>
              <a:ext uri="{FF2B5EF4-FFF2-40B4-BE49-F238E27FC236}">
                <a16:creationId xmlns:a16="http://schemas.microsoft.com/office/drawing/2014/main" xmlns="" id="{1A9ACD71-60BF-4A6C-812A-E76A21BF1EC8}"/>
              </a:ext>
            </a:extLst>
          </p:cNvPr>
          <p:cNvSpPr txBox="1">
            <a:spLocks noChangeArrowheads="1"/>
          </p:cNvSpPr>
          <p:nvPr/>
        </p:nvSpPr>
        <p:spPr bwMode="auto">
          <a:xfrm>
            <a:off x="1415120" y="5217504"/>
            <a:ext cx="21209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algn="ctr" eaLnBrk="1" hangingPunct="1">
              <a:lnSpc>
                <a:spcPct val="150000"/>
              </a:lnSpc>
            </a:pPr>
            <a:r>
              <a:rPr lang="en-US" altLang="en-US" sz="12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 wonderful serenity taken possession of my soul</a:t>
            </a:r>
          </a:p>
        </p:txBody>
      </p:sp>
      <p:sp>
        <p:nvSpPr>
          <p:cNvPr id="411" name="TextBox 410">
            <a:extLst>
              <a:ext uri="{FF2B5EF4-FFF2-40B4-BE49-F238E27FC236}">
                <a16:creationId xmlns:a16="http://schemas.microsoft.com/office/drawing/2014/main" xmlns="" id="{CE5D1D1B-AB50-45B7-8356-6CFC47C48DD6}"/>
              </a:ext>
            </a:extLst>
          </p:cNvPr>
          <p:cNvSpPr txBox="1"/>
          <p:nvPr/>
        </p:nvSpPr>
        <p:spPr>
          <a:xfrm>
            <a:off x="1515002" y="4815683"/>
            <a:ext cx="1906588" cy="307777"/>
          </a:xfrm>
          <a:prstGeom prst="rect">
            <a:avLst/>
          </a:prstGeom>
          <a:noFill/>
        </p:spPr>
        <p:txBody>
          <a:bodyPr>
            <a:spAutoFit/>
          </a:bodyPr>
          <a:lstStyle/>
          <a:p>
            <a:pPr algn="ctr" eaLnBrk="1" fontAlgn="auto" hangingPunct="1">
              <a:spcBef>
                <a:spcPts val="0"/>
              </a:spcBef>
              <a:spcAft>
                <a:spcPts val="0"/>
              </a:spcAft>
              <a:defRPr/>
            </a:pPr>
            <a:r>
              <a:rPr lang="en-US" sz="1400" b="1" dirty="0">
                <a:solidFill>
                  <a:srgbClr val="060ACF"/>
                </a:solidFill>
                <a:latin typeface="Montserrat Medium" panose="00000600000000000000" pitchFamily="50" charset="0"/>
              </a:rPr>
              <a:t>Employee</a:t>
            </a:r>
            <a:endParaRPr lang="en-ID" sz="1400" b="1" dirty="0">
              <a:solidFill>
                <a:srgbClr val="060ACF"/>
              </a:solidFill>
              <a:latin typeface="Montserrat Medium" panose="00000600000000000000" pitchFamily="50" charset="0"/>
            </a:endParaRPr>
          </a:p>
        </p:txBody>
      </p:sp>
    </p:spTree>
    <p:extLst>
      <p:ext uri="{BB962C8B-B14F-4D97-AF65-F5344CB8AC3E}">
        <p14:creationId xmlns:p14="http://schemas.microsoft.com/office/powerpoint/2010/main" val="328426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xmlns="" id="{61600A12-E19B-43EB-9172-51B869D2CCC5}"/>
              </a:ext>
            </a:extLst>
          </p:cNvPr>
          <p:cNvSpPr/>
          <p:nvPr/>
        </p:nvSpPr>
        <p:spPr>
          <a:xfrm rot="16200000">
            <a:off x="-1546793" y="1546793"/>
            <a:ext cx="6902448" cy="3808865"/>
          </a:xfrm>
          <a:custGeom>
            <a:avLst/>
            <a:gdLst>
              <a:gd name="connsiteX0" fmla="*/ 0 w 6299045"/>
              <a:gd name="connsiteY0" fmla="*/ 3193464 h 4265748"/>
              <a:gd name="connsiteX1" fmla="*/ 0 w 6299045"/>
              <a:gd name="connsiteY1" fmla="*/ 0 h 4265748"/>
              <a:gd name="connsiteX2" fmla="*/ 6299045 w 6299045"/>
              <a:gd name="connsiteY2" fmla="*/ 0 h 4265748"/>
              <a:gd name="connsiteX3" fmla="*/ 6118737 w 6299045"/>
              <a:gd name="connsiteY3" fmla="*/ 132217 h 4265748"/>
              <a:gd name="connsiteX4" fmla="*/ 5109293 w 6299045"/>
              <a:gd name="connsiteY4" fmla="*/ 1331156 h 4265748"/>
              <a:gd name="connsiteX5" fmla="*/ 4105406 w 6299045"/>
              <a:gd name="connsiteY5" fmla="*/ 3377262 h 4265748"/>
              <a:gd name="connsiteX6" fmla="*/ 3216501 w 6299045"/>
              <a:gd name="connsiteY6" fmla="*/ 3939685 h 4265748"/>
              <a:gd name="connsiteX7" fmla="*/ 1514950 w 6299045"/>
              <a:gd name="connsiteY7" fmla="*/ 4249646 h 4265748"/>
              <a:gd name="connsiteX8" fmla="*/ 81745 w 6299045"/>
              <a:gd name="connsiteY8" fmla="*/ 3365254 h 426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99045" h="4265748">
                <a:moveTo>
                  <a:pt x="0" y="3193464"/>
                </a:moveTo>
                <a:lnTo>
                  <a:pt x="0" y="0"/>
                </a:lnTo>
                <a:lnTo>
                  <a:pt x="6299045" y="0"/>
                </a:lnTo>
                <a:lnTo>
                  <a:pt x="6118737" y="132217"/>
                </a:lnTo>
                <a:cubicBezTo>
                  <a:pt x="5705715" y="461264"/>
                  <a:pt x="5355995" y="853026"/>
                  <a:pt x="5109293" y="1331156"/>
                </a:cubicBezTo>
                <a:cubicBezTo>
                  <a:pt x="4758600" y="2010596"/>
                  <a:pt x="4640068" y="2830562"/>
                  <a:pt x="4105406" y="3377262"/>
                </a:cubicBezTo>
                <a:cubicBezTo>
                  <a:pt x="3858535" y="3629558"/>
                  <a:pt x="3541154" y="3801362"/>
                  <a:pt x="3216501" y="3939685"/>
                </a:cubicBezTo>
                <a:cubicBezTo>
                  <a:pt x="2680148" y="4168139"/>
                  <a:pt x="2094252" y="4316439"/>
                  <a:pt x="1514950" y="4249646"/>
                </a:cubicBezTo>
                <a:cubicBezTo>
                  <a:pt x="935650" y="4182851"/>
                  <a:pt x="364632" y="3875090"/>
                  <a:pt x="81745" y="3365254"/>
                </a:cubicBezTo>
                <a:close/>
              </a:path>
            </a:pathLst>
          </a:custGeom>
          <a:solidFill>
            <a:schemeClr val="bg2">
              <a:lumMod val="75000"/>
              <a:alpha val="10000"/>
            </a:schemeClr>
          </a:solidFill>
          <a:ln w="9525" cap="flat">
            <a:noFill/>
            <a:prstDash val="solid"/>
            <a:miter/>
          </a:ln>
        </p:spPr>
        <p:txBody>
          <a:bodyPr wrap="square" anchor="ctr">
            <a:noAutofit/>
          </a:bodyPr>
          <a:lstStyle/>
          <a:p>
            <a:pPr eaLnBrk="1" fontAlgn="auto" hangingPunct="1">
              <a:spcBef>
                <a:spcPts val="0"/>
              </a:spcBef>
              <a:spcAft>
                <a:spcPts val="0"/>
              </a:spcAft>
              <a:defRPr/>
            </a:pPr>
            <a:endParaRPr lang="en-US">
              <a:latin typeface="+mn-lt"/>
            </a:endParaRPr>
          </a:p>
        </p:txBody>
      </p:sp>
      <p:sp>
        <p:nvSpPr>
          <p:cNvPr id="19" name="Oval 18">
            <a:extLst>
              <a:ext uri="{FF2B5EF4-FFF2-40B4-BE49-F238E27FC236}">
                <a16:creationId xmlns:a16="http://schemas.microsoft.com/office/drawing/2014/main" xmlns="" id="{12E42B44-9384-4265-A9AE-E71A22828E87}"/>
              </a:ext>
            </a:extLst>
          </p:cNvPr>
          <p:cNvSpPr/>
          <p:nvPr/>
        </p:nvSpPr>
        <p:spPr>
          <a:xfrm>
            <a:off x="-242529" y="1453349"/>
            <a:ext cx="4343244" cy="4343244"/>
          </a:xfrm>
          <a:prstGeom prst="ellipse">
            <a:avLst/>
          </a:prstGeom>
          <a:gradFill>
            <a:gsLst>
              <a:gs pos="100000">
                <a:srgbClr val="060ACF"/>
              </a:gs>
              <a:gs pos="3000">
                <a:srgbClr val="1E74ED"/>
              </a:gs>
            </a:gsLst>
            <a:lin ang="12000000" scaled="0"/>
          </a:gra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5" name="Freeform: Shape 14">
            <a:extLst>
              <a:ext uri="{FF2B5EF4-FFF2-40B4-BE49-F238E27FC236}">
                <a16:creationId xmlns:a16="http://schemas.microsoft.com/office/drawing/2014/main" xmlns="" id="{A3A95E32-7D75-4FA7-A212-ACDE14559DDF}"/>
              </a:ext>
            </a:extLst>
          </p:cNvPr>
          <p:cNvSpPr/>
          <p:nvPr/>
        </p:nvSpPr>
        <p:spPr>
          <a:xfrm rot="10800000">
            <a:off x="5289552" y="3049135"/>
            <a:ext cx="6902448" cy="3808865"/>
          </a:xfrm>
          <a:custGeom>
            <a:avLst/>
            <a:gdLst>
              <a:gd name="connsiteX0" fmla="*/ 0 w 6299045"/>
              <a:gd name="connsiteY0" fmla="*/ 3193464 h 4265748"/>
              <a:gd name="connsiteX1" fmla="*/ 0 w 6299045"/>
              <a:gd name="connsiteY1" fmla="*/ 0 h 4265748"/>
              <a:gd name="connsiteX2" fmla="*/ 6299045 w 6299045"/>
              <a:gd name="connsiteY2" fmla="*/ 0 h 4265748"/>
              <a:gd name="connsiteX3" fmla="*/ 6118737 w 6299045"/>
              <a:gd name="connsiteY3" fmla="*/ 132217 h 4265748"/>
              <a:gd name="connsiteX4" fmla="*/ 5109293 w 6299045"/>
              <a:gd name="connsiteY4" fmla="*/ 1331156 h 4265748"/>
              <a:gd name="connsiteX5" fmla="*/ 4105406 w 6299045"/>
              <a:gd name="connsiteY5" fmla="*/ 3377262 h 4265748"/>
              <a:gd name="connsiteX6" fmla="*/ 3216501 w 6299045"/>
              <a:gd name="connsiteY6" fmla="*/ 3939685 h 4265748"/>
              <a:gd name="connsiteX7" fmla="*/ 1514950 w 6299045"/>
              <a:gd name="connsiteY7" fmla="*/ 4249646 h 4265748"/>
              <a:gd name="connsiteX8" fmla="*/ 81745 w 6299045"/>
              <a:gd name="connsiteY8" fmla="*/ 3365254 h 426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99045" h="4265748">
                <a:moveTo>
                  <a:pt x="0" y="3193464"/>
                </a:moveTo>
                <a:lnTo>
                  <a:pt x="0" y="0"/>
                </a:lnTo>
                <a:lnTo>
                  <a:pt x="6299045" y="0"/>
                </a:lnTo>
                <a:lnTo>
                  <a:pt x="6118737" y="132217"/>
                </a:lnTo>
                <a:cubicBezTo>
                  <a:pt x="5705715" y="461264"/>
                  <a:pt x="5355995" y="853026"/>
                  <a:pt x="5109293" y="1331156"/>
                </a:cubicBezTo>
                <a:cubicBezTo>
                  <a:pt x="4758600" y="2010596"/>
                  <a:pt x="4640068" y="2830562"/>
                  <a:pt x="4105406" y="3377262"/>
                </a:cubicBezTo>
                <a:cubicBezTo>
                  <a:pt x="3858535" y="3629558"/>
                  <a:pt x="3541154" y="3801362"/>
                  <a:pt x="3216501" y="3939685"/>
                </a:cubicBezTo>
                <a:cubicBezTo>
                  <a:pt x="2680148" y="4168139"/>
                  <a:pt x="2094252" y="4316439"/>
                  <a:pt x="1514950" y="4249646"/>
                </a:cubicBezTo>
                <a:cubicBezTo>
                  <a:pt x="935650" y="4182851"/>
                  <a:pt x="364632" y="3875090"/>
                  <a:pt x="81745" y="3365254"/>
                </a:cubicBezTo>
                <a:close/>
              </a:path>
            </a:pathLst>
          </a:custGeom>
          <a:solidFill>
            <a:schemeClr val="bg2">
              <a:lumMod val="75000"/>
              <a:alpha val="10000"/>
            </a:schemeClr>
          </a:solidFill>
          <a:ln w="9525" cap="flat">
            <a:noFill/>
            <a:prstDash val="solid"/>
            <a:miter/>
          </a:ln>
        </p:spPr>
        <p:txBody>
          <a:bodyPr wrap="square" anchor="ctr">
            <a:noAutofit/>
          </a:bodyPr>
          <a:lstStyle/>
          <a:p>
            <a:pPr eaLnBrk="1" fontAlgn="auto" hangingPunct="1">
              <a:spcBef>
                <a:spcPts val="0"/>
              </a:spcBef>
              <a:spcAft>
                <a:spcPts val="0"/>
              </a:spcAft>
              <a:defRPr/>
            </a:pPr>
            <a:endParaRPr lang="en-US">
              <a:latin typeface="+mn-lt"/>
            </a:endParaRPr>
          </a:p>
        </p:txBody>
      </p:sp>
      <p:sp>
        <p:nvSpPr>
          <p:cNvPr id="9" name="TextBox 8">
            <a:extLst>
              <a:ext uri="{FF2B5EF4-FFF2-40B4-BE49-F238E27FC236}">
                <a16:creationId xmlns:a16="http://schemas.microsoft.com/office/drawing/2014/main" xmlns="" id="{3DACEE99-3C75-4728-81ED-A10F4505C9F6}"/>
              </a:ext>
            </a:extLst>
          </p:cNvPr>
          <p:cNvSpPr txBox="1">
            <a:spLocks noChangeArrowheads="1"/>
          </p:cNvSpPr>
          <p:nvPr/>
        </p:nvSpPr>
        <p:spPr bwMode="auto">
          <a:xfrm>
            <a:off x="1462088" y="557847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dirty="0" err="1">
                <a:latin typeface="Lato" panose="020F0502020204030203" pitchFamily="34" charset="0"/>
                <a:ea typeface="Lato" panose="020F0502020204030203" pitchFamily="34" charset="0"/>
                <a:cs typeface="Lato" panose="020F0502020204030203" pitchFamily="34" charset="0"/>
              </a:rPr>
              <a:t>Preseted</a:t>
            </a:r>
            <a:r>
              <a:rPr lang="en-US" altLang="en-US" sz="1200" dirty="0">
                <a:latin typeface="Lato" panose="020F0502020204030203" pitchFamily="34" charset="0"/>
                <a:ea typeface="Lato" panose="020F0502020204030203" pitchFamily="34" charset="0"/>
                <a:cs typeface="Lato" panose="020F0502020204030203" pitchFamily="34" charset="0"/>
              </a:rPr>
              <a:t> by:</a:t>
            </a:r>
          </a:p>
        </p:txBody>
      </p:sp>
      <p:sp>
        <p:nvSpPr>
          <p:cNvPr id="10" name="TextBox 9">
            <a:extLst>
              <a:ext uri="{FF2B5EF4-FFF2-40B4-BE49-F238E27FC236}">
                <a16:creationId xmlns:a16="http://schemas.microsoft.com/office/drawing/2014/main" xmlns="" id="{AD247A6A-BCD4-4902-B0D5-B45344F18700}"/>
              </a:ext>
            </a:extLst>
          </p:cNvPr>
          <p:cNvSpPr txBox="1">
            <a:spLocks noChangeArrowheads="1"/>
          </p:cNvSpPr>
          <p:nvPr/>
        </p:nvSpPr>
        <p:spPr bwMode="auto">
          <a:xfrm>
            <a:off x="1462088" y="587692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b="1" dirty="0" err="1">
                <a:solidFill>
                  <a:srgbClr val="060ACF"/>
                </a:solidFill>
                <a:latin typeface="Montserrat Medium" panose="00000600000000000000" pitchFamily="50" charset="0"/>
              </a:rPr>
              <a:t>Creavora</a:t>
            </a:r>
            <a:endParaRPr lang="en-US" altLang="en-US" sz="1200" b="1" dirty="0">
              <a:solidFill>
                <a:srgbClr val="060ACF"/>
              </a:solidFill>
              <a:latin typeface="Montserrat Medium" panose="00000600000000000000" pitchFamily="50" charset="0"/>
            </a:endParaRPr>
          </a:p>
        </p:txBody>
      </p:sp>
      <p:sp>
        <p:nvSpPr>
          <p:cNvPr id="18" name="Rectangle: Rounded Corners 17">
            <a:extLst>
              <a:ext uri="{FF2B5EF4-FFF2-40B4-BE49-F238E27FC236}">
                <a16:creationId xmlns:a16="http://schemas.microsoft.com/office/drawing/2014/main" xmlns="" id="{649447C5-FC70-4904-82E1-2ADEFBDE1789}"/>
              </a:ext>
            </a:extLst>
          </p:cNvPr>
          <p:cNvSpPr/>
          <p:nvPr/>
        </p:nvSpPr>
        <p:spPr>
          <a:xfrm>
            <a:off x="1566610" y="2242635"/>
            <a:ext cx="9058780" cy="2372729"/>
          </a:xfrm>
          <a:prstGeom prst="roundRect">
            <a:avLst>
              <a:gd name="adj" fmla="val 9821"/>
            </a:avLst>
          </a:prstGeom>
          <a:solidFill>
            <a:schemeClr val="bg1"/>
          </a:solidFill>
          <a:ln>
            <a:noFill/>
          </a:ln>
          <a:effectLst>
            <a:outerShdw blurRad="266700" dist="508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Title 1">
            <a:extLst>
              <a:ext uri="{FF2B5EF4-FFF2-40B4-BE49-F238E27FC236}">
                <a16:creationId xmlns:a16="http://schemas.microsoft.com/office/drawing/2014/main" xmlns="" id="{C661EFD8-7F36-44D8-A9A5-010F9A75C1CF}"/>
              </a:ext>
            </a:extLst>
          </p:cNvPr>
          <p:cNvSpPr txBox="1">
            <a:spLocks/>
          </p:cNvSpPr>
          <p:nvPr/>
        </p:nvSpPr>
        <p:spPr>
          <a:xfrm>
            <a:off x="898021" y="2861516"/>
            <a:ext cx="10395957" cy="117200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7200" spc="-151" dirty="0">
                <a:solidFill>
                  <a:srgbClr val="060ACF"/>
                </a:solidFill>
                <a:latin typeface="Montserrat Medium" panose="00000600000000000000" pitchFamily="50" charset="0"/>
                <a:ea typeface="Open Sans" panose="020B0606030504020204" pitchFamily="34" charset="0"/>
                <a:cs typeface="Open Sans" panose="020B0606030504020204" pitchFamily="34" charset="0"/>
              </a:rPr>
              <a:t>THANK YOU</a:t>
            </a:r>
          </a:p>
        </p:txBody>
      </p:sp>
      <p:sp>
        <p:nvSpPr>
          <p:cNvPr id="7" name="Title 1">
            <a:extLst>
              <a:ext uri="{FF2B5EF4-FFF2-40B4-BE49-F238E27FC236}">
                <a16:creationId xmlns:a16="http://schemas.microsoft.com/office/drawing/2014/main" xmlns="" id="{8896DD4B-30A8-4FA7-AF98-07050907993B}"/>
              </a:ext>
            </a:extLst>
          </p:cNvPr>
          <p:cNvSpPr txBox="1">
            <a:spLocks/>
          </p:cNvSpPr>
          <p:nvPr/>
        </p:nvSpPr>
        <p:spPr>
          <a:xfrm>
            <a:off x="2725484" y="3990194"/>
            <a:ext cx="6741030" cy="20069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1400" b="1" dirty="0">
                <a:solidFill>
                  <a:srgbClr val="060ACF"/>
                </a:solidFill>
                <a:latin typeface="Montserrat Light" panose="00000400000000000000" pitchFamily="50" charset="0"/>
                <a:ea typeface="Open Sans" panose="020B0606030504020204" pitchFamily="34" charset="0"/>
                <a:cs typeface="Open Sans" panose="020B0606030504020204" pitchFamily="34" charset="0"/>
              </a:rPr>
              <a:t>HAVE A NICE DAY</a:t>
            </a:r>
          </a:p>
        </p:txBody>
      </p:sp>
      <p:sp>
        <p:nvSpPr>
          <p:cNvPr id="3" name="Picture Placeholder 2">
            <a:extLst>
              <a:ext uri="{FF2B5EF4-FFF2-40B4-BE49-F238E27FC236}">
                <a16:creationId xmlns:a16="http://schemas.microsoft.com/office/drawing/2014/main" xmlns="" id="{0CCE7F4B-2D71-41F7-BA35-EF843A906FF9}"/>
              </a:ext>
            </a:extLst>
          </p:cNvPr>
          <p:cNvSpPr>
            <a:spLocks noGrp="1"/>
          </p:cNvSpPr>
          <p:nvPr>
            <p:ph type="pic" sz="quarter" idx="10"/>
          </p:nvPr>
        </p:nvSpPr>
        <p:spPr/>
      </p:sp>
    </p:spTree>
    <p:extLst>
      <p:ext uri="{BB962C8B-B14F-4D97-AF65-F5344CB8AC3E}">
        <p14:creationId xmlns:p14="http://schemas.microsoft.com/office/powerpoint/2010/main" val="2210485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xmlns="" id="{20CE285D-43E0-4CE2-AC3D-CB1D985DD873}"/>
              </a:ext>
            </a:extLst>
          </p:cNvPr>
          <p:cNvSpPr/>
          <p:nvPr/>
        </p:nvSpPr>
        <p:spPr>
          <a:xfrm>
            <a:off x="8126296"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xmlns="" id="{BA3325AD-226D-495B-AC11-518922C8ABE0}"/>
              </a:ext>
            </a:extLst>
          </p:cNvPr>
          <p:cNvSpPr/>
          <p:nvPr/>
        </p:nvSpPr>
        <p:spPr>
          <a:xfrm>
            <a:off x="3815536"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xmlns="" id="{CB28707B-ED0D-4562-BEC9-E7C26666A0A4}"/>
              </a:ext>
            </a:extLst>
          </p:cNvPr>
          <p:cNvSpPr/>
          <p:nvPr/>
        </p:nvSpPr>
        <p:spPr>
          <a:xfrm>
            <a:off x="4294077"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xmlns="" id="{6E886F65-F65C-4EDD-B3C4-8ACE65A5B1DB}"/>
              </a:ext>
            </a:extLst>
          </p:cNvPr>
          <p:cNvSpPr/>
          <p:nvPr/>
        </p:nvSpPr>
        <p:spPr>
          <a:xfrm>
            <a:off x="2658090"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xmlns="" id="{6DFC169E-0C41-4AC6-8B55-EF8453C231FB}"/>
              </a:ext>
            </a:extLst>
          </p:cNvPr>
          <p:cNvSpPr/>
          <p:nvPr/>
        </p:nvSpPr>
        <p:spPr>
          <a:xfrm>
            <a:off x="4844595"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xmlns="" id="{04D69620-64D3-402A-9964-D9D637EF4010}"/>
              </a:ext>
            </a:extLst>
          </p:cNvPr>
          <p:cNvSpPr/>
          <p:nvPr/>
        </p:nvSpPr>
        <p:spPr>
          <a:xfrm>
            <a:off x="5404838"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xmlns="" id="{061A2FE4-BE77-4A4A-90F4-D07223CEE5D9}"/>
              </a:ext>
            </a:extLst>
          </p:cNvPr>
          <p:cNvSpPr/>
          <p:nvPr/>
        </p:nvSpPr>
        <p:spPr>
          <a:xfrm>
            <a:off x="7050552"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xmlns="" id="{0D677520-995A-4709-82BF-13DAA56575A6}"/>
              </a:ext>
            </a:extLst>
          </p:cNvPr>
          <p:cNvSpPr/>
          <p:nvPr/>
        </p:nvSpPr>
        <p:spPr>
          <a:xfrm>
            <a:off x="1566782"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xmlns="" id="{DA266698-31C6-4209-AB7B-43313F916BDD}"/>
              </a:ext>
            </a:extLst>
          </p:cNvPr>
          <p:cNvSpPr/>
          <p:nvPr/>
        </p:nvSpPr>
        <p:spPr>
          <a:xfrm>
            <a:off x="5949519"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xmlns="" id="{6AF86C79-859A-4554-864B-D2C4CE83537B}"/>
              </a:ext>
            </a:extLst>
          </p:cNvPr>
          <p:cNvSpPr/>
          <p:nvPr/>
        </p:nvSpPr>
        <p:spPr>
          <a:xfrm>
            <a:off x="10330308"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xmlns="" id="{F9859796-8BCF-4ABA-99D1-EBC055E9878B}"/>
              </a:ext>
            </a:extLst>
          </p:cNvPr>
          <p:cNvSpPr/>
          <p:nvPr/>
        </p:nvSpPr>
        <p:spPr>
          <a:xfrm>
            <a:off x="3196934"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xmlns="" id="{4B5BD99F-49B5-47F7-A04F-E90B87893763}"/>
              </a:ext>
            </a:extLst>
          </p:cNvPr>
          <p:cNvSpPr/>
          <p:nvPr/>
        </p:nvSpPr>
        <p:spPr>
          <a:xfrm>
            <a:off x="3233895"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xmlns="" id="{B49F7766-625B-4607-B21E-0E34B318DBAA}"/>
              </a:ext>
            </a:extLst>
          </p:cNvPr>
          <p:cNvSpPr/>
          <p:nvPr/>
        </p:nvSpPr>
        <p:spPr>
          <a:xfrm>
            <a:off x="9746721"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xmlns="" id="{54FA754D-9C70-4653-9C41-3B83CA3BDC7D}"/>
              </a:ext>
            </a:extLst>
          </p:cNvPr>
          <p:cNvSpPr/>
          <p:nvPr/>
        </p:nvSpPr>
        <p:spPr>
          <a:xfrm>
            <a:off x="5399001"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xmlns="" id="{CE57BE2A-ACF9-4424-BC78-68AA02CCDC02}"/>
              </a:ext>
            </a:extLst>
          </p:cNvPr>
          <p:cNvSpPr/>
          <p:nvPr/>
        </p:nvSpPr>
        <p:spPr>
          <a:xfrm>
            <a:off x="10876934"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xmlns="" id="{AA463F93-003D-49CF-93C8-03C658F86AC5}"/>
              </a:ext>
            </a:extLst>
          </p:cNvPr>
          <p:cNvSpPr/>
          <p:nvPr/>
        </p:nvSpPr>
        <p:spPr>
          <a:xfrm>
            <a:off x="10332253"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xmlns="" id="{984B693E-6CF8-4546-A0C1-BA10476A14BF}"/>
              </a:ext>
            </a:extLst>
          </p:cNvPr>
          <p:cNvSpPr/>
          <p:nvPr/>
        </p:nvSpPr>
        <p:spPr>
          <a:xfrm>
            <a:off x="3753287"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xmlns="" id="{414D774B-DE91-44D3-8176-ACD675321226}"/>
              </a:ext>
            </a:extLst>
          </p:cNvPr>
          <p:cNvSpPr/>
          <p:nvPr/>
        </p:nvSpPr>
        <p:spPr>
          <a:xfrm>
            <a:off x="3747452"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xmlns="" id="{606BB328-067F-443D-BDFA-A81B4FB83362}"/>
              </a:ext>
            </a:extLst>
          </p:cNvPr>
          <p:cNvSpPr/>
          <p:nvPr/>
        </p:nvSpPr>
        <p:spPr>
          <a:xfrm>
            <a:off x="3212497"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xmlns="" id="{6454B022-F5F2-4239-827B-91D6B1AEDBA5}"/>
              </a:ext>
            </a:extLst>
          </p:cNvPr>
          <p:cNvSpPr/>
          <p:nvPr/>
        </p:nvSpPr>
        <p:spPr>
          <a:xfrm>
            <a:off x="2130916"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xmlns="" id="{37E8E4FB-7263-4D96-9B2E-D902E4E0B548}"/>
              </a:ext>
            </a:extLst>
          </p:cNvPr>
          <p:cNvSpPr/>
          <p:nvPr/>
        </p:nvSpPr>
        <p:spPr>
          <a:xfrm>
            <a:off x="4294077"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xmlns="" id="{E22215C7-6313-4C77-BED2-4BF8376BB739}"/>
              </a:ext>
            </a:extLst>
          </p:cNvPr>
          <p:cNvSpPr/>
          <p:nvPr/>
        </p:nvSpPr>
        <p:spPr>
          <a:xfrm>
            <a:off x="7073895"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xmlns="" id="{D62840ED-454E-45D9-AB2D-45BECAD34778}"/>
              </a:ext>
            </a:extLst>
          </p:cNvPr>
          <p:cNvSpPr/>
          <p:nvPr/>
        </p:nvSpPr>
        <p:spPr>
          <a:xfrm>
            <a:off x="5408728"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xmlns="" id="{AA204DBF-6471-471B-A3D5-F07A150B5A26}"/>
              </a:ext>
            </a:extLst>
          </p:cNvPr>
          <p:cNvSpPr/>
          <p:nvPr/>
        </p:nvSpPr>
        <p:spPr>
          <a:xfrm>
            <a:off x="5930065"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xmlns="" id="{10B6B701-175B-4993-A7AF-5FBB5996DB63}"/>
              </a:ext>
            </a:extLst>
          </p:cNvPr>
          <p:cNvSpPr/>
          <p:nvPr/>
        </p:nvSpPr>
        <p:spPr>
          <a:xfrm>
            <a:off x="6480582"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xmlns="" id="{D6FB188D-9518-45F9-A5AD-E3288189A490}"/>
              </a:ext>
            </a:extLst>
          </p:cNvPr>
          <p:cNvSpPr/>
          <p:nvPr/>
        </p:nvSpPr>
        <p:spPr>
          <a:xfrm>
            <a:off x="3216388"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xmlns="" id="{C37543FA-5FE7-40E7-937B-F3BA8C3558F3}"/>
              </a:ext>
            </a:extLst>
          </p:cNvPr>
          <p:cNvSpPr/>
          <p:nvPr/>
        </p:nvSpPr>
        <p:spPr>
          <a:xfrm>
            <a:off x="2658090"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xmlns="" id="{0633203F-8414-498D-8AF5-4E9425B4862C}"/>
              </a:ext>
            </a:extLst>
          </p:cNvPr>
          <p:cNvGrpSpPr/>
          <p:nvPr/>
        </p:nvGrpSpPr>
        <p:grpSpPr>
          <a:xfrm>
            <a:off x="4303804" y="3821969"/>
            <a:ext cx="254833" cy="251008"/>
            <a:chOff x="7197121" y="8332915"/>
            <a:chExt cx="553829" cy="543285"/>
          </a:xfrm>
          <a:solidFill>
            <a:schemeClr val="tx1">
              <a:lumMod val="95000"/>
              <a:lumOff val="5000"/>
            </a:schemeClr>
          </a:solidFill>
        </p:grpSpPr>
        <p:sp>
          <p:nvSpPr>
            <p:cNvPr id="30" name="Shape 5084">
              <a:extLst>
                <a:ext uri="{FF2B5EF4-FFF2-40B4-BE49-F238E27FC236}">
                  <a16:creationId xmlns:a16="http://schemas.microsoft.com/office/drawing/2014/main" xmlns="" id="{AF50EF00-E3EE-4651-8609-69B8845551FE}"/>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xmlns="" id="{6E68C967-8E57-461B-A526-7F44A9E2E379}"/>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xmlns="" id="{5E816FE8-E599-4333-B1A2-44040397DB6A}"/>
              </a:ext>
            </a:extLst>
          </p:cNvPr>
          <p:cNvSpPr/>
          <p:nvPr/>
        </p:nvSpPr>
        <p:spPr>
          <a:xfrm>
            <a:off x="10330308"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xmlns="" id="{FB4CD528-060F-4694-9EE9-577C5DD7BC0E}"/>
              </a:ext>
            </a:extLst>
          </p:cNvPr>
          <p:cNvSpPr/>
          <p:nvPr/>
        </p:nvSpPr>
        <p:spPr>
          <a:xfrm>
            <a:off x="9260399"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xmlns="" id="{1D600973-1050-49C3-B68C-1AE0575E3EE0}"/>
              </a:ext>
            </a:extLst>
          </p:cNvPr>
          <p:cNvSpPr/>
          <p:nvPr/>
        </p:nvSpPr>
        <p:spPr>
          <a:xfrm>
            <a:off x="10857481"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xmlns="" id="{F2D8A39F-F64F-4817-8E38-7A63E53E0C37}"/>
              </a:ext>
            </a:extLst>
          </p:cNvPr>
          <p:cNvSpPr/>
          <p:nvPr/>
        </p:nvSpPr>
        <p:spPr>
          <a:xfrm>
            <a:off x="9744776"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xmlns="" id="{1DADBE1F-F0EA-44D5-8B3C-2FF63A7D08B1}"/>
              </a:ext>
            </a:extLst>
          </p:cNvPr>
          <p:cNvSpPr/>
          <p:nvPr/>
        </p:nvSpPr>
        <p:spPr>
          <a:xfrm>
            <a:off x="10900277"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xmlns="" id="{BCFDA7D0-0F29-41AB-B479-CF8476F5BDEE}"/>
              </a:ext>
            </a:extLst>
          </p:cNvPr>
          <p:cNvSpPr/>
          <p:nvPr/>
        </p:nvSpPr>
        <p:spPr>
          <a:xfrm>
            <a:off x="6007877"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xmlns="" id="{F34C175E-29DC-45E2-8F70-296D399E5EF5}"/>
              </a:ext>
            </a:extLst>
          </p:cNvPr>
          <p:cNvSpPr/>
          <p:nvPr/>
        </p:nvSpPr>
        <p:spPr>
          <a:xfrm>
            <a:off x="5399001"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xmlns="" id="{C12D294C-6F4C-41F1-9902-311472D25DE4}"/>
              </a:ext>
            </a:extLst>
          </p:cNvPr>
          <p:cNvGrpSpPr/>
          <p:nvPr/>
        </p:nvGrpSpPr>
        <p:grpSpPr>
          <a:xfrm>
            <a:off x="4887391" y="3808349"/>
            <a:ext cx="177021" cy="274357"/>
            <a:chOff x="8527946" y="7535335"/>
            <a:chExt cx="385131" cy="596900"/>
          </a:xfrm>
          <a:solidFill>
            <a:schemeClr val="tx1">
              <a:lumMod val="95000"/>
              <a:lumOff val="5000"/>
            </a:schemeClr>
          </a:solidFill>
        </p:grpSpPr>
        <p:sp>
          <p:nvSpPr>
            <p:cNvPr id="40" name="Shape 5094">
              <a:extLst>
                <a:ext uri="{FF2B5EF4-FFF2-40B4-BE49-F238E27FC236}">
                  <a16:creationId xmlns:a16="http://schemas.microsoft.com/office/drawing/2014/main" xmlns="" id="{87792B36-51AF-49FB-BCA1-613D53454FCC}"/>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xmlns="" id="{24A14E01-CC7E-42B4-8473-6B97033BF10C}"/>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xmlns="" id="{BAA8B491-DFD2-45A6-9D93-A21801BFC0AD}"/>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8">
            <a:extLst>
              <a:ext uri="{FF2B5EF4-FFF2-40B4-BE49-F238E27FC236}">
                <a16:creationId xmlns:a16="http://schemas.microsoft.com/office/drawing/2014/main" xmlns="" id="{F4ABA776-BC6F-418B-89AC-F2911D123837}"/>
              </a:ext>
            </a:extLst>
          </p:cNvPr>
          <p:cNvSpPr/>
          <p:nvPr/>
        </p:nvSpPr>
        <p:spPr>
          <a:xfrm>
            <a:off x="4867938"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9">
            <a:extLst>
              <a:ext uri="{FF2B5EF4-FFF2-40B4-BE49-F238E27FC236}">
                <a16:creationId xmlns:a16="http://schemas.microsoft.com/office/drawing/2014/main" xmlns="" id="{391655A7-AD9B-45D0-8033-8F3CE38DE937}"/>
              </a:ext>
            </a:extLst>
          </p:cNvPr>
          <p:cNvSpPr/>
          <p:nvPr/>
        </p:nvSpPr>
        <p:spPr>
          <a:xfrm>
            <a:off x="8667086"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100">
            <a:extLst>
              <a:ext uri="{FF2B5EF4-FFF2-40B4-BE49-F238E27FC236}">
                <a16:creationId xmlns:a16="http://schemas.microsoft.com/office/drawing/2014/main" xmlns="" id="{DE422DE6-D060-498B-86FC-6693FEB1DC1D}"/>
              </a:ext>
            </a:extLst>
          </p:cNvPr>
          <p:cNvSpPr/>
          <p:nvPr/>
        </p:nvSpPr>
        <p:spPr>
          <a:xfrm>
            <a:off x="9203985"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1">
            <a:extLst>
              <a:ext uri="{FF2B5EF4-FFF2-40B4-BE49-F238E27FC236}">
                <a16:creationId xmlns:a16="http://schemas.microsoft.com/office/drawing/2014/main" xmlns="" id="{00D9E69F-7D39-4162-807F-CBCBA490100C}"/>
              </a:ext>
            </a:extLst>
          </p:cNvPr>
          <p:cNvSpPr/>
          <p:nvPr/>
        </p:nvSpPr>
        <p:spPr>
          <a:xfrm>
            <a:off x="7034990"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2">
            <a:extLst>
              <a:ext uri="{FF2B5EF4-FFF2-40B4-BE49-F238E27FC236}">
                <a16:creationId xmlns:a16="http://schemas.microsoft.com/office/drawing/2014/main" xmlns="" id="{6EF42111-8932-45B0-A595-E92E686D2FB6}"/>
              </a:ext>
            </a:extLst>
          </p:cNvPr>
          <p:cNvSpPr/>
          <p:nvPr/>
        </p:nvSpPr>
        <p:spPr>
          <a:xfrm>
            <a:off x="8126296"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3">
            <a:extLst>
              <a:ext uri="{FF2B5EF4-FFF2-40B4-BE49-F238E27FC236}">
                <a16:creationId xmlns:a16="http://schemas.microsoft.com/office/drawing/2014/main" xmlns="" id="{410F4257-A9D8-4B77-AE0C-432B7E0856E4}"/>
              </a:ext>
            </a:extLst>
          </p:cNvPr>
          <p:cNvSpPr/>
          <p:nvPr/>
        </p:nvSpPr>
        <p:spPr>
          <a:xfrm>
            <a:off x="1576510"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4">
            <a:extLst>
              <a:ext uri="{FF2B5EF4-FFF2-40B4-BE49-F238E27FC236}">
                <a16:creationId xmlns:a16="http://schemas.microsoft.com/office/drawing/2014/main" xmlns="" id="{FFDC0B9E-DE73-446B-ADDD-63AE64A23999}"/>
              </a:ext>
            </a:extLst>
          </p:cNvPr>
          <p:cNvSpPr/>
          <p:nvPr/>
        </p:nvSpPr>
        <p:spPr>
          <a:xfrm>
            <a:off x="3757177"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5">
            <a:extLst>
              <a:ext uri="{FF2B5EF4-FFF2-40B4-BE49-F238E27FC236}">
                <a16:creationId xmlns:a16="http://schemas.microsoft.com/office/drawing/2014/main" xmlns="" id="{E64BA5D5-B2DB-4277-BACF-3614981B9C98}"/>
              </a:ext>
            </a:extLst>
          </p:cNvPr>
          <p:cNvSpPr/>
          <p:nvPr/>
        </p:nvSpPr>
        <p:spPr>
          <a:xfrm>
            <a:off x="5930066"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6">
            <a:extLst>
              <a:ext uri="{FF2B5EF4-FFF2-40B4-BE49-F238E27FC236}">
                <a16:creationId xmlns:a16="http://schemas.microsoft.com/office/drawing/2014/main" xmlns="" id="{A74DEE17-9A59-4F55-AD5A-098D2C6597E9}"/>
              </a:ext>
            </a:extLst>
          </p:cNvPr>
          <p:cNvSpPr/>
          <p:nvPr/>
        </p:nvSpPr>
        <p:spPr>
          <a:xfrm>
            <a:off x="7566052"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7">
            <a:extLst>
              <a:ext uri="{FF2B5EF4-FFF2-40B4-BE49-F238E27FC236}">
                <a16:creationId xmlns:a16="http://schemas.microsoft.com/office/drawing/2014/main" xmlns="" id="{A334BA0D-EDF2-4132-9EF4-59815C45E8ED}"/>
              </a:ext>
            </a:extLst>
          </p:cNvPr>
          <p:cNvSpPr/>
          <p:nvPr/>
        </p:nvSpPr>
        <p:spPr>
          <a:xfrm>
            <a:off x="3202771"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8">
            <a:extLst>
              <a:ext uri="{FF2B5EF4-FFF2-40B4-BE49-F238E27FC236}">
                <a16:creationId xmlns:a16="http://schemas.microsoft.com/office/drawing/2014/main" xmlns="" id="{3695EA21-7DC3-454F-A3AE-43D3BBC1A418}"/>
              </a:ext>
            </a:extLst>
          </p:cNvPr>
          <p:cNvSpPr/>
          <p:nvPr/>
        </p:nvSpPr>
        <p:spPr>
          <a:xfrm>
            <a:off x="2710613"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9">
            <a:extLst>
              <a:ext uri="{FF2B5EF4-FFF2-40B4-BE49-F238E27FC236}">
                <a16:creationId xmlns:a16="http://schemas.microsoft.com/office/drawing/2014/main" xmlns="" id="{56227FA5-58CE-4CEE-A5A8-E1DA3DAC31D3}"/>
              </a:ext>
            </a:extLst>
          </p:cNvPr>
          <p:cNvSpPr/>
          <p:nvPr/>
        </p:nvSpPr>
        <p:spPr>
          <a:xfrm>
            <a:off x="10853591"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10">
            <a:extLst>
              <a:ext uri="{FF2B5EF4-FFF2-40B4-BE49-F238E27FC236}">
                <a16:creationId xmlns:a16="http://schemas.microsoft.com/office/drawing/2014/main" xmlns="" id="{35F3FB39-4739-4741-A860-C0AF2F5923CC}"/>
              </a:ext>
            </a:extLst>
          </p:cNvPr>
          <p:cNvSpPr/>
          <p:nvPr/>
        </p:nvSpPr>
        <p:spPr>
          <a:xfrm>
            <a:off x="9231221"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1">
            <a:extLst>
              <a:ext uri="{FF2B5EF4-FFF2-40B4-BE49-F238E27FC236}">
                <a16:creationId xmlns:a16="http://schemas.microsoft.com/office/drawing/2014/main" xmlns="" id="{B4BD3EA6-AAFC-4386-9EF4-AF82F11F36E3}"/>
              </a:ext>
            </a:extLst>
          </p:cNvPr>
          <p:cNvSpPr/>
          <p:nvPr/>
        </p:nvSpPr>
        <p:spPr>
          <a:xfrm>
            <a:off x="4323257"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2">
            <a:extLst>
              <a:ext uri="{FF2B5EF4-FFF2-40B4-BE49-F238E27FC236}">
                <a16:creationId xmlns:a16="http://schemas.microsoft.com/office/drawing/2014/main" xmlns="" id="{99EE7CBD-BB8D-408D-B022-634188A51B07}"/>
              </a:ext>
            </a:extLst>
          </p:cNvPr>
          <p:cNvSpPr/>
          <p:nvPr/>
        </p:nvSpPr>
        <p:spPr>
          <a:xfrm>
            <a:off x="9217603"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3">
            <a:extLst>
              <a:ext uri="{FF2B5EF4-FFF2-40B4-BE49-F238E27FC236}">
                <a16:creationId xmlns:a16="http://schemas.microsoft.com/office/drawing/2014/main" xmlns="" id="{A9983A45-8D50-417D-8CFE-299CC02D48C2}"/>
              </a:ext>
            </a:extLst>
          </p:cNvPr>
          <p:cNvSpPr/>
          <p:nvPr/>
        </p:nvSpPr>
        <p:spPr>
          <a:xfrm>
            <a:off x="2130916"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4">
            <a:extLst>
              <a:ext uri="{FF2B5EF4-FFF2-40B4-BE49-F238E27FC236}">
                <a16:creationId xmlns:a16="http://schemas.microsoft.com/office/drawing/2014/main" xmlns="" id="{90BEED33-68B5-41E6-BAFB-82389CD2CF32}"/>
              </a:ext>
            </a:extLst>
          </p:cNvPr>
          <p:cNvSpPr/>
          <p:nvPr/>
        </p:nvSpPr>
        <p:spPr>
          <a:xfrm>
            <a:off x="7575780"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5">
            <a:extLst>
              <a:ext uri="{FF2B5EF4-FFF2-40B4-BE49-F238E27FC236}">
                <a16:creationId xmlns:a16="http://schemas.microsoft.com/office/drawing/2014/main" xmlns="" id="{791DCFC3-AE3F-4962-A6D0-D70651F43C11}"/>
              </a:ext>
            </a:extLst>
          </p:cNvPr>
          <p:cNvSpPr/>
          <p:nvPr/>
        </p:nvSpPr>
        <p:spPr>
          <a:xfrm>
            <a:off x="1580400"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6">
            <a:extLst>
              <a:ext uri="{FF2B5EF4-FFF2-40B4-BE49-F238E27FC236}">
                <a16:creationId xmlns:a16="http://schemas.microsoft.com/office/drawing/2014/main" xmlns="" id="{5186FC4A-F78F-46D4-9F08-761CA9D9B4E8}"/>
              </a:ext>
            </a:extLst>
          </p:cNvPr>
          <p:cNvSpPr/>
          <p:nvPr/>
        </p:nvSpPr>
        <p:spPr>
          <a:xfrm>
            <a:off x="8676814"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7">
            <a:extLst>
              <a:ext uri="{FF2B5EF4-FFF2-40B4-BE49-F238E27FC236}">
                <a16:creationId xmlns:a16="http://schemas.microsoft.com/office/drawing/2014/main" xmlns="" id="{19344D1A-2B9C-4FA3-B871-5F4662019267}"/>
              </a:ext>
            </a:extLst>
          </p:cNvPr>
          <p:cNvSpPr/>
          <p:nvPr/>
        </p:nvSpPr>
        <p:spPr>
          <a:xfrm>
            <a:off x="8116570"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8">
            <a:extLst>
              <a:ext uri="{FF2B5EF4-FFF2-40B4-BE49-F238E27FC236}">
                <a16:creationId xmlns:a16="http://schemas.microsoft.com/office/drawing/2014/main" xmlns="" id="{A3D761D2-83B5-4E57-A00C-4CAB72708067}"/>
              </a:ext>
            </a:extLst>
          </p:cNvPr>
          <p:cNvSpPr/>
          <p:nvPr/>
        </p:nvSpPr>
        <p:spPr>
          <a:xfrm>
            <a:off x="3747452"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9">
            <a:extLst>
              <a:ext uri="{FF2B5EF4-FFF2-40B4-BE49-F238E27FC236}">
                <a16:creationId xmlns:a16="http://schemas.microsoft.com/office/drawing/2014/main" xmlns="" id="{8D0EB09E-DBA8-4AE7-89F4-2BDB04094AF8}"/>
              </a:ext>
            </a:extLst>
          </p:cNvPr>
          <p:cNvSpPr/>
          <p:nvPr/>
        </p:nvSpPr>
        <p:spPr>
          <a:xfrm>
            <a:off x="4873773"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20">
            <a:extLst>
              <a:ext uri="{FF2B5EF4-FFF2-40B4-BE49-F238E27FC236}">
                <a16:creationId xmlns:a16="http://schemas.microsoft.com/office/drawing/2014/main" xmlns="" id="{A4260F01-0379-445E-90BE-1EA3F0102552}"/>
              </a:ext>
            </a:extLst>
          </p:cNvPr>
          <p:cNvSpPr/>
          <p:nvPr/>
        </p:nvSpPr>
        <p:spPr>
          <a:xfrm>
            <a:off x="6503925"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1">
            <a:extLst>
              <a:ext uri="{FF2B5EF4-FFF2-40B4-BE49-F238E27FC236}">
                <a16:creationId xmlns:a16="http://schemas.microsoft.com/office/drawing/2014/main" xmlns="" id="{A69AD041-7E15-4A23-8700-A29DBA7DC56F}"/>
              </a:ext>
            </a:extLst>
          </p:cNvPr>
          <p:cNvSpPr/>
          <p:nvPr/>
        </p:nvSpPr>
        <p:spPr>
          <a:xfrm>
            <a:off x="10293347"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2">
            <a:extLst>
              <a:ext uri="{FF2B5EF4-FFF2-40B4-BE49-F238E27FC236}">
                <a16:creationId xmlns:a16="http://schemas.microsoft.com/office/drawing/2014/main" xmlns="" id="{31D04710-8EFE-40AC-BD25-887BB4220A4A}"/>
              </a:ext>
            </a:extLst>
          </p:cNvPr>
          <p:cNvSpPr/>
          <p:nvPr/>
        </p:nvSpPr>
        <p:spPr>
          <a:xfrm>
            <a:off x="5939791"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3">
            <a:extLst>
              <a:ext uri="{FF2B5EF4-FFF2-40B4-BE49-F238E27FC236}">
                <a16:creationId xmlns:a16="http://schemas.microsoft.com/office/drawing/2014/main" xmlns="" id="{CE7749C1-89DF-4125-98F4-B4035A641415}"/>
              </a:ext>
            </a:extLst>
          </p:cNvPr>
          <p:cNvSpPr/>
          <p:nvPr/>
        </p:nvSpPr>
        <p:spPr>
          <a:xfrm>
            <a:off x="2111463"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4">
            <a:extLst>
              <a:ext uri="{FF2B5EF4-FFF2-40B4-BE49-F238E27FC236}">
                <a16:creationId xmlns:a16="http://schemas.microsoft.com/office/drawing/2014/main" xmlns="" id="{2EB974B6-8B4D-4F01-984D-9B48682842BD}"/>
              </a:ext>
            </a:extLst>
          </p:cNvPr>
          <p:cNvSpPr/>
          <p:nvPr/>
        </p:nvSpPr>
        <p:spPr>
          <a:xfrm>
            <a:off x="2169822"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5">
            <a:extLst>
              <a:ext uri="{FF2B5EF4-FFF2-40B4-BE49-F238E27FC236}">
                <a16:creationId xmlns:a16="http://schemas.microsoft.com/office/drawing/2014/main" xmlns="" id="{B1D5AC8B-1EFE-4A90-A541-E5D6D167905B}"/>
              </a:ext>
            </a:extLst>
          </p:cNvPr>
          <p:cNvSpPr/>
          <p:nvPr/>
        </p:nvSpPr>
        <p:spPr>
          <a:xfrm>
            <a:off x="9727270"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6">
            <a:extLst>
              <a:ext uri="{FF2B5EF4-FFF2-40B4-BE49-F238E27FC236}">
                <a16:creationId xmlns:a16="http://schemas.microsoft.com/office/drawing/2014/main" xmlns="" id="{52476CE9-B001-4FF0-A7F2-55EF2663A9DC}"/>
              </a:ext>
            </a:extLst>
          </p:cNvPr>
          <p:cNvSpPr/>
          <p:nvPr/>
        </p:nvSpPr>
        <p:spPr>
          <a:xfrm>
            <a:off x="7050551"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7">
            <a:extLst>
              <a:ext uri="{FF2B5EF4-FFF2-40B4-BE49-F238E27FC236}">
                <a16:creationId xmlns:a16="http://schemas.microsoft.com/office/drawing/2014/main" xmlns="" id="{BB2532DA-81A6-46CE-8495-42E670A6A5CE}"/>
              </a:ext>
            </a:extLst>
          </p:cNvPr>
          <p:cNvSpPr/>
          <p:nvPr/>
        </p:nvSpPr>
        <p:spPr>
          <a:xfrm>
            <a:off x="8663196"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8">
            <a:extLst>
              <a:ext uri="{FF2B5EF4-FFF2-40B4-BE49-F238E27FC236}">
                <a16:creationId xmlns:a16="http://schemas.microsoft.com/office/drawing/2014/main" xmlns="" id="{0E368246-2D85-4F90-B314-9B769A1466E4}"/>
              </a:ext>
            </a:extLst>
          </p:cNvPr>
          <p:cNvSpPr/>
          <p:nvPr/>
        </p:nvSpPr>
        <p:spPr>
          <a:xfrm>
            <a:off x="9203985"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9">
            <a:extLst>
              <a:ext uri="{FF2B5EF4-FFF2-40B4-BE49-F238E27FC236}">
                <a16:creationId xmlns:a16="http://schemas.microsoft.com/office/drawing/2014/main" xmlns="" id="{7C595167-DC1C-4971-8172-6F047C7ACBB9}"/>
              </a:ext>
            </a:extLst>
          </p:cNvPr>
          <p:cNvSpPr/>
          <p:nvPr/>
        </p:nvSpPr>
        <p:spPr>
          <a:xfrm>
            <a:off x="1566782"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30">
            <a:extLst>
              <a:ext uri="{FF2B5EF4-FFF2-40B4-BE49-F238E27FC236}">
                <a16:creationId xmlns:a16="http://schemas.microsoft.com/office/drawing/2014/main" xmlns="" id="{38B7ECAA-79B9-4476-8F2A-C5B3172BF406}"/>
              </a:ext>
            </a:extLst>
          </p:cNvPr>
          <p:cNvSpPr/>
          <p:nvPr/>
        </p:nvSpPr>
        <p:spPr>
          <a:xfrm>
            <a:off x="2111463"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1">
            <a:extLst>
              <a:ext uri="{FF2B5EF4-FFF2-40B4-BE49-F238E27FC236}">
                <a16:creationId xmlns:a16="http://schemas.microsoft.com/office/drawing/2014/main" xmlns="" id="{AB47298E-10AF-49BD-B6AC-9157732BD7A4}"/>
              </a:ext>
            </a:extLst>
          </p:cNvPr>
          <p:cNvSpPr/>
          <p:nvPr/>
        </p:nvSpPr>
        <p:spPr>
          <a:xfrm>
            <a:off x="4877664"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2">
            <a:extLst>
              <a:ext uri="{FF2B5EF4-FFF2-40B4-BE49-F238E27FC236}">
                <a16:creationId xmlns:a16="http://schemas.microsoft.com/office/drawing/2014/main" xmlns="" id="{AA33210C-E4DD-4D23-9592-583020DF48B5}"/>
              </a:ext>
            </a:extLst>
          </p:cNvPr>
          <p:cNvSpPr/>
          <p:nvPr/>
        </p:nvSpPr>
        <p:spPr>
          <a:xfrm>
            <a:off x="5385384"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3">
            <a:extLst>
              <a:ext uri="{FF2B5EF4-FFF2-40B4-BE49-F238E27FC236}">
                <a16:creationId xmlns:a16="http://schemas.microsoft.com/office/drawing/2014/main" xmlns="" id="{857F42EC-EC44-4036-B3C9-F305BC9AF5FF}"/>
              </a:ext>
            </a:extLst>
          </p:cNvPr>
          <p:cNvSpPr/>
          <p:nvPr/>
        </p:nvSpPr>
        <p:spPr>
          <a:xfrm>
            <a:off x="1580400"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4">
            <a:extLst>
              <a:ext uri="{FF2B5EF4-FFF2-40B4-BE49-F238E27FC236}">
                <a16:creationId xmlns:a16="http://schemas.microsoft.com/office/drawing/2014/main" xmlns="" id="{866D3088-C995-449B-B322-0D1151E709BE}"/>
              </a:ext>
            </a:extLst>
          </p:cNvPr>
          <p:cNvSpPr/>
          <p:nvPr/>
        </p:nvSpPr>
        <p:spPr>
          <a:xfrm>
            <a:off x="8672923"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5">
            <a:extLst>
              <a:ext uri="{FF2B5EF4-FFF2-40B4-BE49-F238E27FC236}">
                <a16:creationId xmlns:a16="http://schemas.microsoft.com/office/drawing/2014/main" xmlns="" id="{8BE19F26-4240-46F5-BABA-506FF7FA0ABC}"/>
              </a:ext>
            </a:extLst>
          </p:cNvPr>
          <p:cNvSpPr/>
          <p:nvPr/>
        </p:nvSpPr>
        <p:spPr>
          <a:xfrm>
            <a:off x="2667816"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6">
            <a:extLst>
              <a:ext uri="{FF2B5EF4-FFF2-40B4-BE49-F238E27FC236}">
                <a16:creationId xmlns:a16="http://schemas.microsoft.com/office/drawing/2014/main" xmlns="" id="{44633DE6-731C-4AA3-B6AD-E8CAAEC91ABB}"/>
              </a:ext>
            </a:extLst>
          </p:cNvPr>
          <p:cNvSpPr/>
          <p:nvPr/>
        </p:nvSpPr>
        <p:spPr>
          <a:xfrm>
            <a:off x="6474746"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7">
            <a:extLst>
              <a:ext uri="{FF2B5EF4-FFF2-40B4-BE49-F238E27FC236}">
                <a16:creationId xmlns:a16="http://schemas.microsoft.com/office/drawing/2014/main" xmlns="" id="{8DFDFAC0-0B90-47FB-A187-4CFE49D10F05}"/>
              </a:ext>
            </a:extLst>
          </p:cNvPr>
          <p:cNvSpPr/>
          <p:nvPr/>
        </p:nvSpPr>
        <p:spPr>
          <a:xfrm>
            <a:off x="7575780"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8">
            <a:extLst>
              <a:ext uri="{FF2B5EF4-FFF2-40B4-BE49-F238E27FC236}">
                <a16:creationId xmlns:a16="http://schemas.microsoft.com/office/drawing/2014/main" xmlns="" id="{1E01DEA3-A1DA-4568-BE78-26E2AD188619}"/>
              </a:ext>
            </a:extLst>
          </p:cNvPr>
          <p:cNvSpPr/>
          <p:nvPr/>
        </p:nvSpPr>
        <p:spPr>
          <a:xfrm>
            <a:off x="2658090"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9">
            <a:extLst>
              <a:ext uri="{FF2B5EF4-FFF2-40B4-BE49-F238E27FC236}">
                <a16:creationId xmlns:a16="http://schemas.microsoft.com/office/drawing/2014/main" xmlns="" id="{36A54400-1F76-4D01-8FE4-192C42C464E3}"/>
              </a:ext>
            </a:extLst>
          </p:cNvPr>
          <p:cNvSpPr/>
          <p:nvPr/>
        </p:nvSpPr>
        <p:spPr>
          <a:xfrm>
            <a:off x="3202771"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40">
            <a:extLst>
              <a:ext uri="{FF2B5EF4-FFF2-40B4-BE49-F238E27FC236}">
                <a16:creationId xmlns:a16="http://schemas.microsoft.com/office/drawing/2014/main" xmlns="" id="{01AC4DDB-6D9E-41C0-A0F7-F5533D36BFCF}"/>
              </a:ext>
            </a:extLst>
          </p:cNvPr>
          <p:cNvSpPr/>
          <p:nvPr/>
        </p:nvSpPr>
        <p:spPr>
          <a:xfrm>
            <a:off x="3747452"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1">
            <a:extLst>
              <a:ext uri="{FF2B5EF4-FFF2-40B4-BE49-F238E27FC236}">
                <a16:creationId xmlns:a16="http://schemas.microsoft.com/office/drawing/2014/main" xmlns="" id="{03D38CF7-1870-4130-B4D9-99E841BB4EA2}"/>
              </a:ext>
            </a:extLst>
          </p:cNvPr>
          <p:cNvSpPr/>
          <p:nvPr/>
        </p:nvSpPr>
        <p:spPr>
          <a:xfrm>
            <a:off x="4294077"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2">
            <a:extLst>
              <a:ext uri="{FF2B5EF4-FFF2-40B4-BE49-F238E27FC236}">
                <a16:creationId xmlns:a16="http://schemas.microsoft.com/office/drawing/2014/main" xmlns="" id="{8C6D815F-272F-45C1-BD7E-A456FE790440}"/>
              </a:ext>
            </a:extLst>
          </p:cNvPr>
          <p:cNvSpPr/>
          <p:nvPr/>
        </p:nvSpPr>
        <p:spPr>
          <a:xfrm>
            <a:off x="6474746"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3">
            <a:extLst>
              <a:ext uri="{FF2B5EF4-FFF2-40B4-BE49-F238E27FC236}">
                <a16:creationId xmlns:a16="http://schemas.microsoft.com/office/drawing/2014/main" xmlns="" id="{CAA3EB16-B70A-48BE-B91B-C12DB7E2B0A0}"/>
              </a:ext>
            </a:extLst>
          </p:cNvPr>
          <p:cNvSpPr/>
          <p:nvPr/>
        </p:nvSpPr>
        <p:spPr>
          <a:xfrm>
            <a:off x="7021372"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4">
            <a:extLst>
              <a:ext uri="{FF2B5EF4-FFF2-40B4-BE49-F238E27FC236}">
                <a16:creationId xmlns:a16="http://schemas.microsoft.com/office/drawing/2014/main" xmlns="" id="{5A835A72-FD2B-4C72-8910-7E256FC278D4}"/>
              </a:ext>
            </a:extLst>
          </p:cNvPr>
          <p:cNvSpPr/>
          <p:nvPr/>
        </p:nvSpPr>
        <p:spPr>
          <a:xfrm>
            <a:off x="8112680"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5">
            <a:extLst>
              <a:ext uri="{FF2B5EF4-FFF2-40B4-BE49-F238E27FC236}">
                <a16:creationId xmlns:a16="http://schemas.microsoft.com/office/drawing/2014/main" xmlns="" id="{51FEF1D6-4092-45C8-90BA-6468FF2CD432}"/>
              </a:ext>
            </a:extLst>
          </p:cNvPr>
          <p:cNvSpPr/>
          <p:nvPr/>
        </p:nvSpPr>
        <p:spPr>
          <a:xfrm>
            <a:off x="3747452"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6">
            <a:extLst>
              <a:ext uri="{FF2B5EF4-FFF2-40B4-BE49-F238E27FC236}">
                <a16:creationId xmlns:a16="http://schemas.microsoft.com/office/drawing/2014/main" xmlns="" id="{B171DAC7-3D4E-4C1B-8A29-64A9B14A35AD}"/>
              </a:ext>
            </a:extLst>
          </p:cNvPr>
          <p:cNvSpPr/>
          <p:nvPr/>
        </p:nvSpPr>
        <p:spPr>
          <a:xfrm>
            <a:off x="6474746"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7">
            <a:extLst>
              <a:ext uri="{FF2B5EF4-FFF2-40B4-BE49-F238E27FC236}">
                <a16:creationId xmlns:a16="http://schemas.microsoft.com/office/drawing/2014/main" xmlns="" id="{61D61302-10CC-498F-A41A-647D7981BFBD}"/>
              </a:ext>
            </a:extLst>
          </p:cNvPr>
          <p:cNvSpPr/>
          <p:nvPr/>
        </p:nvSpPr>
        <p:spPr>
          <a:xfrm>
            <a:off x="8657361"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8">
            <a:extLst>
              <a:ext uri="{FF2B5EF4-FFF2-40B4-BE49-F238E27FC236}">
                <a16:creationId xmlns:a16="http://schemas.microsoft.com/office/drawing/2014/main" xmlns="" id="{0C1C61E5-3895-400B-901D-287B07B4D039}"/>
              </a:ext>
            </a:extLst>
          </p:cNvPr>
          <p:cNvSpPr/>
          <p:nvPr/>
        </p:nvSpPr>
        <p:spPr>
          <a:xfrm>
            <a:off x="2658090"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9">
            <a:extLst>
              <a:ext uri="{FF2B5EF4-FFF2-40B4-BE49-F238E27FC236}">
                <a16:creationId xmlns:a16="http://schemas.microsoft.com/office/drawing/2014/main" xmlns="" id="{3484D7A6-0AE0-4356-9835-4F6843931C4C}"/>
              </a:ext>
            </a:extLst>
          </p:cNvPr>
          <p:cNvSpPr/>
          <p:nvPr/>
        </p:nvSpPr>
        <p:spPr>
          <a:xfrm>
            <a:off x="7595233"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50">
            <a:extLst>
              <a:ext uri="{FF2B5EF4-FFF2-40B4-BE49-F238E27FC236}">
                <a16:creationId xmlns:a16="http://schemas.microsoft.com/office/drawing/2014/main" xmlns="" id="{24D3BC64-07CA-4B04-8748-378A702FC9C8}"/>
              </a:ext>
            </a:extLst>
          </p:cNvPr>
          <p:cNvSpPr/>
          <p:nvPr/>
        </p:nvSpPr>
        <p:spPr>
          <a:xfrm>
            <a:off x="1566782"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1">
            <a:extLst>
              <a:ext uri="{FF2B5EF4-FFF2-40B4-BE49-F238E27FC236}">
                <a16:creationId xmlns:a16="http://schemas.microsoft.com/office/drawing/2014/main" xmlns="" id="{0429DFFA-CC5A-4630-94B9-655D2A3AED85}"/>
              </a:ext>
            </a:extLst>
          </p:cNvPr>
          <p:cNvSpPr/>
          <p:nvPr/>
        </p:nvSpPr>
        <p:spPr>
          <a:xfrm>
            <a:off x="2111463"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2">
            <a:extLst>
              <a:ext uri="{FF2B5EF4-FFF2-40B4-BE49-F238E27FC236}">
                <a16:creationId xmlns:a16="http://schemas.microsoft.com/office/drawing/2014/main" xmlns="" id="{EEC95686-4256-42D7-A8FF-7AC733061D8D}"/>
              </a:ext>
            </a:extLst>
          </p:cNvPr>
          <p:cNvSpPr/>
          <p:nvPr/>
        </p:nvSpPr>
        <p:spPr>
          <a:xfrm>
            <a:off x="5424290"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3">
            <a:extLst>
              <a:ext uri="{FF2B5EF4-FFF2-40B4-BE49-F238E27FC236}">
                <a16:creationId xmlns:a16="http://schemas.microsoft.com/office/drawing/2014/main" xmlns="" id="{D112E67A-EAA4-48DA-BF00-4905C082DBAE}"/>
              </a:ext>
            </a:extLst>
          </p:cNvPr>
          <p:cNvSpPr/>
          <p:nvPr/>
        </p:nvSpPr>
        <p:spPr>
          <a:xfrm>
            <a:off x="7566052"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4">
            <a:extLst>
              <a:ext uri="{FF2B5EF4-FFF2-40B4-BE49-F238E27FC236}">
                <a16:creationId xmlns:a16="http://schemas.microsoft.com/office/drawing/2014/main" xmlns="" id="{66C0540C-A2EE-41EB-A286-4794F0A46C94}"/>
              </a:ext>
            </a:extLst>
          </p:cNvPr>
          <p:cNvSpPr/>
          <p:nvPr/>
        </p:nvSpPr>
        <p:spPr>
          <a:xfrm>
            <a:off x="5930066"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5">
            <a:extLst>
              <a:ext uri="{FF2B5EF4-FFF2-40B4-BE49-F238E27FC236}">
                <a16:creationId xmlns:a16="http://schemas.microsoft.com/office/drawing/2014/main" xmlns="" id="{484C67F7-E427-4625-8B82-7ED4958465DF}"/>
              </a:ext>
            </a:extLst>
          </p:cNvPr>
          <p:cNvSpPr/>
          <p:nvPr/>
        </p:nvSpPr>
        <p:spPr>
          <a:xfrm>
            <a:off x="8657361"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6">
            <a:extLst>
              <a:ext uri="{FF2B5EF4-FFF2-40B4-BE49-F238E27FC236}">
                <a16:creationId xmlns:a16="http://schemas.microsoft.com/office/drawing/2014/main" xmlns="" id="{73C90F8C-B84A-4ED2-88F6-5785B2348EEC}"/>
              </a:ext>
            </a:extLst>
          </p:cNvPr>
          <p:cNvSpPr/>
          <p:nvPr/>
        </p:nvSpPr>
        <p:spPr>
          <a:xfrm>
            <a:off x="4303804"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7">
            <a:extLst>
              <a:ext uri="{FF2B5EF4-FFF2-40B4-BE49-F238E27FC236}">
                <a16:creationId xmlns:a16="http://schemas.microsoft.com/office/drawing/2014/main" xmlns="" id="{0CDF4143-7DA6-4C96-9477-C53B2018229C}"/>
              </a:ext>
            </a:extLst>
          </p:cNvPr>
          <p:cNvSpPr/>
          <p:nvPr/>
        </p:nvSpPr>
        <p:spPr>
          <a:xfrm>
            <a:off x="9240947"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8">
            <a:extLst>
              <a:ext uri="{FF2B5EF4-FFF2-40B4-BE49-F238E27FC236}">
                <a16:creationId xmlns:a16="http://schemas.microsoft.com/office/drawing/2014/main" xmlns="" id="{CB980BB2-0C6E-4131-A49E-16D1D894D64D}"/>
              </a:ext>
            </a:extLst>
          </p:cNvPr>
          <p:cNvSpPr/>
          <p:nvPr/>
        </p:nvSpPr>
        <p:spPr>
          <a:xfrm>
            <a:off x="1595962"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9">
            <a:extLst>
              <a:ext uri="{FF2B5EF4-FFF2-40B4-BE49-F238E27FC236}">
                <a16:creationId xmlns:a16="http://schemas.microsoft.com/office/drawing/2014/main" xmlns="" id="{3BDD4EE4-2B09-482D-ACD2-2DA3A9F5C47B}"/>
              </a:ext>
            </a:extLst>
          </p:cNvPr>
          <p:cNvSpPr/>
          <p:nvPr/>
        </p:nvSpPr>
        <p:spPr>
          <a:xfrm>
            <a:off x="8122405"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60">
            <a:extLst>
              <a:ext uri="{FF2B5EF4-FFF2-40B4-BE49-F238E27FC236}">
                <a16:creationId xmlns:a16="http://schemas.microsoft.com/office/drawing/2014/main" xmlns="" id="{DC3A50B0-3703-4144-95DB-6B3AFDC3AE84}"/>
              </a:ext>
            </a:extLst>
          </p:cNvPr>
          <p:cNvSpPr/>
          <p:nvPr/>
        </p:nvSpPr>
        <p:spPr>
          <a:xfrm>
            <a:off x="3231949"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1">
            <a:extLst>
              <a:ext uri="{FF2B5EF4-FFF2-40B4-BE49-F238E27FC236}">
                <a16:creationId xmlns:a16="http://schemas.microsoft.com/office/drawing/2014/main" xmlns="" id="{EBCAF164-83BA-4A95-AD36-0301F0CBA9B8}"/>
              </a:ext>
            </a:extLst>
          </p:cNvPr>
          <p:cNvSpPr/>
          <p:nvPr/>
        </p:nvSpPr>
        <p:spPr>
          <a:xfrm>
            <a:off x="4854321"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2">
            <a:extLst>
              <a:ext uri="{FF2B5EF4-FFF2-40B4-BE49-F238E27FC236}">
                <a16:creationId xmlns:a16="http://schemas.microsoft.com/office/drawing/2014/main" xmlns="" id="{A3E14821-0E10-46CC-9A46-16236DD1269F}"/>
              </a:ext>
            </a:extLst>
          </p:cNvPr>
          <p:cNvSpPr/>
          <p:nvPr/>
        </p:nvSpPr>
        <p:spPr>
          <a:xfrm>
            <a:off x="4303804"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3">
            <a:extLst>
              <a:ext uri="{FF2B5EF4-FFF2-40B4-BE49-F238E27FC236}">
                <a16:creationId xmlns:a16="http://schemas.microsoft.com/office/drawing/2014/main" xmlns="" id="{FC8FFD3F-5C87-4218-B14F-307D269DD1F4}"/>
              </a:ext>
            </a:extLst>
          </p:cNvPr>
          <p:cNvSpPr/>
          <p:nvPr/>
        </p:nvSpPr>
        <p:spPr>
          <a:xfrm>
            <a:off x="4864048"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4">
            <a:extLst>
              <a:ext uri="{FF2B5EF4-FFF2-40B4-BE49-F238E27FC236}">
                <a16:creationId xmlns:a16="http://schemas.microsoft.com/office/drawing/2014/main" xmlns="" id="{359A189A-A90C-4649-B5F6-83B0D61C3DCC}"/>
              </a:ext>
            </a:extLst>
          </p:cNvPr>
          <p:cNvSpPr/>
          <p:nvPr/>
        </p:nvSpPr>
        <p:spPr>
          <a:xfrm>
            <a:off x="7566052"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5">
            <a:extLst>
              <a:ext uri="{FF2B5EF4-FFF2-40B4-BE49-F238E27FC236}">
                <a16:creationId xmlns:a16="http://schemas.microsoft.com/office/drawing/2014/main" xmlns="" id="{7104D76E-9437-4D92-B9FF-6C989FD5B435}"/>
              </a:ext>
            </a:extLst>
          </p:cNvPr>
          <p:cNvSpPr/>
          <p:nvPr/>
        </p:nvSpPr>
        <p:spPr>
          <a:xfrm>
            <a:off x="7079731"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6">
            <a:extLst>
              <a:ext uri="{FF2B5EF4-FFF2-40B4-BE49-F238E27FC236}">
                <a16:creationId xmlns:a16="http://schemas.microsoft.com/office/drawing/2014/main" xmlns="" id="{BE00C7C1-3847-4A46-9FA8-AB8118807D83}"/>
              </a:ext>
            </a:extLst>
          </p:cNvPr>
          <p:cNvSpPr/>
          <p:nvPr/>
        </p:nvSpPr>
        <p:spPr>
          <a:xfrm>
            <a:off x="5399001"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7">
            <a:extLst>
              <a:ext uri="{FF2B5EF4-FFF2-40B4-BE49-F238E27FC236}">
                <a16:creationId xmlns:a16="http://schemas.microsoft.com/office/drawing/2014/main" xmlns="" id="{059EC846-B2F2-46D6-94B0-C660F69CBD44}"/>
              </a:ext>
            </a:extLst>
          </p:cNvPr>
          <p:cNvSpPr/>
          <p:nvPr/>
        </p:nvSpPr>
        <p:spPr>
          <a:xfrm>
            <a:off x="6490308"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8">
            <a:extLst>
              <a:ext uri="{FF2B5EF4-FFF2-40B4-BE49-F238E27FC236}">
                <a16:creationId xmlns:a16="http://schemas.microsoft.com/office/drawing/2014/main" xmlns="" id="{8A2504DA-A2A8-4974-A155-27348491B6BE}"/>
              </a:ext>
            </a:extLst>
          </p:cNvPr>
          <p:cNvSpPr/>
          <p:nvPr/>
        </p:nvSpPr>
        <p:spPr>
          <a:xfrm>
            <a:off x="7015536"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9">
            <a:extLst>
              <a:ext uri="{FF2B5EF4-FFF2-40B4-BE49-F238E27FC236}">
                <a16:creationId xmlns:a16="http://schemas.microsoft.com/office/drawing/2014/main" xmlns="" id="{5AFEABE9-2896-4A0E-8E44-3E9022F5F52B}"/>
              </a:ext>
            </a:extLst>
          </p:cNvPr>
          <p:cNvSpPr/>
          <p:nvPr/>
        </p:nvSpPr>
        <p:spPr>
          <a:xfrm>
            <a:off x="8112680"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70">
            <a:extLst>
              <a:ext uri="{FF2B5EF4-FFF2-40B4-BE49-F238E27FC236}">
                <a16:creationId xmlns:a16="http://schemas.microsoft.com/office/drawing/2014/main" xmlns="" id="{F46A8C9E-79D5-4D52-ADA5-A5D15A3D3AF5}"/>
              </a:ext>
            </a:extLst>
          </p:cNvPr>
          <p:cNvSpPr/>
          <p:nvPr/>
        </p:nvSpPr>
        <p:spPr>
          <a:xfrm>
            <a:off x="7566052"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1">
            <a:extLst>
              <a:ext uri="{FF2B5EF4-FFF2-40B4-BE49-F238E27FC236}">
                <a16:creationId xmlns:a16="http://schemas.microsoft.com/office/drawing/2014/main" xmlns="" id="{FBC7EECB-3CEF-4954-A390-C9DE61EE3844}"/>
              </a:ext>
            </a:extLst>
          </p:cNvPr>
          <p:cNvSpPr/>
          <p:nvPr/>
        </p:nvSpPr>
        <p:spPr>
          <a:xfrm>
            <a:off x="5972861"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3">
            <a:extLst>
              <a:ext uri="{FF2B5EF4-FFF2-40B4-BE49-F238E27FC236}">
                <a16:creationId xmlns:a16="http://schemas.microsoft.com/office/drawing/2014/main" xmlns="" id="{73B2F6A0-8840-4FA2-A84A-65C2279791B7}"/>
              </a:ext>
            </a:extLst>
          </p:cNvPr>
          <p:cNvSpPr/>
          <p:nvPr/>
        </p:nvSpPr>
        <p:spPr>
          <a:xfrm>
            <a:off x="9766175"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4">
            <a:extLst>
              <a:ext uri="{FF2B5EF4-FFF2-40B4-BE49-F238E27FC236}">
                <a16:creationId xmlns:a16="http://schemas.microsoft.com/office/drawing/2014/main" xmlns="" id="{40CCD69F-4C00-428B-9BCB-455EF93700BE}"/>
              </a:ext>
            </a:extLst>
          </p:cNvPr>
          <p:cNvSpPr/>
          <p:nvPr/>
        </p:nvSpPr>
        <p:spPr>
          <a:xfrm>
            <a:off x="10818575"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5">
            <a:extLst>
              <a:ext uri="{FF2B5EF4-FFF2-40B4-BE49-F238E27FC236}">
                <a16:creationId xmlns:a16="http://schemas.microsoft.com/office/drawing/2014/main" xmlns="" id="{10FCE36D-8851-4E8A-BDFC-2AC1D6824BD9}"/>
              </a:ext>
            </a:extLst>
          </p:cNvPr>
          <p:cNvSpPr/>
          <p:nvPr/>
        </p:nvSpPr>
        <p:spPr>
          <a:xfrm>
            <a:off x="10273894"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7">
            <a:extLst>
              <a:ext uri="{FF2B5EF4-FFF2-40B4-BE49-F238E27FC236}">
                <a16:creationId xmlns:a16="http://schemas.microsoft.com/office/drawing/2014/main" xmlns="" id="{7030AB25-0550-4EB3-B831-188DEA88C741}"/>
              </a:ext>
            </a:extLst>
          </p:cNvPr>
          <p:cNvSpPr/>
          <p:nvPr/>
        </p:nvSpPr>
        <p:spPr>
          <a:xfrm>
            <a:off x="10834138"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8">
            <a:extLst>
              <a:ext uri="{FF2B5EF4-FFF2-40B4-BE49-F238E27FC236}">
                <a16:creationId xmlns:a16="http://schemas.microsoft.com/office/drawing/2014/main" xmlns="" id="{7451361E-9175-4FC6-9FF6-6616824161E1}"/>
              </a:ext>
            </a:extLst>
          </p:cNvPr>
          <p:cNvSpPr/>
          <p:nvPr/>
        </p:nvSpPr>
        <p:spPr>
          <a:xfrm>
            <a:off x="10312800"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9">
            <a:extLst>
              <a:ext uri="{FF2B5EF4-FFF2-40B4-BE49-F238E27FC236}">
                <a16:creationId xmlns:a16="http://schemas.microsoft.com/office/drawing/2014/main" xmlns="" id="{1354E496-EAC3-42BA-A42D-96C47F0ABB7A}"/>
              </a:ext>
            </a:extLst>
          </p:cNvPr>
          <p:cNvSpPr/>
          <p:nvPr/>
        </p:nvSpPr>
        <p:spPr>
          <a:xfrm>
            <a:off x="8151584"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81">
            <a:extLst>
              <a:ext uri="{FF2B5EF4-FFF2-40B4-BE49-F238E27FC236}">
                <a16:creationId xmlns:a16="http://schemas.microsoft.com/office/drawing/2014/main" xmlns="" id="{DC3F5E3C-627C-4C21-B5F2-F7CA534A8EA4}"/>
              </a:ext>
            </a:extLst>
          </p:cNvPr>
          <p:cNvSpPr/>
          <p:nvPr/>
        </p:nvSpPr>
        <p:spPr>
          <a:xfrm>
            <a:off x="9240947"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82">
            <a:extLst>
              <a:ext uri="{FF2B5EF4-FFF2-40B4-BE49-F238E27FC236}">
                <a16:creationId xmlns:a16="http://schemas.microsoft.com/office/drawing/2014/main" xmlns="" id="{1C603D89-F458-4033-958D-8C5827E8A1A5}"/>
              </a:ext>
            </a:extLst>
          </p:cNvPr>
          <p:cNvSpPr/>
          <p:nvPr/>
        </p:nvSpPr>
        <p:spPr>
          <a:xfrm>
            <a:off x="10841919"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83">
            <a:extLst>
              <a:ext uri="{FF2B5EF4-FFF2-40B4-BE49-F238E27FC236}">
                <a16:creationId xmlns:a16="http://schemas.microsoft.com/office/drawing/2014/main" xmlns="" id="{B91ACF35-90BB-4348-9D00-11EE4CC61329}"/>
              </a:ext>
            </a:extLst>
          </p:cNvPr>
          <p:cNvSpPr/>
          <p:nvPr/>
        </p:nvSpPr>
        <p:spPr>
          <a:xfrm>
            <a:off x="10349761"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4">
            <a:extLst>
              <a:ext uri="{FF2B5EF4-FFF2-40B4-BE49-F238E27FC236}">
                <a16:creationId xmlns:a16="http://schemas.microsoft.com/office/drawing/2014/main" xmlns="" id="{34AAF4E6-4E6E-4039-9A55-F487B9AEAB36}"/>
              </a:ext>
            </a:extLst>
          </p:cNvPr>
          <p:cNvSpPr/>
          <p:nvPr/>
        </p:nvSpPr>
        <p:spPr>
          <a:xfrm>
            <a:off x="9727270"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6">
            <a:extLst>
              <a:ext uri="{FF2B5EF4-FFF2-40B4-BE49-F238E27FC236}">
                <a16:creationId xmlns:a16="http://schemas.microsoft.com/office/drawing/2014/main" xmlns="" id="{96A0A86F-F6B2-41B9-9564-058D7343A53D}"/>
              </a:ext>
            </a:extLst>
          </p:cNvPr>
          <p:cNvSpPr/>
          <p:nvPr/>
        </p:nvSpPr>
        <p:spPr>
          <a:xfrm>
            <a:off x="8667086"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7">
            <a:extLst>
              <a:ext uri="{FF2B5EF4-FFF2-40B4-BE49-F238E27FC236}">
                <a16:creationId xmlns:a16="http://schemas.microsoft.com/office/drawing/2014/main" xmlns="" id="{1F82D2FC-A99C-4E5A-A184-4DC5B0694364}"/>
              </a:ext>
            </a:extLst>
          </p:cNvPr>
          <p:cNvSpPr/>
          <p:nvPr/>
        </p:nvSpPr>
        <p:spPr>
          <a:xfrm>
            <a:off x="6531159"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9">
            <a:extLst>
              <a:ext uri="{FF2B5EF4-FFF2-40B4-BE49-F238E27FC236}">
                <a16:creationId xmlns:a16="http://schemas.microsoft.com/office/drawing/2014/main" xmlns="" id="{99BB0BFD-66CC-4068-B1FE-CCF3399B68AD}"/>
              </a:ext>
            </a:extLst>
          </p:cNvPr>
          <p:cNvSpPr/>
          <p:nvPr/>
        </p:nvSpPr>
        <p:spPr>
          <a:xfrm>
            <a:off x="9779791"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91">
            <a:extLst>
              <a:ext uri="{FF2B5EF4-FFF2-40B4-BE49-F238E27FC236}">
                <a16:creationId xmlns:a16="http://schemas.microsoft.com/office/drawing/2014/main" xmlns="" id="{7F03D831-452C-4AB7-9A23-6C9C60398184}"/>
              </a:ext>
            </a:extLst>
          </p:cNvPr>
          <p:cNvSpPr/>
          <p:nvPr/>
        </p:nvSpPr>
        <p:spPr>
          <a:xfrm>
            <a:off x="9727269"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92">
            <a:extLst>
              <a:ext uri="{FF2B5EF4-FFF2-40B4-BE49-F238E27FC236}">
                <a16:creationId xmlns:a16="http://schemas.microsoft.com/office/drawing/2014/main" xmlns="" id="{8D6C5AE1-0412-43A0-8C95-217AB73A5294}"/>
              </a:ext>
            </a:extLst>
          </p:cNvPr>
          <p:cNvSpPr/>
          <p:nvPr/>
        </p:nvSpPr>
        <p:spPr>
          <a:xfrm>
            <a:off x="2140643"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93">
            <a:extLst>
              <a:ext uri="{FF2B5EF4-FFF2-40B4-BE49-F238E27FC236}">
                <a16:creationId xmlns:a16="http://schemas.microsoft.com/office/drawing/2014/main" xmlns="" id="{3004AD1D-7CA7-4943-81A0-80A877E6D92B}"/>
              </a:ext>
            </a:extLst>
          </p:cNvPr>
          <p:cNvSpPr/>
          <p:nvPr/>
        </p:nvSpPr>
        <p:spPr>
          <a:xfrm>
            <a:off x="2687270"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10172327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1093</TotalTime>
  <Words>483</Words>
  <Application>Microsoft Office PowerPoint</Application>
  <PresentationFormat>Custom</PresentationFormat>
  <Paragraphs>38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55</cp:revision>
  <dcterms:created xsi:type="dcterms:W3CDTF">2021-05-31T06:05:03Z</dcterms:created>
  <dcterms:modified xsi:type="dcterms:W3CDTF">2022-12-01T13:42:57Z</dcterms:modified>
</cp:coreProperties>
</file>