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7" r:id="rId2"/>
    <p:sldId id="260" r:id="rId3"/>
    <p:sldId id="285" r:id="rId4"/>
    <p:sldId id="434" r:id="rId5"/>
    <p:sldId id="354" r:id="rId6"/>
    <p:sldId id="515" r:id="rId7"/>
    <p:sldId id="525" r:id="rId8"/>
    <p:sldId id="514" r:id="rId9"/>
    <p:sldId id="512" r:id="rId10"/>
    <p:sldId id="51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60F7"/>
    <a:srgbClr val="F3F3F3"/>
    <a:srgbClr val="4158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74" d="100"/>
          <a:sy n="74" d="100"/>
        </p:scale>
        <p:origin x="-552" y="-90"/>
      </p:cViewPr>
      <p:guideLst>
        <p:guide orient="horz" pos="2160"/>
        <p:guide pos="3840"/>
      </p:guideLst>
    </p:cSldViewPr>
  </p:slideViewPr>
  <p:notesTextViewPr>
    <p:cViewPr>
      <p:scale>
        <a:sx n="1" d="1"/>
        <a:sy n="1" d="1"/>
      </p:scale>
      <p:origin x="0" y="0"/>
    </p:cViewPr>
  </p:notesTextViewPr>
  <p:notesViewPr>
    <p:cSldViewPr snapToGrid="0"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Income</c:v>
                </c:pt>
              </c:strCache>
            </c:strRef>
          </c:tx>
          <c:spPr>
            <a:solidFill>
              <a:srgbClr val="7D60F7"/>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Sheet1!$B$2:$B$5</c:f>
              <c:numCache>
                <c:formatCode>General</c:formatCode>
                <c:ptCount val="4"/>
                <c:pt idx="0">
                  <c:v>600</c:v>
                </c:pt>
                <c:pt idx="1">
                  <c:v>800</c:v>
                </c:pt>
                <c:pt idx="2">
                  <c:v>560</c:v>
                </c:pt>
                <c:pt idx="3">
                  <c:v>623</c:v>
                </c:pt>
              </c:numCache>
            </c:numRef>
          </c:val>
          <c:extLst xmlns:c16r2="http://schemas.microsoft.com/office/drawing/2015/06/chart">
            <c:ext xmlns:c16="http://schemas.microsoft.com/office/drawing/2014/chart" uri="{C3380CC4-5D6E-409C-BE32-E72D297353CC}">
              <c16:uniqueId val="{00000000-5F31-4729-B729-E1F91B9DF641}"/>
            </c:ext>
          </c:extLst>
        </c:ser>
        <c:ser>
          <c:idx val="1"/>
          <c:order val="1"/>
          <c:tx>
            <c:strRef>
              <c:f>Sheet1!$C$1</c:f>
              <c:strCache>
                <c:ptCount val="1"/>
                <c:pt idx="0">
                  <c:v>Profit</c:v>
                </c:pt>
              </c:strCache>
            </c:strRef>
          </c:tx>
          <c:spPr>
            <a:solidFill>
              <a:schemeClr val="accent1">
                <a:lumMod val="50000"/>
                <a:lumOff val="50000"/>
              </a:schemeClr>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Sheet1!$C$2:$C$5</c:f>
              <c:numCache>
                <c:formatCode>General</c:formatCode>
                <c:ptCount val="4"/>
                <c:pt idx="0">
                  <c:v>250</c:v>
                </c:pt>
                <c:pt idx="1">
                  <c:v>450</c:v>
                </c:pt>
                <c:pt idx="2">
                  <c:v>260</c:v>
                </c:pt>
                <c:pt idx="3">
                  <c:v>360</c:v>
                </c:pt>
              </c:numCache>
            </c:numRef>
          </c:val>
          <c:extLst xmlns:c16r2="http://schemas.microsoft.com/office/drawing/2015/06/chart">
            <c:ext xmlns:c16="http://schemas.microsoft.com/office/drawing/2014/chart" uri="{C3380CC4-5D6E-409C-BE32-E72D297353CC}">
              <c16:uniqueId val="{00000001-5F31-4729-B729-E1F91B9DF641}"/>
            </c:ext>
          </c:extLst>
        </c:ser>
        <c:ser>
          <c:idx val="2"/>
          <c:order val="2"/>
          <c:tx>
            <c:strRef>
              <c:f>Sheet1!$D$1</c:f>
              <c:strCache>
                <c:ptCount val="1"/>
                <c:pt idx="0">
                  <c:v>Expense</c:v>
                </c:pt>
              </c:strCache>
            </c:strRef>
          </c:tx>
          <c:spPr>
            <a:solidFill>
              <a:schemeClr val="accent1">
                <a:lumMod val="75000"/>
                <a:lumOff val="25000"/>
              </a:schemeClr>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Sheet1!$D$2:$D$5</c:f>
              <c:numCache>
                <c:formatCode>General</c:formatCode>
                <c:ptCount val="4"/>
                <c:pt idx="0">
                  <c:v>450</c:v>
                </c:pt>
                <c:pt idx="1">
                  <c:v>500</c:v>
                </c:pt>
                <c:pt idx="2">
                  <c:v>480</c:v>
                </c:pt>
                <c:pt idx="3">
                  <c:v>800</c:v>
                </c:pt>
              </c:numCache>
            </c:numRef>
          </c:val>
          <c:extLst xmlns:c16r2="http://schemas.microsoft.com/office/drawing/2015/06/chart">
            <c:ext xmlns:c16="http://schemas.microsoft.com/office/drawing/2014/chart" uri="{C3380CC4-5D6E-409C-BE32-E72D297353CC}">
              <c16:uniqueId val="{00000002-5F31-4729-B729-E1F91B9DF641}"/>
            </c:ext>
          </c:extLst>
        </c:ser>
        <c:ser>
          <c:idx val="3"/>
          <c:order val="3"/>
          <c:tx>
            <c:strRef>
              <c:f>Sheet1!$E$1</c:f>
              <c:strCache>
                <c:ptCount val="1"/>
                <c:pt idx="0">
                  <c:v>Asset</c:v>
                </c:pt>
              </c:strCache>
            </c:strRef>
          </c:tx>
          <c:spPr>
            <a:solidFill>
              <a:schemeClr val="accent1">
                <a:lumMod val="85000"/>
                <a:lumOff val="15000"/>
              </a:schemeClr>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Sheet1!$E$2:$E$5</c:f>
              <c:numCache>
                <c:formatCode>General</c:formatCode>
                <c:ptCount val="4"/>
                <c:pt idx="0">
                  <c:v>600</c:v>
                </c:pt>
                <c:pt idx="1">
                  <c:v>500</c:v>
                </c:pt>
                <c:pt idx="2">
                  <c:v>280</c:v>
                </c:pt>
                <c:pt idx="3">
                  <c:v>450</c:v>
                </c:pt>
              </c:numCache>
            </c:numRef>
          </c:val>
          <c:extLst xmlns:c16r2="http://schemas.microsoft.com/office/drawing/2015/06/chart">
            <c:ext xmlns:c16="http://schemas.microsoft.com/office/drawing/2014/chart" uri="{C3380CC4-5D6E-409C-BE32-E72D297353CC}">
              <c16:uniqueId val="{00000003-5F31-4729-B729-E1F91B9DF641}"/>
            </c:ext>
          </c:extLst>
        </c:ser>
        <c:dLbls>
          <c:showLegendKey val="0"/>
          <c:showVal val="0"/>
          <c:showCatName val="0"/>
          <c:showSerName val="0"/>
          <c:showPercent val="0"/>
          <c:showBubbleSize val="0"/>
        </c:dLbls>
        <c:gapWidth val="219"/>
        <c:overlap val="-27"/>
        <c:axId val="49543808"/>
        <c:axId val="52502912"/>
      </c:barChart>
      <c:catAx>
        <c:axId val="49543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50000"/>
                    <a:lumOff val="50000"/>
                  </a:schemeClr>
                </a:solidFill>
                <a:latin typeface="Lato" panose="020F0502020204030203" pitchFamily="34" charset="0"/>
                <a:ea typeface="+mn-ea"/>
                <a:cs typeface="+mn-cs"/>
              </a:defRPr>
            </a:pPr>
            <a:endParaRPr lang="id-ID"/>
          </a:p>
        </c:txPr>
        <c:crossAx val="52502912"/>
        <c:crosses val="autoZero"/>
        <c:auto val="1"/>
        <c:lblAlgn val="ctr"/>
        <c:lblOffset val="100"/>
        <c:noMultiLvlLbl val="0"/>
      </c:catAx>
      <c:valAx>
        <c:axId val="52502912"/>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tx1">
                    <a:lumMod val="50000"/>
                    <a:lumOff val="50000"/>
                  </a:schemeClr>
                </a:solidFill>
                <a:latin typeface="Lato" panose="020F0502020204030203" pitchFamily="34" charset="0"/>
                <a:ea typeface="+mn-ea"/>
                <a:cs typeface="+mn-cs"/>
              </a:defRPr>
            </a:pPr>
            <a:endParaRPr lang="id-ID"/>
          </a:p>
        </c:txPr>
        <c:crossAx val="495438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50000"/>
                  <a:lumOff val="50000"/>
                </a:schemeClr>
              </a:solidFill>
              <a:latin typeface="Lato" panose="020F0502020204030203" pitchFamily="34" charset="0"/>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C116B4DC-6EA3-44BE-87B3-727777B33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xmlns="" id="{7D4BA595-3B83-4A98-AB31-0FC280EDF0A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9E622AC-9FA9-4F79-A573-6635A9183F8D}" type="datetimeFigureOut">
              <a:rPr lang="en-ID" smtClean="0"/>
              <a:t>12/9/2022</a:t>
            </a:fld>
            <a:endParaRPr lang="en-ID"/>
          </a:p>
        </p:txBody>
      </p:sp>
      <p:sp>
        <p:nvSpPr>
          <p:cNvPr id="4" name="Footer Placeholder 3">
            <a:extLst>
              <a:ext uri="{FF2B5EF4-FFF2-40B4-BE49-F238E27FC236}">
                <a16:creationId xmlns:a16="http://schemas.microsoft.com/office/drawing/2014/main" xmlns="" id="{3347FDA7-E82D-4451-AE2A-02714E5B3A3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xmlns="" id="{7AB19F02-8918-42E2-8B8A-5A550264CAB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33E683-A69F-402A-A956-5B037F61953C}" type="slidenum">
              <a:rPr lang="en-ID" smtClean="0"/>
              <a:t>‹#›</a:t>
            </a:fld>
            <a:endParaRPr lang="en-ID"/>
          </a:p>
        </p:txBody>
      </p:sp>
    </p:spTree>
    <p:extLst>
      <p:ext uri="{BB962C8B-B14F-4D97-AF65-F5344CB8AC3E}">
        <p14:creationId xmlns:p14="http://schemas.microsoft.com/office/powerpoint/2010/main" val="3967450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938D99-1EE0-4530-889A-5FE6C674F880}" type="datetimeFigureOut">
              <a:rPr lang="en-ID" smtClean="0"/>
              <a:t>12/9/2022</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46678E-99D8-4362-BA5E-F133C005CF59}" type="slidenum">
              <a:rPr lang="en-ID" smtClean="0"/>
              <a:t>‹#›</a:t>
            </a:fld>
            <a:endParaRPr lang="en-ID"/>
          </a:p>
        </p:txBody>
      </p:sp>
    </p:spTree>
    <p:extLst>
      <p:ext uri="{BB962C8B-B14F-4D97-AF65-F5344CB8AC3E}">
        <p14:creationId xmlns:p14="http://schemas.microsoft.com/office/powerpoint/2010/main" val="3456607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678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787946-F38A-442D-8B4B-7C33473CC735}" type="slidenum">
              <a:rPr lang="en-US" smtClean="0"/>
              <a:t>5</a:t>
            </a:fld>
            <a:endParaRPr lang="en-US" dirty="0"/>
          </a:p>
        </p:txBody>
      </p:sp>
    </p:spTree>
    <p:extLst>
      <p:ext uri="{BB962C8B-B14F-4D97-AF65-F5344CB8AC3E}">
        <p14:creationId xmlns:p14="http://schemas.microsoft.com/office/powerpoint/2010/main" val="2061995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5785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2_Blank">
    <p:spTree>
      <p:nvGrpSpPr>
        <p:cNvPr id="1" name=""/>
        <p:cNvGrpSpPr/>
        <p:nvPr/>
      </p:nvGrpSpPr>
      <p:grpSpPr>
        <a:xfrm>
          <a:off x="0" y="0"/>
          <a:ext cx="0" cy="0"/>
          <a:chOff x="0" y="0"/>
          <a:chExt cx="0" cy="0"/>
        </a:xfrm>
      </p:grpSpPr>
      <p:grpSp>
        <p:nvGrpSpPr>
          <p:cNvPr id="20" name="Group 19"/>
          <p:cNvGrpSpPr>
            <a:grpSpLocks/>
          </p:cNvGrpSpPr>
          <p:nvPr userDrawn="1"/>
        </p:nvGrpSpPr>
        <p:grpSpPr>
          <a:xfrm>
            <a:off x="1180178" y="1415844"/>
            <a:ext cx="4782472" cy="3895684"/>
            <a:chOff x="4300539" y="1984376"/>
            <a:chExt cx="3589338" cy="2890838"/>
          </a:xfrm>
        </p:grpSpPr>
        <p:sp>
          <p:nvSpPr>
            <p:cNvPr id="21" name="Freeform 5"/>
            <p:cNvSpPr>
              <a:spLocks/>
            </p:cNvSpPr>
            <p:nvPr/>
          </p:nvSpPr>
          <p:spPr bwMode="auto">
            <a:xfrm>
              <a:off x="4300539" y="1984376"/>
              <a:ext cx="3589338" cy="2170113"/>
            </a:xfrm>
            <a:custGeom>
              <a:avLst/>
              <a:gdLst>
                <a:gd name="T0" fmla="*/ 2537 w 2537"/>
                <a:gd name="T1" fmla="*/ 1533 h 1533"/>
                <a:gd name="T2" fmla="*/ 2537 w 2537"/>
                <a:gd name="T3" fmla="*/ 71 h 1533"/>
                <a:gd name="T4" fmla="*/ 2467 w 2537"/>
                <a:gd name="T5" fmla="*/ 0 h 1533"/>
                <a:gd name="T6" fmla="*/ 71 w 2537"/>
                <a:gd name="T7" fmla="*/ 0 h 1533"/>
                <a:gd name="T8" fmla="*/ 0 w 2537"/>
                <a:gd name="T9" fmla="*/ 71 h 1533"/>
                <a:gd name="T10" fmla="*/ 0 w 2537"/>
                <a:gd name="T11" fmla="*/ 1533 h 1533"/>
                <a:gd name="T12" fmla="*/ 2537 w 2537"/>
                <a:gd name="T13" fmla="*/ 1533 h 1533"/>
              </a:gdLst>
              <a:ahLst/>
              <a:cxnLst>
                <a:cxn ang="0">
                  <a:pos x="T0" y="T1"/>
                </a:cxn>
                <a:cxn ang="0">
                  <a:pos x="T2" y="T3"/>
                </a:cxn>
                <a:cxn ang="0">
                  <a:pos x="T4" y="T5"/>
                </a:cxn>
                <a:cxn ang="0">
                  <a:pos x="T6" y="T7"/>
                </a:cxn>
                <a:cxn ang="0">
                  <a:pos x="T8" y="T9"/>
                </a:cxn>
                <a:cxn ang="0">
                  <a:pos x="T10" y="T11"/>
                </a:cxn>
                <a:cxn ang="0">
                  <a:pos x="T12" y="T13"/>
                </a:cxn>
              </a:cxnLst>
              <a:rect l="0" t="0" r="r" b="b"/>
              <a:pathLst>
                <a:path w="2537" h="1533">
                  <a:moveTo>
                    <a:pt x="2537" y="1533"/>
                  </a:moveTo>
                  <a:cubicBezTo>
                    <a:pt x="2537" y="71"/>
                    <a:pt x="2537" y="71"/>
                    <a:pt x="2537" y="71"/>
                  </a:cubicBezTo>
                  <a:cubicBezTo>
                    <a:pt x="2537" y="32"/>
                    <a:pt x="2506" y="0"/>
                    <a:pt x="2467" y="0"/>
                  </a:cubicBezTo>
                  <a:cubicBezTo>
                    <a:pt x="71" y="0"/>
                    <a:pt x="71" y="0"/>
                    <a:pt x="71" y="0"/>
                  </a:cubicBezTo>
                  <a:cubicBezTo>
                    <a:pt x="32" y="0"/>
                    <a:pt x="0" y="32"/>
                    <a:pt x="0" y="71"/>
                  </a:cubicBezTo>
                  <a:cubicBezTo>
                    <a:pt x="0" y="1533"/>
                    <a:pt x="0" y="1533"/>
                    <a:pt x="0" y="1533"/>
                  </a:cubicBezTo>
                  <a:lnTo>
                    <a:pt x="2537" y="1533"/>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2" name="Freeform 6"/>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close/>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3" name="Freeform 7"/>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4" name="Rectangle 8"/>
            <p:cNvSpPr>
              <a:spLocks noChangeArrowheads="1"/>
            </p:cNvSpPr>
            <p:nvPr/>
          </p:nvSpPr>
          <p:spPr bwMode="auto">
            <a:xfrm>
              <a:off x="4456114" y="2147889"/>
              <a:ext cx="3278188" cy="1841500"/>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5" name="Freeform 9"/>
            <p:cNvSpPr>
              <a:spLocks/>
            </p:cNvSpPr>
            <p:nvPr/>
          </p:nvSpPr>
          <p:spPr bwMode="auto">
            <a:xfrm>
              <a:off x="5484814" y="4826001"/>
              <a:ext cx="1208088" cy="49213"/>
            </a:xfrm>
            <a:custGeom>
              <a:avLst/>
              <a:gdLst>
                <a:gd name="T0" fmla="*/ 852 w 854"/>
                <a:gd name="T1" fmla="*/ 24 h 35"/>
                <a:gd name="T2" fmla="*/ 478 w 854"/>
                <a:gd name="T3" fmla="*/ 5 h 35"/>
                <a:gd name="T4" fmla="*/ 478 w 854"/>
                <a:gd name="T5" fmla="*/ 0 h 35"/>
                <a:gd name="T6" fmla="*/ 427 w 854"/>
                <a:gd name="T7" fmla="*/ 3 h 35"/>
                <a:gd name="T8" fmla="*/ 375 w 854"/>
                <a:gd name="T9" fmla="*/ 0 h 35"/>
                <a:gd name="T10" fmla="*/ 375 w 854"/>
                <a:gd name="T11" fmla="*/ 5 h 35"/>
                <a:gd name="T12" fmla="*/ 1 w 854"/>
                <a:gd name="T13" fmla="*/ 24 h 35"/>
                <a:gd name="T14" fmla="*/ 24 w 854"/>
                <a:gd name="T15" fmla="*/ 35 h 35"/>
                <a:gd name="T16" fmla="*/ 375 w 854"/>
                <a:gd name="T17" fmla="*/ 35 h 35"/>
                <a:gd name="T18" fmla="*/ 478 w 854"/>
                <a:gd name="T19" fmla="*/ 35 h 35"/>
                <a:gd name="T20" fmla="*/ 829 w 854"/>
                <a:gd name="T21" fmla="*/ 35 h 35"/>
                <a:gd name="T22" fmla="*/ 852 w 854"/>
                <a:gd name="T23"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4" h="35">
                  <a:moveTo>
                    <a:pt x="852" y="24"/>
                  </a:moveTo>
                  <a:cubicBezTo>
                    <a:pt x="478" y="5"/>
                    <a:pt x="478" y="5"/>
                    <a:pt x="478" y="5"/>
                  </a:cubicBezTo>
                  <a:cubicBezTo>
                    <a:pt x="478" y="0"/>
                    <a:pt x="478" y="0"/>
                    <a:pt x="478" y="0"/>
                  </a:cubicBezTo>
                  <a:cubicBezTo>
                    <a:pt x="427" y="3"/>
                    <a:pt x="427" y="3"/>
                    <a:pt x="427" y="3"/>
                  </a:cubicBezTo>
                  <a:cubicBezTo>
                    <a:pt x="375" y="0"/>
                    <a:pt x="375" y="0"/>
                    <a:pt x="375" y="0"/>
                  </a:cubicBezTo>
                  <a:cubicBezTo>
                    <a:pt x="375" y="5"/>
                    <a:pt x="375" y="5"/>
                    <a:pt x="375" y="5"/>
                  </a:cubicBezTo>
                  <a:cubicBezTo>
                    <a:pt x="1" y="24"/>
                    <a:pt x="1" y="24"/>
                    <a:pt x="1" y="24"/>
                  </a:cubicBezTo>
                  <a:cubicBezTo>
                    <a:pt x="1" y="24"/>
                    <a:pt x="0" y="35"/>
                    <a:pt x="24" y="35"/>
                  </a:cubicBezTo>
                  <a:cubicBezTo>
                    <a:pt x="41" y="35"/>
                    <a:pt x="247" y="35"/>
                    <a:pt x="375" y="35"/>
                  </a:cubicBezTo>
                  <a:cubicBezTo>
                    <a:pt x="435" y="35"/>
                    <a:pt x="478" y="35"/>
                    <a:pt x="478" y="35"/>
                  </a:cubicBezTo>
                  <a:cubicBezTo>
                    <a:pt x="606" y="35"/>
                    <a:pt x="812" y="35"/>
                    <a:pt x="829" y="35"/>
                  </a:cubicBezTo>
                  <a:cubicBezTo>
                    <a:pt x="854" y="35"/>
                    <a:pt x="852" y="24"/>
                    <a:pt x="852" y="24"/>
                  </a:cubicBez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6" name="Freeform 10"/>
            <p:cNvSpPr>
              <a:spLocks/>
            </p:cNvSpPr>
            <p:nvPr/>
          </p:nvSpPr>
          <p:spPr bwMode="auto">
            <a:xfrm>
              <a:off x="5478464" y="4446589"/>
              <a:ext cx="1219200" cy="417513"/>
            </a:xfrm>
            <a:custGeom>
              <a:avLst/>
              <a:gdLst>
                <a:gd name="T0" fmla="*/ 790 w 861"/>
                <a:gd name="T1" fmla="*/ 274 h 295"/>
                <a:gd name="T2" fmla="*/ 738 w 861"/>
                <a:gd name="T3" fmla="*/ 224 h 295"/>
                <a:gd name="T4" fmla="*/ 714 w 861"/>
                <a:gd name="T5" fmla="*/ 0 h 295"/>
                <a:gd name="T6" fmla="*/ 431 w 861"/>
                <a:gd name="T7" fmla="*/ 4 h 295"/>
                <a:gd name="T8" fmla="*/ 147 w 861"/>
                <a:gd name="T9" fmla="*/ 0 h 295"/>
                <a:gd name="T10" fmla="*/ 124 w 861"/>
                <a:gd name="T11" fmla="*/ 224 h 295"/>
                <a:gd name="T12" fmla="*/ 72 w 861"/>
                <a:gd name="T13" fmla="*/ 274 h 295"/>
                <a:gd name="T14" fmla="*/ 0 w 861"/>
                <a:gd name="T15" fmla="*/ 291 h 295"/>
                <a:gd name="T16" fmla="*/ 0 w 861"/>
                <a:gd name="T17" fmla="*/ 295 h 295"/>
                <a:gd name="T18" fmla="*/ 379 w 861"/>
                <a:gd name="T19" fmla="*/ 295 h 295"/>
                <a:gd name="T20" fmla="*/ 482 w 861"/>
                <a:gd name="T21" fmla="*/ 295 h 295"/>
                <a:gd name="T22" fmla="*/ 861 w 861"/>
                <a:gd name="T23" fmla="*/ 295 h 295"/>
                <a:gd name="T24" fmla="*/ 861 w 861"/>
                <a:gd name="T25" fmla="*/ 291 h 295"/>
                <a:gd name="T26" fmla="*/ 790 w 861"/>
                <a:gd name="T27" fmla="*/ 27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1" h="295">
                  <a:moveTo>
                    <a:pt x="790" y="274"/>
                  </a:moveTo>
                  <a:cubicBezTo>
                    <a:pt x="760" y="268"/>
                    <a:pt x="744" y="271"/>
                    <a:pt x="738" y="224"/>
                  </a:cubicBezTo>
                  <a:cubicBezTo>
                    <a:pt x="731" y="177"/>
                    <a:pt x="714" y="0"/>
                    <a:pt x="714" y="0"/>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82" y="295"/>
                    <a:pt x="482" y="295"/>
                    <a:pt x="482" y="295"/>
                  </a:cubicBezTo>
                  <a:cubicBezTo>
                    <a:pt x="861" y="295"/>
                    <a:pt x="861" y="295"/>
                    <a:pt x="861" y="295"/>
                  </a:cubicBezTo>
                  <a:cubicBezTo>
                    <a:pt x="861" y="295"/>
                    <a:pt x="861" y="295"/>
                    <a:pt x="861" y="291"/>
                  </a:cubicBezTo>
                  <a:cubicBezTo>
                    <a:pt x="861" y="287"/>
                    <a:pt x="820" y="280"/>
                    <a:pt x="790" y="274"/>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7" name="Oval 11"/>
            <p:cNvSpPr>
              <a:spLocks noChangeArrowheads="1"/>
            </p:cNvSpPr>
            <p:nvPr/>
          </p:nvSpPr>
          <p:spPr bwMode="auto">
            <a:xfrm>
              <a:off x="6070602" y="2044701"/>
              <a:ext cx="49213" cy="4921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8" name="Oval 12"/>
            <p:cNvSpPr>
              <a:spLocks noChangeArrowheads="1"/>
            </p:cNvSpPr>
            <p:nvPr/>
          </p:nvSpPr>
          <p:spPr bwMode="auto">
            <a:xfrm>
              <a:off x="6070602" y="2041526"/>
              <a:ext cx="49213" cy="49213"/>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9" name="Oval 13"/>
            <p:cNvSpPr>
              <a:spLocks noChangeArrowheads="1"/>
            </p:cNvSpPr>
            <p:nvPr/>
          </p:nvSpPr>
          <p:spPr bwMode="auto">
            <a:xfrm>
              <a:off x="6078539" y="2049464"/>
              <a:ext cx="33338" cy="317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0" name="Oval 14"/>
            <p:cNvSpPr>
              <a:spLocks noChangeArrowheads="1"/>
            </p:cNvSpPr>
            <p:nvPr/>
          </p:nvSpPr>
          <p:spPr bwMode="auto">
            <a:xfrm>
              <a:off x="6088064" y="2055814"/>
              <a:ext cx="15875" cy="19050"/>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1" name="Oval 15"/>
            <p:cNvSpPr>
              <a:spLocks noChangeArrowheads="1"/>
            </p:cNvSpPr>
            <p:nvPr/>
          </p:nvSpPr>
          <p:spPr bwMode="auto">
            <a:xfrm>
              <a:off x="6092827" y="2063751"/>
              <a:ext cx="4763" cy="47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2" name="Freeform 16"/>
            <p:cNvSpPr>
              <a:spLocks/>
            </p:cNvSpPr>
            <p:nvPr/>
          </p:nvSpPr>
          <p:spPr bwMode="auto">
            <a:xfrm>
              <a:off x="5478464" y="4446589"/>
              <a:ext cx="985838" cy="417513"/>
            </a:xfrm>
            <a:custGeom>
              <a:avLst/>
              <a:gdLst>
                <a:gd name="T0" fmla="*/ 696 w 696"/>
                <a:gd name="T1" fmla="*/ 10 h 295"/>
                <a:gd name="T2" fmla="*/ 573 w 696"/>
                <a:gd name="T3" fmla="*/ 2 h 295"/>
                <a:gd name="T4" fmla="*/ 431 w 696"/>
                <a:gd name="T5" fmla="*/ 4 h 295"/>
                <a:gd name="T6" fmla="*/ 147 w 696"/>
                <a:gd name="T7" fmla="*/ 0 h 295"/>
                <a:gd name="T8" fmla="*/ 124 w 696"/>
                <a:gd name="T9" fmla="*/ 224 h 295"/>
                <a:gd name="T10" fmla="*/ 72 w 696"/>
                <a:gd name="T11" fmla="*/ 274 h 295"/>
                <a:gd name="T12" fmla="*/ 0 w 696"/>
                <a:gd name="T13" fmla="*/ 291 h 295"/>
                <a:gd name="T14" fmla="*/ 0 w 696"/>
                <a:gd name="T15" fmla="*/ 295 h 295"/>
                <a:gd name="T16" fmla="*/ 379 w 696"/>
                <a:gd name="T17" fmla="*/ 295 h 295"/>
                <a:gd name="T18" fmla="*/ 432 w 696"/>
                <a:gd name="T19" fmla="*/ 295 h 295"/>
                <a:gd name="T20" fmla="*/ 696 w 696"/>
                <a:gd name="T21" fmla="*/ 1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295">
                  <a:moveTo>
                    <a:pt x="696" y="10"/>
                  </a:moveTo>
                  <a:cubicBezTo>
                    <a:pt x="573" y="2"/>
                    <a:pt x="573" y="2"/>
                    <a:pt x="573" y="2"/>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32" y="295"/>
                    <a:pt x="432" y="295"/>
                    <a:pt x="432" y="295"/>
                  </a:cubicBezTo>
                  <a:lnTo>
                    <a:pt x="696" y="10"/>
                  </a:lnTo>
                  <a:close/>
                </a:path>
              </a:pathLst>
            </a:custGeom>
            <a:solidFill>
              <a:srgbClr val="A8A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3" name="Freeform 17"/>
            <p:cNvSpPr>
              <a:spLocks/>
            </p:cNvSpPr>
            <p:nvPr/>
          </p:nvSpPr>
          <p:spPr bwMode="auto">
            <a:xfrm>
              <a:off x="4300539" y="4154489"/>
              <a:ext cx="3578122" cy="341313"/>
            </a:xfrm>
            <a:custGeom>
              <a:avLst/>
              <a:gdLst>
                <a:gd name="T0" fmla="*/ 0 w 2537"/>
                <a:gd name="T1" fmla="*/ 0 h 241"/>
                <a:gd name="T2" fmla="*/ 0 w 2537"/>
                <a:gd name="T3" fmla="*/ 170 h 241"/>
                <a:gd name="T4" fmla="*/ 71 w 2537"/>
                <a:gd name="T5" fmla="*/ 241 h 241"/>
                <a:gd name="T6" fmla="*/ 2467 w 2537"/>
                <a:gd name="T7" fmla="*/ 241 h 241"/>
                <a:gd name="T8" fmla="*/ 2537 w 2537"/>
                <a:gd name="T9" fmla="*/ 170 h 241"/>
                <a:gd name="T10" fmla="*/ 2537 w 2537"/>
                <a:gd name="T11" fmla="*/ 0 h 241"/>
                <a:gd name="T12" fmla="*/ 0 w 2537"/>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537" h="241">
                  <a:moveTo>
                    <a:pt x="0" y="0"/>
                  </a:moveTo>
                  <a:cubicBezTo>
                    <a:pt x="0" y="170"/>
                    <a:pt x="0" y="170"/>
                    <a:pt x="0" y="170"/>
                  </a:cubicBezTo>
                  <a:cubicBezTo>
                    <a:pt x="0" y="209"/>
                    <a:pt x="32" y="241"/>
                    <a:pt x="71" y="241"/>
                  </a:cubicBezTo>
                  <a:cubicBezTo>
                    <a:pt x="2467" y="241"/>
                    <a:pt x="2467" y="241"/>
                    <a:pt x="2467" y="241"/>
                  </a:cubicBezTo>
                  <a:cubicBezTo>
                    <a:pt x="2506" y="241"/>
                    <a:pt x="2537" y="209"/>
                    <a:pt x="2537" y="170"/>
                  </a:cubicBezTo>
                  <a:cubicBezTo>
                    <a:pt x="2537" y="0"/>
                    <a:pt x="2537" y="0"/>
                    <a:pt x="2537" y="0"/>
                  </a:cubicBezTo>
                  <a:lnTo>
                    <a:pt x="0" y="0"/>
                  </a:ln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grpSp>
      <p:sp>
        <p:nvSpPr>
          <p:cNvPr id="6" name="Picture Placeholder 17"/>
          <p:cNvSpPr>
            <a:spLocks noGrp="1"/>
          </p:cNvSpPr>
          <p:nvPr>
            <p:ph type="pic" sz="quarter" idx="14"/>
          </p:nvPr>
        </p:nvSpPr>
        <p:spPr>
          <a:xfrm>
            <a:off x="1397492" y="1580571"/>
            <a:ext cx="4374078" cy="2537221"/>
          </a:xfrm>
          <a:prstGeom prst="rect">
            <a:avLst/>
          </a:prstGeom>
          <a:noFill/>
        </p:spPr>
        <p:txBody>
          <a:bodyPr rtlCol="0">
            <a:normAutofit/>
          </a:bodyPr>
          <a:lstStyle>
            <a:lvl1pPr marL="0" indent="0" algn="ctr">
              <a:buNone/>
              <a:defRPr lang="en-US" noProof="0"/>
            </a:lvl1pPr>
          </a:lstStyle>
          <a:p>
            <a:pPr lvl="0"/>
            <a:endParaRPr lang="en-US" noProof="0"/>
          </a:p>
        </p:txBody>
      </p:sp>
    </p:spTree>
    <p:extLst>
      <p:ext uri="{BB962C8B-B14F-4D97-AF65-F5344CB8AC3E}">
        <p14:creationId xmlns:p14="http://schemas.microsoft.com/office/powerpoint/2010/main" val="408698666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151D204E-2C43-4FEF-B05B-A815B2BB5980}"/>
              </a:ext>
            </a:extLst>
          </p:cNvPr>
          <p:cNvSpPr>
            <a:spLocks noGrp="1"/>
          </p:cNvSpPr>
          <p:nvPr>
            <p:ph type="pic" sz="quarter" idx="10"/>
          </p:nvPr>
        </p:nvSpPr>
        <p:spPr>
          <a:xfrm>
            <a:off x="8069943" y="0"/>
            <a:ext cx="4122057" cy="6858000"/>
          </a:xfrm>
        </p:spPr>
        <p:txBody>
          <a:bodyPr/>
          <a:lstStyle/>
          <a:p>
            <a:endParaRPr lang="en-ID"/>
          </a:p>
        </p:txBody>
      </p:sp>
    </p:spTree>
    <p:extLst>
      <p:ext uri="{BB962C8B-B14F-4D97-AF65-F5344CB8AC3E}">
        <p14:creationId xmlns:p14="http://schemas.microsoft.com/office/powerpoint/2010/main" val="961412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151D204E-2C43-4FEF-B05B-A815B2BB5980}"/>
              </a:ext>
            </a:extLst>
          </p:cNvPr>
          <p:cNvSpPr>
            <a:spLocks noGrp="1"/>
          </p:cNvSpPr>
          <p:nvPr>
            <p:ph type="pic" sz="quarter" idx="10"/>
          </p:nvPr>
        </p:nvSpPr>
        <p:spPr>
          <a:xfrm>
            <a:off x="0" y="0"/>
            <a:ext cx="4743450" cy="6858000"/>
          </a:xfrm>
        </p:spPr>
        <p:txBody>
          <a:bodyPr/>
          <a:lstStyle/>
          <a:p>
            <a:endParaRPr lang="en-ID"/>
          </a:p>
        </p:txBody>
      </p:sp>
    </p:spTree>
    <p:extLst>
      <p:ext uri="{BB962C8B-B14F-4D97-AF65-F5344CB8AC3E}">
        <p14:creationId xmlns:p14="http://schemas.microsoft.com/office/powerpoint/2010/main" val="4291467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xmlns="" id="{A8CFD9C3-36A7-49A7-9541-F05359B2206B}"/>
              </a:ext>
            </a:extLst>
          </p:cNvPr>
          <p:cNvSpPr>
            <a:spLocks noGrp="1"/>
          </p:cNvSpPr>
          <p:nvPr>
            <p:ph type="pic" sz="quarter" idx="10"/>
          </p:nvPr>
        </p:nvSpPr>
        <p:spPr>
          <a:xfrm>
            <a:off x="0" y="0"/>
            <a:ext cx="12192000" cy="6858000"/>
          </a:xfrm>
        </p:spPr>
        <p:txBody>
          <a:bodyPr/>
          <a:lstStyle/>
          <a:p>
            <a:endParaRPr lang="en-ID"/>
          </a:p>
        </p:txBody>
      </p:sp>
    </p:spTree>
    <p:extLst>
      <p:ext uri="{BB962C8B-B14F-4D97-AF65-F5344CB8AC3E}">
        <p14:creationId xmlns:p14="http://schemas.microsoft.com/office/powerpoint/2010/main" val="22024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xmlns="" id="{F612FADA-106C-47BF-8978-91DC21676FF2}"/>
              </a:ext>
            </a:extLst>
          </p:cNvPr>
          <p:cNvSpPr>
            <a:spLocks noGrp="1"/>
          </p:cNvSpPr>
          <p:nvPr>
            <p:ph type="pic" sz="quarter" idx="10"/>
          </p:nvPr>
        </p:nvSpPr>
        <p:spPr>
          <a:xfrm>
            <a:off x="1" y="522513"/>
            <a:ext cx="6179199" cy="6335487"/>
          </a:xfrm>
          <a:custGeom>
            <a:avLst/>
            <a:gdLst>
              <a:gd name="connsiteX0" fmla="*/ 2363561 w 6419851"/>
              <a:gd name="connsiteY0" fmla="*/ 0 h 6582227"/>
              <a:gd name="connsiteX1" fmla="*/ 6419851 w 6419851"/>
              <a:gd name="connsiteY1" fmla="*/ 4056290 h 6582227"/>
              <a:gd name="connsiteX2" fmla="*/ 5727101 w 6419851"/>
              <a:gd name="connsiteY2" fmla="*/ 6324201 h 6582227"/>
              <a:gd name="connsiteX3" fmla="*/ 5534152 w 6419851"/>
              <a:gd name="connsiteY3" fmla="*/ 6582227 h 6582227"/>
              <a:gd name="connsiteX4" fmla="*/ 0 w 6419851"/>
              <a:gd name="connsiteY4" fmla="*/ 6582227 h 6582227"/>
              <a:gd name="connsiteX5" fmla="*/ 0 w 6419851"/>
              <a:gd name="connsiteY5" fmla="*/ 760770 h 6582227"/>
              <a:gd name="connsiteX6" fmla="*/ 95651 w 6419851"/>
              <a:gd name="connsiteY6" fmla="*/ 692751 h 6582227"/>
              <a:gd name="connsiteX7" fmla="*/ 2363561 w 6419851"/>
              <a:gd name="connsiteY7" fmla="*/ 0 h 6582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19851" h="6582227">
                <a:moveTo>
                  <a:pt x="2363561" y="0"/>
                </a:moveTo>
                <a:cubicBezTo>
                  <a:pt x="4603788" y="0"/>
                  <a:pt x="6419851" y="1816063"/>
                  <a:pt x="6419851" y="4056290"/>
                </a:cubicBezTo>
                <a:cubicBezTo>
                  <a:pt x="6419851" y="4896375"/>
                  <a:pt x="6164467" y="5676812"/>
                  <a:pt x="5727101" y="6324201"/>
                </a:cubicBezTo>
                <a:lnTo>
                  <a:pt x="5534152" y="6582227"/>
                </a:lnTo>
                <a:lnTo>
                  <a:pt x="0" y="6582227"/>
                </a:lnTo>
                <a:lnTo>
                  <a:pt x="0" y="760770"/>
                </a:lnTo>
                <a:lnTo>
                  <a:pt x="95651" y="692751"/>
                </a:lnTo>
                <a:cubicBezTo>
                  <a:pt x="743039" y="255384"/>
                  <a:pt x="1523476" y="0"/>
                  <a:pt x="2363561" y="0"/>
                </a:cubicBezTo>
                <a:close/>
              </a:path>
            </a:pathLst>
          </a:custGeom>
        </p:spPr>
        <p:txBody>
          <a:bodyPr wrap="square">
            <a:noAutofit/>
          </a:bodyPr>
          <a:lstStyle/>
          <a:p>
            <a:endParaRPr lang="en-ID"/>
          </a:p>
        </p:txBody>
      </p:sp>
    </p:spTree>
    <p:extLst>
      <p:ext uri="{BB962C8B-B14F-4D97-AF65-F5344CB8AC3E}">
        <p14:creationId xmlns:p14="http://schemas.microsoft.com/office/powerpoint/2010/main" val="817688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xmlns="" id="{2E761106-9A0D-47DC-8F3C-A15E002D87E7}"/>
              </a:ext>
            </a:extLst>
          </p:cNvPr>
          <p:cNvSpPr>
            <a:spLocks noGrp="1"/>
          </p:cNvSpPr>
          <p:nvPr>
            <p:ph type="pic" sz="quarter" idx="10"/>
          </p:nvPr>
        </p:nvSpPr>
        <p:spPr>
          <a:xfrm>
            <a:off x="1190625" y="685800"/>
            <a:ext cx="4905375" cy="6172200"/>
          </a:xfrm>
          <a:custGeom>
            <a:avLst/>
            <a:gdLst>
              <a:gd name="connsiteX0" fmla="*/ 440208 w 4905375"/>
              <a:gd name="connsiteY0" fmla="*/ 0 h 5667148"/>
              <a:gd name="connsiteX1" fmla="*/ 4465167 w 4905375"/>
              <a:gd name="connsiteY1" fmla="*/ 0 h 5667148"/>
              <a:gd name="connsiteX2" fmla="*/ 4905375 w 4905375"/>
              <a:gd name="connsiteY2" fmla="*/ 440208 h 5667148"/>
              <a:gd name="connsiteX3" fmla="*/ 4905375 w 4905375"/>
              <a:gd name="connsiteY3" fmla="*/ 5546254 h 5667148"/>
              <a:gd name="connsiteX4" fmla="*/ 4896432 w 4905375"/>
              <a:gd name="connsiteY4" fmla="*/ 5634971 h 5667148"/>
              <a:gd name="connsiteX5" fmla="*/ 4886444 w 4905375"/>
              <a:gd name="connsiteY5" fmla="*/ 5667148 h 5667148"/>
              <a:gd name="connsiteX6" fmla="*/ 18932 w 4905375"/>
              <a:gd name="connsiteY6" fmla="*/ 5667148 h 5667148"/>
              <a:gd name="connsiteX7" fmla="*/ 8944 w 4905375"/>
              <a:gd name="connsiteY7" fmla="*/ 5634971 h 5667148"/>
              <a:gd name="connsiteX8" fmla="*/ 0 w 4905375"/>
              <a:gd name="connsiteY8" fmla="*/ 5546254 h 5667148"/>
              <a:gd name="connsiteX9" fmla="*/ 0 w 4905375"/>
              <a:gd name="connsiteY9" fmla="*/ 440208 h 5667148"/>
              <a:gd name="connsiteX10" fmla="*/ 440208 w 4905375"/>
              <a:gd name="connsiteY10" fmla="*/ 0 h 566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05375" h="5667148">
                <a:moveTo>
                  <a:pt x="440208" y="0"/>
                </a:moveTo>
                <a:lnTo>
                  <a:pt x="4465167" y="0"/>
                </a:lnTo>
                <a:cubicBezTo>
                  <a:pt x="4708287" y="0"/>
                  <a:pt x="4905375" y="197088"/>
                  <a:pt x="4905375" y="440208"/>
                </a:cubicBezTo>
                <a:lnTo>
                  <a:pt x="4905375" y="5546254"/>
                </a:lnTo>
                <a:cubicBezTo>
                  <a:pt x="4905375" y="5576644"/>
                  <a:pt x="4902296" y="5606315"/>
                  <a:pt x="4896432" y="5634971"/>
                </a:cubicBezTo>
                <a:lnTo>
                  <a:pt x="4886444" y="5667148"/>
                </a:lnTo>
                <a:lnTo>
                  <a:pt x="18932" y="5667148"/>
                </a:lnTo>
                <a:lnTo>
                  <a:pt x="8944" y="5634971"/>
                </a:lnTo>
                <a:cubicBezTo>
                  <a:pt x="3080" y="5606315"/>
                  <a:pt x="0" y="5576644"/>
                  <a:pt x="0" y="5546254"/>
                </a:cubicBezTo>
                <a:lnTo>
                  <a:pt x="0" y="440208"/>
                </a:lnTo>
                <a:cubicBezTo>
                  <a:pt x="0" y="197088"/>
                  <a:pt x="197088" y="0"/>
                  <a:pt x="440208" y="0"/>
                </a:cubicBezTo>
                <a:close/>
              </a:path>
            </a:pathLst>
          </a:custGeom>
        </p:spPr>
        <p:txBody>
          <a:bodyPr wrap="square">
            <a:noAutofit/>
          </a:bodyPr>
          <a:lstStyle/>
          <a:p>
            <a:endParaRPr lang="en-ID" dirty="0"/>
          </a:p>
        </p:txBody>
      </p:sp>
    </p:spTree>
    <p:extLst>
      <p:ext uri="{BB962C8B-B14F-4D97-AF65-F5344CB8AC3E}">
        <p14:creationId xmlns:p14="http://schemas.microsoft.com/office/powerpoint/2010/main" val="3854081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84266C5D-8AEA-40D5-83BA-94B038D95BC5}"/>
              </a:ext>
            </a:extLst>
          </p:cNvPr>
          <p:cNvSpPr>
            <a:spLocks noGrp="1"/>
          </p:cNvSpPr>
          <p:nvPr>
            <p:ph type="pic" sz="quarter" idx="10"/>
          </p:nvPr>
        </p:nvSpPr>
        <p:spPr>
          <a:xfrm>
            <a:off x="1057275" y="1890712"/>
            <a:ext cx="10077450" cy="3076575"/>
          </a:xfrm>
        </p:spPr>
        <p:txBody>
          <a:bodyPr/>
          <a:lstStyle/>
          <a:p>
            <a:endParaRPr lang="en-ID"/>
          </a:p>
        </p:txBody>
      </p:sp>
    </p:spTree>
    <p:extLst>
      <p:ext uri="{BB962C8B-B14F-4D97-AF65-F5344CB8AC3E}">
        <p14:creationId xmlns:p14="http://schemas.microsoft.com/office/powerpoint/2010/main" val="577383233"/>
      </p:ext>
    </p:extLst>
  </p:cSld>
  <p:clrMapOvr>
    <a:masterClrMapping/>
  </p:clrMapOvr>
  <p:extLst>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Blank">
    <p:bg>
      <p:bgPr>
        <a:solidFill>
          <a:srgbClr val="FFFFFF"/>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E24E0582-684F-4D94-A820-386A1AF671A1}"/>
              </a:ext>
            </a:extLst>
          </p:cNvPr>
          <p:cNvSpPr>
            <a:spLocks noGrp="1"/>
          </p:cNvSpPr>
          <p:nvPr>
            <p:ph type="pic" sz="quarter" idx="10"/>
          </p:nvPr>
        </p:nvSpPr>
        <p:spPr>
          <a:xfrm>
            <a:off x="7615668" y="1640114"/>
            <a:ext cx="3579180" cy="3577772"/>
          </a:xfrm>
          <a:prstGeom prst="roundRect">
            <a:avLst>
              <a:gd name="adj" fmla="val 13069"/>
            </a:avLst>
          </a:prstGeom>
        </p:spPr>
        <p:txBody>
          <a:bodyPr/>
          <a:lstStyle/>
          <a:p>
            <a:endParaRPr lang="en-ID"/>
          </a:p>
        </p:txBody>
      </p:sp>
    </p:spTree>
    <p:extLst>
      <p:ext uri="{BB962C8B-B14F-4D97-AF65-F5344CB8AC3E}">
        <p14:creationId xmlns:p14="http://schemas.microsoft.com/office/powerpoint/2010/main" val="341196262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xmlns="" id="{1D7E099D-CF72-4854-9DB7-2E545C03DED6}"/>
              </a:ext>
            </a:extLst>
          </p:cNvPr>
          <p:cNvSpPr>
            <a:spLocks noGrp="1"/>
          </p:cNvSpPr>
          <p:nvPr>
            <p:ph type="pic" sz="quarter" idx="10"/>
          </p:nvPr>
        </p:nvSpPr>
        <p:spPr>
          <a:xfrm>
            <a:off x="1438890" y="1083425"/>
            <a:ext cx="3304948" cy="4691150"/>
          </a:xfrm>
          <a:prstGeom prst="roundRect">
            <a:avLst>
              <a:gd name="adj" fmla="val 2709"/>
            </a:avLst>
          </a:prstGeom>
        </p:spPr>
        <p:txBody>
          <a:bodyPr/>
          <a:lstStyle/>
          <a:p>
            <a:endParaRPr lang="en-ID"/>
          </a:p>
        </p:txBody>
      </p:sp>
    </p:spTree>
    <p:extLst>
      <p:ext uri="{BB962C8B-B14F-4D97-AF65-F5344CB8AC3E}">
        <p14:creationId xmlns:p14="http://schemas.microsoft.com/office/powerpoint/2010/main" val="3916654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5A5FD0D2-8053-4EB9-96A1-67AB2E45CE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xmlns="" id="{7E0E50E4-547C-4E88-AF7D-E083E28D3D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xmlns="" id="{028CC491-1485-4AE8-A101-E411F50E8A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2567E0-65E7-43E3-B404-66EB43F4C87D}" type="datetimeFigureOut">
              <a:rPr lang="en-ID" smtClean="0"/>
              <a:t>12/9/2022</a:t>
            </a:fld>
            <a:endParaRPr lang="en-ID"/>
          </a:p>
        </p:txBody>
      </p:sp>
      <p:sp>
        <p:nvSpPr>
          <p:cNvPr id="5" name="Footer Placeholder 4">
            <a:extLst>
              <a:ext uri="{FF2B5EF4-FFF2-40B4-BE49-F238E27FC236}">
                <a16:creationId xmlns:a16="http://schemas.microsoft.com/office/drawing/2014/main" xmlns="" id="{921FD54B-E1FA-473E-907E-997E3F8BF9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xmlns="" id="{DB178385-52EB-49B7-8FC9-DFE84F3068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1349E5-46C1-4C50-A399-59D764A5EC0C}" type="slidenum">
              <a:rPr lang="en-ID" smtClean="0"/>
              <a:t>‹#›</a:t>
            </a:fld>
            <a:endParaRPr lang="en-ID"/>
          </a:p>
        </p:txBody>
      </p:sp>
    </p:spTree>
    <p:extLst>
      <p:ext uri="{BB962C8B-B14F-4D97-AF65-F5344CB8AC3E}">
        <p14:creationId xmlns:p14="http://schemas.microsoft.com/office/powerpoint/2010/main" val="684585679"/>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64" r:id="rId3"/>
    <p:sldLayoutId id="2147483650" r:id="rId4"/>
    <p:sldLayoutId id="2147483651" r:id="rId5"/>
    <p:sldLayoutId id="2147483652" r:id="rId6"/>
    <p:sldLayoutId id="2147483653" r:id="rId7"/>
    <p:sldLayoutId id="2147483658" r:id="rId8"/>
    <p:sldLayoutId id="2147483660" r:id="rId9"/>
    <p:sldLayoutId id="214748366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xmlns="" id="{355F43D0-6824-4815-8313-ED0A31CE5F1B}"/>
              </a:ext>
            </a:extLst>
          </p:cNvPr>
          <p:cNvSpPr/>
          <p:nvPr/>
        </p:nvSpPr>
        <p:spPr>
          <a:xfrm>
            <a:off x="1425675" y="801943"/>
            <a:ext cx="9340648" cy="5254114"/>
          </a:xfrm>
          <a:prstGeom prst="roundRect">
            <a:avLst>
              <a:gd name="adj" fmla="val 5273"/>
            </a:avLst>
          </a:prstGeom>
          <a:solidFill>
            <a:srgbClr val="7D60F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1">
            <a:extLst>
              <a:ext uri="{FF2B5EF4-FFF2-40B4-BE49-F238E27FC236}">
                <a16:creationId xmlns:a16="http://schemas.microsoft.com/office/drawing/2014/main" xmlns="" id="{E8CF8231-E505-459E-95C1-DD6B70FBE866}"/>
              </a:ext>
            </a:extLst>
          </p:cNvPr>
          <p:cNvSpPr txBox="1">
            <a:spLocks/>
          </p:cNvSpPr>
          <p:nvPr/>
        </p:nvSpPr>
        <p:spPr>
          <a:xfrm>
            <a:off x="898021" y="2861516"/>
            <a:ext cx="10395957" cy="117200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8800" spc="-151" dirty="0" err="1">
                <a:solidFill>
                  <a:schemeClr val="bg1"/>
                </a:solidFill>
                <a:latin typeface="Montserrat ExtraBold" panose="00000900000000000000" pitchFamily="50" charset="0"/>
                <a:ea typeface="Open Sans" panose="020B0606030504020204" pitchFamily="34" charset="0"/>
                <a:cs typeface="Open Sans" panose="020B0606030504020204" pitchFamily="34" charset="0"/>
              </a:rPr>
              <a:t>Modister</a:t>
            </a:r>
            <a:endParaRPr lang="en-US" sz="8800" spc="-151" dirty="0">
              <a:solidFill>
                <a:schemeClr val="bg1"/>
              </a:solidFill>
              <a:latin typeface="Montserrat ExtraBold" panose="00000900000000000000" pitchFamily="50" charset="0"/>
              <a:ea typeface="Open Sans" panose="020B0606030504020204" pitchFamily="34" charset="0"/>
              <a:cs typeface="Open Sans" panose="020B0606030504020204" pitchFamily="34" charset="0"/>
            </a:endParaRPr>
          </a:p>
        </p:txBody>
      </p:sp>
      <p:sp>
        <p:nvSpPr>
          <p:cNvPr id="9" name="Title 1">
            <a:extLst>
              <a:ext uri="{FF2B5EF4-FFF2-40B4-BE49-F238E27FC236}">
                <a16:creationId xmlns:a16="http://schemas.microsoft.com/office/drawing/2014/main" xmlns="" id="{C8F60A4D-0EFB-4887-8EAF-A5F3E9C1C07D}"/>
              </a:ext>
            </a:extLst>
          </p:cNvPr>
          <p:cNvSpPr txBox="1">
            <a:spLocks/>
          </p:cNvSpPr>
          <p:nvPr/>
        </p:nvSpPr>
        <p:spPr>
          <a:xfrm>
            <a:off x="2725484" y="4020445"/>
            <a:ext cx="6741030" cy="584167"/>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2800" spc="-151" dirty="0">
                <a:solidFill>
                  <a:schemeClr val="bg1"/>
                </a:solidFill>
                <a:latin typeface="Montserrat ExtraLight" panose="00000300000000000000" pitchFamily="50" charset="0"/>
                <a:ea typeface="Open Sans" panose="020B0606030504020204" pitchFamily="34" charset="0"/>
                <a:cs typeface="Open Sans" panose="020B0606030504020204" pitchFamily="34" charset="0"/>
              </a:rPr>
              <a:t>Company Profile</a:t>
            </a:r>
          </a:p>
        </p:txBody>
      </p:sp>
      <p:sp>
        <p:nvSpPr>
          <p:cNvPr id="16" name="Title 1">
            <a:extLst>
              <a:ext uri="{FF2B5EF4-FFF2-40B4-BE49-F238E27FC236}">
                <a16:creationId xmlns:a16="http://schemas.microsoft.com/office/drawing/2014/main" xmlns="" id="{A8228B1E-AB6A-4922-93EC-4B6B44672152}"/>
              </a:ext>
            </a:extLst>
          </p:cNvPr>
          <p:cNvSpPr txBox="1">
            <a:spLocks/>
          </p:cNvSpPr>
          <p:nvPr/>
        </p:nvSpPr>
        <p:spPr>
          <a:xfrm>
            <a:off x="2725485" y="5114471"/>
            <a:ext cx="6741030" cy="584167"/>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1200" spc="300" dirty="0" smtClean="0">
                <a:solidFill>
                  <a:schemeClr val="bg1"/>
                </a:solidFill>
                <a:latin typeface="Montserrat ExtraLight" panose="00000300000000000000" pitchFamily="50" charset="0"/>
                <a:ea typeface="Open Sans" panose="020B0606030504020204" pitchFamily="34" charset="0"/>
                <a:cs typeface="Open Sans" panose="020B0606030504020204" pitchFamily="34" charset="0"/>
              </a:rPr>
              <a:t>Www.</a:t>
            </a:r>
            <a:r>
              <a:rPr lang="id-ID" sz="1200" spc="300" dirty="0" smtClean="0">
                <a:solidFill>
                  <a:schemeClr val="bg1"/>
                </a:solidFill>
                <a:latin typeface="Montserrat ExtraLight" panose="00000300000000000000" pitchFamily="50" charset="0"/>
                <a:ea typeface="Open Sans" panose="020B0606030504020204" pitchFamily="34" charset="0"/>
                <a:cs typeface="Open Sans" panose="020B0606030504020204" pitchFamily="34" charset="0"/>
              </a:rPr>
              <a:t>Modister</a:t>
            </a:r>
            <a:r>
              <a:rPr lang="en-US" sz="1200" spc="300" dirty="0" err="1" smtClean="0">
                <a:solidFill>
                  <a:schemeClr val="bg1"/>
                </a:solidFill>
                <a:latin typeface="Montserrat ExtraLight" panose="00000300000000000000" pitchFamily="50" charset="0"/>
                <a:ea typeface="Open Sans" panose="020B0606030504020204" pitchFamily="34" charset="0"/>
                <a:cs typeface="Open Sans" panose="020B0606030504020204" pitchFamily="34" charset="0"/>
              </a:rPr>
              <a:t>studio.Com</a:t>
            </a:r>
            <a:endParaRPr lang="en-US" sz="1200" spc="300" dirty="0">
              <a:solidFill>
                <a:schemeClr val="bg1"/>
              </a:solidFill>
              <a:latin typeface="Montserrat ExtraLight" panose="00000300000000000000" pitchFamily="50"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xmlns="" id="{0B8AF184-235D-4DC3-89FB-01139EA641B8}"/>
              </a:ext>
            </a:extLst>
          </p:cNvPr>
          <p:cNvSpPr>
            <a:spLocks noGrp="1"/>
          </p:cNvSpPr>
          <p:nvPr>
            <p:ph type="pic" sz="quarter" idx="10"/>
          </p:nvPr>
        </p:nvSpPr>
        <p:spPr>
          <a:xfrm>
            <a:off x="0" y="18520"/>
            <a:ext cx="12192000" cy="6839480"/>
          </a:xfrm>
        </p:spPr>
      </p:sp>
    </p:spTree>
    <p:extLst>
      <p:ext uri="{BB962C8B-B14F-4D97-AF65-F5344CB8AC3E}">
        <p14:creationId xmlns:p14="http://schemas.microsoft.com/office/powerpoint/2010/main" val="3259473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xmlns="" id="{D3C80D56-0E23-4481-AC61-C9A0D9C3E9F2}"/>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xmlns="" id="{653646B1-71AA-4323-A6B3-8AF7D4A3EAC0}"/>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xmlns="" id="{219B6C99-1B1B-4B4B-AC7D-958907E725AF}"/>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xmlns="" id="{BF47C748-3C56-4F02-B002-72ECC4B53CA5}"/>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xmlns="" id="{E7734B53-C10B-4D4E-A710-2FC1278061CE}"/>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xmlns="" id="{FDAFD2E8-C42F-46FB-8E5E-0CF93F8F1F2B}"/>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xmlns="" id="{E69F43D9-1C9E-4462-839B-C170582EBD20}"/>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xmlns="" id="{2DD325E1-F4A0-4F06-9B56-11260E00A376}"/>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xmlns="" id="{5F8B2699-5C98-41F2-9075-030F57D8B1F9}"/>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xmlns="" id="{BDB7A5F5-E918-4CB8-B9E3-B9FAFA0ED810}"/>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xmlns="" id="{5A6AD12D-9CA7-4F56-9B9D-708632581EEC}"/>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xmlns="" id="{D4A1BB2E-F0C5-4000-8C2B-A9FD38E3496A}"/>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xmlns="" id="{FC8E8AC6-0596-454B-8D28-D72F383A6A01}"/>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xmlns="" id="{D6DFBCF8-3F61-43FA-BCEA-88FCD488F42A}"/>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xmlns="" id="{EE306E45-5448-49C9-8082-D3549AAB4573}"/>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xmlns="" id="{9D6DEA1B-C055-495B-898E-EFC2C596FB29}"/>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xmlns="" id="{7DC5817B-DA1C-463F-A882-2206DFE6FC4A}"/>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xmlns="" id="{F362F70A-D959-4EB1-9F60-DABAA7D22A08}"/>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xmlns="" id="{BADFA503-C2C1-4DDB-8490-01EC09DAFA86}"/>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xmlns="" id="{B662796C-EEEC-4641-8444-4375F215C25D}"/>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xmlns="" id="{048FF000-8740-4917-AFFD-697775497CC8}"/>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xmlns="" id="{5B740FB7-2BF5-4A82-8772-FD9AF850D929}"/>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xmlns="" id="{FCB0D82B-F8E9-4793-9093-281E83778D30}"/>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xmlns="" id="{FC349C7E-03F5-4E1B-AFD3-941C3C13C4B1}"/>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xmlns="" id="{8DC3BB63-CB7A-447C-AAED-D7FBA8ED68CD}"/>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xmlns="" id="{8C4EBB13-D9B1-444F-BF95-3274EC133AEA}"/>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xmlns="" id="{9D8C2BF0-D197-4CC9-8AC5-A6178475566B}"/>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xmlns="" id="{67CD8AF9-A7CF-4757-9E71-8D211355A3FE}"/>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xmlns="" id="{907B41DC-85A3-42FE-8682-55DA9CB8EB73}"/>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xmlns="" id="{8AF2333F-F6A7-43D9-BC53-CA95C2AD8CF3}"/>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xmlns="" id="{41DCE54E-3101-4080-9D3C-AD3535353B5F}"/>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xmlns="" id="{E4440225-76DE-41FF-8347-27EDB0B11B60}"/>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xmlns="" id="{4D201F12-D85D-42FB-9E1E-30F95DDFEDF8}"/>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xmlns="" id="{3B72FCF8-8773-4988-B883-B7D2450548CC}"/>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xmlns="" id="{59018B02-A064-4E02-A9EB-4FE7A3E70078}"/>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xmlns="" id="{F334C216-1D5B-463F-A8BE-B76FECB0F1C1}"/>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xmlns="" id="{092D149E-4519-449B-9389-B05CF4F19866}"/>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xmlns="" id="{F092770F-D5AE-450B-B21E-2A98AE91E90B}"/>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xmlns="" id="{583118B8-E14D-4A83-91D5-54B3C68432A8}"/>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xmlns="" id="{75764493-629E-441C-8EFB-4BD954BBDB8F}"/>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xmlns="" id="{4D712022-B602-4D76-A93A-1BC431ABDE96}"/>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xmlns="" id="{3A3EA826-5EA1-420C-8277-12347E447596}"/>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xmlns="" id="{FCEE20D9-E31D-4429-A543-2F92E3AD102E}"/>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xmlns="" id="{E2262B50-D433-4177-A5B3-100FDD9EC43E}"/>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xmlns="" id="{C4493CCA-BAB1-4629-AB4B-D34A6D517374}"/>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xmlns="" id="{33E6F964-1834-48C1-8055-D0D7678E93F3}"/>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xmlns="" id="{E8423123-77A4-47D6-A727-85329299DAC7}"/>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xmlns="" id="{6D2EBC5E-65CE-46EC-B534-870FB164C7BF}"/>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xmlns="" id="{486CD79F-00C1-460C-B6C7-0DFA67628EC2}"/>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xmlns="" id="{DC44348C-7ED0-4C53-8BB2-1FD8DDEE18F0}"/>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xmlns="" id="{15EE8E52-968D-4FA0-A56C-5BC30DDB501B}"/>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xmlns="" id="{7DC437C7-4873-4451-8459-5CCE81D622E5}"/>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xmlns="" id="{FF1508CA-111C-4D3B-841A-04C4FBF89D40}"/>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xmlns="" id="{449E06F1-D8BF-49FA-942E-06DB032334E7}"/>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xmlns="" id="{792A9318-3D24-46FE-AFE7-DEC194E54451}"/>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xmlns="" id="{5A0F3140-48FC-44F9-9456-AA8EA407CACC}"/>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xmlns="" id="{75B769FA-26FC-4B45-9110-9A299DDAB266}"/>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xmlns="" id="{1A95795B-8E96-4B8D-849A-7D0D7F79B9EB}"/>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xmlns="" id="{0CE9C996-D978-45B7-B237-2E0DC12060D7}"/>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xmlns="" id="{D9CCBA00-DEC8-4259-BB01-D3E1D45B34FF}"/>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xmlns="" id="{E049FD83-E9E4-4094-B56D-68BCA7B7E9D5}"/>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xmlns="" id="{3AD10D28-F6EF-4C00-A507-923EA332F3D4}"/>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xmlns="" id="{4E2866BD-AE73-44E8-AEE4-6299A2042EFB}"/>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xmlns="" id="{8878A513-2A4F-430F-AF8E-10336AD4C6F8}"/>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xmlns="" id="{5A16D263-9B58-4888-A4BA-E114BBF9FFDB}"/>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xmlns="" id="{5C277506-8AAA-4EF8-9866-7790CDBD7472}"/>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xmlns="" id="{DDD04EC8-0DA2-41A9-BD17-9DE15174099A}"/>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xmlns="" id="{BD85DB38-7540-443E-9E5B-D2AA2574096F}"/>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xmlns="" id="{0E81333F-A2DB-475C-A42B-79DA7F514FBA}"/>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xmlns="" id="{3AA54791-6463-49E3-9507-9FED14918D11}"/>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xmlns="" id="{1343E16C-C6D5-4607-9607-57962045C8E1}"/>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xmlns="" id="{259583F1-25C2-43B8-BE26-E89D65723AE8}"/>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xmlns="" id="{FB22DA7C-42F6-4E32-91B6-CF89705BAB6F}"/>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xmlns="" id="{D4D686C3-F02B-4A0A-8742-C7044064F05A}"/>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xmlns="" id="{C17B90A6-204F-4354-B424-69B0CBE541DB}"/>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xmlns="" id="{CA286181-3B1E-4F4E-B7BA-FFE902C0D307}"/>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xmlns="" id="{C8B72C61-72F4-4764-B1D4-6ADB41636D8F}"/>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xmlns="" id="{B3717ECE-4C76-4275-A86F-472533452649}"/>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xmlns="" id="{2F80ECD5-DF2C-45A0-8871-B9AEB10CF42B}"/>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xmlns="" id="{B8D1A36E-A789-4226-8755-B2199363DFEE}"/>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xmlns="" id="{ED00DD3D-5779-4F88-A9CD-EB19AA789B7C}"/>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xmlns="" id="{58BA4AD9-887F-47E5-805E-6DBB552F17F7}"/>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xmlns="" id="{455EBB66-7E49-43AF-AABA-89C494F13153}"/>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xmlns="" id="{7D41C4B1-9621-44B3-BFA8-089D405780DD}"/>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xmlns="" id="{9FA50490-2A79-467E-A81B-87855A326012}"/>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xmlns="" id="{9A0EA037-76C4-48A4-B58A-A90E3962AE51}"/>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xmlns="" id="{1430F0DB-2209-4DC6-B290-0D2C82F6B31A}"/>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xmlns="" id="{6512FED9-4C48-49DB-84CF-B9B90621E4A1}"/>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xmlns="" id="{27418F0B-36B1-44FA-A550-68E87A4A0801}"/>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xmlns="" id="{A9D44A2B-7DFA-4CD9-9CA3-0BD98CF8419D}"/>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xmlns="" id="{C3AE543B-1985-42FC-94FC-543680397BE3}"/>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xmlns="" id="{F551FC0B-573F-4A2D-B668-7D8270CA2E59}"/>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xmlns="" id="{235B4B5F-5C41-4AC1-8198-A49B7CCE5BC7}"/>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xmlns="" id="{820149A3-5762-4F05-A4E1-444A63E39694}"/>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xmlns="" id="{6D8F1FBE-366C-4E91-B440-F5DD8ED85F86}"/>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xmlns="" id="{C232E2FD-9FA5-4FF1-A40B-FFEF8BE40B4A}"/>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xmlns="" id="{36A84138-E063-487F-A8D2-E0129284266E}"/>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xmlns="" id="{5F853C9D-FB00-44C6-8899-09F6C2C4873C}"/>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xmlns="" id="{3AEAC629-6C10-477F-B286-7208C0686960}"/>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xmlns="" id="{429DE5C9-135B-4A1B-98D5-8D0ABF6D6145}"/>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xmlns="" id="{1D495D43-EAB8-4EE9-88E6-E3B28BA01C65}"/>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xmlns="" id="{2FBDCC10-5293-42CC-8185-B4E2691BB492}"/>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xmlns="" id="{41E60D66-39F4-49CC-AF61-82156BE26617}"/>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xmlns="" id="{BD3C282F-3C26-475D-8022-AB3BD9B1E53F}"/>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xmlns="" id="{741F14C2-F957-40F0-84AB-655E516E6FE7}"/>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xmlns="" id="{7CA91F01-2DE4-4ABF-BCAF-E26F5B16E644}"/>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xmlns="" id="{1623158F-640C-471A-989F-AE85DE5279F6}"/>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xmlns="" id="{177864A8-9F2A-48DC-B85A-DA97AEEAE275}"/>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xmlns="" id="{D315B92B-0669-470A-81B6-112A7C72922B}"/>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xmlns="" id="{D7864024-84B6-42E7-90B7-50219CE8A42A}"/>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xmlns="" id="{A3218913-C525-475E-845F-0B535895CD24}"/>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xmlns="" id="{CD648A20-4BAA-49F0-8385-05D9475FEC58}"/>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xmlns="" id="{963F91E0-3327-421C-A662-3AA389E0343D}"/>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xmlns="" id="{6D30CD74-005D-4034-BD39-9601365AE54C}"/>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xmlns="" id="{DEADFF7E-D538-41C1-8DC3-A8B9AF2F3B02}"/>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xmlns="" id="{2A9021CA-4EC0-44A5-A06A-EF2D4233A1F9}"/>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xmlns="" id="{374AA347-2709-44BF-8F38-D05116A57948}"/>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xmlns="" id="{11D8F2E6-1C56-45ED-87B2-9BE6B0B9D36F}"/>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xmlns="" id="{F46D31C5-6543-4904-A5CA-441EE39132B3}"/>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xmlns="" id="{CEDE1EA8-F7E1-424E-B877-C67FDE59AB36}"/>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xmlns="" id="{207F285B-9D9F-416B-B770-CA4C90D94A93}"/>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xmlns="" id="{0A84D99A-6DC2-45D1-B2DE-53717F8EB14B}"/>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xmlns="" id="{C49B903D-5EE9-41CD-B308-1E67D0B9554D}"/>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xmlns="" id="{E183A4B1-27AB-4E16-800B-BF785E1729F4}"/>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xmlns="" id="{779FF079-6FCC-4FF7-A0A2-EC7E5050299B}"/>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xmlns="" id="{C89DAA8B-E653-4792-A6B4-549555594F3E}"/>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xmlns="" id="{17157AE7-259C-4BF1-AFE8-E1E5FE87E03C}"/>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xmlns="" id="{0A3ADA3C-16C5-4EB4-BA2F-42B3F69BB030}"/>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xmlns="" id="{5504BEFE-E5EB-4A30-A7E9-3853D2936777}"/>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xmlns="" id="{031DE934-BB03-4A7E-B58D-12DB2EB6EE11}"/>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xmlns="" id="{B09EB0BC-8925-468C-9114-C5DBAE11620C}"/>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xmlns="" id="{36B25DDE-E5F9-4801-AE64-39E4900ACFE7}"/>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2908163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xmlns="" id="{9FBA387C-4304-421D-97D6-AEE9E097D659}"/>
              </a:ext>
            </a:extLst>
          </p:cNvPr>
          <p:cNvSpPr txBox="1">
            <a:spLocks/>
          </p:cNvSpPr>
          <p:nvPr/>
        </p:nvSpPr>
        <p:spPr>
          <a:xfrm>
            <a:off x="513443" y="596942"/>
            <a:ext cx="7701641"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4800" spc="-15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rPr>
              <a:t>History  Company</a:t>
            </a:r>
          </a:p>
        </p:txBody>
      </p:sp>
      <p:sp>
        <p:nvSpPr>
          <p:cNvPr id="11" name="TextBox 10">
            <a:extLst>
              <a:ext uri="{FF2B5EF4-FFF2-40B4-BE49-F238E27FC236}">
                <a16:creationId xmlns:a16="http://schemas.microsoft.com/office/drawing/2014/main" xmlns="" id="{AEA9F6AE-D9D7-4EDB-8B0F-CF4EC29E17A4}"/>
              </a:ext>
            </a:extLst>
          </p:cNvPr>
          <p:cNvSpPr txBox="1"/>
          <p:nvPr/>
        </p:nvSpPr>
        <p:spPr>
          <a:xfrm>
            <a:off x="1961016" y="5271611"/>
            <a:ext cx="8269968" cy="754437"/>
          </a:xfrm>
          <a:prstGeom prst="rect">
            <a:avLst/>
          </a:prstGeom>
          <a:noFill/>
        </p:spPr>
        <p:txBody>
          <a:bodyPr wrap="square">
            <a:spAutoFit/>
          </a:bodyPr>
          <a:lstStyle/>
          <a:p>
            <a:pPr algn="ctr">
              <a:lnSpc>
                <a:spcPct val="150000"/>
              </a:lnSpc>
            </a:pPr>
            <a:r>
              <a:rPr lang="en-US" sz="1000" b="0" i="0" dirty="0">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effectLst/>
                <a:latin typeface="Lato" panose="020F0502020204030203" pitchFamily="34" charset="0"/>
                <a:ea typeface="Lato" panose="020F0502020204030203" pitchFamily="34" charset="0"/>
                <a:cs typeface="Lato" panose="020F0502020204030203" pitchFamily="34" charset="0"/>
              </a:rPr>
              <a:t>humour</a:t>
            </a:r>
            <a:r>
              <a:rPr lang="en-US" sz="1000" b="0" i="0" dirty="0">
                <a:effectLst/>
                <a:latin typeface="Lato" panose="020F0502020204030203" pitchFamily="34" charset="0"/>
                <a:ea typeface="Lato" panose="020F0502020204030203" pitchFamily="34" charset="0"/>
                <a:cs typeface="Lato" panose="020F0502020204030203" pitchFamily="34" charset="0"/>
              </a:rPr>
              <a:t>, or </a:t>
            </a:r>
            <a:r>
              <a:rPr lang="en-US" sz="1000" b="0" i="0" dirty="0" err="1">
                <a:effectLst/>
                <a:latin typeface="Lato" panose="020F0502020204030203" pitchFamily="34" charset="0"/>
                <a:ea typeface="Lato" panose="020F0502020204030203" pitchFamily="34" charset="0"/>
                <a:cs typeface="Lato" panose="020F0502020204030203" pitchFamily="34" charset="0"/>
              </a:rPr>
              <a:t>randomised</a:t>
            </a:r>
            <a:r>
              <a:rPr lang="en-US" sz="1000" b="0" i="0" dirty="0">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a:t>
            </a:r>
            <a:endParaRPr lang="en-ID" sz="1000" dirty="0">
              <a:latin typeface="Lato" panose="020F0502020204030203" pitchFamily="34" charset="0"/>
              <a:ea typeface="Lato" panose="020F0502020204030203" pitchFamily="34" charset="0"/>
              <a:cs typeface="Lato" panose="020F0502020204030203" pitchFamily="34" charset="0"/>
            </a:endParaRPr>
          </a:p>
        </p:txBody>
      </p:sp>
      <p:sp>
        <p:nvSpPr>
          <p:cNvPr id="18" name="Rectangle 17">
            <a:extLst>
              <a:ext uri="{FF2B5EF4-FFF2-40B4-BE49-F238E27FC236}">
                <a16:creationId xmlns:a16="http://schemas.microsoft.com/office/drawing/2014/main" xmlns="" id="{4B878E50-1369-4998-8E41-A8811BA14385}"/>
              </a:ext>
            </a:extLst>
          </p:cNvPr>
          <p:cNvSpPr/>
          <p:nvPr/>
        </p:nvSpPr>
        <p:spPr>
          <a:xfrm>
            <a:off x="1427082" y="2645228"/>
            <a:ext cx="1882175" cy="156754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Content Placeholder 2">
            <a:extLst>
              <a:ext uri="{FF2B5EF4-FFF2-40B4-BE49-F238E27FC236}">
                <a16:creationId xmlns:a16="http://schemas.microsoft.com/office/drawing/2014/main" xmlns="" id="{2B021BEA-E4EF-4361-9FC7-3E67E6DDDE73}"/>
              </a:ext>
            </a:extLst>
          </p:cNvPr>
          <p:cNvSpPr txBox="1">
            <a:spLocks/>
          </p:cNvSpPr>
          <p:nvPr/>
        </p:nvSpPr>
        <p:spPr>
          <a:xfrm>
            <a:off x="1427501" y="2326458"/>
            <a:ext cx="1882175" cy="405765"/>
          </a:xfrm>
          <a:prstGeom prst="roundRect">
            <a:avLst/>
          </a:prstGeom>
          <a:solidFill>
            <a:srgbClr val="7D60F7"/>
          </a:solidFill>
          <a:ln>
            <a:noFill/>
          </a:ln>
        </p:spPr>
        <p:txBody>
          <a:bodyPr anchor="ctr"/>
          <a:lstStyle>
            <a:defPPr>
              <a:defRPr lang="en-US"/>
            </a:defPPr>
            <a:lvl1pPr>
              <a:defRPr sz="2000" b="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en-US" sz="1600" b="0" dirty="0">
                <a:solidFill>
                  <a:schemeClr val="bg1"/>
                </a:solidFill>
                <a:latin typeface="Montserrat SemiBold" panose="00000700000000000000" pitchFamily="50" charset="0"/>
                <a:ea typeface="Open Sans" panose="020B0606030504020204" pitchFamily="34" charset="0"/>
                <a:cs typeface="Open Sans" panose="020B0606030504020204" pitchFamily="34" charset="0"/>
              </a:rPr>
              <a:t>1990</a:t>
            </a:r>
          </a:p>
        </p:txBody>
      </p:sp>
      <p:sp>
        <p:nvSpPr>
          <p:cNvPr id="19" name="Rectangle 18">
            <a:extLst>
              <a:ext uri="{FF2B5EF4-FFF2-40B4-BE49-F238E27FC236}">
                <a16:creationId xmlns:a16="http://schemas.microsoft.com/office/drawing/2014/main" xmlns="" id="{0878811C-4582-4C1F-86B2-94164315D2C1}"/>
              </a:ext>
            </a:extLst>
          </p:cNvPr>
          <p:cNvSpPr/>
          <p:nvPr/>
        </p:nvSpPr>
        <p:spPr>
          <a:xfrm>
            <a:off x="3979782" y="2645228"/>
            <a:ext cx="1882175" cy="156754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Content Placeholder 2">
            <a:extLst>
              <a:ext uri="{FF2B5EF4-FFF2-40B4-BE49-F238E27FC236}">
                <a16:creationId xmlns:a16="http://schemas.microsoft.com/office/drawing/2014/main" xmlns="" id="{A63D531D-587D-48C9-9979-106BE43F78CB}"/>
              </a:ext>
            </a:extLst>
          </p:cNvPr>
          <p:cNvSpPr txBox="1">
            <a:spLocks/>
          </p:cNvSpPr>
          <p:nvPr/>
        </p:nvSpPr>
        <p:spPr>
          <a:xfrm>
            <a:off x="3980201" y="2326458"/>
            <a:ext cx="1882175" cy="405765"/>
          </a:xfrm>
          <a:prstGeom prst="roundRect">
            <a:avLst/>
          </a:prstGeom>
          <a:solidFill>
            <a:srgbClr val="7D60F7"/>
          </a:solidFill>
          <a:ln>
            <a:noFill/>
          </a:ln>
        </p:spPr>
        <p:txBody>
          <a:bodyPr anchor="ctr"/>
          <a:lstStyle>
            <a:defPPr>
              <a:defRPr lang="en-US"/>
            </a:defPPr>
            <a:lvl1pPr>
              <a:defRPr sz="2000" b="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en-US" sz="1600" b="0" dirty="0">
                <a:solidFill>
                  <a:schemeClr val="bg1"/>
                </a:solidFill>
                <a:latin typeface="Montserrat SemiBold" panose="00000700000000000000" pitchFamily="50" charset="0"/>
                <a:ea typeface="Open Sans" panose="020B0606030504020204" pitchFamily="34" charset="0"/>
                <a:cs typeface="Open Sans" panose="020B0606030504020204" pitchFamily="34" charset="0"/>
              </a:rPr>
              <a:t>2005</a:t>
            </a:r>
          </a:p>
        </p:txBody>
      </p:sp>
      <p:sp>
        <p:nvSpPr>
          <p:cNvPr id="20" name="Rectangle 19">
            <a:extLst>
              <a:ext uri="{FF2B5EF4-FFF2-40B4-BE49-F238E27FC236}">
                <a16:creationId xmlns:a16="http://schemas.microsoft.com/office/drawing/2014/main" xmlns="" id="{8CC2965F-22C8-4D77-AC53-F2D80C49835B}"/>
              </a:ext>
            </a:extLst>
          </p:cNvPr>
          <p:cNvSpPr/>
          <p:nvPr/>
        </p:nvSpPr>
        <p:spPr>
          <a:xfrm>
            <a:off x="6532901" y="2645228"/>
            <a:ext cx="1882175" cy="156754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xmlns="" id="{2D505D0D-D7BE-468C-B5AA-C6E8F9DC2BED}"/>
              </a:ext>
            </a:extLst>
          </p:cNvPr>
          <p:cNvSpPr/>
          <p:nvPr/>
        </p:nvSpPr>
        <p:spPr>
          <a:xfrm>
            <a:off x="9014061" y="2645228"/>
            <a:ext cx="1882175" cy="156754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Content Placeholder 2">
            <a:extLst>
              <a:ext uri="{FF2B5EF4-FFF2-40B4-BE49-F238E27FC236}">
                <a16:creationId xmlns:a16="http://schemas.microsoft.com/office/drawing/2014/main" xmlns="" id="{3E7111B9-A7D5-42A7-A238-607A96E0ECE5}"/>
              </a:ext>
            </a:extLst>
          </p:cNvPr>
          <p:cNvSpPr txBox="1">
            <a:spLocks/>
          </p:cNvSpPr>
          <p:nvPr/>
        </p:nvSpPr>
        <p:spPr>
          <a:xfrm>
            <a:off x="9014062" y="2326458"/>
            <a:ext cx="1882175" cy="405765"/>
          </a:xfrm>
          <a:prstGeom prst="roundRect">
            <a:avLst/>
          </a:prstGeom>
          <a:solidFill>
            <a:srgbClr val="7D60F7"/>
          </a:solidFill>
          <a:ln>
            <a:noFill/>
          </a:ln>
        </p:spPr>
        <p:txBody>
          <a:bodyPr anchor="ctr"/>
          <a:lstStyle>
            <a:defPPr>
              <a:defRPr lang="en-US"/>
            </a:defPPr>
            <a:lvl1pPr>
              <a:defRPr sz="2000" b="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en-US" sz="1600" b="0" dirty="0">
                <a:solidFill>
                  <a:schemeClr val="bg1"/>
                </a:solidFill>
                <a:latin typeface="Montserrat SemiBold" panose="00000700000000000000" pitchFamily="50" charset="0"/>
                <a:ea typeface="Open Sans" panose="020B0606030504020204" pitchFamily="34" charset="0"/>
                <a:cs typeface="Open Sans" panose="020B0606030504020204" pitchFamily="34" charset="0"/>
              </a:rPr>
              <a:t>2021</a:t>
            </a:r>
          </a:p>
        </p:txBody>
      </p:sp>
      <p:sp>
        <p:nvSpPr>
          <p:cNvPr id="8" name="Content Placeholder 2">
            <a:extLst>
              <a:ext uri="{FF2B5EF4-FFF2-40B4-BE49-F238E27FC236}">
                <a16:creationId xmlns:a16="http://schemas.microsoft.com/office/drawing/2014/main" xmlns="" id="{9DBDC1DF-6CA9-41B5-BD22-00DF3559D36E}"/>
              </a:ext>
            </a:extLst>
          </p:cNvPr>
          <p:cNvSpPr txBox="1">
            <a:spLocks/>
          </p:cNvSpPr>
          <p:nvPr/>
        </p:nvSpPr>
        <p:spPr>
          <a:xfrm>
            <a:off x="6532901" y="2326458"/>
            <a:ext cx="1882175" cy="405765"/>
          </a:xfrm>
          <a:prstGeom prst="roundRect">
            <a:avLst/>
          </a:prstGeom>
          <a:solidFill>
            <a:srgbClr val="7D60F7"/>
          </a:solidFill>
          <a:ln>
            <a:noFill/>
          </a:ln>
        </p:spPr>
        <p:txBody>
          <a:bodyPr anchor="ctr"/>
          <a:lstStyle>
            <a:defPPr>
              <a:defRPr lang="en-US"/>
            </a:defPPr>
            <a:lvl1pPr>
              <a:defRPr sz="2000" b="1">
                <a:solidFill>
                  <a:schemeClr val="tx1">
                    <a:lumMod val="75000"/>
                    <a:lumOff val="2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algn="ctr"/>
            <a:r>
              <a:rPr lang="en-US" sz="1600" b="0" dirty="0">
                <a:solidFill>
                  <a:schemeClr val="bg1"/>
                </a:solidFill>
                <a:latin typeface="Montserrat SemiBold" panose="00000700000000000000" pitchFamily="50" charset="0"/>
                <a:ea typeface="Open Sans" panose="020B0606030504020204" pitchFamily="34" charset="0"/>
                <a:cs typeface="Open Sans" panose="020B0606030504020204" pitchFamily="34" charset="0"/>
              </a:rPr>
              <a:t>2015</a:t>
            </a:r>
          </a:p>
        </p:txBody>
      </p:sp>
      <p:sp>
        <p:nvSpPr>
          <p:cNvPr id="22" name="TextBox 21">
            <a:extLst>
              <a:ext uri="{FF2B5EF4-FFF2-40B4-BE49-F238E27FC236}">
                <a16:creationId xmlns:a16="http://schemas.microsoft.com/office/drawing/2014/main" xmlns="" id="{53EE1053-E174-4586-BE4A-43F445B02C46}"/>
              </a:ext>
            </a:extLst>
          </p:cNvPr>
          <p:cNvSpPr txBox="1"/>
          <p:nvPr/>
        </p:nvSpPr>
        <p:spPr>
          <a:xfrm>
            <a:off x="1536273" y="3084899"/>
            <a:ext cx="1663792" cy="688202"/>
          </a:xfrm>
          <a:prstGeom prst="rect">
            <a:avLst/>
          </a:prstGeom>
          <a:noFill/>
        </p:spPr>
        <p:txBody>
          <a:bodyPr wrap="square">
            <a:spAutoFit/>
          </a:bodyPr>
          <a:lstStyle/>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There are many variations </a:t>
            </a:r>
          </a:p>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of passages of Lorem </a:t>
            </a:r>
            <a:r>
              <a:rPr lang="en-US" sz="900" b="0" i="0" dirty="0" err="1">
                <a:effectLst/>
                <a:latin typeface="Lato" panose="020F0502020204030203" pitchFamily="34" charset="0"/>
                <a:ea typeface="Lato" panose="020F0502020204030203" pitchFamily="34" charset="0"/>
                <a:cs typeface="Lato" panose="020F0502020204030203" pitchFamily="34" charset="0"/>
              </a:rPr>
              <a:t>Ipsu</a:t>
            </a:r>
            <a:endParaRPr lang="en-US" sz="900" b="0" i="0" dirty="0">
              <a:effectLst/>
              <a:latin typeface="Lato" panose="020F0502020204030203" pitchFamily="34" charset="0"/>
              <a:ea typeface="Lato" panose="020F0502020204030203" pitchFamily="34" charset="0"/>
              <a:cs typeface="Lato" panose="020F0502020204030203" pitchFamily="34" charset="0"/>
            </a:endParaRPr>
          </a:p>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available but the majority</a:t>
            </a:r>
            <a:endParaRPr lang="en-ID" sz="900" dirty="0">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a16="http://schemas.microsoft.com/office/drawing/2014/main" xmlns="" id="{80CD273F-F77C-413B-B20B-2C6DA6B0860F}"/>
              </a:ext>
            </a:extLst>
          </p:cNvPr>
          <p:cNvSpPr txBox="1"/>
          <p:nvPr/>
        </p:nvSpPr>
        <p:spPr>
          <a:xfrm>
            <a:off x="6642092" y="3085782"/>
            <a:ext cx="1663792" cy="688202"/>
          </a:xfrm>
          <a:prstGeom prst="rect">
            <a:avLst/>
          </a:prstGeom>
          <a:noFill/>
        </p:spPr>
        <p:txBody>
          <a:bodyPr wrap="square">
            <a:spAutoFit/>
          </a:bodyPr>
          <a:lstStyle/>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There are many variations </a:t>
            </a:r>
          </a:p>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of passages of Lorem </a:t>
            </a:r>
            <a:r>
              <a:rPr lang="en-US" sz="900" b="0" i="0" dirty="0" err="1">
                <a:effectLst/>
                <a:latin typeface="Lato" panose="020F0502020204030203" pitchFamily="34" charset="0"/>
                <a:ea typeface="Lato" panose="020F0502020204030203" pitchFamily="34" charset="0"/>
                <a:cs typeface="Lato" panose="020F0502020204030203" pitchFamily="34" charset="0"/>
              </a:rPr>
              <a:t>Ipsu</a:t>
            </a:r>
            <a:endParaRPr lang="en-US" sz="900" b="0" i="0" dirty="0">
              <a:effectLst/>
              <a:latin typeface="Lato" panose="020F0502020204030203" pitchFamily="34" charset="0"/>
              <a:ea typeface="Lato" panose="020F0502020204030203" pitchFamily="34" charset="0"/>
              <a:cs typeface="Lato" panose="020F0502020204030203" pitchFamily="34" charset="0"/>
            </a:endParaRPr>
          </a:p>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available but the majority</a:t>
            </a:r>
            <a:endParaRPr lang="en-ID" sz="900"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a16="http://schemas.microsoft.com/office/drawing/2014/main" xmlns="" id="{EEB89ECB-D0BF-43CB-B0CC-B21ACD1F8CBF}"/>
              </a:ext>
            </a:extLst>
          </p:cNvPr>
          <p:cNvSpPr txBox="1"/>
          <p:nvPr/>
        </p:nvSpPr>
        <p:spPr>
          <a:xfrm>
            <a:off x="4088973" y="3084899"/>
            <a:ext cx="1663792" cy="688202"/>
          </a:xfrm>
          <a:prstGeom prst="rect">
            <a:avLst/>
          </a:prstGeom>
          <a:noFill/>
        </p:spPr>
        <p:txBody>
          <a:bodyPr wrap="square">
            <a:spAutoFit/>
          </a:bodyPr>
          <a:lstStyle/>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There are many variations </a:t>
            </a:r>
          </a:p>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of passages of Lorem </a:t>
            </a:r>
            <a:r>
              <a:rPr lang="en-US" sz="900" b="0" i="0" dirty="0" err="1">
                <a:effectLst/>
                <a:latin typeface="Lato" panose="020F0502020204030203" pitchFamily="34" charset="0"/>
                <a:ea typeface="Lato" panose="020F0502020204030203" pitchFamily="34" charset="0"/>
                <a:cs typeface="Lato" panose="020F0502020204030203" pitchFamily="34" charset="0"/>
              </a:rPr>
              <a:t>Ipsu</a:t>
            </a:r>
            <a:endParaRPr lang="en-US" sz="900" b="0" i="0" dirty="0">
              <a:effectLst/>
              <a:latin typeface="Lato" panose="020F0502020204030203" pitchFamily="34" charset="0"/>
              <a:ea typeface="Lato" panose="020F0502020204030203" pitchFamily="34" charset="0"/>
              <a:cs typeface="Lato" panose="020F0502020204030203" pitchFamily="34" charset="0"/>
            </a:endParaRPr>
          </a:p>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available but the majority</a:t>
            </a:r>
            <a:endParaRPr lang="en-ID" sz="900" dirty="0">
              <a:latin typeface="Lato" panose="020F0502020204030203" pitchFamily="34" charset="0"/>
              <a:ea typeface="Lato" panose="020F0502020204030203" pitchFamily="34" charset="0"/>
              <a:cs typeface="Lato" panose="020F0502020204030203" pitchFamily="34" charset="0"/>
            </a:endParaRPr>
          </a:p>
        </p:txBody>
      </p:sp>
      <p:sp>
        <p:nvSpPr>
          <p:cNvPr id="25" name="TextBox 24">
            <a:extLst>
              <a:ext uri="{FF2B5EF4-FFF2-40B4-BE49-F238E27FC236}">
                <a16:creationId xmlns:a16="http://schemas.microsoft.com/office/drawing/2014/main" xmlns="" id="{F3E6B60B-F51A-414F-BA45-70F6214B3A35}"/>
              </a:ext>
            </a:extLst>
          </p:cNvPr>
          <p:cNvSpPr txBox="1"/>
          <p:nvPr/>
        </p:nvSpPr>
        <p:spPr>
          <a:xfrm>
            <a:off x="9123252" y="3084899"/>
            <a:ext cx="1663792" cy="688202"/>
          </a:xfrm>
          <a:prstGeom prst="rect">
            <a:avLst/>
          </a:prstGeom>
          <a:noFill/>
        </p:spPr>
        <p:txBody>
          <a:bodyPr wrap="square">
            <a:spAutoFit/>
          </a:bodyPr>
          <a:lstStyle/>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There are many variations </a:t>
            </a:r>
          </a:p>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of passages of Lorem </a:t>
            </a:r>
            <a:r>
              <a:rPr lang="en-US" sz="900" b="0" i="0" dirty="0" err="1">
                <a:effectLst/>
                <a:latin typeface="Lato" panose="020F0502020204030203" pitchFamily="34" charset="0"/>
                <a:ea typeface="Lato" panose="020F0502020204030203" pitchFamily="34" charset="0"/>
                <a:cs typeface="Lato" panose="020F0502020204030203" pitchFamily="34" charset="0"/>
              </a:rPr>
              <a:t>Ipsu</a:t>
            </a:r>
            <a:endParaRPr lang="en-US" sz="900" b="0" i="0" dirty="0">
              <a:effectLst/>
              <a:latin typeface="Lato" panose="020F0502020204030203" pitchFamily="34" charset="0"/>
              <a:ea typeface="Lato" panose="020F0502020204030203" pitchFamily="34" charset="0"/>
              <a:cs typeface="Lato" panose="020F0502020204030203" pitchFamily="34" charset="0"/>
            </a:endParaRPr>
          </a:p>
          <a:p>
            <a:pPr marL="171450" indent="-171450">
              <a:lnSpc>
                <a:spcPct val="150000"/>
              </a:lnSpc>
              <a:buFont typeface="Arial" panose="020B0604020202020204" pitchFamily="34" charset="0"/>
              <a:buChar char="•"/>
            </a:pPr>
            <a:r>
              <a:rPr lang="en-US" sz="900" b="0" i="0" dirty="0">
                <a:effectLst/>
                <a:latin typeface="Lato" panose="020F0502020204030203" pitchFamily="34" charset="0"/>
                <a:ea typeface="Lato" panose="020F0502020204030203" pitchFamily="34" charset="0"/>
                <a:cs typeface="Lato" panose="020F0502020204030203" pitchFamily="34" charset="0"/>
              </a:rPr>
              <a:t>available but the majority</a:t>
            </a:r>
            <a:endParaRPr lang="en-ID" sz="900"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C2D2A64A-D585-4DB1-9928-CAE877A5F2D1}"/>
              </a:ext>
            </a:extLst>
          </p:cNvPr>
          <p:cNvSpPr>
            <a:spLocks noGrp="1"/>
          </p:cNvSpPr>
          <p:nvPr>
            <p:ph type="pic" sz="quarter" idx="10"/>
          </p:nvPr>
        </p:nvSpPr>
        <p:spPr/>
      </p:sp>
    </p:spTree>
    <p:extLst>
      <p:ext uri="{BB962C8B-B14F-4D97-AF65-F5344CB8AC3E}">
        <p14:creationId xmlns:p14="http://schemas.microsoft.com/office/powerpoint/2010/main" val="2732675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Shape 534"/>
          <p:cNvSpPr/>
          <p:nvPr/>
        </p:nvSpPr>
        <p:spPr>
          <a:xfrm>
            <a:off x="1275172" y="3025896"/>
            <a:ext cx="5113819" cy="1399807"/>
          </a:xfrm>
          <a:prstGeom prst="rect">
            <a:avLst/>
          </a:prstGeom>
          <a:ln w="12700">
            <a:miter lim="400000"/>
          </a:ln>
          <a:extLst>
            <a:ext uri="{C572A759-6A51-4108-AA02-DFA0A04FC94B}">
              <ma14:wrappingTextBoxFlag xmlns:ma14="http://schemas.microsoft.com/office/mac/drawingml/2011/main" xmlns="" val="1"/>
            </a:ext>
          </a:extLst>
        </p:spPr>
        <p:txBody>
          <a:bodyPr lIns="25400" tIns="25400" rIns="25400" bIns="25400" anchor="ctr">
            <a:spAutoFit/>
          </a:bodyPr>
          <a:lstStyle>
            <a:lvl1pPr algn="l">
              <a:lnSpc>
                <a:spcPct val="120000"/>
              </a:lnSpc>
              <a:defRPr sz="2500">
                <a:solidFill>
                  <a:srgbClr val="909192"/>
                </a:solidFill>
              </a:defRPr>
            </a:lvl1pPr>
          </a:lstStyle>
          <a:p>
            <a:pPr algn="just">
              <a:lnSpc>
                <a:spcPct val="150000"/>
              </a:lnSpc>
            </a:pPr>
            <a:r>
              <a:rPr sz="12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It is a long established fact that a reader will be distracted by the readable content of a page when looking at its layout. The point using Lorem Ipsum is that it has a more-or-less normal distribution of letters, as opposed to using content here, content here, making look like readable English. Many desktop publishing packages and</a:t>
            </a:r>
          </a:p>
        </p:txBody>
      </p:sp>
      <p:sp>
        <p:nvSpPr>
          <p:cNvPr id="535" name="Shape 535"/>
          <p:cNvSpPr/>
          <p:nvPr/>
        </p:nvSpPr>
        <p:spPr>
          <a:xfrm>
            <a:off x="1305168" y="4690835"/>
            <a:ext cx="527051" cy="527051"/>
          </a:xfrm>
          <a:prstGeom prst="roundRect">
            <a:avLst/>
          </a:prstGeom>
          <a:solidFill>
            <a:srgbClr val="7D60F7"/>
          </a:solidFill>
          <a:ln w="12700">
            <a:miter lim="400000"/>
          </a:ln>
        </p:spPr>
        <p:txBody>
          <a:bodyPr lIns="25400" tIns="25400" rIns="25400" bIns="25400" anchor="ctr"/>
          <a:lstStyle/>
          <a:p>
            <a:pPr>
              <a:defRPr sz="3200">
                <a:solidFill>
                  <a:srgbClr val="FFFFFF"/>
                </a:solidFill>
              </a:defRPr>
            </a:pPr>
            <a:endParaRPr sz="1600"/>
          </a:p>
        </p:txBody>
      </p:sp>
      <p:sp>
        <p:nvSpPr>
          <p:cNvPr id="536" name="Shape 536"/>
          <p:cNvSpPr/>
          <p:nvPr/>
        </p:nvSpPr>
        <p:spPr>
          <a:xfrm>
            <a:off x="1387447" y="4832533"/>
            <a:ext cx="328616" cy="243656"/>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defRPr sz="2500" cap="all">
                <a:solidFill>
                  <a:srgbClr val="FFFFFF"/>
                </a:solidFill>
                <a:latin typeface="+mn-lt"/>
                <a:ea typeface="+mn-ea"/>
                <a:cs typeface="+mn-cs"/>
                <a:sym typeface="Open Sans Semibold"/>
              </a:defRPr>
            </a:lvl1pPr>
          </a:lstStyle>
          <a:p>
            <a:r>
              <a:rPr sz="1250" dirty="0"/>
              <a:t>98%</a:t>
            </a:r>
          </a:p>
        </p:txBody>
      </p:sp>
      <p:sp>
        <p:nvSpPr>
          <p:cNvPr id="537" name="Shape 537"/>
          <p:cNvSpPr/>
          <p:nvPr/>
        </p:nvSpPr>
        <p:spPr>
          <a:xfrm>
            <a:off x="1955035" y="4844074"/>
            <a:ext cx="1082027" cy="220573"/>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defRPr sz="2200" cap="all">
                <a:solidFill>
                  <a:srgbClr val="919191"/>
                </a:solidFill>
                <a:latin typeface="+mn-lt"/>
                <a:ea typeface="+mn-ea"/>
                <a:cs typeface="+mn-cs"/>
                <a:sym typeface="Open Sans Semibold"/>
              </a:defRPr>
            </a:lvl1pPr>
          </a:lstStyle>
          <a:p>
            <a:r>
              <a:rPr lang="en-ID" sz="1100" cap="none" dirty="0">
                <a:solidFill>
                  <a:schemeClr val="tx1">
                    <a:lumMod val="85000"/>
                    <a:lumOff val="15000"/>
                  </a:schemeClr>
                </a:solidFill>
                <a:latin typeface="Montserrat Light" panose="00000400000000000000" pitchFamily="50" charset="0"/>
              </a:rPr>
              <a:t>Ui/</a:t>
            </a:r>
            <a:r>
              <a:rPr lang="en-ID" sz="1100" cap="none" dirty="0" err="1">
                <a:solidFill>
                  <a:schemeClr val="tx1">
                    <a:lumMod val="85000"/>
                    <a:lumOff val="15000"/>
                  </a:schemeClr>
                </a:solidFill>
                <a:latin typeface="Montserrat Light" panose="00000400000000000000" pitchFamily="50" charset="0"/>
              </a:rPr>
              <a:t>Ux</a:t>
            </a:r>
            <a:r>
              <a:rPr lang="en-ID" sz="1100" cap="none" dirty="0">
                <a:solidFill>
                  <a:schemeClr val="tx1">
                    <a:lumMod val="85000"/>
                    <a:lumOff val="15000"/>
                  </a:schemeClr>
                </a:solidFill>
                <a:latin typeface="Montserrat Light" panose="00000400000000000000" pitchFamily="50" charset="0"/>
              </a:rPr>
              <a:t> Designer</a:t>
            </a:r>
          </a:p>
        </p:txBody>
      </p:sp>
      <p:sp>
        <p:nvSpPr>
          <p:cNvPr id="542" name="Shape 542"/>
          <p:cNvSpPr/>
          <p:nvPr/>
        </p:nvSpPr>
        <p:spPr>
          <a:xfrm>
            <a:off x="4264975" y="4690835"/>
            <a:ext cx="527051" cy="527051"/>
          </a:xfrm>
          <a:prstGeom prst="roundRect">
            <a:avLst/>
          </a:prstGeom>
          <a:solidFill>
            <a:schemeClr val="bg1">
              <a:lumMod val="85000"/>
            </a:schemeClr>
          </a:solidFill>
          <a:ln w="12700">
            <a:miter lim="400000"/>
          </a:ln>
        </p:spPr>
        <p:txBody>
          <a:bodyPr lIns="25400" tIns="25400" rIns="25400" bIns="25400" anchor="ctr"/>
          <a:lstStyle/>
          <a:p>
            <a:pPr>
              <a:defRPr sz="3200">
                <a:solidFill>
                  <a:srgbClr val="FFFFFF"/>
                </a:solidFill>
              </a:defRPr>
            </a:pPr>
            <a:endParaRPr sz="1600"/>
          </a:p>
        </p:txBody>
      </p:sp>
      <p:sp>
        <p:nvSpPr>
          <p:cNvPr id="543" name="Shape 543"/>
          <p:cNvSpPr/>
          <p:nvPr/>
        </p:nvSpPr>
        <p:spPr>
          <a:xfrm>
            <a:off x="4347254" y="4832533"/>
            <a:ext cx="328616" cy="243656"/>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defRPr sz="2500" cap="all">
                <a:solidFill>
                  <a:srgbClr val="FFFFFF"/>
                </a:solidFill>
                <a:latin typeface="+mn-lt"/>
                <a:ea typeface="+mn-ea"/>
                <a:cs typeface="+mn-cs"/>
                <a:sym typeface="Open Sans Semibold"/>
              </a:defRPr>
            </a:lvl1pPr>
          </a:lstStyle>
          <a:p>
            <a:r>
              <a:rPr sz="1250" dirty="0">
                <a:solidFill>
                  <a:schemeClr val="tx1">
                    <a:lumMod val="75000"/>
                    <a:lumOff val="25000"/>
                  </a:schemeClr>
                </a:solidFill>
              </a:rPr>
              <a:t>34%</a:t>
            </a:r>
          </a:p>
        </p:txBody>
      </p:sp>
      <p:sp>
        <p:nvSpPr>
          <p:cNvPr id="544" name="Shape 544"/>
          <p:cNvSpPr/>
          <p:nvPr/>
        </p:nvSpPr>
        <p:spPr>
          <a:xfrm>
            <a:off x="4914841" y="4844074"/>
            <a:ext cx="1827423" cy="22057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gn="l">
              <a:defRPr sz="2200" cap="all">
                <a:solidFill>
                  <a:srgbClr val="919191"/>
                </a:solidFill>
                <a:latin typeface="+mn-lt"/>
                <a:ea typeface="+mn-ea"/>
                <a:cs typeface="+mn-cs"/>
                <a:sym typeface="Open Sans Semibold"/>
              </a:defRPr>
            </a:lvl1pPr>
          </a:lstStyle>
          <a:p>
            <a:r>
              <a:rPr lang="en-ID" sz="1100" cap="none" dirty="0">
                <a:solidFill>
                  <a:schemeClr val="tx1">
                    <a:lumMod val="85000"/>
                    <a:lumOff val="15000"/>
                  </a:schemeClr>
                </a:solidFill>
                <a:latin typeface="Montserrat Light" panose="00000400000000000000" pitchFamily="50" charset="0"/>
              </a:rPr>
              <a:t>Management</a:t>
            </a:r>
          </a:p>
        </p:txBody>
      </p:sp>
      <p:sp>
        <p:nvSpPr>
          <p:cNvPr id="26" name="Shape 520">
            <a:extLst>
              <a:ext uri="{FF2B5EF4-FFF2-40B4-BE49-F238E27FC236}">
                <a16:creationId xmlns:a16="http://schemas.microsoft.com/office/drawing/2014/main" xmlns="" id="{0022FA44-F4FD-4140-ADED-5B359FE34E95}"/>
              </a:ext>
            </a:extLst>
          </p:cNvPr>
          <p:cNvSpPr/>
          <p:nvPr/>
        </p:nvSpPr>
        <p:spPr>
          <a:xfrm>
            <a:off x="1248160" y="1694130"/>
            <a:ext cx="4630126" cy="789960"/>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lvl1pPr algn="l">
              <a:defRPr sz="5500" cap="all">
                <a:solidFill>
                  <a:srgbClr val="5D5D5E"/>
                </a:solidFill>
                <a:latin typeface="+mn-lt"/>
                <a:ea typeface="+mn-ea"/>
                <a:cs typeface="+mn-cs"/>
                <a:sym typeface="Open Sans Semibold"/>
              </a:defRPr>
            </a:lvl1pPr>
          </a:lstStyle>
          <a:p>
            <a:r>
              <a:rPr lang="en-US" sz="4800" cap="none" dirty="0" err="1">
                <a:solidFill>
                  <a:schemeClr val="tx1">
                    <a:lumMod val="85000"/>
                    <a:lumOff val="15000"/>
                  </a:schemeClr>
                </a:solidFill>
                <a:latin typeface="Montserrat SemiBold" panose="00000700000000000000" pitchFamily="50" charset="0"/>
              </a:rPr>
              <a:t>Agnez</a:t>
            </a:r>
            <a:r>
              <a:rPr lang="en-US" sz="4800" cap="none" dirty="0">
                <a:solidFill>
                  <a:schemeClr val="tx1">
                    <a:lumMod val="85000"/>
                    <a:lumOff val="15000"/>
                  </a:schemeClr>
                </a:solidFill>
                <a:latin typeface="Montserrat SemiBold" panose="00000700000000000000" pitchFamily="50" charset="0"/>
              </a:rPr>
              <a:t> Jessica</a:t>
            </a:r>
          </a:p>
        </p:txBody>
      </p:sp>
      <p:sp>
        <p:nvSpPr>
          <p:cNvPr id="16" name="Shape 522">
            <a:extLst>
              <a:ext uri="{FF2B5EF4-FFF2-40B4-BE49-F238E27FC236}">
                <a16:creationId xmlns:a16="http://schemas.microsoft.com/office/drawing/2014/main" xmlns="" id="{0411BDEC-449A-4D0C-855A-68FE2B73E66A}"/>
              </a:ext>
            </a:extLst>
          </p:cNvPr>
          <p:cNvSpPr/>
          <p:nvPr/>
        </p:nvSpPr>
        <p:spPr>
          <a:xfrm>
            <a:off x="1248160" y="2468183"/>
            <a:ext cx="1391407" cy="292581"/>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gn="l">
              <a:lnSpc>
                <a:spcPct val="120000"/>
              </a:lnSpc>
              <a:defRPr sz="2500">
                <a:solidFill>
                  <a:srgbClr val="909192"/>
                </a:solidFill>
                <a:latin typeface="+mn-lt"/>
                <a:ea typeface="+mn-ea"/>
                <a:cs typeface="+mn-cs"/>
                <a:sym typeface="Open Sans Semibold"/>
              </a:defRPr>
            </a:lvl1pPr>
          </a:lstStyle>
          <a:p>
            <a:r>
              <a:rPr lang="en-US" sz="1400" dirty="0">
                <a:solidFill>
                  <a:schemeClr val="tx1">
                    <a:lumMod val="85000"/>
                    <a:lumOff val="15000"/>
                  </a:schemeClr>
                </a:solidFill>
                <a:latin typeface="Montserrat Light" panose="00000400000000000000" pitchFamily="50" charset="0"/>
              </a:rPr>
              <a:t>U</a:t>
            </a:r>
            <a:r>
              <a:rPr lang="en-ID" sz="1400" dirty="0">
                <a:solidFill>
                  <a:schemeClr val="tx1">
                    <a:lumMod val="85000"/>
                    <a:lumOff val="15000"/>
                  </a:schemeClr>
                </a:solidFill>
                <a:latin typeface="Montserrat Light" panose="00000400000000000000" pitchFamily="50" charset="0"/>
              </a:rPr>
              <a:t>I/UX Designer</a:t>
            </a:r>
          </a:p>
        </p:txBody>
      </p:sp>
      <p:sp>
        <p:nvSpPr>
          <p:cNvPr id="3" name="Picture Placeholder 2">
            <a:extLst>
              <a:ext uri="{FF2B5EF4-FFF2-40B4-BE49-F238E27FC236}">
                <a16:creationId xmlns:a16="http://schemas.microsoft.com/office/drawing/2014/main" xmlns="" id="{E379E29F-2028-40F9-9B47-105814D60351}"/>
              </a:ext>
            </a:extLst>
          </p:cNvPr>
          <p:cNvSpPr>
            <a:spLocks noGrp="1"/>
          </p:cNvSpPr>
          <p:nvPr>
            <p:ph type="pic" sz="quarter" idx="10"/>
          </p:nvPr>
        </p:nvSpPr>
        <p:spPr/>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8FC60D28-F23D-4566-894B-EBB8F49FA3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8648" y="727788"/>
            <a:ext cx="4025432" cy="5402424"/>
          </a:xfrm>
          <a:prstGeom prst="rect">
            <a:avLst/>
          </a:prstGeom>
        </p:spPr>
      </p:pic>
      <p:sp>
        <p:nvSpPr>
          <p:cNvPr id="14" name="TextBox 13">
            <a:extLst>
              <a:ext uri="{FF2B5EF4-FFF2-40B4-BE49-F238E27FC236}">
                <a16:creationId xmlns:a16="http://schemas.microsoft.com/office/drawing/2014/main" xmlns="" id="{18692C82-A3D4-48FC-9C7B-6C7F4604211C}"/>
              </a:ext>
            </a:extLst>
          </p:cNvPr>
          <p:cNvSpPr txBox="1"/>
          <p:nvPr/>
        </p:nvSpPr>
        <p:spPr>
          <a:xfrm>
            <a:off x="6038614" y="3631078"/>
            <a:ext cx="4806330" cy="1677767"/>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Title 1">
            <a:extLst>
              <a:ext uri="{FF2B5EF4-FFF2-40B4-BE49-F238E27FC236}">
                <a16:creationId xmlns:a16="http://schemas.microsoft.com/office/drawing/2014/main" xmlns="" id="{CACE259C-0333-48C4-B7D2-CBCBD725383C}"/>
              </a:ext>
            </a:extLst>
          </p:cNvPr>
          <p:cNvSpPr txBox="1">
            <a:spLocks/>
          </p:cNvSpPr>
          <p:nvPr/>
        </p:nvSpPr>
        <p:spPr>
          <a:xfrm>
            <a:off x="5503744" y="1485895"/>
            <a:ext cx="6096000"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5400" spc="-15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rPr>
              <a:t>iPad</a:t>
            </a:r>
          </a:p>
        </p:txBody>
      </p:sp>
      <p:sp>
        <p:nvSpPr>
          <p:cNvPr id="16" name="Title 1">
            <a:extLst>
              <a:ext uri="{FF2B5EF4-FFF2-40B4-BE49-F238E27FC236}">
                <a16:creationId xmlns:a16="http://schemas.microsoft.com/office/drawing/2014/main" xmlns="" id="{68235FB6-5CC0-458A-9D74-AC0E34538F47}"/>
              </a:ext>
            </a:extLst>
          </p:cNvPr>
          <p:cNvSpPr txBox="1">
            <a:spLocks/>
          </p:cNvSpPr>
          <p:nvPr/>
        </p:nvSpPr>
        <p:spPr>
          <a:xfrm>
            <a:off x="5503744" y="2199376"/>
            <a:ext cx="6096000"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5400" spc="-15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rPr>
              <a:t>Company</a:t>
            </a:r>
          </a:p>
        </p:txBody>
      </p:sp>
      <p:sp>
        <p:nvSpPr>
          <p:cNvPr id="3" name="Picture Placeholder 2">
            <a:extLst>
              <a:ext uri="{FF2B5EF4-FFF2-40B4-BE49-F238E27FC236}">
                <a16:creationId xmlns:a16="http://schemas.microsoft.com/office/drawing/2014/main" xmlns="" id="{B6D3513C-6857-49FA-AEE2-6D18889ED8ED}"/>
              </a:ext>
            </a:extLst>
          </p:cNvPr>
          <p:cNvSpPr>
            <a:spLocks noGrp="1"/>
          </p:cNvSpPr>
          <p:nvPr>
            <p:ph type="pic" sz="quarter" idx="10"/>
          </p:nvPr>
        </p:nvSpPr>
        <p:spPr/>
      </p:sp>
    </p:spTree>
    <p:extLst>
      <p:ext uri="{BB962C8B-B14F-4D97-AF65-F5344CB8AC3E}">
        <p14:creationId xmlns:p14="http://schemas.microsoft.com/office/powerpoint/2010/main" val="2959054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xmlns="" id="{F0C84FDA-5DD6-4133-B514-71DE5C1D6F73}"/>
              </a:ext>
            </a:extLst>
          </p:cNvPr>
          <p:cNvSpPr txBox="1"/>
          <p:nvPr/>
        </p:nvSpPr>
        <p:spPr>
          <a:xfrm>
            <a:off x="6630870" y="3631078"/>
            <a:ext cx="4806330" cy="1677767"/>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itle 1">
            <a:extLst>
              <a:ext uri="{FF2B5EF4-FFF2-40B4-BE49-F238E27FC236}">
                <a16:creationId xmlns:a16="http://schemas.microsoft.com/office/drawing/2014/main" xmlns="" id="{B92D0931-7C03-464D-A18C-D3BF73B1AE05}"/>
              </a:ext>
            </a:extLst>
          </p:cNvPr>
          <p:cNvSpPr txBox="1">
            <a:spLocks/>
          </p:cNvSpPr>
          <p:nvPr/>
        </p:nvSpPr>
        <p:spPr>
          <a:xfrm>
            <a:off x="6096000" y="1485895"/>
            <a:ext cx="6096000"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5400" spc="-15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rPr>
              <a:t>Desktop</a:t>
            </a:r>
          </a:p>
        </p:txBody>
      </p:sp>
      <p:sp>
        <p:nvSpPr>
          <p:cNvPr id="15" name="Title 1">
            <a:extLst>
              <a:ext uri="{FF2B5EF4-FFF2-40B4-BE49-F238E27FC236}">
                <a16:creationId xmlns:a16="http://schemas.microsoft.com/office/drawing/2014/main" xmlns="" id="{E1554FCD-3AE4-4873-98F1-0E8B2F92DEE8}"/>
              </a:ext>
            </a:extLst>
          </p:cNvPr>
          <p:cNvSpPr txBox="1">
            <a:spLocks/>
          </p:cNvSpPr>
          <p:nvPr/>
        </p:nvSpPr>
        <p:spPr>
          <a:xfrm>
            <a:off x="6096000" y="2199376"/>
            <a:ext cx="6096000"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lgn="l"/>
            <a:r>
              <a:rPr lang="en-US" sz="5400" spc="-15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rPr>
              <a:t>Company</a:t>
            </a:r>
          </a:p>
        </p:txBody>
      </p:sp>
      <p:sp>
        <p:nvSpPr>
          <p:cNvPr id="3" name="Picture Placeholder 2">
            <a:extLst>
              <a:ext uri="{FF2B5EF4-FFF2-40B4-BE49-F238E27FC236}">
                <a16:creationId xmlns:a16="http://schemas.microsoft.com/office/drawing/2014/main" xmlns="" id="{E471A999-5B9B-4EB9-B318-932FA41A7EDB}"/>
              </a:ext>
            </a:extLst>
          </p:cNvPr>
          <p:cNvSpPr>
            <a:spLocks noGrp="1"/>
          </p:cNvSpPr>
          <p:nvPr>
            <p:ph type="pic" sz="quarter" idx="14"/>
          </p:nvPr>
        </p:nvSpPr>
        <p:spPr/>
      </p:sp>
    </p:spTree>
    <p:extLst>
      <p:ext uri="{BB962C8B-B14F-4D97-AF65-F5344CB8AC3E}">
        <p14:creationId xmlns:p14="http://schemas.microsoft.com/office/powerpoint/2010/main" val="122638053"/>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xmlns="" id="{BB9DE5DA-129B-4C64-A234-DFA74D90A191}"/>
              </a:ext>
            </a:extLst>
          </p:cNvPr>
          <p:cNvGraphicFramePr/>
          <p:nvPr>
            <p:extLst>
              <p:ext uri="{D42A27DB-BD31-4B8C-83A1-F6EECF244321}">
                <p14:modId xmlns:p14="http://schemas.microsoft.com/office/powerpoint/2010/main" val="1430275868"/>
              </p:ext>
            </p:extLst>
          </p:nvPr>
        </p:nvGraphicFramePr>
        <p:xfrm>
          <a:off x="816429" y="2024744"/>
          <a:ext cx="10286999" cy="3795143"/>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1">
            <a:extLst>
              <a:ext uri="{FF2B5EF4-FFF2-40B4-BE49-F238E27FC236}">
                <a16:creationId xmlns:a16="http://schemas.microsoft.com/office/drawing/2014/main" xmlns="" id="{4C5BE775-6415-4E4F-BF1D-41F4A726485A}"/>
              </a:ext>
            </a:extLst>
          </p:cNvPr>
          <p:cNvSpPr txBox="1">
            <a:spLocks/>
          </p:cNvSpPr>
          <p:nvPr/>
        </p:nvSpPr>
        <p:spPr>
          <a:xfrm>
            <a:off x="2247900" y="749868"/>
            <a:ext cx="7696200" cy="989446"/>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lvl="1"/>
            <a:r>
              <a:rPr lang="en-US" sz="5400" spc="-151" dirty="0">
                <a:solidFill>
                  <a:schemeClr val="tx1">
                    <a:lumMod val="85000"/>
                    <a:lumOff val="15000"/>
                  </a:schemeClr>
                </a:solidFill>
                <a:latin typeface="Montserrat Medium" panose="00000600000000000000" pitchFamily="50" charset="0"/>
                <a:ea typeface="Open Sans" panose="020B0606030504020204" pitchFamily="34" charset="0"/>
                <a:cs typeface="Open Sans" panose="020B0606030504020204" pitchFamily="34" charset="0"/>
              </a:rPr>
              <a:t>Income Company</a:t>
            </a:r>
          </a:p>
        </p:txBody>
      </p:sp>
    </p:spTree>
    <p:extLst>
      <p:ext uri="{BB962C8B-B14F-4D97-AF65-F5344CB8AC3E}">
        <p14:creationId xmlns:p14="http://schemas.microsoft.com/office/powerpoint/2010/main" val="539002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xmlns="" id="{426144A9-D0F4-4B61-9842-5CE66B63F944}"/>
              </a:ext>
            </a:extLst>
          </p:cNvPr>
          <p:cNvSpPr/>
          <p:nvPr/>
        </p:nvSpPr>
        <p:spPr>
          <a:xfrm>
            <a:off x="1579785" y="1248229"/>
            <a:ext cx="9032430" cy="4361542"/>
          </a:xfrm>
          <a:prstGeom prst="roundRect">
            <a:avLst>
              <a:gd name="adj" fmla="val 9608"/>
            </a:avLst>
          </a:prstGeom>
          <a:solidFill>
            <a:srgbClr val="7D60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2">
            <a:extLst>
              <a:ext uri="{FF2B5EF4-FFF2-40B4-BE49-F238E27FC236}">
                <a16:creationId xmlns:a16="http://schemas.microsoft.com/office/drawing/2014/main" xmlns="" id="{5B4B2C14-A150-4161-A489-4E78B73596DF}"/>
              </a:ext>
            </a:extLst>
          </p:cNvPr>
          <p:cNvSpPr/>
          <p:nvPr/>
        </p:nvSpPr>
        <p:spPr>
          <a:xfrm>
            <a:off x="3238500" y="4045894"/>
            <a:ext cx="5702846" cy="553998"/>
          </a:xfrm>
          <a:prstGeom prst="rect">
            <a:avLst/>
          </a:prstGeom>
        </p:spPr>
        <p:txBody>
          <a:bodyPr wrap="square">
            <a:spAutoFit/>
          </a:bodyPr>
          <a:lstStyle/>
          <a:p>
            <a:pPr algn="just"/>
            <a:r>
              <a:rPr lang="id-ID"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a:t>
            </a:r>
            <a:r>
              <a:rPr lang="en-US"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 </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lacus nulla ac netus nibh aliquet, porttitor ligula justo libero vivamus porttitor dolor</a:t>
            </a:r>
          </a:p>
        </p:txBody>
      </p:sp>
      <p:grpSp>
        <p:nvGrpSpPr>
          <p:cNvPr id="4" name="Group 3">
            <a:extLst>
              <a:ext uri="{FF2B5EF4-FFF2-40B4-BE49-F238E27FC236}">
                <a16:creationId xmlns:a16="http://schemas.microsoft.com/office/drawing/2014/main" xmlns="" id="{483A46A0-C1B2-4E15-847C-7572BE4EEC33}"/>
              </a:ext>
            </a:extLst>
          </p:cNvPr>
          <p:cNvGrpSpPr/>
          <p:nvPr/>
        </p:nvGrpSpPr>
        <p:grpSpPr>
          <a:xfrm>
            <a:off x="5076825" y="3411505"/>
            <a:ext cx="362908" cy="362908"/>
            <a:chOff x="12890862" y="7494972"/>
            <a:chExt cx="589692" cy="589692"/>
          </a:xfrm>
        </p:grpSpPr>
        <p:sp>
          <p:nvSpPr>
            <p:cNvPr id="5" name="Oval 4">
              <a:extLst>
                <a:ext uri="{FF2B5EF4-FFF2-40B4-BE49-F238E27FC236}">
                  <a16:creationId xmlns:a16="http://schemas.microsoft.com/office/drawing/2014/main" xmlns="" id="{BC088048-9A2C-41A8-BD6A-AE613A727174}"/>
                </a:ext>
              </a:extLst>
            </p:cNvPr>
            <p:cNvSpPr/>
            <p:nvPr/>
          </p:nvSpPr>
          <p:spPr>
            <a:xfrm>
              <a:off x="12890862" y="7494972"/>
              <a:ext cx="589692" cy="589692"/>
            </a:xfrm>
            <a:prstGeom prst="ellipse">
              <a:avLst/>
            </a:prstGeom>
            <a:solidFill>
              <a:schemeClr val="tx1">
                <a:lumMod val="95000"/>
                <a:lumOff val="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6" name="Shape 5019">
              <a:extLst>
                <a:ext uri="{FF2B5EF4-FFF2-40B4-BE49-F238E27FC236}">
                  <a16:creationId xmlns:a16="http://schemas.microsoft.com/office/drawing/2014/main" xmlns="" id="{5B34DA89-B15E-4D88-AD35-A6DC633D9E91}"/>
                </a:ext>
              </a:extLst>
            </p:cNvPr>
            <p:cNvSpPr/>
            <p:nvPr/>
          </p:nvSpPr>
          <p:spPr>
            <a:xfrm>
              <a:off x="13065629" y="7671798"/>
              <a:ext cx="240158" cy="240220"/>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rgbClr val="F5EEE8"/>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7" name="Group 6">
            <a:extLst>
              <a:ext uri="{FF2B5EF4-FFF2-40B4-BE49-F238E27FC236}">
                <a16:creationId xmlns:a16="http://schemas.microsoft.com/office/drawing/2014/main" xmlns="" id="{24EA91D0-90D3-4F7A-B04E-504EF76C1396}"/>
              </a:ext>
            </a:extLst>
          </p:cNvPr>
          <p:cNvGrpSpPr/>
          <p:nvPr/>
        </p:nvGrpSpPr>
        <p:grpSpPr>
          <a:xfrm>
            <a:off x="6978818" y="3411505"/>
            <a:ext cx="362908" cy="362908"/>
            <a:chOff x="13630041" y="7494972"/>
            <a:chExt cx="589692" cy="589692"/>
          </a:xfrm>
        </p:grpSpPr>
        <p:sp>
          <p:nvSpPr>
            <p:cNvPr id="8" name="Oval 7">
              <a:extLst>
                <a:ext uri="{FF2B5EF4-FFF2-40B4-BE49-F238E27FC236}">
                  <a16:creationId xmlns:a16="http://schemas.microsoft.com/office/drawing/2014/main" xmlns="" id="{31630F27-9FFC-434B-8DCA-15B5219E7D67}"/>
                </a:ext>
              </a:extLst>
            </p:cNvPr>
            <p:cNvSpPr/>
            <p:nvPr/>
          </p:nvSpPr>
          <p:spPr>
            <a:xfrm>
              <a:off x="13630041" y="7494972"/>
              <a:ext cx="589692" cy="589692"/>
            </a:xfrm>
            <a:prstGeom prst="ellipse">
              <a:avLst/>
            </a:prstGeom>
            <a:solidFill>
              <a:schemeClr val="tx1">
                <a:lumMod val="95000"/>
                <a:lumOff val="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9" name="Shape 5020">
              <a:extLst>
                <a:ext uri="{FF2B5EF4-FFF2-40B4-BE49-F238E27FC236}">
                  <a16:creationId xmlns:a16="http://schemas.microsoft.com/office/drawing/2014/main" xmlns="" id="{30B4DBC0-348F-41BF-9059-1D927E40A508}"/>
                </a:ext>
              </a:extLst>
            </p:cNvPr>
            <p:cNvSpPr/>
            <p:nvPr/>
          </p:nvSpPr>
          <p:spPr>
            <a:xfrm>
              <a:off x="13805678" y="7692338"/>
              <a:ext cx="238418" cy="194960"/>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rgbClr val="F5EEE8"/>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10" name="Group 9">
            <a:extLst>
              <a:ext uri="{FF2B5EF4-FFF2-40B4-BE49-F238E27FC236}">
                <a16:creationId xmlns:a16="http://schemas.microsoft.com/office/drawing/2014/main" xmlns="" id="{8D51D2F9-7707-42B7-A3C8-F6C0DBFEC135}"/>
              </a:ext>
            </a:extLst>
          </p:cNvPr>
          <p:cNvGrpSpPr/>
          <p:nvPr/>
        </p:nvGrpSpPr>
        <p:grpSpPr>
          <a:xfrm>
            <a:off x="3302858" y="3411505"/>
            <a:ext cx="354742" cy="354742"/>
            <a:chOff x="12151683" y="7494972"/>
            <a:chExt cx="589692" cy="589692"/>
          </a:xfrm>
        </p:grpSpPr>
        <p:sp>
          <p:nvSpPr>
            <p:cNvPr id="11" name="Oval 10">
              <a:extLst>
                <a:ext uri="{FF2B5EF4-FFF2-40B4-BE49-F238E27FC236}">
                  <a16:creationId xmlns:a16="http://schemas.microsoft.com/office/drawing/2014/main" xmlns="" id="{54A0685C-42C5-400E-856F-9B774C6FE33F}"/>
                </a:ext>
              </a:extLst>
            </p:cNvPr>
            <p:cNvSpPr/>
            <p:nvPr/>
          </p:nvSpPr>
          <p:spPr>
            <a:xfrm>
              <a:off x="12151683" y="7494972"/>
              <a:ext cx="589692" cy="589692"/>
            </a:xfrm>
            <a:prstGeom prst="ellipse">
              <a:avLst/>
            </a:prstGeom>
            <a:solidFill>
              <a:schemeClr val="tx1">
                <a:lumMod val="95000"/>
                <a:lumOff val="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2" name="Shape 5030">
              <a:extLst>
                <a:ext uri="{FF2B5EF4-FFF2-40B4-BE49-F238E27FC236}">
                  <a16:creationId xmlns:a16="http://schemas.microsoft.com/office/drawing/2014/main" xmlns="" id="{CC90577F-7D1A-4718-A81F-EF603AF640BA}"/>
                </a:ext>
              </a:extLst>
            </p:cNvPr>
            <p:cNvSpPr/>
            <p:nvPr/>
          </p:nvSpPr>
          <p:spPr>
            <a:xfrm>
              <a:off x="12304472" y="7699439"/>
              <a:ext cx="284113" cy="194333"/>
            </a:xfrm>
            <a:custGeom>
              <a:avLst/>
              <a:gdLst/>
              <a:ahLst/>
              <a:cxnLst/>
              <a:rect l="0" t="0" r="0" b="0"/>
              <a:pathLst>
                <a:path w="120000" h="120000" extrusionOk="0">
                  <a:moveTo>
                    <a:pt x="101630" y="0"/>
                  </a:moveTo>
                  <a:lnTo>
                    <a:pt x="101630" y="0"/>
                  </a:lnTo>
                  <a:cubicBezTo>
                    <a:pt x="62096" y="0"/>
                    <a:pt x="62096" y="0"/>
                    <a:pt x="62096" y="0"/>
                  </a:cubicBezTo>
                  <a:cubicBezTo>
                    <a:pt x="21164" y="0"/>
                    <a:pt x="21164" y="0"/>
                    <a:pt x="21164" y="0"/>
                  </a:cubicBezTo>
                  <a:cubicBezTo>
                    <a:pt x="11181" y="0"/>
                    <a:pt x="0" y="10218"/>
                    <a:pt x="0" y="24817"/>
                  </a:cubicBezTo>
                  <a:cubicBezTo>
                    <a:pt x="0" y="96934"/>
                    <a:pt x="0" y="96934"/>
                    <a:pt x="0" y="96934"/>
                  </a:cubicBezTo>
                  <a:cubicBezTo>
                    <a:pt x="0" y="111240"/>
                    <a:pt x="11181" y="119708"/>
                    <a:pt x="21164" y="119708"/>
                  </a:cubicBezTo>
                  <a:cubicBezTo>
                    <a:pt x="63494" y="119708"/>
                    <a:pt x="63494" y="119708"/>
                    <a:pt x="63494" y="119708"/>
                  </a:cubicBezTo>
                  <a:cubicBezTo>
                    <a:pt x="101630" y="119708"/>
                    <a:pt x="101630" y="119708"/>
                    <a:pt x="101630" y="119708"/>
                  </a:cubicBezTo>
                  <a:cubicBezTo>
                    <a:pt x="111414" y="119708"/>
                    <a:pt x="119800" y="111240"/>
                    <a:pt x="119800" y="96934"/>
                  </a:cubicBezTo>
                  <a:cubicBezTo>
                    <a:pt x="119800" y="24817"/>
                    <a:pt x="119800" y="24817"/>
                    <a:pt x="119800" y="24817"/>
                  </a:cubicBezTo>
                  <a:cubicBezTo>
                    <a:pt x="119800" y="10218"/>
                    <a:pt x="111414" y="0"/>
                    <a:pt x="101630" y="0"/>
                  </a:cubicBezTo>
                  <a:close/>
                  <a:moveTo>
                    <a:pt x="52113" y="88759"/>
                  </a:moveTo>
                  <a:lnTo>
                    <a:pt x="52113" y="88759"/>
                  </a:lnTo>
                  <a:cubicBezTo>
                    <a:pt x="52113" y="32992"/>
                    <a:pt x="52113" y="32992"/>
                    <a:pt x="52113" y="32992"/>
                  </a:cubicBezTo>
                  <a:cubicBezTo>
                    <a:pt x="77670" y="59854"/>
                    <a:pt x="77670" y="59854"/>
                    <a:pt x="77670" y="59854"/>
                  </a:cubicBezTo>
                  <a:lnTo>
                    <a:pt x="52113" y="88759"/>
                  </a:lnTo>
                  <a:close/>
                </a:path>
              </a:pathLst>
            </a:custGeom>
            <a:solidFill>
              <a:srgbClr val="F5EEE8"/>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grpSp>
      <p:sp>
        <p:nvSpPr>
          <p:cNvPr id="13" name="TextBox 12">
            <a:extLst>
              <a:ext uri="{FF2B5EF4-FFF2-40B4-BE49-F238E27FC236}">
                <a16:creationId xmlns:a16="http://schemas.microsoft.com/office/drawing/2014/main" xmlns="" id="{F4CE0483-669A-4A5E-A634-ED2C01746CA6}"/>
              </a:ext>
            </a:extLst>
          </p:cNvPr>
          <p:cNvSpPr txBox="1"/>
          <p:nvPr/>
        </p:nvSpPr>
        <p:spPr>
          <a:xfrm>
            <a:off x="3705225" y="3454085"/>
            <a:ext cx="1399546"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@creavorastudio</a:t>
            </a:r>
            <a:endParaRPr lang="id-ID" sz="1100" b="1" dirty="0">
              <a:solidFill>
                <a:schemeClr val="bg1"/>
              </a:solidFill>
              <a:latin typeface="Montserrat Light" panose="00000400000000000000" pitchFamily="50" charset="0"/>
            </a:endParaRPr>
          </a:p>
        </p:txBody>
      </p:sp>
      <p:sp>
        <p:nvSpPr>
          <p:cNvPr id="14" name="TextBox 13">
            <a:extLst>
              <a:ext uri="{FF2B5EF4-FFF2-40B4-BE49-F238E27FC236}">
                <a16:creationId xmlns:a16="http://schemas.microsoft.com/office/drawing/2014/main" xmlns="" id="{6D7081F1-3D82-4775-8D14-57CEE317934B}"/>
              </a:ext>
            </a:extLst>
          </p:cNvPr>
          <p:cNvSpPr txBox="1"/>
          <p:nvPr/>
        </p:nvSpPr>
        <p:spPr>
          <a:xfrm>
            <a:off x="5547288" y="3454085"/>
            <a:ext cx="1431529"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@creavorastudio</a:t>
            </a:r>
            <a:endParaRPr lang="id-ID" sz="1100" b="1" dirty="0">
              <a:solidFill>
                <a:schemeClr val="bg1"/>
              </a:solidFill>
              <a:latin typeface="Montserrat Light" panose="00000400000000000000" pitchFamily="50" charset="0"/>
            </a:endParaRPr>
          </a:p>
        </p:txBody>
      </p:sp>
      <p:sp>
        <p:nvSpPr>
          <p:cNvPr id="15" name="TextBox 14">
            <a:extLst>
              <a:ext uri="{FF2B5EF4-FFF2-40B4-BE49-F238E27FC236}">
                <a16:creationId xmlns:a16="http://schemas.microsoft.com/office/drawing/2014/main" xmlns="" id="{2013B994-D30B-4AB9-A41D-56B445E5E148}"/>
              </a:ext>
            </a:extLst>
          </p:cNvPr>
          <p:cNvSpPr txBox="1"/>
          <p:nvPr/>
        </p:nvSpPr>
        <p:spPr>
          <a:xfrm>
            <a:off x="7449816" y="3462154"/>
            <a:ext cx="1430995"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@craevorastudio</a:t>
            </a:r>
            <a:endParaRPr lang="id-ID" sz="1100" b="1" dirty="0">
              <a:solidFill>
                <a:schemeClr val="bg1"/>
              </a:solidFill>
              <a:latin typeface="Montserrat Light" panose="00000400000000000000" pitchFamily="50" charset="0"/>
            </a:endParaRPr>
          </a:p>
        </p:txBody>
      </p:sp>
      <p:sp>
        <p:nvSpPr>
          <p:cNvPr id="17" name="Shape 768">
            <a:extLst>
              <a:ext uri="{FF2B5EF4-FFF2-40B4-BE49-F238E27FC236}">
                <a16:creationId xmlns:a16="http://schemas.microsoft.com/office/drawing/2014/main" xmlns="" id="{F21381C2-BED2-4818-8FE4-E2F1CD9EEBF6}"/>
              </a:ext>
            </a:extLst>
          </p:cNvPr>
          <p:cNvSpPr/>
          <p:nvPr/>
        </p:nvSpPr>
        <p:spPr>
          <a:xfrm>
            <a:off x="4319240" y="2195885"/>
            <a:ext cx="3529812" cy="84125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8000">
                <a:solidFill>
                  <a:srgbClr val="5D5D5E"/>
                </a:solidFill>
                <a:latin typeface="Open Sans Light"/>
                <a:ea typeface="Open Sans Light"/>
                <a:cs typeface="Open Sans Light"/>
                <a:sym typeface="Open Sans Light"/>
              </a:defRPr>
            </a:lvl1pPr>
          </a:lstStyle>
          <a:p>
            <a:pPr algn="ctr"/>
            <a:r>
              <a:rPr lang="en-ID" sz="4800" dirty="0">
                <a:solidFill>
                  <a:schemeClr val="bg1"/>
                </a:solidFill>
                <a:latin typeface="Montserrat SemiBold" panose="00000700000000000000" pitchFamily="50" charset="0"/>
              </a:rPr>
              <a:t>Contact Us</a:t>
            </a:r>
          </a:p>
        </p:txBody>
      </p:sp>
    </p:spTree>
    <p:extLst>
      <p:ext uri="{BB962C8B-B14F-4D97-AF65-F5344CB8AC3E}">
        <p14:creationId xmlns:p14="http://schemas.microsoft.com/office/powerpoint/2010/main" val="3240232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xmlns="" id="{467237F6-8FD0-475A-B7FD-0CD5F3FFF6C7}"/>
              </a:ext>
            </a:extLst>
          </p:cNvPr>
          <p:cNvSpPr/>
          <p:nvPr/>
        </p:nvSpPr>
        <p:spPr>
          <a:xfrm>
            <a:off x="1425675" y="2038350"/>
            <a:ext cx="9340648" cy="2781300"/>
          </a:xfrm>
          <a:prstGeom prst="roundRect">
            <a:avLst>
              <a:gd name="adj" fmla="val 5273"/>
            </a:avLst>
          </a:prstGeom>
          <a:solidFill>
            <a:srgbClr val="7D60F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1">
            <a:extLst>
              <a:ext uri="{FF2B5EF4-FFF2-40B4-BE49-F238E27FC236}">
                <a16:creationId xmlns:a16="http://schemas.microsoft.com/office/drawing/2014/main" xmlns="" id="{E573B704-EAD9-4473-A3D8-0876BF7653A6}"/>
              </a:ext>
            </a:extLst>
          </p:cNvPr>
          <p:cNvSpPr txBox="1">
            <a:spLocks/>
          </p:cNvSpPr>
          <p:nvPr/>
        </p:nvSpPr>
        <p:spPr>
          <a:xfrm>
            <a:off x="2725485" y="4269198"/>
            <a:ext cx="6741030" cy="31477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1200" spc="300" dirty="0" err="1">
                <a:solidFill>
                  <a:schemeClr val="bg1"/>
                </a:solidFill>
                <a:latin typeface="Montserrat ExtraLight" panose="00000300000000000000" pitchFamily="50" charset="0"/>
                <a:ea typeface="Open Sans" panose="020B0606030504020204" pitchFamily="34" charset="0"/>
                <a:cs typeface="Open Sans" panose="020B0606030504020204" pitchFamily="34" charset="0"/>
              </a:rPr>
              <a:t>Www.Creavorastudio.Com</a:t>
            </a:r>
            <a:endParaRPr lang="en-US" sz="1200" spc="300" dirty="0">
              <a:solidFill>
                <a:schemeClr val="bg1"/>
              </a:solidFill>
              <a:latin typeface="Montserrat ExtraLight" panose="00000300000000000000" pitchFamily="50" charset="0"/>
              <a:ea typeface="Open Sans" panose="020B0606030504020204" pitchFamily="34" charset="0"/>
              <a:cs typeface="Open Sans" panose="020B0606030504020204" pitchFamily="34" charset="0"/>
            </a:endParaRPr>
          </a:p>
        </p:txBody>
      </p:sp>
      <p:sp>
        <p:nvSpPr>
          <p:cNvPr id="8" name="Title 1">
            <a:extLst>
              <a:ext uri="{FF2B5EF4-FFF2-40B4-BE49-F238E27FC236}">
                <a16:creationId xmlns:a16="http://schemas.microsoft.com/office/drawing/2014/main" xmlns="" id="{A964B704-8BA2-4F90-8146-37CF033BB5C3}"/>
              </a:ext>
            </a:extLst>
          </p:cNvPr>
          <p:cNvSpPr txBox="1">
            <a:spLocks/>
          </p:cNvSpPr>
          <p:nvPr/>
        </p:nvSpPr>
        <p:spPr>
          <a:xfrm>
            <a:off x="898021" y="2861516"/>
            <a:ext cx="10395957" cy="117200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8800" spc="-151" dirty="0">
                <a:solidFill>
                  <a:schemeClr val="bg1"/>
                </a:solidFill>
                <a:latin typeface="Montserrat ExtraBold" panose="00000900000000000000" pitchFamily="50" charset="0"/>
                <a:ea typeface="Open Sans" panose="020B0606030504020204" pitchFamily="34" charset="0"/>
                <a:cs typeface="Open Sans" panose="020B0606030504020204" pitchFamily="34" charset="0"/>
              </a:rPr>
              <a:t>Thank You</a:t>
            </a:r>
          </a:p>
        </p:txBody>
      </p:sp>
      <p:sp>
        <p:nvSpPr>
          <p:cNvPr id="3" name="Picture Placeholder 2">
            <a:extLst>
              <a:ext uri="{FF2B5EF4-FFF2-40B4-BE49-F238E27FC236}">
                <a16:creationId xmlns:a16="http://schemas.microsoft.com/office/drawing/2014/main" xmlns="" id="{82A59871-C936-4855-95CF-B01A19730642}"/>
              </a:ext>
            </a:extLst>
          </p:cNvPr>
          <p:cNvSpPr>
            <a:spLocks noGrp="1"/>
          </p:cNvSpPr>
          <p:nvPr>
            <p:ph type="pic" sz="quarter" idx="10"/>
          </p:nvPr>
        </p:nvSpPr>
        <p:spPr/>
      </p:sp>
    </p:spTree>
    <p:extLst>
      <p:ext uri="{BB962C8B-B14F-4D97-AF65-F5344CB8AC3E}">
        <p14:creationId xmlns:p14="http://schemas.microsoft.com/office/powerpoint/2010/main" val="1872290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16:creationId xmlns:a16="http://schemas.microsoft.com/office/drawing/2014/main" xmlns="" id="{A97D7FB0-9676-4A1B-95C2-24BCF1FE69E7}"/>
              </a:ext>
            </a:extLst>
          </p:cNvPr>
          <p:cNvSpPr/>
          <p:nvPr/>
        </p:nvSpPr>
        <p:spPr>
          <a:xfrm>
            <a:off x="8126296"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 name="Shape 5057">
            <a:extLst>
              <a:ext uri="{FF2B5EF4-FFF2-40B4-BE49-F238E27FC236}">
                <a16:creationId xmlns:a16="http://schemas.microsoft.com/office/drawing/2014/main" xmlns="" id="{99641B58-58B4-40FE-B344-175A97ADB206}"/>
              </a:ext>
            </a:extLst>
          </p:cNvPr>
          <p:cNvSpPr/>
          <p:nvPr/>
        </p:nvSpPr>
        <p:spPr>
          <a:xfrm>
            <a:off x="3815536"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 name="Shape 5058">
            <a:extLst>
              <a:ext uri="{FF2B5EF4-FFF2-40B4-BE49-F238E27FC236}">
                <a16:creationId xmlns:a16="http://schemas.microsoft.com/office/drawing/2014/main" xmlns="" id="{2122D5A2-8832-476C-8FAF-9D2561FA4309}"/>
              </a:ext>
            </a:extLst>
          </p:cNvPr>
          <p:cNvSpPr/>
          <p:nvPr/>
        </p:nvSpPr>
        <p:spPr>
          <a:xfrm>
            <a:off x="4294077"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 name="Shape 5059">
            <a:extLst>
              <a:ext uri="{FF2B5EF4-FFF2-40B4-BE49-F238E27FC236}">
                <a16:creationId xmlns:a16="http://schemas.microsoft.com/office/drawing/2014/main" xmlns="" id="{E98BAE3A-3841-49A1-ABBF-99CDB5C2BE97}"/>
              </a:ext>
            </a:extLst>
          </p:cNvPr>
          <p:cNvSpPr/>
          <p:nvPr/>
        </p:nvSpPr>
        <p:spPr>
          <a:xfrm>
            <a:off x="2658090"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 name="Shape 5060">
            <a:extLst>
              <a:ext uri="{FF2B5EF4-FFF2-40B4-BE49-F238E27FC236}">
                <a16:creationId xmlns:a16="http://schemas.microsoft.com/office/drawing/2014/main" xmlns="" id="{1284518B-6A1F-41B4-93BF-CFB7C8CAF8EE}"/>
              </a:ext>
            </a:extLst>
          </p:cNvPr>
          <p:cNvSpPr/>
          <p:nvPr/>
        </p:nvSpPr>
        <p:spPr>
          <a:xfrm>
            <a:off x="4844595"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 name="Shape 5061">
            <a:extLst>
              <a:ext uri="{FF2B5EF4-FFF2-40B4-BE49-F238E27FC236}">
                <a16:creationId xmlns:a16="http://schemas.microsoft.com/office/drawing/2014/main" xmlns="" id="{C47A0D06-A7C0-4874-B9B2-646154044DBE}"/>
              </a:ext>
            </a:extLst>
          </p:cNvPr>
          <p:cNvSpPr/>
          <p:nvPr/>
        </p:nvSpPr>
        <p:spPr>
          <a:xfrm>
            <a:off x="5404838"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 name="Shape 5062">
            <a:extLst>
              <a:ext uri="{FF2B5EF4-FFF2-40B4-BE49-F238E27FC236}">
                <a16:creationId xmlns:a16="http://schemas.microsoft.com/office/drawing/2014/main" xmlns="" id="{864E32F2-CABA-4158-8A07-B54F3503E0D9}"/>
              </a:ext>
            </a:extLst>
          </p:cNvPr>
          <p:cNvSpPr/>
          <p:nvPr/>
        </p:nvSpPr>
        <p:spPr>
          <a:xfrm>
            <a:off x="7050552"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 name="Shape 5063">
            <a:extLst>
              <a:ext uri="{FF2B5EF4-FFF2-40B4-BE49-F238E27FC236}">
                <a16:creationId xmlns:a16="http://schemas.microsoft.com/office/drawing/2014/main" xmlns="" id="{44A59B10-32C9-4065-9655-40FB32C58821}"/>
              </a:ext>
            </a:extLst>
          </p:cNvPr>
          <p:cNvSpPr/>
          <p:nvPr/>
        </p:nvSpPr>
        <p:spPr>
          <a:xfrm>
            <a:off x="1566782"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 name="Shape 5064">
            <a:extLst>
              <a:ext uri="{FF2B5EF4-FFF2-40B4-BE49-F238E27FC236}">
                <a16:creationId xmlns:a16="http://schemas.microsoft.com/office/drawing/2014/main" xmlns="" id="{E4A7988E-F4A1-48A6-BB95-8FE95E4E4F09}"/>
              </a:ext>
            </a:extLst>
          </p:cNvPr>
          <p:cNvSpPr/>
          <p:nvPr/>
        </p:nvSpPr>
        <p:spPr>
          <a:xfrm>
            <a:off x="5949519"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 name="Shape 5065">
            <a:extLst>
              <a:ext uri="{FF2B5EF4-FFF2-40B4-BE49-F238E27FC236}">
                <a16:creationId xmlns:a16="http://schemas.microsoft.com/office/drawing/2014/main" xmlns="" id="{5ACF5354-1E62-4289-AF5C-1588B12396F7}"/>
              </a:ext>
            </a:extLst>
          </p:cNvPr>
          <p:cNvSpPr/>
          <p:nvPr/>
        </p:nvSpPr>
        <p:spPr>
          <a:xfrm>
            <a:off x="10330308"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 name="Shape 5066">
            <a:extLst>
              <a:ext uri="{FF2B5EF4-FFF2-40B4-BE49-F238E27FC236}">
                <a16:creationId xmlns:a16="http://schemas.microsoft.com/office/drawing/2014/main" xmlns="" id="{6E7F5EE4-82F6-4B0D-9EDE-2F053D957927}"/>
              </a:ext>
            </a:extLst>
          </p:cNvPr>
          <p:cNvSpPr/>
          <p:nvPr/>
        </p:nvSpPr>
        <p:spPr>
          <a:xfrm>
            <a:off x="3196934"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 name="Shape 5067">
            <a:extLst>
              <a:ext uri="{FF2B5EF4-FFF2-40B4-BE49-F238E27FC236}">
                <a16:creationId xmlns:a16="http://schemas.microsoft.com/office/drawing/2014/main" xmlns="" id="{74639CA1-CA99-43F9-A15B-23BF80512E61}"/>
              </a:ext>
            </a:extLst>
          </p:cNvPr>
          <p:cNvSpPr/>
          <p:nvPr/>
        </p:nvSpPr>
        <p:spPr>
          <a:xfrm>
            <a:off x="3233895"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4" name="Shape 5068">
            <a:extLst>
              <a:ext uri="{FF2B5EF4-FFF2-40B4-BE49-F238E27FC236}">
                <a16:creationId xmlns:a16="http://schemas.microsoft.com/office/drawing/2014/main" xmlns="" id="{66717E4D-E6EC-4B02-9AA6-8921CE87013D}"/>
              </a:ext>
            </a:extLst>
          </p:cNvPr>
          <p:cNvSpPr/>
          <p:nvPr/>
        </p:nvSpPr>
        <p:spPr>
          <a:xfrm>
            <a:off x="9746721"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5" name="Shape 5069">
            <a:extLst>
              <a:ext uri="{FF2B5EF4-FFF2-40B4-BE49-F238E27FC236}">
                <a16:creationId xmlns:a16="http://schemas.microsoft.com/office/drawing/2014/main" xmlns="" id="{48812CFD-3785-4059-87DD-300E28999B04}"/>
              </a:ext>
            </a:extLst>
          </p:cNvPr>
          <p:cNvSpPr/>
          <p:nvPr/>
        </p:nvSpPr>
        <p:spPr>
          <a:xfrm>
            <a:off x="5399001"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Shape 5070">
            <a:extLst>
              <a:ext uri="{FF2B5EF4-FFF2-40B4-BE49-F238E27FC236}">
                <a16:creationId xmlns:a16="http://schemas.microsoft.com/office/drawing/2014/main" xmlns="" id="{30A70217-A7AE-446F-BC37-25228A2959F5}"/>
              </a:ext>
            </a:extLst>
          </p:cNvPr>
          <p:cNvSpPr/>
          <p:nvPr/>
        </p:nvSpPr>
        <p:spPr>
          <a:xfrm>
            <a:off x="10876934"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071">
            <a:extLst>
              <a:ext uri="{FF2B5EF4-FFF2-40B4-BE49-F238E27FC236}">
                <a16:creationId xmlns:a16="http://schemas.microsoft.com/office/drawing/2014/main" xmlns="" id="{B193358B-46A6-4B77-9F07-E291009A1795}"/>
              </a:ext>
            </a:extLst>
          </p:cNvPr>
          <p:cNvSpPr/>
          <p:nvPr/>
        </p:nvSpPr>
        <p:spPr>
          <a:xfrm>
            <a:off x="10332253"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072">
            <a:extLst>
              <a:ext uri="{FF2B5EF4-FFF2-40B4-BE49-F238E27FC236}">
                <a16:creationId xmlns:a16="http://schemas.microsoft.com/office/drawing/2014/main" xmlns="" id="{8DE45B02-F38A-4931-8781-DB80C4E09FF1}"/>
              </a:ext>
            </a:extLst>
          </p:cNvPr>
          <p:cNvSpPr/>
          <p:nvPr/>
        </p:nvSpPr>
        <p:spPr>
          <a:xfrm>
            <a:off x="3753287"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Shape 5073">
            <a:extLst>
              <a:ext uri="{FF2B5EF4-FFF2-40B4-BE49-F238E27FC236}">
                <a16:creationId xmlns:a16="http://schemas.microsoft.com/office/drawing/2014/main" xmlns="" id="{E976B698-4CDA-44CE-A793-F46F7396B107}"/>
              </a:ext>
            </a:extLst>
          </p:cNvPr>
          <p:cNvSpPr/>
          <p:nvPr/>
        </p:nvSpPr>
        <p:spPr>
          <a:xfrm>
            <a:off x="3747452"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0" name="Shape 5074">
            <a:extLst>
              <a:ext uri="{FF2B5EF4-FFF2-40B4-BE49-F238E27FC236}">
                <a16:creationId xmlns:a16="http://schemas.microsoft.com/office/drawing/2014/main" xmlns="" id="{265EEBA9-BF3C-4879-890F-C284B3A2B7D4}"/>
              </a:ext>
            </a:extLst>
          </p:cNvPr>
          <p:cNvSpPr/>
          <p:nvPr/>
        </p:nvSpPr>
        <p:spPr>
          <a:xfrm>
            <a:off x="3212497"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1" name="Shape 5075">
            <a:extLst>
              <a:ext uri="{FF2B5EF4-FFF2-40B4-BE49-F238E27FC236}">
                <a16:creationId xmlns:a16="http://schemas.microsoft.com/office/drawing/2014/main" xmlns="" id="{57B8BCC4-557A-49FA-9C37-86FC338DE1B2}"/>
              </a:ext>
            </a:extLst>
          </p:cNvPr>
          <p:cNvSpPr/>
          <p:nvPr/>
        </p:nvSpPr>
        <p:spPr>
          <a:xfrm>
            <a:off x="2130916"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Shape 5076">
            <a:extLst>
              <a:ext uri="{FF2B5EF4-FFF2-40B4-BE49-F238E27FC236}">
                <a16:creationId xmlns:a16="http://schemas.microsoft.com/office/drawing/2014/main" xmlns="" id="{1B2D82D3-B4E6-4BC6-9AE3-C5779C6C4DD9}"/>
              </a:ext>
            </a:extLst>
          </p:cNvPr>
          <p:cNvSpPr/>
          <p:nvPr/>
        </p:nvSpPr>
        <p:spPr>
          <a:xfrm>
            <a:off x="4294077"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3" name="Shape 5077">
            <a:extLst>
              <a:ext uri="{FF2B5EF4-FFF2-40B4-BE49-F238E27FC236}">
                <a16:creationId xmlns:a16="http://schemas.microsoft.com/office/drawing/2014/main" xmlns="" id="{500F9698-1450-4955-9502-E60FAE503EE4}"/>
              </a:ext>
            </a:extLst>
          </p:cNvPr>
          <p:cNvSpPr/>
          <p:nvPr/>
        </p:nvSpPr>
        <p:spPr>
          <a:xfrm>
            <a:off x="7073895"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4" name="Shape 5078">
            <a:extLst>
              <a:ext uri="{FF2B5EF4-FFF2-40B4-BE49-F238E27FC236}">
                <a16:creationId xmlns:a16="http://schemas.microsoft.com/office/drawing/2014/main" xmlns="" id="{987F5527-7D91-45D0-A06C-1EDF3E058A97}"/>
              </a:ext>
            </a:extLst>
          </p:cNvPr>
          <p:cNvSpPr/>
          <p:nvPr/>
        </p:nvSpPr>
        <p:spPr>
          <a:xfrm>
            <a:off x="5408728"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5" name="Shape 5079">
            <a:extLst>
              <a:ext uri="{FF2B5EF4-FFF2-40B4-BE49-F238E27FC236}">
                <a16:creationId xmlns:a16="http://schemas.microsoft.com/office/drawing/2014/main" xmlns="" id="{CAF9677A-FDBE-4D13-A32E-A56CAFF5E0D2}"/>
              </a:ext>
            </a:extLst>
          </p:cNvPr>
          <p:cNvSpPr/>
          <p:nvPr/>
        </p:nvSpPr>
        <p:spPr>
          <a:xfrm>
            <a:off x="5930065"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6" name="Shape 5080">
            <a:extLst>
              <a:ext uri="{FF2B5EF4-FFF2-40B4-BE49-F238E27FC236}">
                <a16:creationId xmlns:a16="http://schemas.microsoft.com/office/drawing/2014/main" xmlns="" id="{2E912F4E-2E08-40E5-95D9-5BF0C771CBD9}"/>
              </a:ext>
            </a:extLst>
          </p:cNvPr>
          <p:cNvSpPr/>
          <p:nvPr/>
        </p:nvSpPr>
        <p:spPr>
          <a:xfrm>
            <a:off x="6480582"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7" name="Shape 5081">
            <a:extLst>
              <a:ext uri="{FF2B5EF4-FFF2-40B4-BE49-F238E27FC236}">
                <a16:creationId xmlns:a16="http://schemas.microsoft.com/office/drawing/2014/main" xmlns="" id="{4D799B22-CE41-4655-8943-174442C8BF0B}"/>
              </a:ext>
            </a:extLst>
          </p:cNvPr>
          <p:cNvSpPr/>
          <p:nvPr/>
        </p:nvSpPr>
        <p:spPr>
          <a:xfrm>
            <a:off x="3216388"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8" name="Shape 5082">
            <a:extLst>
              <a:ext uri="{FF2B5EF4-FFF2-40B4-BE49-F238E27FC236}">
                <a16:creationId xmlns:a16="http://schemas.microsoft.com/office/drawing/2014/main" xmlns="" id="{F5D4240E-6B8A-465B-916B-931C6E32720B}"/>
              </a:ext>
            </a:extLst>
          </p:cNvPr>
          <p:cNvSpPr/>
          <p:nvPr/>
        </p:nvSpPr>
        <p:spPr>
          <a:xfrm>
            <a:off x="2658090"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29" name="Shape 5083">
            <a:extLst>
              <a:ext uri="{FF2B5EF4-FFF2-40B4-BE49-F238E27FC236}">
                <a16:creationId xmlns:a16="http://schemas.microsoft.com/office/drawing/2014/main" xmlns="" id="{6FEB71A1-648F-4AD2-9D72-45DD9BA17E7B}"/>
              </a:ext>
            </a:extLst>
          </p:cNvPr>
          <p:cNvGrpSpPr/>
          <p:nvPr/>
        </p:nvGrpSpPr>
        <p:grpSpPr>
          <a:xfrm>
            <a:off x="4303804" y="3821969"/>
            <a:ext cx="254833" cy="251008"/>
            <a:chOff x="7197121" y="8332915"/>
            <a:chExt cx="553829" cy="543285"/>
          </a:xfrm>
          <a:solidFill>
            <a:schemeClr val="tx1">
              <a:lumMod val="95000"/>
              <a:lumOff val="5000"/>
            </a:schemeClr>
          </a:solidFill>
        </p:grpSpPr>
        <p:sp>
          <p:nvSpPr>
            <p:cNvPr id="30" name="Shape 5084">
              <a:extLst>
                <a:ext uri="{FF2B5EF4-FFF2-40B4-BE49-F238E27FC236}">
                  <a16:creationId xmlns:a16="http://schemas.microsoft.com/office/drawing/2014/main" xmlns="" id="{C5D58754-07CE-4FA8-B05A-1220DFE35D2B}"/>
                </a:ext>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5085">
              <a:extLst>
                <a:ext uri="{FF2B5EF4-FFF2-40B4-BE49-F238E27FC236}">
                  <a16:creationId xmlns:a16="http://schemas.microsoft.com/office/drawing/2014/main" xmlns="" id="{380AB175-087D-40D2-8BEA-521264C47162}"/>
                </a:ext>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32" name="Shape 5086">
            <a:extLst>
              <a:ext uri="{FF2B5EF4-FFF2-40B4-BE49-F238E27FC236}">
                <a16:creationId xmlns:a16="http://schemas.microsoft.com/office/drawing/2014/main" xmlns="" id="{31D2FC92-3B7C-4506-8380-8CC7CC578600}"/>
              </a:ext>
            </a:extLst>
          </p:cNvPr>
          <p:cNvSpPr/>
          <p:nvPr/>
        </p:nvSpPr>
        <p:spPr>
          <a:xfrm>
            <a:off x="10330308"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3" name="Shape 5087">
            <a:extLst>
              <a:ext uri="{FF2B5EF4-FFF2-40B4-BE49-F238E27FC236}">
                <a16:creationId xmlns:a16="http://schemas.microsoft.com/office/drawing/2014/main" xmlns="" id="{4F096F9D-EA2A-4C52-AB62-ADF8699A45B6}"/>
              </a:ext>
            </a:extLst>
          </p:cNvPr>
          <p:cNvSpPr/>
          <p:nvPr/>
        </p:nvSpPr>
        <p:spPr>
          <a:xfrm>
            <a:off x="9260399"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4" name="Shape 5088">
            <a:extLst>
              <a:ext uri="{FF2B5EF4-FFF2-40B4-BE49-F238E27FC236}">
                <a16:creationId xmlns:a16="http://schemas.microsoft.com/office/drawing/2014/main" xmlns="" id="{C4BE3399-EBA8-4B69-8F2B-6324E58D1F59}"/>
              </a:ext>
            </a:extLst>
          </p:cNvPr>
          <p:cNvSpPr/>
          <p:nvPr/>
        </p:nvSpPr>
        <p:spPr>
          <a:xfrm>
            <a:off x="10857481"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5" name="Shape 5089">
            <a:extLst>
              <a:ext uri="{FF2B5EF4-FFF2-40B4-BE49-F238E27FC236}">
                <a16:creationId xmlns:a16="http://schemas.microsoft.com/office/drawing/2014/main" xmlns="" id="{C3BB4800-0215-416C-A487-005F280C7E76}"/>
              </a:ext>
            </a:extLst>
          </p:cNvPr>
          <p:cNvSpPr/>
          <p:nvPr/>
        </p:nvSpPr>
        <p:spPr>
          <a:xfrm>
            <a:off x="9744776"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6" name="Shape 5090">
            <a:extLst>
              <a:ext uri="{FF2B5EF4-FFF2-40B4-BE49-F238E27FC236}">
                <a16:creationId xmlns:a16="http://schemas.microsoft.com/office/drawing/2014/main" xmlns="" id="{FE588128-1347-49A7-842C-C718FB40B4AA}"/>
              </a:ext>
            </a:extLst>
          </p:cNvPr>
          <p:cNvSpPr/>
          <p:nvPr/>
        </p:nvSpPr>
        <p:spPr>
          <a:xfrm>
            <a:off x="10900277"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7" name="Shape 5091">
            <a:extLst>
              <a:ext uri="{FF2B5EF4-FFF2-40B4-BE49-F238E27FC236}">
                <a16:creationId xmlns:a16="http://schemas.microsoft.com/office/drawing/2014/main" xmlns="" id="{11430C72-FBF1-471F-844D-8B0A18E5CCEF}"/>
              </a:ext>
            </a:extLst>
          </p:cNvPr>
          <p:cNvSpPr/>
          <p:nvPr/>
        </p:nvSpPr>
        <p:spPr>
          <a:xfrm>
            <a:off x="6007877"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8" name="Shape 5092">
            <a:extLst>
              <a:ext uri="{FF2B5EF4-FFF2-40B4-BE49-F238E27FC236}">
                <a16:creationId xmlns:a16="http://schemas.microsoft.com/office/drawing/2014/main" xmlns="" id="{FA06B7D2-ECF6-44A6-A415-778B0B55941C}"/>
              </a:ext>
            </a:extLst>
          </p:cNvPr>
          <p:cNvSpPr/>
          <p:nvPr/>
        </p:nvSpPr>
        <p:spPr>
          <a:xfrm>
            <a:off x="5399001"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39" name="Shape 5093">
            <a:extLst>
              <a:ext uri="{FF2B5EF4-FFF2-40B4-BE49-F238E27FC236}">
                <a16:creationId xmlns:a16="http://schemas.microsoft.com/office/drawing/2014/main" xmlns="" id="{B0ABEE7D-3385-4024-9E8B-BD16A812BD4C}"/>
              </a:ext>
            </a:extLst>
          </p:cNvPr>
          <p:cNvGrpSpPr/>
          <p:nvPr/>
        </p:nvGrpSpPr>
        <p:grpSpPr>
          <a:xfrm>
            <a:off x="4887391" y="3808349"/>
            <a:ext cx="177021" cy="274357"/>
            <a:chOff x="8527946" y="7535335"/>
            <a:chExt cx="385131" cy="596900"/>
          </a:xfrm>
          <a:solidFill>
            <a:schemeClr val="tx1">
              <a:lumMod val="95000"/>
              <a:lumOff val="5000"/>
            </a:schemeClr>
          </a:solidFill>
        </p:grpSpPr>
        <p:sp>
          <p:nvSpPr>
            <p:cNvPr id="40" name="Shape 5094">
              <a:extLst>
                <a:ext uri="{FF2B5EF4-FFF2-40B4-BE49-F238E27FC236}">
                  <a16:creationId xmlns:a16="http://schemas.microsoft.com/office/drawing/2014/main" xmlns="" id="{02BAF0F8-53A4-44B7-B268-F0D607791E04}"/>
                </a:ext>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1" name="Shape 5095">
              <a:extLst>
                <a:ext uri="{FF2B5EF4-FFF2-40B4-BE49-F238E27FC236}">
                  <a16:creationId xmlns:a16="http://schemas.microsoft.com/office/drawing/2014/main" xmlns="" id="{8B59E9DD-CF61-44E5-BEE4-5914E5206D81}"/>
                </a:ext>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2" name="Shape 5096">
              <a:extLst>
                <a:ext uri="{FF2B5EF4-FFF2-40B4-BE49-F238E27FC236}">
                  <a16:creationId xmlns:a16="http://schemas.microsoft.com/office/drawing/2014/main" xmlns="" id="{6042687B-553F-452D-979E-4F04CF06E98B}"/>
                </a:ext>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sp>
        <p:nvSpPr>
          <p:cNvPr id="43" name="Shape 5098">
            <a:extLst>
              <a:ext uri="{FF2B5EF4-FFF2-40B4-BE49-F238E27FC236}">
                <a16:creationId xmlns:a16="http://schemas.microsoft.com/office/drawing/2014/main" xmlns="" id="{8AE59CBD-D6D6-418A-BDEB-C16B31FBD473}"/>
              </a:ext>
            </a:extLst>
          </p:cNvPr>
          <p:cNvSpPr/>
          <p:nvPr/>
        </p:nvSpPr>
        <p:spPr>
          <a:xfrm>
            <a:off x="4867938"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4" name="Shape 5099">
            <a:extLst>
              <a:ext uri="{FF2B5EF4-FFF2-40B4-BE49-F238E27FC236}">
                <a16:creationId xmlns:a16="http://schemas.microsoft.com/office/drawing/2014/main" xmlns="" id="{51C9EB68-B2FE-450B-ACA1-59E08A372749}"/>
              </a:ext>
            </a:extLst>
          </p:cNvPr>
          <p:cNvSpPr/>
          <p:nvPr/>
        </p:nvSpPr>
        <p:spPr>
          <a:xfrm>
            <a:off x="8667086"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5" name="Shape 5100">
            <a:extLst>
              <a:ext uri="{FF2B5EF4-FFF2-40B4-BE49-F238E27FC236}">
                <a16:creationId xmlns:a16="http://schemas.microsoft.com/office/drawing/2014/main" xmlns="" id="{A4C101B5-3810-460E-962D-F7664E80CD4F}"/>
              </a:ext>
            </a:extLst>
          </p:cNvPr>
          <p:cNvSpPr/>
          <p:nvPr/>
        </p:nvSpPr>
        <p:spPr>
          <a:xfrm>
            <a:off x="9203985"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6" name="Shape 5101">
            <a:extLst>
              <a:ext uri="{FF2B5EF4-FFF2-40B4-BE49-F238E27FC236}">
                <a16:creationId xmlns:a16="http://schemas.microsoft.com/office/drawing/2014/main" xmlns="" id="{0ECADD6B-F019-4B85-B03F-68E8755652C8}"/>
              </a:ext>
            </a:extLst>
          </p:cNvPr>
          <p:cNvSpPr/>
          <p:nvPr/>
        </p:nvSpPr>
        <p:spPr>
          <a:xfrm>
            <a:off x="7034990"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7" name="Shape 5102">
            <a:extLst>
              <a:ext uri="{FF2B5EF4-FFF2-40B4-BE49-F238E27FC236}">
                <a16:creationId xmlns:a16="http://schemas.microsoft.com/office/drawing/2014/main" xmlns="" id="{5402CE51-5C74-4ED1-993E-831A62C8D131}"/>
              </a:ext>
            </a:extLst>
          </p:cNvPr>
          <p:cNvSpPr/>
          <p:nvPr/>
        </p:nvSpPr>
        <p:spPr>
          <a:xfrm>
            <a:off x="8126296"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8" name="Shape 5103">
            <a:extLst>
              <a:ext uri="{FF2B5EF4-FFF2-40B4-BE49-F238E27FC236}">
                <a16:creationId xmlns:a16="http://schemas.microsoft.com/office/drawing/2014/main" xmlns="" id="{4C5916CD-745C-4044-B098-1ECE240D1FDD}"/>
              </a:ext>
            </a:extLst>
          </p:cNvPr>
          <p:cNvSpPr/>
          <p:nvPr/>
        </p:nvSpPr>
        <p:spPr>
          <a:xfrm>
            <a:off x="1576510"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9" name="Shape 5104">
            <a:extLst>
              <a:ext uri="{FF2B5EF4-FFF2-40B4-BE49-F238E27FC236}">
                <a16:creationId xmlns:a16="http://schemas.microsoft.com/office/drawing/2014/main" xmlns="" id="{50946196-2FB1-4E9F-AC37-6D0EA9E22FA9}"/>
              </a:ext>
            </a:extLst>
          </p:cNvPr>
          <p:cNvSpPr/>
          <p:nvPr/>
        </p:nvSpPr>
        <p:spPr>
          <a:xfrm>
            <a:off x="3757177"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0" name="Shape 5105">
            <a:extLst>
              <a:ext uri="{FF2B5EF4-FFF2-40B4-BE49-F238E27FC236}">
                <a16:creationId xmlns:a16="http://schemas.microsoft.com/office/drawing/2014/main" xmlns="" id="{7CD7E6A4-B7F5-4B05-9144-429EBE4E5E90}"/>
              </a:ext>
            </a:extLst>
          </p:cNvPr>
          <p:cNvSpPr/>
          <p:nvPr/>
        </p:nvSpPr>
        <p:spPr>
          <a:xfrm>
            <a:off x="5930066"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1" name="Shape 5106">
            <a:extLst>
              <a:ext uri="{FF2B5EF4-FFF2-40B4-BE49-F238E27FC236}">
                <a16:creationId xmlns:a16="http://schemas.microsoft.com/office/drawing/2014/main" xmlns="" id="{D602BED9-67AC-4262-A59A-DDD3D667E9C2}"/>
              </a:ext>
            </a:extLst>
          </p:cNvPr>
          <p:cNvSpPr/>
          <p:nvPr/>
        </p:nvSpPr>
        <p:spPr>
          <a:xfrm>
            <a:off x="7566052"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2" name="Shape 5107">
            <a:extLst>
              <a:ext uri="{FF2B5EF4-FFF2-40B4-BE49-F238E27FC236}">
                <a16:creationId xmlns:a16="http://schemas.microsoft.com/office/drawing/2014/main" xmlns="" id="{399BEC20-55E6-45D8-93E0-F0DBB89DACCC}"/>
              </a:ext>
            </a:extLst>
          </p:cNvPr>
          <p:cNvSpPr/>
          <p:nvPr/>
        </p:nvSpPr>
        <p:spPr>
          <a:xfrm>
            <a:off x="3202771"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3" name="Shape 5108">
            <a:extLst>
              <a:ext uri="{FF2B5EF4-FFF2-40B4-BE49-F238E27FC236}">
                <a16:creationId xmlns:a16="http://schemas.microsoft.com/office/drawing/2014/main" xmlns="" id="{52FD6267-6888-42D1-91D3-A225A3641856}"/>
              </a:ext>
            </a:extLst>
          </p:cNvPr>
          <p:cNvSpPr/>
          <p:nvPr/>
        </p:nvSpPr>
        <p:spPr>
          <a:xfrm>
            <a:off x="2710613"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4" name="Shape 5109">
            <a:extLst>
              <a:ext uri="{FF2B5EF4-FFF2-40B4-BE49-F238E27FC236}">
                <a16:creationId xmlns:a16="http://schemas.microsoft.com/office/drawing/2014/main" xmlns="" id="{26971B9F-138C-46C9-AD15-0B13A8075C6B}"/>
              </a:ext>
            </a:extLst>
          </p:cNvPr>
          <p:cNvSpPr/>
          <p:nvPr/>
        </p:nvSpPr>
        <p:spPr>
          <a:xfrm>
            <a:off x="10853591"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5" name="Shape 5110">
            <a:extLst>
              <a:ext uri="{FF2B5EF4-FFF2-40B4-BE49-F238E27FC236}">
                <a16:creationId xmlns:a16="http://schemas.microsoft.com/office/drawing/2014/main" xmlns="" id="{8BA370A4-E08A-4A81-A414-005FBB3A018A}"/>
              </a:ext>
            </a:extLst>
          </p:cNvPr>
          <p:cNvSpPr/>
          <p:nvPr/>
        </p:nvSpPr>
        <p:spPr>
          <a:xfrm>
            <a:off x="9231221"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6" name="Shape 5111">
            <a:extLst>
              <a:ext uri="{FF2B5EF4-FFF2-40B4-BE49-F238E27FC236}">
                <a16:creationId xmlns:a16="http://schemas.microsoft.com/office/drawing/2014/main" xmlns="" id="{209C2D3A-5258-44D8-AA91-706DD3B7EAA1}"/>
              </a:ext>
            </a:extLst>
          </p:cNvPr>
          <p:cNvSpPr/>
          <p:nvPr/>
        </p:nvSpPr>
        <p:spPr>
          <a:xfrm>
            <a:off x="4323257"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7" name="Shape 5112">
            <a:extLst>
              <a:ext uri="{FF2B5EF4-FFF2-40B4-BE49-F238E27FC236}">
                <a16:creationId xmlns:a16="http://schemas.microsoft.com/office/drawing/2014/main" xmlns="" id="{34CEEB1C-CC1D-4903-A20E-CC36928F568B}"/>
              </a:ext>
            </a:extLst>
          </p:cNvPr>
          <p:cNvSpPr/>
          <p:nvPr/>
        </p:nvSpPr>
        <p:spPr>
          <a:xfrm>
            <a:off x="9217603"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8" name="Shape 5113">
            <a:extLst>
              <a:ext uri="{FF2B5EF4-FFF2-40B4-BE49-F238E27FC236}">
                <a16:creationId xmlns:a16="http://schemas.microsoft.com/office/drawing/2014/main" xmlns="" id="{0D8BBCCA-3C42-4CFC-AACB-6492B3A4D26A}"/>
              </a:ext>
            </a:extLst>
          </p:cNvPr>
          <p:cNvSpPr/>
          <p:nvPr/>
        </p:nvSpPr>
        <p:spPr>
          <a:xfrm>
            <a:off x="2130916"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9" name="Shape 5114">
            <a:extLst>
              <a:ext uri="{FF2B5EF4-FFF2-40B4-BE49-F238E27FC236}">
                <a16:creationId xmlns:a16="http://schemas.microsoft.com/office/drawing/2014/main" xmlns="" id="{66EB636F-31D6-493D-A0A5-65C5A4A5F397}"/>
              </a:ext>
            </a:extLst>
          </p:cNvPr>
          <p:cNvSpPr/>
          <p:nvPr/>
        </p:nvSpPr>
        <p:spPr>
          <a:xfrm>
            <a:off x="7575780"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0" name="Shape 5115">
            <a:extLst>
              <a:ext uri="{FF2B5EF4-FFF2-40B4-BE49-F238E27FC236}">
                <a16:creationId xmlns:a16="http://schemas.microsoft.com/office/drawing/2014/main" xmlns="" id="{F0A6BDEF-EEAF-45F5-AA75-DBADFBD245FC}"/>
              </a:ext>
            </a:extLst>
          </p:cNvPr>
          <p:cNvSpPr/>
          <p:nvPr/>
        </p:nvSpPr>
        <p:spPr>
          <a:xfrm>
            <a:off x="1580400"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1" name="Shape 5116">
            <a:extLst>
              <a:ext uri="{FF2B5EF4-FFF2-40B4-BE49-F238E27FC236}">
                <a16:creationId xmlns:a16="http://schemas.microsoft.com/office/drawing/2014/main" xmlns="" id="{92717123-E243-4C2B-AF27-41F5D1B9D570}"/>
              </a:ext>
            </a:extLst>
          </p:cNvPr>
          <p:cNvSpPr/>
          <p:nvPr/>
        </p:nvSpPr>
        <p:spPr>
          <a:xfrm>
            <a:off x="8676814"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2" name="Shape 5117">
            <a:extLst>
              <a:ext uri="{FF2B5EF4-FFF2-40B4-BE49-F238E27FC236}">
                <a16:creationId xmlns:a16="http://schemas.microsoft.com/office/drawing/2014/main" xmlns="" id="{AB238AB0-031A-41BD-90A5-5255458DD2EC}"/>
              </a:ext>
            </a:extLst>
          </p:cNvPr>
          <p:cNvSpPr/>
          <p:nvPr/>
        </p:nvSpPr>
        <p:spPr>
          <a:xfrm>
            <a:off x="8116570"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3" name="Shape 5118">
            <a:extLst>
              <a:ext uri="{FF2B5EF4-FFF2-40B4-BE49-F238E27FC236}">
                <a16:creationId xmlns:a16="http://schemas.microsoft.com/office/drawing/2014/main" xmlns="" id="{B6BF895F-0B80-4008-B525-12C0E52275FD}"/>
              </a:ext>
            </a:extLst>
          </p:cNvPr>
          <p:cNvSpPr/>
          <p:nvPr/>
        </p:nvSpPr>
        <p:spPr>
          <a:xfrm>
            <a:off x="3747452"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4" name="Shape 5119">
            <a:extLst>
              <a:ext uri="{FF2B5EF4-FFF2-40B4-BE49-F238E27FC236}">
                <a16:creationId xmlns:a16="http://schemas.microsoft.com/office/drawing/2014/main" xmlns="" id="{FC4F7AA6-7A0F-4508-940D-5B9DBD401B90}"/>
              </a:ext>
            </a:extLst>
          </p:cNvPr>
          <p:cNvSpPr/>
          <p:nvPr/>
        </p:nvSpPr>
        <p:spPr>
          <a:xfrm>
            <a:off x="4873773"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5" name="Shape 5120">
            <a:extLst>
              <a:ext uri="{FF2B5EF4-FFF2-40B4-BE49-F238E27FC236}">
                <a16:creationId xmlns:a16="http://schemas.microsoft.com/office/drawing/2014/main" xmlns="" id="{3495246F-45C5-48AF-A249-B8B5E8CBA23B}"/>
              </a:ext>
            </a:extLst>
          </p:cNvPr>
          <p:cNvSpPr/>
          <p:nvPr/>
        </p:nvSpPr>
        <p:spPr>
          <a:xfrm>
            <a:off x="6503925"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6" name="Shape 5121">
            <a:extLst>
              <a:ext uri="{FF2B5EF4-FFF2-40B4-BE49-F238E27FC236}">
                <a16:creationId xmlns:a16="http://schemas.microsoft.com/office/drawing/2014/main" xmlns="" id="{CD600A11-2399-4EF6-A2F2-5CEBD941311F}"/>
              </a:ext>
            </a:extLst>
          </p:cNvPr>
          <p:cNvSpPr/>
          <p:nvPr/>
        </p:nvSpPr>
        <p:spPr>
          <a:xfrm>
            <a:off x="10293347"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7" name="Shape 5122">
            <a:extLst>
              <a:ext uri="{FF2B5EF4-FFF2-40B4-BE49-F238E27FC236}">
                <a16:creationId xmlns:a16="http://schemas.microsoft.com/office/drawing/2014/main" xmlns="" id="{3986917D-EED8-4591-9E05-23123D49FADA}"/>
              </a:ext>
            </a:extLst>
          </p:cNvPr>
          <p:cNvSpPr/>
          <p:nvPr/>
        </p:nvSpPr>
        <p:spPr>
          <a:xfrm>
            <a:off x="5939791"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8" name="Shape 5123">
            <a:extLst>
              <a:ext uri="{FF2B5EF4-FFF2-40B4-BE49-F238E27FC236}">
                <a16:creationId xmlns:a16="http://schemas.microsoft.com/office/drawing/2014/main" xmlns="" id="{5B546930-F5D3-4C42-BB76-9D5A4FDA5369}"/>
              </a:ext>
            </a:extLst>
          </p:cNvPr>
          <p:cNvSpPr/>
          <p:nvPr/>
        </p:nvSpPr>
        <p:spPr>
          <a:xfrm>
            <a:off x="2111463"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9" name="Shape 5124">
            <a:extLst>
              <a:ext uri="{FF2B5EF4-FFF2-40B4-BE49-F238E27FC236}">
                <a16:creationId xmlns:a16="http://schemas.microsoft.com/office/drawing/2014/main" xmlns="" id="{E02D531E-0658-4B89-AA14-963E0B740291}"/>
              </a:ext>
            </a:extLst>
          </p:cNvPr>
          <p:cNvSpPr/>
          <p:nvPr/>
        </p:nvSpPr>
        <p:spPr>
          <a:xfrm>
            <a:off x="2169822"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0" name="Shape 5125">
            <a:extLst>
              <a:ext uri="{FF2B5EF4-FFF2-40B4-BE49-F238E27FC236}">
                <a16:creationId xmlns:a16="http://schemas.microsoft.com/office/drawing/2014/main" xmlns="" id="{E15AAF30-C70E-4A80-AA22-E39F944ABAB4}"/>
              </a:ext>
            </a:extLst>
          </p:cNvPr>
          <p:cNvSpPr/>
          <p:nvPr/>
        </p:nvSpPr>
        <p:spPr>
          <a:xfrm>
            <a:off x="9727270"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1" name="Shape 5126">
            <a:extLst>
              <a:ext uri="{FF2B5EF4-FFF2-40B4-BE49-F238E27FC236}">
                <a16:creationId xmlns:a16="http://schemas.microsoft.com/office/drawing/2014/main" xmlns="" id="{02E74624-5ADF-45BE-8303-5CC4671018D7}"/>
              </a:ext>
            </a:extLst>
          </p:cNvPr>
          <p:cNvSpPr/>
          <p:nvPr/>
        </p:nvSpPr>
        <p:spPr>
          <a:xfrm>
            <a:off x="7050551"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2" name="Shape 5127">
            <a:extLst>
              <a:ext uri="{FF2B5EF4-FFF2-40B4-BE49-F238E27FC236}">
                <a16:creationId xmlns:a16="http://schemas.microsoft.com/office/drawing/2014/main" xmlns="" id="{3C02062C-7D53-4A63-9F64-6841553A1260}"/>
              </a:ext>
            </a:extLst>
          </p:cNvPr>
          <p:cNvSpPr/>
          <p:nvPr/>
        </p:nvSpPr>
        <p:spPr>
          <a:xfrm>
            <a:off x="8663196"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3" name="Shape 5128">
            <a:extLst>
              <a:ext uri="{FF2B5EF4-FFF2-40B4-BE49-F238E27FC236}">
                <a16:creationId xmlns:a16="http://schemas.microsoft.com/office/drawing/2014/main" xmlns="" id="{93DC9C23-E819-4710-AE5E-06666DA7B50E}"/>
              </a:ext>
            </a:extLst>
          </p:cNvPr>
          <p:cNvSpPr/>
          <p:nvPr/>
        </p:nvSpPr>
        <p:spPr>
          <a:xfrm>
            <a:off x="9203985"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4" name="Shape 5129">
            <a:extLst>
              <a:ext uri="{FF2B5EF4-FFF2-40B4-BE49-F238E27FC236}">
                <a16:creationId xmlns:a16="http://schemas.microsoft.com/office/drawing/2014/main" xmlns="" id="{AA4EADCC-71AC-44CF-82EB-4B3EAD11DFF3}"/>
              </a:ext>
            </a:extLst>
          </p:cNvPr>
          <p:cNvSpPr/>
          <p:nvPr/>
        </p:nvSpPr>
        <p:spPr>
          <a:xfrm>
            <a:off x="1566782"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5" name="Shape 5130">
            <a:extLst>
              <a:ext uri="{FF2B5EF4-FFF2-40B4-BE49-F238E27FC236}">
                <a16:creationId xmlns:a16="http://schemas.microsoft.com/office/drawing/2014/main" xmlns="" id="{7FA47704-90C8-4712-8519-E3BA585583E1}"/>
              </a:ext>
            </a:extLst>
          </p:cNvPr>
          <p:cNvSpPr/>
          <p:nvPr/>
        </p:nvSpPr>
        <p:spPr>
          <a:xfrm>
            <a:off x="2111463"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6" name="Shape 5131">
            <a:extLst>
              <a:ext uri="{FF2B5EF4-FFF2-40B4-BE49-F238E27FC236}">
                <a16:creationId xmlns:a16="http://schemas.microsoft.com/office/drawing/2014/main" xmlns="" id="{A4BC824E-D591-4B19-A25D-C93BAF921E19}"/>
              </a:ext>
            </a:extLst>
          </p:cNvPr>
          <p:cNvSpPr/>
          <p:nvPr/>
        </p:nvSpPr>
        <p:spPr>
          <a:xfrm>
            <a:off x="4877664"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7" name="Shape 5132">
            <a:extLst>
              <a:ext uri="{FF2B5EF4-FFF2-40B4-BE49-F238E27FC236}">
                <a16:creationId xmlns:a16="http://schemas.microsoft.com/office/drawing/2014/main" xmlns="" id="{70CFB4B3-F3F2-48A4-ABF2-B3E342F36586}"/>
              </a:ext>
            </a:extLst>
          </p:cNvPr>
          <p:cNvSpPr/>
          <p:nvPr/>
        </p:nvSpPr>
        <p:spPr>
          <a:xfrm>
            <a:off x="5385384"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8" name="Shape 5133">
            <a:extLst>
              <a:ext uri="{FF2B5EF4-FFF2-40B4-BE49-F238E27FC236}">
                <a16:creationId xmlns:a16="http://schemas.microsoft.com/office/drawing/2014/main" xmlns="" id="{75E15115-902F-48C5-BBDE-E408A35E6F91}"/>
              </a:ext>
            </a:extLst>
          </p:cNvPr>
          <p:cNvSpPr/>
          <p:nvPr/>
        </p:nvSpPr>
        <p:spPr>
          <a:xfrm>
            <a:off x="1580400"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9" name="Shape 5134">
            <a:extLst>
              <a:ext uri="{FF2B5EF4-FFF2-40B4-BE49-F238E27FC236}">
                <a16:creationId xmlns:a16="http://schemas.microsoft.com/office/drawing/2014/main" xmlns="" id="{316D18F6-738A-4F76-995A-F860044B1256}"/>
              </a:ext>
            </a:extLst>
          </p:cNvPr>
          <p:cNvSpPr/>
          <p:nvPr/>
        </p:nvSpPr>
        <p:spPr>
          <a:xfrm>
            <a:off x="8672923"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0" name="Shape 5135">
            <a:extLst>
              <a:ext uri="{FF2B5EF4-FFF2-40B4-BE49-F238E27FC236}">
                <a16:creationId xmlns:a16="http://schemas.microsoft.com/office/drawing/2014/main" xmlns="" id="{9CDC000C-E0C8-4212-8C9E-B85370367B9A}"/>
              </a:ext>
            </a:extLst>
          </p:cNvPr>
          <p:cNvSpPr/>
          <p:nvPr/>
        </p:nvSpPr>
        <p:spPr>
          <a:xfrm>
            <a:off x="2667816"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1" name="Shape 5136">
            <a:extLst>
              <a:ext uri="{FF2B5EF4-FFF2-40B4-BE49-F238E27FC236}">
                <a16:creationId xmlns:a16="http://schemas.microsoft.com/office/drawing/2014/main" xmlns="" id="{9857EF04-4C0F-4CC3-BC9B-8EC2EB07ED13}"/>
              </a:ext>
            </a:extLst>
          </p:cNvPr>
          <p:cNvSpPr/>
          <p:nvPr/>
        </p:nvSpPr>
        <p:spPr>
          <a:xfrm>
            <a:off x="6474746"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2" name="Shape 5137">
            <a:extLst>
              <a:ext uri="{FF2B5EF4-FFF2-40B4-BE49-F238E27FC236}">
                <a16:creationId xmlns:a16="http://schemas.microsoft.com/office/drawing/2014/main" xmlns="" id="{6957E674-60B1-49F0-8376-34AF5A186B00}"/>
              </a:ext>
            </a:extLst>
          </p:cNvPr>
          <p:cNvSpPr/>
          <p:nvPr/>
        </p:nvSpPr>
        <p:spPr>
          <a:xfrm>
            <a:off x="7575780"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3" name="Shape 5138">
            <a:extLst>
              <a:ext uri="{FF2B5EF4-FFF2-40B4-BE49-F238E27FC236}">
                <a16:creationId xmlns:a16="http://schemas.microsoft.com/office/drawing/2014/main" xmlns="" id="{635DBA5A-6666-4874-9AC9-749D7668E8CF}"/>
              </a:ext>
            </a:extLst>
          </p:cNvPr>
          <p:cNvSpPr/>
          <p:nvPr/>
        </p:nvSpPr>
        <p:spPr>
          <a:xfrm>
            <a:off x="2658090"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4" name="Shape 5139">
            <a:extLst>
              <a:ext uri="{FF2B5EF4-FFF2-40B4-BE49-F238E27FC236}">
                <a16:creationId xmlns:a16="http://schemas.microsoft.com/office/drawing/2014/main" xmlns="" id="{FE8480FC-5E41-4412-960C-22D0F7C938FF}"/>
              </a:ext>
            </a:extLst>
          </p:cNvPr>
          <p:cNvSpPr/>
          <p:nvPr/>
        </p:nvSpPr>
        <p:spPr>
          <a:xfrm>
            <a:off x="3202771"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5" name="Shape 5140">
            <a:extLst>
              <a:ext uri="{FF2B5EF4-FFF2-40B4-BE49-F238E27FC236}">
                <a16:creationId xmlns:a16="http://schemas.microsoft.com/office/drawing/2014/main" xmlns="" id="{6F921DE1-92C4-4810-A70F-506E65B2E676}"/>
              </a:ext>
            </a:extLst>
          </p:cNvPr>
          <p:cNvSpPr/>
          <p:nvPr/>
        </p:nvSpPr>
        <p:spPr>
          <a:xfrm>
            <a:off x="3747452"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6" name="Shape 5141">
            <a:extLst>
              <a:ext uri="{FF2B5EF4-FFF2-40B4-BE49-F238E27FC236}">
                <a16:creationId xmlns:a16="http://schemas.microsoft.com/office/drawing/2014/main" xmlns="" id="{F00E131F-86D2-40D4-97E5-0F61CD6F7BFE}"/>
              </a:ext>
            </a:extLst>
          </p:cNvPr>
          <p:cNvSpPr/>
          <p:nvPr/>
        </p:nvSpPr>
        <p:spPr>
          <a:xfrm>
            <a:off x="4294077"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7" name="Shape 5142">
            <a:extLst>
              <a:ext uri="{FF2B5EF4-FFF2-40B4-BE49-F238E27FC236}">
                <a16:creationId xmlns:a16="http://schemas.microsoft.com/office/drawing/2014/main" xmlns="" id="{DA81E3C1-8449-4F2B-B48F-97BF1BF55945}"/>
              </a:ext>
            </a:extLst>
          </p:cNvPr>
          <p:cNvSpPr/>
          <p:nvPr/>
        </p:nvSpPr>
        <p:spPr>
          <a:xfrm>
            <a:off x="6474746"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8" name="Shape 5143">
            <a:extLst>
              <a:ext uri="{FF2B5EF4-FFF2-40B4-BE49-F238E27FC236}">
                <a16:creationId xmlns:a16="http://schemas.microsoft.com/office/drawing/2014/main" xmlns="" id="{CEF4D020-5174-4ABD-B7FD-A327AA8175E0}"/>
              </a:ext>
            </a:extLst>
          </p:cNvPr>
          <p:cNvSpPr/>
          <p:nvPr/>
        </p:nvSpPr>
        <p:spPr>
          <a:xfrm>
            <a:off x="7021372"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9" name="Shape 5144">
            <a:extLst>
              <a:ext uri="{FF2B5EF4-FFF2-40B4-BE49-F238E27FC236}">
                <a16:creationId xmlns:a16="http://schemas.microsoft.com/office/drawing/2014/main" xmlns="" id="{6C625D7E-C1CE-4878-A194-44A7C9E7504E}"/>
              </a:ext>
            </a:extLst>
          </p:cNvPr>
          <p:cNvSpPr/>
          <p:nvPr/>
        </p:nvSpPr>
        <p:spPr>
          <a:xfrm>
            <a:off x="8112680"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0" name="Shape 5145">
            <a:extLst>
              <a:ext uri="{FF2B5EF4-FFF2-40B4-BE49-F238E27FC236}">
                <a16:creationId xmlns:a16="http://schemas.microsoft.com/office/drawing/2014/main" xmlns="" id="{1F241A65-74DE-47FF-9EAD-AFCD4B08D364}"/>
              </a:ext>
            </a:extLst>
          </p:cNvPr>
          <p:cNvSpPr/>
          <p:nvPr/>
        </p:nvSpPr>
        <p:spPr>
          <a:xfrm>
            <a:off x="3747452"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1" name="Shape 5146">
            <a:extLst>
              <a:ext uri="{FF2B5EF4-FFF2-40B4-BE49-F238E27FC236}">
                <a16:creationId xmlns:a16="http://schemas.microsoft.com/office/drawing/2014/main" xmlns="" id="{019A95AF-438E-4F81-B866-3DF66A35BE60}"/>
              </a:ext>
            </a:extLst>
          </p:cNvPr>
          <p:cNvSpPr/>
          <p:nvPr/>
        </p:nvSpPr>
        <p:spPr>
          <a:xfrm>
            <a:off x="6474746"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2" name="Shape 5147">
            <a:extLst>
              <a:ext uri="{FF2B5EF4-FFF2-40B4-BE49-F238E27FC236}">
                <a16:creationId xmlns:a16="http://schemas.microsoft.com/office/drawing/2014/main" xmlns="" id="{8FF41C6D-A217-4B70-82C2-BCE4BD7AB28B}"/>
              </a:ext>
            </a:extLst>
          </p:cNvPr>
          <p:cNvSpPr/>
          <p:nvPr/>
        </p:nvSpPr>
        <p:spPr>
          <a:xfrm>
            <a:off x="8657361"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3" name="Shape 5148">
            <a:extLst>
              <a:ext uri="{FF2B5EF4-FFF2-40B4-BE49-F238E27FC236}">
                <a16:creationId xmlns:a16="http://schemas.microsoft.com/office/drawing/2014/main" xmlns="" id="{F014A9A3-17AD-4E83-9826-DB169563270E}"/>
              </a:ext>
            </a:extLst>
          </p:cNvPr>
          <p:cNvSpPr/>
          <p:nvPr/>
        </p:nvSpPr>
        <p:spPr>
          <a:xfrm>
            <a:off x="2658090"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4" name="Shape 5149">
            <a:extLst>
              <a:ext uri="{FF2B5EF4-FFF2-40B4-BE49-F238E27FC236}">
                <a16:creationId xmlns:a16="http://schemas.microsoft.com/office/drawing/2014/main" xmlns="" id="{97336825-C2F7-4FE4-ADA8-B0E90DD2E575}"/>
              </a:ext>
            </a:extLst>
          </p:cNvPr>
          <p:cNvSpPr/>
          <p:nvPr/>
        </p:nvSpPr>
        <p:spPr>
          <a:xfrm>
            <a:off x="7595233"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5" name="Shape 5150">
            <a:extLst>
              <a:ext uri="{FF2B5EF4-FFF2-40B4-BE49-F238E27FC236}">
                <a16:creationId xmlns:a16="http://schemas.microsoft.com/office/drawing/2014/main" xmlns="" id="{6E09B2FA-D35E-440F-A95D-E6EA96AF6689}"/>
              </a:ext>
            </a:extLst>
          </p:cNvPr>
          <p:cNvSpPr/>
          <p:nvPr/>
        </p:nvSpPr>
        <p:spPr>
          <a:xfrm>
            <a:off x="1566782"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6" name="Shape 5151">
            <a:extLst>
              <a:ext uri="{FF2B5EF4-FFF2-40B4-BE49-F238E27FC236}">
                <a16:creationId xmlns:a16="http://schemas.microsoft.com/office/drawing/2014/main" xmlns="" id="{1ADC299A-CD40-4E8C-A700-7D497835D001}"/>
              </a:ext>
            </a:extLst>
          </p:cNvPr>
          <p:cNvSpPr/>
          <p:nvPr/>
        </p:nvSpPr>
        <p:spPr>
          <a:xfrm>
            <a:off x="2111463"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7" name="Shape 5152">
            <a:extLst>
              <a:ext uri="{FF2B5EF4-FFF2-40B4-BE49-F238E27FC236}">
                <a16:creationId xmlns:a16="http://schemas.microsoft.com/office/drawing/2014/main" xmlns="" id="{AE742E2A-CE55-4BB9-836D-36F689462300}"/>
              </a:ext>
            </a:extLst>
          </p:cNvPr>
          <p:cNvSpPr/>
          <p:nvPr/>
        </p:nvSpPr>
        <p:spPr>
          <a:xfrm>
            <a:off x="5424290"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8" name="Shape 5153">
            <a:extLst>
              <a:ext uri="{FF2B5EF4-FFF2-40B4-BE49-F238E27FC236}">
                <a16:creationId xmlns:a16="http://schemas.microsoft.com/office/drawing/2014/main" xmlns="" id="{18906878-0F1D-4742-9692-2531B4357100}"/>
              </a:ext>
            </a:extLst>
          </p:cNvPr>
          <p:cNvSpPr/>
          <p:nvPr/>
        </p:nvSpPr>
        <p:spPr>
          <a:xfrm>
            <a:off x="7566052"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9" name="Shape 5154">
            <a:extLst>
              <a:ext uri="{FF2B5EF4-FFF2-40B4-BE49-F238E27FC236}">
                <a16:creationId xmlns:a16="http://schemas.microsoft.com/office/drawing/2014/main" xmlns="" id="{FE64E181-23CF-40BA-9A42-5D7E740E118C}"/>
              </a:ext>
            </a:extLst>
          </p:cNvPr>
          <p:cNvSpPr/>
          <p:nvPr/>
        </p:nvSpPr>
        <p:spPr>
          <a:xfrm>
            <a:off x="5930066"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0" name="Shape 5155">
            <a:extLst>
              <a:ext uri="{FF2B5EF4-FFF2-40B4-BE49-F238E27FC236}">
                <a16:creationId xmlns:a16="http://schemas.microsoft.com/office/drawing/2014/main" xmlns="" id="{D05949FC-A8F6-44C5-98E3-E1D50FAA4F80}"/>
              </a:ext>
            </a:extLst>
          </p:cNvPr>
          <p:cNvSpPr/>
          <p:nvPr/>
        </p:nvSpPr>
        <p:spPr>
          <a:xfrm>
            <a:off x="8657361"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1" name="Shape 5156">
            <a:extLst>
              <a:ext uri="{FF2B5EF4-FFF2-40B4-BE49-F238E27FC236}">
                <a16:creationId xmlns:a16="http://schemas.microsoft.com/office/drawing/2014/main" xmlns="" id="{BA46F121-6A9C-47F7-8F77-D5E5D294F0A3}"/>
              </a:ext>
            </a:extLst>
          </p:cNvPr>
          <p:cNvSpPr/>
          <p:nvPr/>
        </p:nvSpPr>
        <p:spPr>
          <a:xfrm>
            <a:off x="4303804"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2" name="Shape 5157">
            <a:extLst>
              <a:ext uri="{FF2B5EF4-FFF2-40B4-BE49-F238E27FC236}">
                <a16:creationId xmlns:a16="http://schemas.microsoft.com/office/drawing/2014/main" xmlns="" id="{9892958C-DF5E-49F0-A5FF-B76538D6FF64}"/>
              </a:ext>
            </a:extLst>
          </p:cNvPr>
          <p:cNvSpPr/>
          <p:nvPr/>
        </p:nvSpPr>
        <p:spPr>
          <a:xfrm>
            <a:off x="9240947"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3" name="Shape 5158">
            <a:extLst>
              <a:ext uri="{FF2B5EF4-FFF2-40B4-BE49-F238E27FC236}">
                <a16:creationId xmlns:a16="http://schemas.microsoft.com/office/drawing/2014/main" xmlns="" id="{F3E7D128-BD1E-4028-9B6E-2E83109F57B8}"/>
              </a:ext>
            </a:extLst>
          </p:cNvPr>
          <p:cNvSpPr/>
          <p:nvPr/>
        </p:nvSpPr>
        <p:spPr>
          <a:xfrm>
            <a:off x="1595962"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4" name="Shape 5159">
            <a:extLst>
              <a:ext uri="{FF2B5EF4-FFF2-40B4-BE49-F238E27FC236}">
                <a16:creationId xmlns:a16="http://schemas.microsoft.com/office/drawing/2014/main" xmlns="" id="{5476AA8B-A76E-4537-B258-536043A8F836}"/>
              </a:ext>
            </a:extLst>
          </p:cNvPr>
          <p:cNvSpPr/>
          <p:nvPr/>
        </p:nvSpPr>
        <p:spPr>
          <a:xfrm>
            <a:off x="8122405"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5" name="Shape 5160">
            <a:extLst>
              <a:ext uri="{FF2B5EF4-FFF2-40B4-BE49-F238E27FC236}">
                <a16:creationId xmlns:a16="http://schemas.microsoft.com/office/drawing/2014/main" xmlns="" id="{FCDB7895-0B75-407F-8251-DFEC1FF5D7A0}"/>
              </a:ext>
            </a:extLst>
          </p:cNvPr>
          <p:cNvSpPr/>
          <p:nvPr/>
        </p:nvSpPr>
        <p:spPr>
          <a:xfrm>
            <a:off x="3231949"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6" name="Shape 5161">
            <a:extLst>
              <a:ext uri="{FF2B5EF4-FFF2-40B4-BE49-F238E27FC236}">
                <a16:creationId xmlns:a16="http://schemas.microsoft.com/office/drawing/2014/main" xmlns="" id="{CB326045-3C1D-40B2-909C-E5319089C5CF}"/>
              </a:ext>
            </a:extLst>
          </p:cNvPr>
          <p:cNvSpPr/>
          <p:nvPr/>
        </p:nvSpPr>
        <p:spPr>
          <a:xfrm>
            <a:off x="4854321"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7" name="Shape 5162">
            <a:extLst>
              <a:ext uri="{FF2B5EF4-FFF2-40B4-BE49-F238E27FC236}">
                <a16:creationId xmlns:a16="http://schemas.microsoft.com/office/drawing/2014/main" xmlns="" id="{A16A4856-4AC5-4769-A9FC-B370F3D22CDE}"/>
              </a:ext>
            </a:extLst>
          </p:cNvPr>
          <p:cNvSpPr/>
          <p:nvPr/>
        </p:nvSpPr>
        <p:spPr>
          <a:xfrm>
            <a:off x="4303804"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8" name="Shape 5163">
            <a:extLst>
              <a:ext uri="{FF2B5EF4-FFF2-40B4-BE49-F238E27FC236}">
                <a16:creationId xmlns:a16="http://schemas.microsoft.com/office/drawing/2014/main" xmlns="" id="{286D995F-5D00-407D-BE7A-618D5B5DA8B3}"/>
              </a:ext>
            </a:extLst>
          </p:cNvPr>
          <p:cNvSpPr/>
          <p:nvPr/>
        </p:nvSpPr>
        <p:spPr>
          <a:xfrm>
            <a:off x="4864048"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9" name="Shape 5164">
            <a:extLst>
              <a:ext uri="{FF2B5EF4-FFF2-40B4-BE49-F238E27FC236}">
                <a16:creationId xmlns:a16="http://schemas.microsoft.com/office/drawing/2014/main" xmlns="" id="{7F5C504C-EDAF-4E50-BBA9-BEB996384AEB}"/>
              </a:ext>
            </a:extLst>
          </p:cNvPr>
          <p:cNvSpPr/>
          <p:nvPr/>
        </p:nvSpPr>
        <p:spPr>
          <a:xfrm>
            <a:off x="7566052"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0" name="Shape 5165">
            <a:extLst>
              <a:ext uri="{FF2B5EF4-FFF2-40B4-BE49-F238E27FC236}">
                <a16:creationId xmlns:a16="http://schemas.microsoft.com/office/drawing/2014/main" xmlns="" id="{05A1CFAE-2763-4F8F-A322-3380DADA068D}"/>
              </a:ext>
            </a:extLst>
          </p:cNvPr>
          <p:cNvSpPr/>
          <p:nvPr/>
        </p:nvSpPr>
        <p:spPr>
          <a:xfrm>
            <a:off x="7079731"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1" name="Shape 5166">
            <a:extLst>
              <a:ext uri="{FF2B5EF4-FFF2-40B4-BE49-F238E27FC236}">
                <a16:creationId xmlns:a16="http://schemas.microsoft.com/office/drawing/2014/main" xmlns="" id="{DF106406-705C-493A-9A11-51BBCB752270}"/>
              </a:ext>
            </a:extLst>
          </p:cNvPr>
          <p:cNvSpPr/>
          <p:nvPr/>
        </p:nvSpPr>
        <p:spPr>
          <a:xfrm>
            <a:off x="5399001"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2" name="Shape 5167">
            <a:extLst>
              <a:ext uri="{FF2B5EF4-FFF2-40B4-BE49-F238E27FC236}">
                <a16:creationId xmlns:a16="http://schemas.microsoft.com/office/drawing/2014/main" xmlns="" id="{1CCF2A3E-8346-4A11-B0D4-94BC82EFDBA4}"/>
              </a:ext>
            </a:extLst>
          </p:cNvPr>
          <p:cNvSpPr/>
          <p:nvPr/>
        </p:nvSpPr>
        <p:spPr>
          <a:xfrm>
            <a:off x="6490308"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3" name="Shape 5168">
            <a:extLst>
              <a:ext uri="{FF2B5EF4-FFF2-40B4-BE49-F238E27FC236}">
                <a16:creationId xmlns:a16="http://schemas.microsoft.com/office/drawing/2014/main" xmlns="" id="{D46885C0-8127-46CA-8F94-80369AE4A5FC}"/>
              </a:ext>
            </a:extLst>
          </p:cNvPr>
          <p:cNvSpPr/>
          <p:nvPr/>
        </p:nvSpPr>
        <p:spPr>
          <a:xfrm>
            <a:off x="7015536"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4" name="Shape 5169">
            <a:extLst>
              <a:ext uri="{FF2B5EF4-FFF2-40B4-BE49-F238E27FC236}">
                <a16:creationId xmlns:a16="http://schemas.microsoft.com/office/drawing/2014/main" xmlns="" id="{1ECE60F2-A4B2-42CE-B4A0-7C760FEFDE3D}"/>
              </a:ext>
            </a:extLst>
          </p:cNvPr>
          <p:cNvSpPr/>
          <p:nvPr/>
        </p:nvSpPr>
        <p:spPr>
          <a:xfrm>
            <a:off x="8112680"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5" name="Shape 5170">
            <a:extLst>
              <a:ext uri="{FF2B5EF4-FFF2-40B4-BE49-F238E27FC236}">
                <a16:creationId xmlns:a16="http://schemas.microsoft.com/office/drawing/2014/main" xmlns="" id="{E084FA4A-BB0F-48D9-8237-7AE11E07D8E6}"/>
              </a:ext>
            </a:extLst>
          </p:cNvPr>
          <p:cNvSpPr/>
          <p:nvPr/>
        </p:nvSpPr>
        <p:spPr>
          <a:xfrm>
            <a:off x="7566052"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6" name="Shape 5171">
            <a:extLst>
              <a:ext uri="{FF2B5EF4-FFF2-40B4-BE49-F238E27FC236}">
                <a16:creationId xmlns:a16="http://schemas.microsoft.com/office/drawing/2014/main" xmlns="" id="{001CB9CD-5115-40A5-8FB3-84E4D04BF720}"/>
              </a:ext>
            </a:extLst>
          </p:cNvPr>
          <p:cNvSpPr/>
          <p:nvPr/>
        </p:nvSpPr>
        <p:spPr>
          <a:xfrm>
            <a:off x="5972861"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7" name="Shape 5173">
            <a:extLst>
              <a:ext uri="{FF2B5EF4-FFF2-40B4-BE49-F238E27FC236}">
                <a16:creationId xmlns:a16="http://schemas.microsoft.com/office/drawing/2014/main" xmlns="" id="{8528EB5E-D9E7-4280-84AC-74AB9A3D6F17}"/>
              </a:ext>
            </a:extLst>
          </p:cNvPr>
          <p:cNvSpPr/>
          <p:nvPr/>
        </p:nvSpPr>
        <p:spPr>
          <a:xfrm>
            <a:off x="9766175"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8" name="Shape 5174">
            <a:extLst>
              <a:ext uri="{FF2B5EF4-FFF2-40B4-BE49-F238E27FC236}">
                <a16:creationId xmlns:a16="http://schemas.microsoft.com/office/drawing/2014/main" xmlns="" id="{5F201CF6-E2AD-4793-B300-4E8C75EDCD91}"/>
              </a:ext>
            </a:extLst>
          </p:cNvPr>
          <p:cNvSpPr/>
          <p:nvPr/>
        </p:nvSpPr>
        <p:spPr>
          <a:xfrm>
            <a:off x="10818575"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9" name="Shape 5175">
            <a:extLst>
              <a:ext uri="{FF2B5EF4-FFF2-40B4-BE49-F238E27FC236}">
                <a16:creationId xmlns:a16="http://schemas.microsoft.com/office/drawing/2014/main" xmlns="" id="{D45D8016-6091-415A-8777-8059A3167767}"/>
              </a:ext>
            </a:extLst>
          </p:cNvPr>
          <p:cNvSpPr/>
          <p:nvPr/>
        </p:nvSpPr>
        <p:spPr>
          <a:xfrm>
            <a:off x="10273894"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0" name="Shape 5177">
            <a:extLst>
              <a:ext uri="{FF2B5EF4-FFF2-40B4-BE49-F238E27FC236}">
                <a16:creationId xmlns:a16="http://schemas.microsoft.com/office/drawing/2014/main" xmlns="" id="{ECCE78E8-729E-40AC-8939-317E7E5172A2}"/>
              </a:ext>
            </a:extLst>
          </p:cNvPr>
          <p:cNvSpPr/>
          <p:nvPr/>
        </p:nvSpPr>
        <p:spPr>
          <a:xfrm>
            <a:off x="10834138"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1" name="Shape 5178">
            <a:extLst>
              <a:ext uri="{FF2B5EF4-FFF2-40B4-BE49-F238E27FC236}">
                <a16:creationId xmlns:a16="http://schemas.microsoft.com/office/drawing/2014/main" xmlns="" id="{E21B80B4-3AE4-4F57-9192-9EC2327FD329}"/>
              </a:ext>
            </a:extLst>
          </p:cNvPr>
          <p:cNvSpPr/>
          <p:nvPr/>
        </p:nvSpPr>
        <p:spPr>
          <a:xfrm>
            <a:off x="10312800"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2" name="Shape 5179">
            <a:extLst>
              <a:ext uri="{FF2B5EF4-FFF2-40B4-BE49-F238E27FC236}">
                <a16:creationId xmlns:a16="http://schemas.microsoft.com/office/drawing/2014/main" xmlns="" id="{97B9DEE7-6231-447E-AC9F-509C0BF8EBCC}"/>
              </a:ext>
            </a:extLst>
          </p:cNvPr>
          <p:cNvSpPr/>
          <p:nvPr/>
        </p:nvSpPr>
        <p:spPr>
          <a:xfrm>
            <a:off x="8151584"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3" name="Shape 5181">
            <a:extLst>
              <a:ext uri="{FF2B5EF4-FFF2-40B4-BE49-F238E27FC236}">
                <a16:creationId xmlns:a16="http://schemas.microsoft.com/office/drawing/2014/main" xmlns="" id="{05EB1F58-E839-4479-9020-803F7B9BE13B}"/>
              </a:ext>
            </a:extLst>
          </p:cNvPr>
          <p:cNvSpPr/>
          <p:nvPr/>
        </p:nvSpPr>
        <p:spPr>
          <a:xfrm>
            <a:off x="9240947"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4" name="Shape 5182">
            <a:extLst>
              <a:ext uri="{FF2B5EF4-FFF2-40B4-BE49-F238E27FC236}">
                <a16:creationId xmlns:a16="http://schemas.microsoft.com/office/drawing/2014/main" xmlns="" id="{DCF87617-EFEB-427E-8AEA-D384AF99879D}"/>
              </a:ext>
            </a:extLst>
          </p:cNvPr>
          <p:cNvSpPr/>
          <p:nvPr/>
        </p:nvSpPr>
        <p:spPr>
          <a:xfrm>
            <a:off x="10841919"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5" name="Shape 5183">
            <a:extLst>
              <a:ext uri="{FF2B5EF4-FFF2-40B4-BE49-F238E27FC236}">
                <a16:creationId xmlns:a16="http://schemas.microsoft.com/office/drawing/2014/main" xmlns="" id="{6F2C1412-AA31-493C-8E5F-2EA8C029C0E1}"/>
              </a:ext>
            </a:extLst>
          </p:cNvPr>
          <p:cNvSpPr/>
          <p:nvPr/>
        </p:nvSpPr>
        <p:spPr>
          <a:xfrm>
            <a:off x="10349761"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6" name="Shape 5184">
            <a:extLst>
              <a:ext uri="{FF2B5EF4-FFF2-40B4-BE49-F238E27FC236}">
                <a16:creationId xmlns:a16="http://schemas.microsoft.com/office/drawing/2014/main" xmlns="" id="{69DCECA7-EB83-4B58-BACF-A966CD056A82}"/>
              </a:ext>
            </a:extLst>
          </p:cNvPr>
          <p:cNvSpPr/>
          <p:nvPr/>
        </p:nvSpPr>
        <p:spPr>
          <a:xfrm>
            <a:off x="9727270"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7" name="Shape 5186">
            <a:extLst>
              <a:ext uri="{FF2B5EF4-FFF2-40B4-BE49-F238E27FC236}">
                <a16:creationId xmlns:a16="http://schemas.microsoft.com/office/drawing/2014/main" xmlns="" id="{E0B32AE7-AA8C-4BFE-832F-92C01B8A0DD6}"/>
              </a:ext>
            </a:extLst>
          </p:cNvPr>
          <p:cNvSpPr/>
          <p:nvPr/>
        </p:nvSpPr>
        <p:spPr>
          <a:xfrm>
            <a:off x="8667086"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8" name="Shape 5187">
            <a:extLst>
              <a:ext uri="{FF2B5EF4-FFF2-40B4-BE49-F238E27FC236}">
                <a16:creationId xmlns:a16="http://schemas.microsoft.com/office/drawing/2014/main" xmlns="" id="{88578B47-2AA4-4A03-84A9-8269C8CC8F28}"/>
              </a:ext>
            </a:extLst>
          </p:cNvPr>
          <p:cNvSpPr/>
          <p:nvPr/>
        </p:nvSpPr>
        <p:spPr>
          <a:xfrm>
            <a:off x="6531159"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9" name="Shape 5189">
            <a:extLst>
              <a:ext uri="{FF2B5EF4-FFF2-40B4-BE49-F238E27FC236}">
                <a16:creationId xmlns:a16="http://schemas.microsoft.com/office/drawing/2014/main" xmlns="" id="{CBAC9158-17B4-49AD-90AF-020CF5D98DCB}"/>
              </a:ext>
            </a:extLst>
          </p:cNvPr>
          <p:cNvSpPr/>
          <p:nvPr/>
        </p:nvSpPr>
        <p:spPr>
          <a:xfrm>
            <a:off x="9779791"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0" name="Shape 5191">
            <a:extLst>
              <a:ext uri="{FF2B5EF4-FFF2-40B4-BE49-F238E27FC236}">
                <a16:creationId xmlns:a16="http://schemas.microsoft.com/office/drawing/2014/main" xmlns="" id="{9A5C9E3C-5A71-406E-9399-9CCB0CA87737}"/>
              </a:ext>
            </a:extLst>
          </p:cNvPr>
          <p:cNvSpPr/>
          <p:nvPr/>
        </p:nvSpPr>
        <p:spPr>
          <a:xfrm>
            <a:off x="9727269"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1" name="Shape 5192">
            <a:extLst>
              <a:ext uri="{FF2B5EF4-FFF2-40B4-BE49-F238E27FC236}">
                <a16:creationId xmlns:a16="http://schemas.microsoft.com/office/drawing/2014/main" xmlns="" id="{629ACD8C-0E3A-4413-88E8-BD32B1BB21B7}"/>
              </a:ext>
            </a:extLst>
          </p:cNvPr>
          <p:cNvSpPr/>
          <p:nvPr/>
        </p:nvSpPr>
        <p:spPr>
          <a:xfrm>
            <a:off x="2140643"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2" name="Shape 5193">
            <a:extLst>
              <a:ext uri="{FF2B5EF4-FFF2-40B4-BE49-F238E27FC236}">
                <a16:creationId xmlns:a16="http://schemas.microsoft.com/office/drawing/2014/main" xmlns="" id="{24A31E2B-3F6D-4B87-B384-B35DB698330B}"/>
              </a:ext>
            </a:extLst>
          </p:cNvPr>
          <p:cNvSpPr/>
          <p:nvPr/>
        </p:nvSpPr>
        <p:spPr>
          <a:xfrm>
            <a:off x="2687270"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26270107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678</TotalTime>
  <Words>486</Words>
  <Application>Microsoft Office PowerPoint</Application>
  <PresentationFormat>Custom</PresentationFormat>
  <Paragraphs>43</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41</cp:revision>
  <dcterms:created xsi:type="dcterms:W3CDTF">2021-05-20T06:56:27Z</dcterms:created>
  <dcterms:modified xsi:type="dcterms:W3CDTF">2022-12-09T10:32:56Z</dcterms:modified>
</cp:coreProperties>
</file>