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442" r:id="rId3"/>
    <p:sldId id="271" r:id="rId4"/>
    <p:sldId id="272" r:id="rId5"/>
    <p:sldId id="440" r:id="rId6"/>
    <p:sldId id="360" r:id="rId7"/>
    <p:sldId id="436" r:id="rId8"/>
    <p:sldId id="300" r:id="rId9"/>
    <p:sldId id="275" r:id="rId10"/>
    <p:sldId id="27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1088"/>
    <a:srgbClr val="990B60"/>
    <a:srgbClr val="BE0E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4" d="100"/>
          <a:sy n="74" d="100"/>
        </p:scale>
        <p:origin x="-55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rgbClr val="990B60"/>
            </a:solidFill>
            <a:ln>
              <a:noFill/>
            </a:ln>
            <a:effectLst>
              <a:outerShdw blurRad="50800" dist="38100" dir="16200000" rotWithShape="0">
                <a:prstClr val="black">
                  <a:alpha val="40000"/>
                </a:prstClr>
              </a:outerShdw>
            </a:effectLst>
          </c:spPr>
          <c:cat>
            <c:numRef>
              <c:f>Sheet1!$A$2:$A$6</c:f>
              <c:numCache>
                <c:formatCode>m/d/yyyy</c:formatCode>
                <c:ptCount val="5"/>
                <c:pt idx="0">
                  <c:v>40183</c:v>
                </c:pt>
                <c:pt idx="1">
                  <c:v>40184</c:v>
                </c:pt>
                <c:pt idx="2">
                  <c:v>40185</c:v>
                </c:pt>
                <c:pt idx="3">
                  <c:v>40186</c:v>
                </c:pt>
                <c:pt idx="4">
                  <c:v>40187</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8E0D-43BD-941B-7EA72E2B92A9}"/>
            </c:ext>
          </c:extLst>
        </c:ser>
        <c:ser>
          <c:idx val="2"/>
          <c:order val="1"/>
          <c:tx>
            <c:strRef>
              <c:f>Sheet1!$D$1</c:f>
              <c:strCache>
                <c:ptCount val="1"/>
                <c:pt idx="0">
                  <c:v>Series 3</c:v>
                </c:pt>
              </c:strCache>
            </c:strRef>
          </c:tx>
          <c:spPr>
            <a:solidFill>
              <a:srgbClr val="DA1088"/>
            </a:solidFill>
            <a:ln w="25400">
              <a:noFill/>
            </a:ln>
            <a:effectLst/>
          </c:spPr>
          <c:cat>
            <c:numRef>
              <c:f>Sheet1!$A$2:$A$6</c:f>
              <c:numCache>
                <c:formatCode>m/d/yyyy</c:formatCode>
                <c:ptCount val="5"/>
                <c:pt idx="0">
                  <c:v>40183</c:v>
                </c:pt>
                <c:pt idx="1">
                  <c:v>40184</c:v>
                </c:pt>
                <c:pt idx="2">
                  <c:v>40185</c:v>
                </c:pt>
                <c:pt idx="3">
                  <c:v>40186</c:v>
                </c:pt>
                <c:pt idx="4">
                  <c:v>40187</c:v>
                </c:pt>
              </c:numCache>
            </c:numRef>
          </c:cat>
          <c:val>
            <c:numRef>
              <c:f>Sheet1!$D$2:$D$6</c:f>
              <c:numCache>
                <c:formatCode>General</c:formatCode>
                <c:ptCount val="5"/>
                <c:pt idx="0">
                  <c:v>15</c:v>
                </c:pt>
                <c:pt idx="1">
                  <c:v>25</c:v>
                </c:pt>
                <c:pt idx="2">
                  <c:v>18</c:v>
                </c:pt>
                <c:pt idx="3">
                  <c:v>15</c:v>
                </c:pt>
                <c:pt idx="4">
                  <c:v>20</c:v>
                </c:pt>
              </c:numCache>
            </c:numRef>
          </c:val>
          <c:extLst xmlns:c16r2="http://schemas.microsoft.com/office/drawing/2015/06/chart">
            <c:ext xmlns:c16="http://schemas.microsoft.com/office/drawing/2014/chart" uri="{C3380CC4-5D6E-409C-BE32-E72D297353CC}">
              <c16:uniqueId val="{00000001-8E0D-43BD-941B-7EA72E2B92A9}"/>
            </c:ext>
          </c:extLst>
        </c:ser>
        <c:dLbls>
          <c:showLegendKey val="0"/>
          <c:showVal val="0"/>
          <c:showCatName val="0"/>
          <c:showSerName val="0"/>
          <c:showPercent val="0"/>
          <c:showBubbleSize val="0"/>
        </c:dLbls>
        <c:axId val="131987712"/>
        <c:axId val="132993024"/>
      </c:areaChart>
      <c:dateAx>
        <c:axId val="131987712"/>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132993024"/>
        <c:crosses val="autoZero"/>
        <c:auto val="1"/>
        <c:lblOffset val="100"/>
        <c:baseTimeUnit val="days"/>
      </c:dateAx>
      <c:valAx>
        <c:axId val="1329930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13198771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id-ID"/>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DEC1E3-C202-48B0-9FBB-08A568B7F7C0}" type="datetimeFigureOut">
              <a:rPr lang="en-ID" smtClean="0"/>
              <a:t>12/12/2022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772A53-6998-4467-8FBE-960E6E31DD57}" type="slidenum">
              <a:rPr lang="en-ID" smtClean="0"/>
              <a:t>‹#›</a:t>
            </a:fld>
            <a:endParaRPr lang="en-ID"/>
          </a:p>
        </p:txBody>
      </p:sp>
    </p:spTree>
    <p:extLst>
      <p:ext uri="{BB962C8B-B14F-4D97-AF65-F5344CB8AC3E}">
        <p14:creationId xmlns:p14="http://schemas.microsoft.com/office/powerpoint/2010/main" val="1325204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152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7_Custom Layout">
    <p:spTree>
      <p:nvGrpSpPr>
        <p:cNvPr id="1" name=""/>
        <p:cNvGrpSpPr/>
        <p:nvPr/>
      </p:nvGrpSpPr>
      <p:grpSpPr>
        <a:xfrm>
          <a:off x="0" y="0"/>
          <a:ext cx="0" cy="0"/>
          <a:chOff x="0" y="0"/>
          <a:chExt cx="0" cy="0"/>
        </a:xfrm>
      </p:grpSpPr>
      <p:pic>
        <p:nvPicPr>
          <p:cNvPr id="13"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8686" y="1661750"/>
            <a:ext cx="6345314" cy="353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icture Placeholder 7"/>
          <p:cNvSpPr>
            <a:spLocks noGrp="1"/>
          </p:cNvSpPr>
          <p:nvPr>
            <p:ph type="pic" sz="quarter" idx="10"/>
          </p:nvPr>
        </p:nvSpPr>
        <p:spPr>
          <a:xfrm>
            <a:off x="6256126" y="1878018"/>
            <a:ext cx="4490268" cy="2878626"/>
          </a:xfrm>
        </p:spPr>
        <p:txBody>
          <a:bodyPr/>
          <a:lstStyle/>
          <a:p>
            <a:endParaRPr lang="id-ID" dirty="0"/>
          </a:p>
        </p:txBody>
      </p:sp>
    </p:spTree>
    <p:extLst>
      <p:ext uri="{BB962C8B-B14F-4D97-AF65-F5344CB8AC3E}">
        <p14:creationId xmlns:p14="http://schemas.microsoft.com/office/powerpoint/2010/main" val="2313628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B859FFFC-B1C7-42C6-9930-64D4DD9BA840}"/>
              </a:ext>
            </a:extLst>
          </p:cNvPr>
          <p:cNvSpPr>
            <a:spLocks noGrp="1"/>
          </p:cNvSpPr>
          <p:nvPr>
            <p:ph type="pic" sz="quarter" idx="10"/>
          </p:nvPr>
        </p:nvSpPr>
        <p:spPr>
          <a:xfrm>
            <a:off x="1" y="0"/>
            <a:ext cx="3200400" cy="6858000"/>
          </a:xfrm>
        </p:spPr>
        <p:txBody>
          <a:bodyPr/>
          <a:lstStyle/>
          <a:p>
            <a:endParaRPr lang="en-ID"/>
          </a:p>
        </p:txBody>
      </p:sp>
    </p:spTree>
    <p:extLst>
      <p:ext uri="{BB962C8B-B14F-4D97-AF65-F5344CB8AC3E}">
        <p14:creationId xmlns:p14="http://schemas.microsoft.com/office/powerpoint/2010/main" val="2529874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79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5448299" y="0"/>
            <a:ext cx="6743701" cy="6887805"/>
          </a:xfrm>
          <a:custGeom>
            <a:avLst/>
            <a:gdLst>
              <a:gd name="connsiteX0" fmla="*/ 1581166 w 6005764"/>
              <a:gd name="connsiteY0" fmla="*/ 0 h 6134099"/>
              <a:gd name="connsiteX1" fmla="*/ 6005764 w 6005764"/>
              <a:gd name="connsiteY1" fmla="*/ 0 h 6134099"/>
              <a:gd name="connsiteX2" fmla="*/ 6005764 w 6005764"/>
              <a:gd name="connsiteY2" fmla="*/ 4681268 h 6134099"/>
              <a:gd name="connsiteX3" fmla="*/ 4834023 w 6005764"/>
              <a:gd name="connsiteY3" fmla="*/ 5853009 h 6134099"/>
              <a:gd name="connsiteX4" fmla="*/ 3476791 w 6005764"/>
              <a:gd name="connsiteY4" fmla="*/ 5853009 h 6134099"/>
              <a:gd name="connsiteX5" fmla="*/ 281089 w 6005764"/>
              <a:gd name="connsiteY5" fmla="*/ 2657307 h 6134099"/>
              <a:gd name="connsiteX6" fmla="*/ 281089 w 6005764"/>
              <a:gd name="connsiteY6" fmla="*/ 1300077 h 613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5764" h="6134099">
                <a:moveTo>
                  <a:pt x="1581166" y="0"/>
                </a:moveTo>
                <a:lnTo>
                  <a:pt x="6005764" y="0"/>
                </a:lnTo>
                <a:lnTo>
                  <a:pt x="6005764" y="4681268"/>
                </a:lnTo>
                <a:lnTo>
                  <a:pt x="4834023" y="5853009"/>
                </a:lnTo>
                <a:cubicBezTo>
                  <a:pt x="4459232" y="6227796"/>
                  <a:pt x="3851581" y="6227796"/>
                  <a:pt x="3476791" y="5853009"/>
                </a:cubicBezTo>
                <a:lnTo>
                  <a:pt x="281089" y="2657307"/>
                </a:lnTo>
                <a:cubicBezTo>
                  <a:pt x="-93697" y="2282517"/>
                  <a:pt x="-93697" y="1674866"/>
                  <a:pt x="281089" y="1300077"/>
                </a:cubicBezTo>
                <a:close/>
              </a:path>
            </a:pathLst>
          </a:custGeom>
          <a:noFill/>
        </p:spPr>
        <p:txBody>
          <a:bodyPr wrap="square">
            <a:noAutofit/>
          </a:bodyPr>
          <a:lstStyle>
            <a:lvl1pPr>
              <a:defRPr lang="en-ID" noProof="0"/>
            </a:lvl1pPr>
          </a:lstStyle>
          <a:p>
            <a:pPr lvl="0"/>
            <a:endParaRPr lang="en-ID" noProof="0"/>
          </a:p>
        </p:txBody>
      </p:sp>
    </p:spTree>
    <p:extLst>
      <p:ext uri="{BB962C8B-B14F-4D97-AF65-F5344CB8AC3E}">
        <p14:creationId xmlns:p14="http://schemas.microsoft.com/office/powerpoint/2010/main" val="1953435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0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flipH="1">
            <a:off x="0" y="0"/>
            <a:ext cx="6743701" cy="6887805"/>
          </a:xfrm>
          <a:custGeom>
            <a:avLst/>
            <a:gdLst>
              <a:gd name="connsiteX0" fmla="*/ 1581166 w 6005764"/>
              <a:gd name="connsiteY0" fmla="*/ 0 h 6134099"/>
              <a:gd name="connsiteX1" fmla="*/ 6005764 w 6005764"/>
              <a:gd name="connsiteY1" fmla="*/ 0 h 6134099"/>
              <a:gd name="connsiteX2" fmla="*/ 6005764 w 6005764"/>
              <a:gd name="connsiteY2" fmla="*/ 4681268 h 6134099"/>
              <a:gd name="connsiteX3" fmla="*/ 4834023 w 6005764"/>
              <a:gd name="connsiteY3" fmla="*/ 5853009 h 6134099"/>
              <a:gd name="connsiteX4" fmla="*/ 3476791 w 6005764"/>
              <a:gd name="connsiteY4" fmla="*/ 5853009 h 6134099"/>
              <a:gd name="connsiteX5" fmla="*/ 281089 w 6005764"/>
              <a:gd name="connsiteY5" fmla="*/ 2657307 h 6134099"/>
              <a:gd name="connsiteX6" fmla="*/ 281089 w 6005764"/>
              <a:gd name="connsiteY6" fmla="*/ 1300077 h 613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5764" h="6134099">
                <a:moveTo>
                  <a:pt x="1581166" y="0"/>
                </a:moveTo>
                <a:lnTo>
                  <a:pt x="6005764" y="0"/>
                </a:lnTo>
                <a:lnTo>
                  <a:pt x="6005764" y="4681268"/>
                </a:lnTo>
                <a:lnTo>
                  <a:pt x="4834023" y="5853009"/>
                </a:lnTo>
                <a:cubicBezTo>
                  <a:pt x="4459232" y="6227796"/>
                  <a:pt x="3851581" y="6227796"/>
                  <a:pt x="3476791" y="5853009"/>
                </a:cubicBezTo>
                <a:lnTo>
                  <a:pt x="281089" y="2657307"/>
                </a:lnTo>
                <a:cubicBezTo>
                  <a:pt x="-93697" y="2282517"/>
                  <a:pt x="-93697" y="1674866"/>
                  <a:pt x="281089" y="1300077"/>
                </a:cubicBezTo>
                <a:close/>
              </a:path>
            </a:pathLst>
          </a:custGeom>
          <a:noFill/>
        </p:spPr>
        <p:txBody>
          <a:bodyPr wrap="square">
            <a:noAutofit/>
          </a:bodyPr>
          <a:lstStyle>
            <a:lvl1pPr>
              <a:defRPr lang="en-ID" noProof="0"/>
            </a:lvl1pPr>
          </a:lstStyle>
          <a:p>
            <a:pPr lvl="0"/>
            <a:endParaRPr lang="en-ID" noProof="0"/>
          </a:p>
        </p:txBody>
      </p:sp>
    </p:spTree>
    <p:extLst>
      <p:ext uri="{BB962C8B-B14F-4D97-AF65-F5344CB8AC3E}">
        <p14:creationId xmlns:p14="http://schemas.microsoft.com/office/powerpoint/2010/main" val="4088551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70F18D3B-140E-4F06-8A54-82B57D8076D4}"/>
              </a:ext>
            </a:extLst>
          </p:cNvPr>
          <p:cNvSpPr>
            <a:spLocks noGrp="1"/>
          </p:cNvSpPr>
          <p:nvPr>
            <p:ph type="pic" sz="quarter" idx="10"/>
          </p:nvPr>
        </p:nvSpPr>
        <p:spPr>
          <a:xfrm>
            <a:off x="7543800" y="0"/>
            <a:ext cx="4648200" cy="6858000"/>
          </a:xfrm>
        </p:spPr>
        <p:txBody>
          <a:bodyPr/>
          <a:lstStyle/>
          <a:p>
            <a:endParaRPr lang="en-ID"/>
          </a:p>
        </p:txBody>
      </p:sp>
    </p:spTree>
    <p:extLst>
      <p:ext uri="{BB962C8B-B14F-4D97-AF65-F5344CB8AC3E}">
        <p14:creationId xmlns:p14="http://schemas.microsoft.com/office/powerpoint/2010/main" val="965441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433E140D-13BD-4FD4-B69E-32766ED1AED0}"/>
              </a:ext>
            </a:extLst>
          </p:cNvPr>
          <p:cNvSpPr>
            <a:spLocks noGrp="1"/>
          </p:cNvSpPr>
          <p:nvPr>
            <p:ph type="pic" sz="quarter" idx="10"/>
          </p:nvPr>
        </p:nvSpPr>
        <p:spPr>
          <a:xfrm>
            <a:off x="1606641" y="758031"/>
            <a:ext cx="4271963" cy="5341938"/>
          </a:xfrm>
          <a:prstGeom prst="roundRect">
            <a:avLst>
              <a:gd name="adj" fmla="val 10551"/>
            </a:avLst>
          </a:prstGeom>
        </p:spPr>
        <p:txBody>
          <a:bodyPr/>
          <a:lstStyle/>
          <a:p>
            <a:endParaRPr lang="en-ID"/>
          </a:p>
        </p:txBody>
      </p:sp>
    </p:spTree>
    <p:extLst>
      <p:ext uri="{BB962C8B-B14F-4D97-AF65-F5344CB8AC3E}">
        <p14:creationId xmlns:p14="http://schemas.microsoft.com/office/powerpoint/2010/main" val="2481116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9AF3CB33-2FF0-479E-A128-089B822406B0}"/>
              </a:ext>
            </a:extLst>
          </p:cNvPr>
          <p:cNvSpPr>
            <a:spLocks noGrp="1"/>
          </p:cNvSpPr>
          <p:nvPr>
            <p:ph type="pic" sz="quarter" idx="10"/>
          </p:nvPr>
        </p:nvSpPr>
        <p:spPr>
          <a:xfrm>
            <a:off x="1240631" y="2246312"/>
            <a:ext cx="9710737" cy="2365375"/>
          </a:xfrm>
          <a:prstGeom prst="roundRect">
            <a:avLst>
              <a:gd name="adj" fmla="val 9917"/>
            </a:avLst>
          </a:prstGeom>
        </p:spPr>
        <p:txBody>
          <a:bodyPr/>
          <a:lstStyle/>
          <a:p>
            <a:endParaRPr lang="en-ID" dirty="0"/>
          </a:p>
        </p:txBody>
      </p:sp>
    </p:spTree>
    <p:extLst>
      <p:ext uri="{BB962C8B-B14F-4D97-AF65-F5344CB8AC3E}">
        <p14:creationId xmlns:p14="http://schemas.microsoft.com/office/powerpoint/2010/main" val="545247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197E6ECF-3C9D-44EF-A54C-3D908CDE65FF}"/>
              </a:ext>
            </a:extLst>
          </p:cNvPr>
          <p:cNvSpPr>
            <a:spLocks noGrp="1"/>
          </p:cNvSpPr>
          <p:nvPr>
            <p:ph type="pic" sz="quarter" idx="10"/>
          </p:nvPr>
        </p:nvSpPr>
        <p:spPr>
          <a:xfrm>
            <a:off x="1305424" y="1251497"/>
            <a:ext cx="2090920" cy="2090918"/>
          </a:xfrm>
          <a:prstGeom prst="roundRect">
            <a:avLst>
              <a:gd name="adj" fmla="val 12783"/>
            </a:avLst>
          </a:prstGeom>
        </p:spPr>
        <p:txBody>
          <a:bodyPr/>
          <a:lstStyle/>
          <a:p>
            <a:endParaRPr lang="en-ID"/>
          </a:p>
        </p:txBody>
      </p:sp>
      <p:sp>
        <p:nvSpPr>
          <p:cNvPr id="8" name="Picture Placeholder 6">
            <a:extLst>
              <a:ext uri="{FF2B5EF4-FFF2-40B4-BE49-F238E27FC236}">
                <a16:creationId xmlns:a16="http://schemas.microsoft.com/office/drawing/2014/main" xmlns="" id="{AC74EEA1-DE68-488F-A6B0-0A5B0395F0CA}"/>
              </a:ext>
            </a:extLst>
          </p:cNvPr>
          <p:cNvSpPr>
            <a:spLocks noGrp="1"/>
          </p:cNvSpPr>
          <p:nvPr>
            <p:ph type="pic" sz="quarter" idx="11"/>
          </p:nvPr>
        </p:nvSpPr>
        <p:spPr>
          <a:xfrm>
            <a:off x="1305423" y="3520441"/>
            <a:ext cx="2090920" cy="2090918"/>
          </a:xfrm>
          <a:prstGeom prst="roundRect">
            <a:avLst>
              <a:gd name="adj" fmla="val 12783"/>
            </a:avLst>
          </a:prstGeom>
        </p:spPr>
        <p:txBody>
          <a:bodyPr/>
          <a:lstStyle/>
          <a:p>
            <a:endParaRPr lang="en-ID"/>
          </a:p>
        </p:txBody>
      </p:sp>
      <p:sp>
        <p:nvSpPr>
          <p:cNvPr id="9" name="Picture Placeholder 6">
            <a:extLst>
              <a:ext uri="{FF2B5EF4-FFF2-40B4-BE49-F238E27FC236}">
                <a16:creationId xmlns:a16="http://schemas.microsoft.com/office/drawing/2014/main" xmlns="" id="{631408A4-8379-41D5-8166-8ABA355D3669}"/>
              </a:ext>
            </a:extLst>
          </p:cNvPr>
          <p:cNvSpPr>
            <a:spLocks noGrp="1"/>
          </p:cNvSpPr>
          <p:nvPr>
            <p:ph type="pic" sz="quarter" idx="12"/>
          </p:nvPr>
        </p:nvSpPr>
        <p:spPr>
          <a:xfrm>
            <a:off x="3626259" y="1251497"/>
            <a:ext cx="2090920" cy="2090918"/>
          </a:xfrm>
          <a:prstGeom prst="roundRect">
            <a:avLst>
              <a:gd name="adj" fmla="val 12783"/>
            </a:avLst>
          </a:prstGeom>
        </p:spPr>
        <p:txBody>
          <a:bodyPr/>
          <a:lstStyle/>
          <a:p>
            <a:endParaRPr lang="en-ID"/>
          </a:p>
        </p:txBody>
      </p:sp>
      <p:sp>
        <p:nvSpPr>
          <p:cNvPr id="10" name="Picture Placeholder 6">
            <a:extLst>
              <a:ext uri="{FF2B5EF4-FFF2-40B4-BE49-F238E27FC236}">
                <a16:creationId xmlns:a16="http://schemas.microsoft.com/office/drawing/2014/main" xmlns="" id="{1F1547BD-3BEB-482D-8FB7-FA770F0A85EC}"/>
              </a:ext>
            </a:extLst>
          </p:cNvPr>
          <p:cNvSpPr>
            <a:spLocks noGrp="1"/>
          </p:cNvSpPr>
          <p:nvPr>
            <p:ph type="pic" sz="quarter" idx="13"/>
          </p:nvPr>
        </p:nvSpPr>
        <p:spPr>
          <a:xfrm>
            <a:off x="3626258" y="3520441"/>
            <a:ext cx="2090920" cy="2090918"/>
          </a:xfrm>
          <a:prstGeom prst="roundRect">
            <a:avLst>
              <a:gd name="adj" fmla="val 12783"/>
            </a:avLst>
          </a:prstGeom>
        </p:spPr>
        <p:txBody>
          <a:bodyPr/>
          <a:lstStyle/>
          <a:p>
            <a:endParaRPr lang="en-ID"/>
          </a:p>
        </p:txBody>
      </p:sp>
    </p:spTree>
    <p:extLst>
      <p:ext uri="{BB962C8B-B14F-4D97-AF65-F5344CB8AC3E}">
        <p14:creationId xmlns:p14="http://schemas.microsoft.com/office/powerpoint/2010/main" val="3900325081"/>
      </p:ext>
    </p:extLst>
  </p:cSld>
  <p:clrMapOvr>
    <a:masterClrMapping/>
  </p:clrMapOvr>
  <p:extLst>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391151" y="383240"/>
            <a:ext cx="6800850" cy="6474760"/>
          </a:xfrm>
          <a:custGeom>
            <a:avLst/>
            <a:gdLst>
              <a:gd name="connsiteX0" fmla="*/ 3923180 w 6800850"/>
              <a:gd name="connsiteY0" fmla="*/ 0 h 6474760"/>
              <a:gd name="connsiteX1" fmla="*/ 4563870 w 6800850"/>
              <a:gd name="connsiteY1" fmla="*/ 265382 h 6474760"/>
              <a:gd name="connsiteX2" fmla="*/ 6800850 w 6800850"/>
              <a:gd name="connsiteY2" fmla="*/ 2502362 h 6474760"/>
              <a:gd name="connsiteX3" fmla="*/ 6800850 w 6800850"/>
              <a:gd name="connsiteY3" fmla="*/ 5343997 h 6474760"/>
              <a:gd name="connsiteX4" fmla="*/ 5670088 w 6800850"/>
              <a:gd name="connsiteY4" fmla="*/ 6474760 h 6474760"/>
              <a:gd name="connsiteX5" fmla="*/ 2176272 w 6800850"/>
              <a:gd name="connsiteY5" fmla="*/ 6474760 h 6474760"/>
              <a:gd name="connsiteX6" fmla="*/ 265382 w 6800850"/>
              <a:gd name="connsiteY6" fmla="*/ 4563869 h 6474760"/>
              <a:gd name="connsiteX7" fmla="*/ 265382 w 6800850"/>
              <a:gd name="connsiteY7" fmla="*/ 3282490 h 6474760"/>
              <a:gd name="connsiteX8" fmla="*/ 3282490 w 6800850"/>
              <a:gd name="connsiteY8" fmla="*/ 265382 h 6474760"/>
              <a:gd name="connsiteX9" fmla="*/ 3923180 w 6800850"/>
              <a:gd name="connsiteY9" fmla="*/ 0 h 647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00850" h="6474760">
                <a:moveTo>
                  <a:pt x="3923180" y="0"/>
                </a:moveTo>
                <a:cubicBezTo>
                  <a:pt x="4155064" y="0"/>
                  <a:pt x="4386948" y="88461"/>
                  <a:pt x="4563870" y="265382"/>
                </a:cubicBezTo>
                <a:lnTo>
                  <a:pt x="6800850" y="2502362"/>
                </a:lnTo>
                <a:lnTo>
                  <a:pt x="6800850" y="5343997"/>
                </a:lnTo>
                <a:lnTo>
                  <a:pt x="5670088" y="6474760"/>
                </a:lnTo>
                <a:lnTo>
                  <a:pt x="2176272" y="6474760"/>
                </a:lnTo>
                <a:lnTo>
                  <a:pt x="265382" y="4563869"/>
                </a:lnTo>
                <a:cubicBezTo>
                  <a:pt x="-88461" y="4210026"/>
                  <a:pt x="-88461" y="3636334"/>
                  <a:pt x="265382" y="3282490"/>
                </a:cubicBezTo>
                <a:lnTo>
                  <a:pt x="3282490" y="265382"/>
                </a:lnTo>
                <a:cubicBezTo>
                  <a:pt x="3459412" y="88461"/>
                  <a:pt x="3691296" y="0"/>
                  <a:pt x="3923180" y="0"/>
                </a:cubicBezTo>
                <a:close/>
              </a:path>
            </a:pathLst>
          </a:custGeom>
          <a:noFill/>
        </p:spPr>
        <p:txBody>
          <a:bodyPr wrap="square">
            <a:noAutofit/>
          </a:bodyPr>
          <a:lstStyle/>
          <a:p>
            <a:pPr lvl="0"/>
            <a:endParaRPr lang="en-US" noProof="0"/>
          </a:p>
        </p:txBody>
      </p:sp>
    </p:spTree>
    <p:extLst>
      <p:ext uri="{BB962C8B-B14F-4D97-AF65-F5344CB8AC3E}">
        <p14:creationId xmlns:p14="http://schemas.microsoft.com/office/powerpoint/2010/main" val="1547093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7_Title Slide">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572125" y="2167190"/>
            <a:ext cx="2523620" cy="2523620"/>
          </a:xfrm>
          <a:custGeom>
            <a:avLst/>
            <a:gdLst>
              <a:gd name="connsiteX0" fmla="*/ 1261810 w 2523620"/>
              <a:gd name="connsiteY0" fmla="*/ 0 h 2523620"/>
              <a:gd name="connsiteX1" fmla="*/ 1467875 w 2523620"/>
              <a:gd name="connsiteY1" fmla="*/ 85354 h 2523620"/>
              <a:gd name="connsiteX2" fmla="*/ 2438266 w 2523620"/>
              <a:gd name="connsiteY2" fmla="*/ 1055746 h 2523620"/>
              <a:gd name="connsiteX3" fmla="*/ 2438266 w 2523620"/>
              <a:gd name="connsiteY3" fmla="*/ 1467875 h 2523620"/>
              <a:gd name="connsiteX4" fmla="*/ 1467875 w 2523620"/>
              <a:gd name="connsiteY4" fmla="*/ 2438266 h 2523620"/>
              <a:gd name="connsiteX5" fmla="*/ 1055745 w 2523620"/>
              <a:gd name="connsiteY5" fmla="*/ 2438266 h 2523620"/>
              <a:gd name="connsiteX6" fmla="*/ 85354 w 2523620"/>
              <a:gd name="connsiteY6" fmla="*/ 1467875 h 2523620"/>
              <a:gd name="connsiteX7" fmla="*/ 85354 w 2523620"/>
              <a:gd name="connsiteY7" fmla="*/ 1055746 h 2523620"/>
              <a:gd name="connsiteX8" fmla="*/ 1055745 w 2523620"/>
              <a:gd name="connsiteY8" fmla="*/ 85354 h 2523620"/>
              <a:gd name="connsiteX9" fmla="*/ 1261810 w 2523620"/>
              <a:gd name="connsiteY9" fmla="*/ 0 h 252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20" h="2523620">
                <a:moveTo>
                  <a:pt x="1261810" y="0"/>
                </a:moveTo>
                <a:cubicBezTo>
                  <a:pt x="1336391" y="0"/>
                  <a:pt x="1410972" y="28451"/>
                  <a:pt x="1467875" y="85354"/>
                </a:cubicBezTo>
                <a:lnTo>
                  <a:pt x="2438266" y="1055746"/>
                </a:lnTo>
                <a:cubicBezTo>
                  <a:pt x="2552072" y="1169552"/>
                  <a:pt x="2552072" y="1354068"/>
                  <a:pt x="2438266" y="1467875"/>
                </a:cubicBezTo>
                <a:lnTo>
                  <a:pt x="1467875" y="2438266"/>
                </a:lnTo>
                <a:cubicBezTo>
                  <a:pt x="1354068" y="2552072"/>
                  <a:pt x="1169552" y="2552072"/>
                  <a:pt x="1055745" y="2438266"/>
                </a:cubicBezTo>
                <a:lnTo>
                  <a:pt x="85354" y="1467875"/>
                </a:lnTo>
                <a:cubicBezTo>
                  <a:pt x="-28452" y="1354068"/>
                  <a:pt x="-28452" y="1169552"/>
                  <a:pt x="85354" y="1055746"/>
                </a:cubicBezTo>
                <a:lnTo>
                  <a:pt x="1055745" y="85354"/>
                </a:lnTo>
                <a:cubicBezTo>
                  <a:pt x="1112649" y="28451"/>
                  <a:pt x="1187230" y="0"/>
                  <a:pt x="1261810" y="0"/>
                </a:cubicBezTo>
                <a:close/>
              </a:path>
            </a:pathLst>
          </a:custGeom>
          <a:noFill/>
        </p:spPr>
        <p:txBody>
          <a:bodyPr wrap="square">
            <a:noAutofit/>
          </a:bodyPr>
          <a:lstStyle/>
          <a:p>
            <a:pPr lvl="0"/>
            <a:endParaRPr lang="en-US" noProof="0"/>
          </a:p>
        </p:txBody>
      </p:sp>
      <p:sp>
        <p:nvSpPr>
          <p:cNvPr id="10" name="Picture Placeholder 9"/>
          <p:cNvSpPr>
            <a:spLocks noGrp="1"/>
          </p:cNvSpPr>
          <p:nvPr>
            <p:ph type="pic" sz="quarter" idx="11"/>
          </p:nvPr>
        </p:nvSpPr>
        <p:spPr>
          <a:xfrm>
            <a:off x="4834189" y="2167190"/>
            <a:ext cx="2523620" cy="2523620"/>
          </a:xfrm>
          <a:custGeom>
            <a:avLst/>
            <a:gdLst>
              <a:gd name="connsiteX0" fmla="*/ 1261810 w 2523620"/>
              <a:gd name="connsiteY0" fmla="*/ 0 h 2523620"/>
              <a:gd name="connsiteX1" fmla="*/ 1467875 w 2523620"/>
              <a:gd name="connsiteY1" fmla="*/ 85354 h 2523620"/>
              <a:gd name="connsiteX2" fmla="*/ 2438266 w 2523620"/>
              <a:gd name="connsiteY2" fmla="*/ 1055746 h 2523620"/>
              <a:gd name="connsiteX3" fmla="*/ 2438266 w 2523620"/>
              <a:gd name="connsiteY3" fmla="*/ 1467875 h 2523620"/>
              <a:gd name="connsiteX4" fmla="*/ 1467875 w 2523620"/>
              <a:gd name="connsiteY4" fmla="*/ 2438266 h 2523620"/>
              <a:gd name="connsiteX5" fmla="*/ 1055745 w 2523620"/>
              <a:gd name="connsiteY5" fmla="*/ 2438266 h 2523620"/>
              <a:gd name="connsiteX6" fmla="*/ 85354 w 2523620"/>
              <a:gd name="connsiteY6" fmla="*/ 1467875 h 2523620"/>
              <a:gd name="connsiteX7" fmla="*/ 85354 w 2523620"/>
              <a:gd name="connsiteY7" fmla="*/ 1055746 h 2523620"/>
              <a:gd name="connsiteX8" fmla="*/ 1055745 w 2523620"/>
              <a:gd name="connsiteY8" fmla="*/ 85354 h 2523620"/>
              <a:gd name="connsiteX9" fmla="*/ 1261810 w 2523620"/>
              <a:gd name="connsiteY9" fmla="*/ 0 h 252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20" h="2523620">
                <a:moveTo>
                  <a:pt x="1261810" y="0"/>
                </a:moveTo>
                <a:cubicBezTo>
                  <a:pt x="1336391" y="0"/>
                  <a:pt x="1410972" y="28451"/>
                  <a:pt x="1467875" y="85354"/>
                </a:cubicBezTo>
                <a:lnTo>
                  <a:pt x="2438266" y="1055746"/>
                </a:lnTo>
                <a:cubicBezTo>
                  <a:pt x="2552072" y="1169552"/>
                  <a:pt x="2552072" y="1354068"/>
                  <a:pt x="2438266" y="1467875"/>
                </a:cubicBezTo>
                <a:lnTo>
                  <a:pt x="1467875" y="2438266"/>
                </a:lnTo>
                <a:cubicBezTo>
                  <a:pt x="1354068" y="2552072"/>
                  <a:pt x="1169552" y="2552072"/>
                  <a:pt x="1055745" y="2438266"/>
                </a:cubicBezTo>
                <a:lnTo>
                  <a:pt x="85354" y="1467875"/>
                </a:lnTo>
                <a:cubicBezTo>
                  <a:pt x="-28452" y="1354068"/>
                  <a:pt x="-28452" y="1169552"/>
                  <a:pt x="85354" y="1055746"/>
                </a:cubicBezTo>
                <a:lnTo>
                  <a:pt x="1055745" y="85354"/>
                </a:lnTo>
                <a:cubicBezTo>
                  <a:pt x="1112649" y="28451"/>
                  <a:pt x="1187230" y="0"/>
                  <a:pt x="1261810" y="0"/>
                </a:cubicBezTo>
                <a:close/>
              </a:path>
            </a:pathLst>
          </a:custGeom>
          <a:noFill/>
        </p:spPr>
        <p:txBody>
          <a:bodyPr wrap="square">
            <a:noAutofit/>
          </a:bodyPr>
          <a:lstStyle/>
          <a:p>
            <a:pPr lvl="0"/>
            <a:endParaRPr lang="en-US" noProof="0"/>
          </a:p>
        </p:txBody>
      </p:sp>
      <p:sp>
        <p:nvSpPr>
          <p:cNvPr id="13" name="Picture Placeholder 12"/>
          <p:cNvSpPr>
            <a:spLocks noGrp="1"/>
          </p:cNvSpPr>
          <p:nvPr>
            <p:ph type="pic" sz="quarter" idx="12"/>
          </p:nvPr>
        </p:nvSpPr>
        <p:spPr>
          <a:xfrm>
            <a:off x="8096253" y="2167190"/>
            <a:ext cx="2523620" cy="2523620"/>
          </a:xfrm>
          <a:custGeom>
            <a:avLst/>
            <a:gdLst>
              <a:gd name="connsiteX0" fmla="*/ 1261810 w 2523620"/>
              <a:gd name="connsiteY0" fmla="*/ 0 h 2523620"/>
              <a:gd name="connsiteX1" fmla="*/ 1467875 w 2523620"/>
              <a:gd name="connsiteY1" fmla="*/ 85354 h 2523620"/>
              <a:gd name="connsiteX2" fmla="*/ 2438266 w 2523620"/>
              <a:gd name="connsiteY2" fmla="*/ 1055746 h 2523620"/>
              <a:gd name="connsiteX3" fmla="*/ 2438266 w 2523620"/>
              <a:gd name="connsiteY3" fmla="*/ 1467875 h 2523620"/>
              <a:gd name="connsiteX4" fmla="*/ 1467875 w 2523620"/>
              <a:gd name="connsiteY4" fmla="*/ 2438266 h 2523620"/>
              <a:gd name="connsiteX5" fmla="*/ 1055745 w 2523620"/>
              <a:gd name="connsiteY5" fmla="*/ 2438266 h 2523620"/>
              <a:gd name="connsiteX6" fmla="*/ 85354 w 2523620"/>
              <a:gd name="connsiteY6" fmla="*/ 1467875 h 2523620"/>
              <a:gd name="connsiteX7" fmla="*/ 85354 w 2523620"/>
              <a:gd name="connsiteY7" fmla="*/ 1055746 h 2523620"/>
              <a:gd name="connsiteX8" fmla="*/ 1055745 w 2523620"/>
              <a:gd name="connsiteY8" fmla="*/ 85354 h 2523620"/>
              <a:gd name="connsiteX9" fmla="*/ 1261810 w 2523620"/>
              <a:gd name="connsiteY9" fmla="*/ 0 h 252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3620" h="2523620">
                <a:moveTo>
                  <a:pt x="1261810" y="0"/>
                </a:moveTo>
                <a:cubicBezTo>
                  <a:pt x="1336391" y="0"/>
                  <a:pt x="1410972" y="28451"/>
                  <a:pt x="1467875" y="85354"/>
                </a:cubicBezTo>
                <a:lnTo>
                  <a:pt x="2438266" y="1055746"/>
                </a:lnTo>
                <a:cubicBezTo>
                  <a:pt x="2552072" y="1169552"/>
                  <a:pt x="2552072" y="1354068"/>
                  <a:pt x="2438266" y="1467875"/>
                </a:cubicBezTo>
                <a:lnTo>
                  <a:pt x="1467875" y="2438266"/>
                </a:lnTo>
                <a:cubicBezTo>
                  <a:pt x="1354068" y="2552072"/>
                  <a:pt x="1169552" y="2552072"/>
                  <a:pt x="1055745" y="2438266"/>
                </a:cubicBezTo>
                <a:lnTo>
                  <a:pt x="85354" y="1467875"/>
                </a:lnTo>
                <a:cubicBezTo>
                  <a:pt x="-28452" y="1354068"/>
                  <a:pt x="-28452" y="1169552"/>
                  <a:pt x="85354" y="1055746"/>
                </a:cubicBezTo>
                <a:lnTo>
                  <a:pt x="1055745" y="85354"/>
                </a:lnTo>
                <a:cubicBezTo>
                  <a:pt x="1112649" y="28451"/>
                  <a:pt x="1187230" y="0"/>
                  <a:pt x="1261810" y="0"/>
                </a:cubicBezTo>
                <a:close/>
              </a:path>
            </a:pathLst>
          </a:custGeom>
          <a:noFill/>
        </p:spPr>
        <p:txBody>
          <a:bodyPr wrap="square">
            <a:noAutofit/>
          </a:bodyPr>
          <a:lstStyle/>
          <a:p>
            <a:pPr lvl="0"/>
            <a:endParaRPr lang="en-US" noProof="0"/>
          </a:p>
        </p:txBody>
      </p:sp>
    </p:spTree>
    <p:extLst>
      <p:ext uri="{BB962C8B-B14F-4D97-AF65-F5344CB8AC3E}">
        <p14:creationId xmlns:p14="http://schemas.microsoft.com/office/powerpoint/2010/main" val="597201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B6B3957-4B63-4AE8-BA77-D08C43807A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xmlns="" id="{5A2CAED6-5DF1-4EAE-9AD7-0D1150A64B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xmlns="" id="{0C750098-379C-4822-9476-7CED0FB02B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2A5171-810E-4570-8529-03EA9552AFDA}" type="datetimeFigureOut">
              <a:rPr lang="en-ID" smtClean="0"/>
              <a:t>12/12/2022</a:t>
            </a:fld>
            <a:endParaRPr lang="en-ID"/>
          </a:p>
        </p:txBody>
      </p:sp>
      <p:sp>
        <p:nvSpPr>
          <p:cNvPr id="5" name="Footer Placeholder 4">
            <a:extLst>
              <a:ext uri="{FF2B5EF4-FFF2-40B4-BE49-F238E27FC236}">
                <a16:creationId xmlns:a16="http://schemas.microsoft.com/office/drawing/2014/main" xmlns="" id="{46CDCB86-6C3F-4C2D-AD87-8A4AC04BA8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xmlns="" id="{0D72CEA3-5B9C-4F2E-BB59-63BD3F91CD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A8B853-1C1F-4BE5-B04F-23E8F8476901}" type="slidenum">
              <a:rPr lang="en-ID" smtClean="0"/>
              <a:t>‹#›</a:t>
            </a:fld>
            <a:endParaRPr lang="en-ID"/>
          </a:p>
        </p:txBody>
      </p:sp>
    </p:spTree>
    <p:extLst>
      <p:ext uri="{BB962C8B-B14F-4D97-AF65-F5344CB8AC3E}">
        <p14:creationId xmlns:p14="http://schemas.microsoft.com/office/powerpoint/2010/main" val="17771482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2" r:id="rId4"/>
    <p:sldLayoutId id="2147483654" r:id="rId5"/>
    <p:sldLayoutId id="2147483660" r:id="rId6"/>
    <p:sldLayoutId id="2147483656" r:id="rId7"/>
    <p:sldLayoutId id="2147483658" r:id="rId8"/>
    <p:sldLayoutId id="2147483659" r:id="rId9"/>
    <p:sldLayoutId id="2147483664"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xmlns="" id="{C9111B11-94FC-488E-9DF6-E386346F47BB}"/>
              </a:ext>
            </a:extLst>
          </p:cNvPr>
          <p:cNvSpPr/>
          <p:nvPr/>
        </p:nvSpPr>
        <p:spPr>
          <a:xfrm>
            <a:off x="5102225" y="-14903"/>
            <a:ext cx="7051676" cy="6903066"/>
          </a:xfrm>
          <a:custGeom>
            <a:avLst/>
            <a:gdLst>
              <a:gd name="connsiteX0" fmla="*/ 1775447 w 6743702"/>
              <a:gd name="connsiteY0" fmla="*/ 0 h 6887805"/>
              <a:gd name="connsiteX1" fmla="*/ 6743702 w 6743702"/>
              <a:gd name="connsiteY1" fmla="*/ 0 h 6887805"/>
              <a:gd name="connsiteX2" fmla="*/ 6743702 w 6743702"/>
              <a:gd name="connsiteY2" fmla="*/ 5256463 h 6887805"/>
              <a:gd name="connsiteX3" fmla="*/ 5427988 w 6743702"/>
              <a:gd name="connsiteY3" fmla="*/ 6572177 h 6887805"/>
              <a:gd name="connsiteX4" fmla="*/ 3903990 w 6743702"/>
              <a:gd name="connsiteY4" fmla="*/ 6572177 h 6887805"/>
              <a:gd name="connsiteX5" fmla="*/ 315628 w 6743702"/>
              <a:gd name="connsiteY5" fmla="*/ 2983814 h 6887805"/>
              <a:gd name="connsiteX6" fmla="*/ 315628 w 6743702"/>
              <a:gd name="connsiteY6" fmla="*/ 1459820 h 6887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43702" h="6887805">
                <a:moveTo>
                  <a:pt x="1775447" y="0"/>
                </a:moveTo>
                <a:lnTo>
                  <a:pt x="6743702" y="0"/>
                </a:lnTo>
                <a:lnTo>
                  <a:pt x="6743702" y="5256463"/>
                </a:lnTo>
                <a:lnTo>
                  <a:pt x="5427988" y="6572177"/>
                </a:lnTo>
                <a:cubicBezTo>
                  <a:pt x="5007146" y="6993015"/>
                  <a:pt x="4324832" y="6993015"/>
                  <a:pt x="3903990" y="6572177"/>
                </a:cubicBezTo>
                <a:lnTo>
                  <a:pt x="315628" y="2983814"/>
                </a:lnTo>
                <a:cubicBezTo>
                  <a:pt x="-105209" y="2562974"/>
                  <a:pt x="-105209" y="1880660"/>
                  <a:pt x="315628" y="1459820"/>
                </a:cubicBezTo>
                <a:close/>
              </a:path>
            </a:pathLst>
          </a:custGeom>
          <a:solidFill>
            <a:srgbClr val="DA108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TextBox 19">
            <a:extLst>
              <a:ext uri="{FF2B5EF4-FFF2-40B4-BE49-F238E27FC236}">
                <a16:creationId xmlns:a16="http://schemas.microsoft.com/office/drawing/2014/main" xmlns="" id="{2B70DF7A-9182-42BF-A49E-4471F1F147CC}"/>
              </a:ext>
            </a:extLst>
          </p:cNvPr>
          <p:cNvSpPr txBox="1"/>
          <p:nvPr/>
        </p:nvSpPr>
        <p:spPr>
          <a:xfrm>
            <a:off x="620713" y="2421833"/>
            <a:ext cx="4979987" cy="1323439"/>
          </a:xfrm>
          <a:prstGeom prst="rect">
            <a:avLst/>
          </a:prstGeom>
          <a:noFill/>
        </p:spPr>
        <p:txBody>
          <a:bodyPr>
            <a:spAutoFit/>
          </a:bodyPr>
          <a:lstStyle/>
          <a:p>
            <a:pPr eaLnBrk="1" fontAlgn="auto" hangingPunct="1">
              <a:spcBef>
                <a:spcPts val="0"/>
              </a:spcBef>
              <a:spcAft>
                <a:spcPts val="0"/>
              </a:spcAft>
              <a:defRPr/>
            </a:pPr>
            <a:r>
              <a:rPr lang="en-US" sz="8000" dirty="0">
                <a:solidFill>
                  <a:schemeClr val="tx1">
                    <a:lumMod val="85000"/>
                    <a:lumOff val="15000"/>
                  </a:schemeClr>
                </a:solidFill>
                <a:latin typeface="Montserrat ExtraBold" panose="00000900000000000000" pitchFamily="50" charset="0"/>
              </a:rPr>
              <a:t>Looting</a:t>
            </a:r>
            <a:endParaRPr lang="en-ID" sz="8000" dirty="0">
              <a:solidFill>
                <a:schemeClr val="tx1">
                  <a:lumMod val="85000"/>
                  <a:lumOff val="15000"/>
                </a:schemeClr>
              </a:solidFill>
              <a:latin typeface="Montserrat ExtraBold" panose="00000900000000000000" pitchFamily="50" charset="0"/>
            </a:endParaRPr>
          </a:p>
        </p:txBody>
      </p:sp>
      <p:sp>
        <p:nvSpPr>
          <p:cNvPr id="21" name="TextBox 20">
            <a:extLst>
              <a:ext uri="{FF2B5EF4-FFF2-40B4-BE49-F238E27FC236}">
                <a16:creationId xmlns:a16="http://schemas.microsoft.com/office/drawing/2014/main" xmlns="" id="{783F57F1-E282-4D35-BA12-9FA17CA0B67D}"/>
              </a:ext>
            </a:extLst>
          </p:cNvPr>
          <p:cNvSpPr txBox="1"/>
          <p:nvPr/>
        </p:nvSpPr>
        <p:spPr>
          <a:xfrm>
            <a:off x="650875" y="3552133"/>
            <a:ext cx="3211135" cy="338554"/>
          </a:xfrm>
          <a:prstGeom prst="rect">
            <a:avLst/>
          </a:prstGeom>
          <a:noFill/>
        </p:spPr>
        <p:txBody>
          <a:bodyPr wrap="none">
            <a:spAutoFit/>
          </a:bodyPr>
          <a:lstStyle/>
          <a:p>
            <a:pPr eaLnBrk="1" fontAlgn="auto" hangingPunct="1">
              <a:spcBef>
                <a:spcPts val="0"/>
              </a:spcBef>
              <a:spcAft>
                <a:spcPts val="0"/>
              </a:spcAft>
              <a:defRPr/>
            </a:pPr>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Corporate Presentation Template</a:t>
            </a:r>
            <a:endParaRPr lang="en-ID"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6" name="TextBox 25">
            <a:extLst>
              <a:ext uri="{FF2B5EF4-FFF2-40B4-BE49-F238E27FC236}">
                <a16:creationId xmlns:a16="http://schemas.microsoft.com/office/drawing/2014/main" xmlns="" id="{DCF0904C-F803-48C8-9E35-E72429E33FED}"/>
              </a:ext>
            </a:extLst>
          </p:cNvPr>
          <p:cNvSpPr txBox="1"/>
          <p:nvPr/>
        </p:nvSpPr>
        <p:spPr>
          <a:xfrm>
            <a:off x="604156" y="4543933"/>
            <a:ext cx="5244193" cy="830997"/>
          </a:xfrm>
          <a:prstGeom prst="rect">
            <a:avLst/>
          </a:prstGeom>
          <a:noFill/>
        </p:spPr>
        <p:txBody>
          <a:bodyPr wrap="square">
            <a:spAutoFit/>
          </a:bodyPr>
          <a:lstStyle/>
          <a:p>
            <a:r>
              <a:rPr lang="en-US" sz="1600" b="1" i="1" dirty="0">
                <a:solidFill>
                  <a:schemeClr val="tx1">
                    <a:lumMod val="85000"/>
                    <a:lumOff val="15000"/>
                  </a:schemeClr>
                </a:solidFill>
                <a:effectLst/>
                <a:latin typeface="Montserrat ExtraLight" panose="00000300000000000000" pitchFamily="50" charset="0"/>
              </a:rPr>
              <a:t>It is our attitude at the beginning of a difficult task which, more than anything else, will affect its successful outcome.</a:t>
            </a:r>
            <a:endParaRPr lang="en-ID" sz="1600" b="1" i="1" dirty="0">
              <a:solidFill>
                <a:schemeClr val="tx1">
                  <a:lumMod val="85000"/>
                  <a:lumOff val="15000"/>
                </a:schemeClr>
              </a:solidFill>
              <a:latin typeface="Montserrat ExtraLight" panose="00000300000000000000" pitchFamily="50" charset="0"/>
            </a:endParaRPr>
          </a:p>
        </p:txBody>
      </p:sp>
      <p:sp>
        <p:nvSpPr>
          <p:cNvPr id="3" name="Picture Placeholder 2">
            <a:extLst>
              <a:ext uri="{FF2B5EF4-FFF2-40B4-BE49-F238E27FC236}">
                <a16:creationId xmlns:a16="http://schemas.microsoft.com/office/drawing/2014/main" xmlns="" id="{5FF9AB42-D8BC-4A96-BEC1-47D5C295F7F8}"/>
              </a:ext>
            </a:extLst>
          </p:cNvPr>
          <p:cNvSpPr>
            <a:spLocks noGrp="1"/>
          </p:cNvSpPr>
          <p:nvPr>
            <p:ph type="pic" sz="quarter" idx="10"/>
          </p:nvPr>
        </p:nvSpPr>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7B4B5C8E-92F0-4D17-BB18-EC9811609947}"/>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8094D35D-7BA2-45A3-A3E4-87777C418341}"/>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D015B769-B3C6-4E4A-B8BC-1B3DF7440D7F}"/>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37877B39-05E7-480C-91AB-B39ABCC52663}"/>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5500D675-31CF-4260-B3F4-EB503A601307}"/>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11FA110B-7554-4359-A03F-9F2D86405BED}"/>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85CC3ACB-902A-4009-B186-CAE22CD778A0}"/>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675B132C-C773-4200-8FF1-3A289D32EC58}"/>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52162C91-466B-4A26-87D3-CE19F45BED96}"/>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D17F064A-B105-4517-9CDC-31FE44166120}"/>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A86986DD-2181-4967-A0F2-8CB1D28D3588}"/>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BC44E199-EABA-4A1A-8C25-8641AE6A4406}"/>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7247EF06-715D-41DE-B802-687F0557843C}"/>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0CD96E2C-CCDD-4C94-8FE4-A973A10B5E63}"/>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E112E1C7-8C3F-4A47-B87A-55A09213F610}"/>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66A0A7F9-181D-44DA-A246-D6447C7D0DED}"/>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FEFFAFE9-93E9-4696-B32E-BC996A4DEC12}"/>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8750D7F5-389D-4058-B242-622D787F6075}"/>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82C449B3-94D6-4CDF-B20E-F9D7A675D753}"/>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8A8A767F-1D7A-460F-BF1F-CECE022F1C83}"/>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9520E171-E942-4332-812A-8399650D7FB1}"/>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40F85781-3A89-4D63-ACA3-395C5BD8B738}"/>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6FBDF261-A968-403E-86B3-77176EB5063D}"/>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DFA72CDC-1F6F-411F-A55D-F161CE37DFAF}"/>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67CCB6E3-621F-40D0-BE99-BD839B45420B}"/>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0EA88A94-3B23-403C-AAE8-F5DF5CC32F8A}"/>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88928924-0816-4484-BEE3-B745F1359D52}"/>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67B384DE-B380-46CF-A1C7-D1B4D08C63EF}"/>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D860A4E5-A683-42C9-AFF5-42A3E4C47274}"/>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4E0F76E3-AF07-437F-8FC2-EF918D5986F8}"/>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D741C5C8-0D80-4801-8411-0B3AF01C8644}"/>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311945E2-7DFC-4ED6-BB18-5C10619A180F}"/>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A700871A-78C5-48BD-9BB0-11BB5382022C}"/>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0373EE10-4FEC-457A-AD25-9E7FFE6E2A2D}"/>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EFA02756-ED7C-496D-BEC3-80E5D416F0D3}"/>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E48C7098-7A99-4E0B-86C6-6288545DEA21}"/>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FE8992BE-1668-4859-9335-A9BA31F7106E}"/>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1A243EA8-DC77-493C-9C1B-799B2F7D5D5A}"/>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AFF24466-FD2A-4690-9ED4-5514868B8792}"/>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78F73B2A-9ADD-412C-BE2B-4835E09E41EA}"/>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F384F9D5-9CDF-4E73-A285-72F65441675F}"/>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20E33670-9EBA-4AD1-A8CB-6DBAA2F6E80D}"/>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886B0332-09DD-44DE-B2A9-B80A278D70A2}"/>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5BAF883F-5AAB-4097-8E7C-5DAAF35A19E3}"/>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1A3C2DA7-3F74-406B-B7FB-C6E091D98A16}"/>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EF5ED340-92C0-4166-B558-85585C8561B5}"/>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3F64FBDC-DCC3-460E-B5AE-A55C2B70FBCB}"/>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916E26C6-D19E-4421-ADE1-CD2AB9A74AC8}"/>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C3993370-6101-4C49-9619-1202A01EA823}"/>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2F6ABD73-D345-4A76-81B3-1CE7320367FF}"/>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C6783570-B06F-4D06-9C88-95D1CEFB5BC4}"/>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71944C91-EA74-40CE-995E-2DB700742139}"/>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C5306D6A-0677-4E84-BF57-287A398D6F5D}"/>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619C92F5-1B46-46F2-B13F-86BA6B7AC80E}"/>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2C7EFF77-1A42-4DF6-916C-2AB303A3BDCC}"/>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0E138699-2EBD-42D9-AB5F-AF4A6D56FB5C}"/>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4FC86C0D-5A93-41AF-A5DB-11ACB4C32777}"/>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0CD0AEF1-57E6-4B4F-BA4A-46EB82A9A1C1}"/>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4600CAE2-9F01-42AA-8551-677299F52E08}"/>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19411BE3-2859-42FF-BABC-437C47DC7FF2}"/>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41E2E703-1DC6-4152-BDF2-C580423AE336}"/>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E5126B19-C59F-4182-B82F-906366BE3E91}"/>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A92DFEED-F6A9-478E-AEBD-6BDACD49FCC6}"/>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13600133-9C47-4411-9624-D235AE26C7E2}"/>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897C4538-1B1C-4175-8B68-31F0B0CEFE11}"/>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62957C35-EA63-410C-9C70-819AB63F133F}"/>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6422D673-B2B4-460E-9447-A189407BB85D}"/>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D5AA64B1-70A6-4DBC-94FA-B03CE3848F74}"/>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69BD7A25-1B75-4F6E-AF0C-A555068DE891}"/>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88D01A22-60AF-4214-A640-DCEEA14B8F0B}"/>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DFC72B2E-89D3-4404-90A5-3A043704356C}"/>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BE4DE7FE-511F-451A-B8C9-443D8F425D8B}"/>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84AB1E56-20DA-475A-8A20-6C121C27804E}"/>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2382A2E1-022F-4119-8D76-E05C3998BD66}"/>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E60C973D-A76C-42D7-A826-5F61B93605CB}"/>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CD5A384B-B962-4DD4-B059-FA072D8374E3}"/>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4CDBEEA2-8115-42EA-89E0-A7FBF36FB4E8}"/>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4B2FA3F9-66DC-43B2-B2C8-05F05C7E0804}"/>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F022358A-986B-4D61-AD9F-13A45DA1629F}"/>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AE10D545-AC28-45C8-9CA2-4153E5310CE2}"/>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89040B86-D5FC-4866-AB77-F89EF3A2D13E}"/>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165D69BA-F60E-4BDD-85D8-AAAE24D3E41C}"/>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AC48EF24-C9A3-43C9-B842-A729B5729C68}"/>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EE7FA114-680C-45E1-B36F-D0BC349C0BC9}"/>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36F57A3A-7855-4FE0-8509-280699F2EDCF}"/>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8A0CDB33-4DE8-4933-8366-25C8493D8173}"/>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F5841497-7220-4F9E-9980-FD332C66ABA3}"/>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6D105AAB-CCCF-4D64-8CC3-33658BA29440}"/>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02F098A9-3B4E-405C-86DC-3AA0A5C68740}"/>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0D004C6A-5C1F-44D2-993E-812B89139ACD}"/>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7231872E-2C3C-49A6-BEFF-64459D1B5F61}"/>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AD7C02A3-19B3-455A-9F90-4318C167347B}"/>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247608B5-CD29-44EC-A5C9-1AD4E2B917C9}"/>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9088DFE0-8EF1-43D2-AF8E-7D1B4CC08FB4}"/>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9A4DB8A1-5D69-4296-97B7-05E741CDA5B0}"/>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D5C68189-7E3C-4580-AFB2-781BCA64C15F}"/>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EAD72B0F-82FC-4982-8F2C-B6C37DC42E28}"/>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22B00B74-E885-4CE5-A20A-CC8374F04A46}"/>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FB334FA9-BC50-40E2-8E41-E1628A197B17}"/>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0F4EB32D-A6C6-4876-89A7-F3164EBDEA83}"/>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513519E2-9306-4B77-8026-739815B46A15}"/>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D01F4998-F512-42FD-A2CD-DB5AFF84A7E2}"/>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3A060E60-CE20-4986-A538-CEB003116D4E}"/>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0D0CB14E-F539-4796-A5F5-101CF76AD1BA}"/>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7C7861EE-69E5-4DB5-A605-BF055979B6B0}"/>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C4740B9B-6D9E-4C79-AD2B-AEC62B9563B0}"/>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9025ECF4-7DF5-417C-BFBF-29C996017C4E}"/>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AE732061-2E06-464B-8ABD-FF2A3CAE79BD}"/>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900A292D-D1AA-458A-8349-51BFF63A5DB4}"/>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49D7F69B-B34F-4641-8D8B-E4F0E3B805A4}"/>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2940FE4B-EB7F-4BE8-B645-A32E6B5CA581}"/>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67609177-DB92-4DA9-8F63-3A7AAF57B265}"/>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C7690937-2D9E-4383-9290-E950BFC20192}"/>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9059261E-F9CC-42AD-96C8-44B3EE6E0C76}"/>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9A2C298F-0B66-4ACF-84E0-E5AF9B12E234}"/>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30E20437-51B0-475C-8A10-7B993D09D634}"/>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A5A9B67A-11EB-4D67-B489-310CD7EAF2E4}"/>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6FE26EF5-3E28-4224-8C41-5206806B20D6}"/>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7F5DDBEF-C09B-4D99-9AFA-E637C57712E1}"/>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BD92D34C-13AF-4EB7-90D9-A15B5C755F37}"/>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D1132A9E-D3D5-41B8-8983-B885663ADB34}"/>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45D785BE-4029-4581-B319-125D61E16AE2}"/>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3145159C-88F0-4560-BD3E-C20EE974F86B}"/>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FB16F73D-668E-47A2-AD33-57984656D4E9}"/>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EF109011-C7DF-482E-9B6C-C007041807BF}"/>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E0307306-3949-4441-BD16-F0696E4F8B6F}"/>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E3C4973D-01AC-4F63-94EC-85B0D8284941}"/>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6E8EA08C-3E16-4586-926F-597526AA3073}"/>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D7599BE9-AA7D-4A7E-91E3-34B65182518A}"/>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4CFFDAB4-3C54-41A1-907E-BC11FC25C1CA}"/>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7B5F9AD1-1F17-4875-A95C-6B1AF16ADFE4}"/>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B93B5984-CB16-4024-8225-D894A744BC40}"/>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2210193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ED90C528-831B-40C5-8559-3C3FC1D16F1E}"/>
              </a:ext>
            </a:extLst>
          </p:cNvPr>
          <p:cNvSpPr/>
          <p:nvPr/>
        </p:nvSpPr>
        <p:spPr>
          <a:xfrm>
            <a:off x="3200400" y="0"/>
            <a:ext cx="4182824" cy="6858000"/>
          </a:xfrm>
          <a:prstGeom prst="rect">
            <a:avLst/>
          </a:prstGeom>
          <a:solidFill>
            <a:srgbClr val="DA1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hape 5066">
            <a:extLst>
              <a:ext uri="{FF2B5EF4-FFF2-40B4-BE49-F238E27FC236}">
                <a16:creationId xmlns:a16="http://schemas.microsoft.com/office/drawing/2014/main" xmlns="" id="{AAA817E7-904A-4BE2-BB85-BBB59C323880}"/>
              </a:ext>
            </a:extLst>
          </p:cNvPr>
          <p:cNvSpPr/>
          <p:nvPr/>
        </p:nvSpPr>
        <p:spPr>
          <a:xfrm>
            <a:off x="3941787" y="1086359"/>
            <a:ext cx="367786" cy="36787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Rectangle: Rounded Corners 15">
            <a:extLst>
              <a:ext uri="{FF2B5EF4-FFF2-40B4-BE49-F238E27FC236}">
                <a16:creationId xmlns:a16="http://schemas.microsoft.com/office/drawing/2014/main" xmlns="" id="{35B271B4-CFBD-4080-BC76-F6A52BFCAD50}"/>
              </a:ext>
            </a:extLst>
          </p:cNvPr>
          <p:cNvSpPr/>
          <p:nvPr/>
        </p:nvSpPr>
        <p:spPr>
          <a:xfrm rot="2700000">
            <a:off x="3737377" y="881995"/>
            <a:ext cx="776606" cy="776606"/>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hape 5118">
            <a:extLst>
              <a:ext uri="{FF2B5EF4-FFF2-40B4-BE49-F238E27FC236}">
                <a16:creationId xmlns:a16="http://schemas.microsoft.com/office/drawing/2014/main" xmlns="" id="{4D9383A0-69EC-4095-8B06-7E38E00D5E8C}"/>
              </a:ext>
            </a:extLst>
          </p:cNvPr>
          <p:cNvSpPr/>
          <p:nvPr/>
        </p:nvSpPr>
        <p:spPr>
          <a:xfrm>
            <a:off x="3941784" y="3264627"/>
            <a:ext cx="367788" cy="328746"/>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Rectangle: Rounded Corners 18">
            <a:extLst>
              <a:ext uri="{FF2B5EF4-FFF2-40B4-BE49-F238E27FC236}">
                <a16:creationId xmlns:a16="http://schemas.microsoft.com/office/drawing/2014/main" xmlns="" id="{79082F76-249E-429A-8F8A-588247806C6A}"/>
              </a:ext>
            </a:extLst>
          </p:cNvPr>
          <p:cNvSpPr/>
          <p:nvPr/>
        </p:nvSpPr>
        <p:spPr>
          <a:xfrm rot="2700000">
            <a:off x="3737377" y="3040697"/>
            <a:ext cx="776606" cy="776606"/>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Shape 5122">
            <a:extLst>
              <a:ext uri="{FF2B5EF4-FFF2-40B4-BE49-F238E27FC236}">
                <a16:creationId xmlns:a16="http://schemas.microsoft.com/office/drawing/2014/main" xmlns="" id="{52180DFE-EE41-4544-92D8-2CDF936B22AA}"/>
              </a:ext>
            </a:extLst>
          </p:cNvPr>
          <p:cNvSpPr/>
          <p:nvPr/>
        </p:nvSpPr>
        <p:spPr>
          <a:xfrm>
            <a:off x="3938611" y="5261172"/>
            <a:ext cx="374134" cy="331378"/>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Rectangle: Rounded Corners 21">
            <a:extLst>
              <a:ext uri="{FF2B5EF4-FFF2-40B4-BE49-F238E27FC236}">
                <a16:creationId xmlns:a16="http://schemas.microsoft.com/office/drawing/2014/main" xmlns="" id="{863256CF-CCA5-45FA-A5B9-2F0D392BD148}"/>
              </a:ext>
            </a:extLst>
          </p:cNvPr>
          <p:cNvSpPr/>
          <p:nvPr/>
        </p:nvSpPr>
        <p:spPr>
          <a:xfrm rot="2700000">
            <a:off x="3737375" y="5038558"/>
            <a:ext cx="776606" cy="776606"/>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itle 1">
            <a:extLst>
              <a:ext uri="{FF2B5EF4-FFF2-40B4-BE49-F238E27FC236}">
                <a16:creationId xmlns:a16="http://schemas.microsoft.com/office/drawing/2014/main" xmlns="" id="{683996BF-7ADA-45F3-901D-8D6DAB317D6E}"/>
              </a:ext>
            </a:extLst>
          </p:cNvPr>
          <p:cNvSpPr txBox="1">
            <a:spLocks/>
          </p:cNvSpPr>
          <p:nvPr/>
        </p:nvSpPr>
        <p:spPr>
          <a:xfrm>
            <a:off x="4819049" y="635441"/>
            <a:ext cx="1771265" cy="413547"/>
          </a:xfrm>
          <a:prstGeom prst="rect">
            <a:avLst/>
          </a:prstGeom>
        </p:spPr>
        <p:txBody>
          <a:bodyPr wrap="non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bg1"/>
                </a:solidFill>
                <a:latin typeface="Montserrat Medium" panose="00000600000000000000" pitchFamily="50" charset="0"/>
                <a:ea typeface="Lato" panose="020F0502020204030203" pitchFamily="34" charset="0"/>
                <a:cs typeface="Lato" panose="020F0502020204030203" pitchFamily="34" charset="0"/>
              </a:rPr>
              <a:t>1. Subtitle Here</a:t>
            </a:r>
          </a:p>
        </p:txBody>
      </p:sp>
      <p:sp>
        <p:nvSpPr>
          <p:cNvPr id="24" name="Rectangle 23">
            <a:extLst>
              <a:ext uri="{FF2B5EF4-FFF2-40B4-BE49-F238E27FC236}">
                <a16:creationId xmlns:a16="http://schemas.microsoft.com/office/drawing/2014/main" xmlns="" id="{0805471B-25E1-41D5-A439-DEBBCC0A90F8}"/>
              </a:ext>
            </a:extLst>
          </p:cNvPr>
          <p:cNvSpPr/>
          <p:nvPr/>
        </p:nvSpPr>
        <p:spPr>
          <a:xfrm>
            <a:off x="4819049" y="1010888"/>
            <a:ext cx="1894253" cy="577081"/>
          </a:xfrm>
          <a:prstGeom prst="rect">
            <a:avLst/>
          </a:prstGeom>
        </p:spPr>
        <p:txBody>
          <a:bodyPr wrap="square">
            <a:spAutoFit/>
          </a:bodyPr>
          <a:lstStyle/>
          <a:p>
            <a:pPr>
              <a:buClr>
                <a:srgbClr val="E24848"/>
              </a:buClr>
              <a:defRPr/>
            </a:pPr>
            <a:r>
              <a:rPr lang="en-US" sz="1050" noProof="1">
                <a:solidFill>
                  <a:schemeClr val="bg1"/>
                </a:solidFill>
                <a:latin typeface="Lato" panose="020F0502020204030203" pitchFamily="34" charset="0"/>
                <a:ea typeface="Lato" panose="020F0502020204030203" pitchFamily="34" charset="0"/>
                <a:cs typeface="Lato" panose="020F0502020204030203" pitchFamily="34" charset="0"/>
              </a:rPr>
              <a:t>Lorem ipsum dolor sit amet, consectetur adipiscing elit. Nulla imperdiet volutpat dui</a:t>
            </a:r>
          </a:p>
        </p:txBody>
      </p:sp>
      <p:sp>
        <p:nvSpPr>
          <p:cNvPr id="25" name="Title 1">
            <a:extLst>
              <a:ext uri="{FF2B5EF4-FFF2-40B4-BE49-F238E27FC236}">
                <a16:creationId xmlns:a16="http://schemas.microsoft.com/office/drawing/2014/main" xmlns="" id="{397D0DEC-F3C1-425E-ABFF-F89B4225813B}"/>
              </a:ext>
            </a:extLst>
          </p:cNvPr>
          <p:cNvSpPr txBox="1">
            <a:spLocks/>
          </p:cNvSpPr>
          <p:nvPr/>
        </p:nvSpPr>
        <p:spPr>
          <a:xfrm>
            <a:off x="4819049" y="2762529"/>
            <a:ext cx="1771265" cy="413547"/>
          </a:xfrm>
          <a:prstGeom prst="rect">
            <a:avLst/>
          </a:prstGeom>
        </p:spPr>
        <p:txBody>
          <a:bodyPr wrap="non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bg1"/>
                </a:solidFill>
                <a:latin typeface="Montserrat Medium" panose="00000600000000000000" pitchFamily="50" charset="0"/>
                <a:ea typeface="Lato" panose="020F0502020204030203" pitchFamily="34" charset="0"/>
                <a:cs typeface="Lato" panose="020F0502020204030203" pitchFamily="34" charset="0"/>
              </a:rPr>
              <a:t>2. Subtitle Here</a:t>
            </a:r>
          </a:p>
        </p:txBody>
      </p:sp>
      <p:sp>
        <p:nvSpPr>
          <p:cNvPr id="26" name="Rectangle 25">
            <a:extLst>
              <a:ext uri="{FF2B5EF4-FFF2-40B4-BE49-F238E27FC236}">
                <a16:creationId xmlns:a16="http://schemas.microsoft.com/office/drawing/2014/main" xmlns="" id="{AC3F6AD7-8854-4066-BF36-C4EAC5809DE9}"/>
              </a:ext>
            </a:extLst>
          </p:cNvPr>
          <p:cNvSpPr/>
          <p:nvPr/>
        </p:nvSpPr>
        <p:spPr>
          <a:xfrm>
            <a:off x="4819049" y="3137976"/>
            <a:ext cx="1894253" cy="577081"/>
          </a:xfrm>
          <a:prstGeom prst="rect">
            <a:avLst/>
          </a:prstGeom>
        </p:spPr>
        <p:txBody>
          <a:bodyPr wrap="square">
            <a:spAutoFit/>
          </a:bodyPr>
          <a:lstStyle/>
          <a:p>
            <a:pPr>
              <a:buClr>
                <a:srgbClr val="E24848"/>
              </a:buClr>
              <a:defRPr/>
            </a:pPr>
            <a:r>
              <a:rPr lang="en-US" sz="1050" noProof="1">
                <a:solidFill>
                  <a:schemeClr val="bg1"/>
                </a:solidFill>
                <a:latin typeface="Lato" panose="020F0502020204030203" pitchFamily="34" charset="0"/>
                <a:ea typeface="Lato" panose="020F0502020204030203" pitchFamily="34" charset="0"/>
                <a:cs typeface="Lato" panose="020F0502020204030203" pitchFamily="34" charset="0"/>
              </a:rPr>
              <a:t>Lorem ipsum dolor sit amet, consectetur adipiscing elit. Nulla imperdiet volutpat dui</a:t>
            </a:r>
          </a:p>
        </p:txBody>
      </p:sp>
      <p:sp>
        <p:nvSpPr>
          <p:cNvPr id="27" name="Title 1">
            <a:extLst>
              <a:ext uri="{FF2B5EF4-FFF2-40B4-BE49-F238E27FC236}">
                <a16:creationId xmlns:a16="http://schemas.microsoft.com/office/drawing/2014/main" xmlns="" id="{52194C0E-47F7-4C31-9452-0712FAED5407}"/>
              </a:ext>
            </a:extLst>
          </p:cNvPr>
          <p:cNvSpPr txBox="1">
            <a:spLocks/>
          </p:cNvSpPr>
          <p:nvPr/>
        </p:nvSpPr>
        <p:spPr>
          <a:xfrm>
            <a:off x="4819049" y="4889617"/>
            <a:ext cx="1771265" cy="413547"/>
          </a:xfrm>
          <a:prstGeom prst="rect">
            <a:avLst/>
          </a:prstGeom>
        </p:spPr>
        <p:txBody>
          <a:bodyPr wrap="non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1400" b="1" dirty="0">
                <a:solidFill>
                  <a:schemeClr val="bg1"/>
                </a:solidFill>
                <a:latin typeface="Montserrat Medium" panose="00000600000000000000" pitchFamily="50" charset="0"/>
                <a:ea typeface="Lato" panose="020F0502020204030203" pitchFamily="34" charset="0"/>
                <a:cs typeface="Lato" panose="020F0502020204030203" pitchFamily="34" charset="0"/>
              </a:rPr>
              <a:t>3. Subtitle Here</a:t>
            </a:r>
          </a:p>
        </p:txBody>
      </p:sp>
      <p:sp>
        <p:nvSpPr>
          <p:cNvPr id="28" name="Rectangle 27">
            <a:extLst>
              <a:ext uri="{FF2B5EF4-FFF2-40B4-BE49-F238E27FC236}">
                <a16:creationId xmlns:a16="http://schemas.microsoft.com/office/drawing/2014/main" xmlns="" id="{E37CECA9-59DC-4425-86B2-C8AD62672A51}"/>
              </a:ext>
            </a:extLst>
          </p:cNvPr>
          <p:cNvSpPr/>
          <p:nvPr/>
        </p:nvSpPr>
        <p:spPr>
          <a:xfrm>
            <a:off x="4819049" y="5265064"/>
            <a:ext cx="1894253" cy="577081"/>
          </a:xfrm>
          <a:prstGeom prst="rect">
            <a:avLst/>
          </a:prstGeom>
        </p:spPr>
        <p:txBody>
          <a:bodyPr wrap="square">
            <a:spAutoFit/>
          </a:bodyPr>
          <a:lstStyle/>
          <a:p>
            <a:pPr>
              <a:buClr>
                <a:srgbClr val="E24848"/>
              </a:buClr>
              <a:defRPr/>
            </a:pPr>
            <a:r>
              <a:rPr lang="en-US" sz="1050" noProof="1">
                <a:solidFill>
                  <a:schemeClr val="bg1"/>
                </a:solidFill>
                <a:latin typeface="Lato" panose="020F0502020204030203" pitchFamily="34" charset="0"/>
                <a:ea typeface="Lato" panose="020F0502020204030203" pitchFamily="34" charset="0"/>
                <a:cs typeface="Lato" panose="020F0502020204030203" pitchFamily="34" charset="0"/>
              </a:rPr>
              <a:t>Lorem ipsum dolor sit amet, consectetur adipiscing elit. Nulla imperdiet volutpat dui</a:t>
            </a:r>
          </a:p>
        </p:txBody>
      </p:sp>
      <p:sp>
        <p:nvSpPr>
          <p:cNvPr id="29" name="Title 1">
            <a:extLst>
              <a:ext uri="{FF2B5EF4-FFF2-40B4-BE49-F238E27FC236}">
                <a16:creationId xmlns:a16="http://schemas.microsoft.com/office/drawing/2014/main" xmlns="" id="{CF3B8C90-F019-4C99-9A17-EEF324933EA2}"/>
              </a:ext>
            </a:extLst>
          </p:cNvPr>
          <p:cNvSpPr txBox="1">
            <a:spLocks/>
          </p:cNvSpPr>
          <p:nvPr/>
        </p:nvSpPr>
        <p:spPr>
          <a:xfrm>
            <a:off x="7711463" y="1890410"/>
            <a:ext cx="506463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4800" spc="-151" dirty="0">
                <a:solidFill>
                  <a:schemeClr val="tx1">
                    <a:lumMod val="85000"/>
                    <a:lumOff val="15000"/>
                  </a:schemeClr>
                </a:solidFill>
                <a:latin typeface="Montserrat ExtraBold" panose="00000900000000000000" pitchFamily="50" charset="0"/>
                <a:ea typeface="Open Sans" panose="020B0606030504020204" pitchFamily="34" charset="0"/>
                <a:cs typeface="Open Sans" panose="020B0606030504020204" pitchFamily="34" charset="0"/>
              </a:rPr>
              <a:t>How we</a:t>
            </a:r>
          </a:p>
        </p:txBody>
      </p:sp>
      <p:sp>
        <p:nvSpPr>
          <p:cNvPr id="30" name="Title 1">
            <a:extLst>
              <a:ext uri="{FF2B5EF4-FFF2-40B4-BE49-F238E27FC236}">
                <a16:creationId xmlns:a16="http://schemas.microsoft.com/office/drawing/2014/main" xmlns="" id="{DF1C799E-A77A-457D-82FA-B242DF492ABA}"/>
              </a:ext>
            </a:extLst>
          </p:cNvPr>
          <p:cNvSpPr txBox="1">
            <a:spLocks/>
          </p:cNvSpPr>
          <p:nvPr/>
        </p:nvSpPr>
        <p:spPr>
          <a:xfrm>
            <a:off x="7711463" y="2530910"/>
            <a:ext cx="506463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4800" spc="-151" dirty="0">
                <a:solidFill>
                  <a:schemeClr val="tx1">
                    <a:lumMod val="85000"/>
                    <a:lumOff val="15000"/>
                  </a:schemeClr>
                </a:solidFill>
                <a:latin typeface="Montserrat ExtraBold" panose="00000900000000000000" pitchFamily="50" charset="0"/>
                <a:ea typeface="Open Sans" panose="020B0606030504020204" pitchFamily="34" charset="0"/>
                <a:cs typeface="Open Sans" panose="020B0606030504020204" pitchFamily="34" charset="0"/>
              </a:rPr>
              <a:t>Work</a:t>
            </a:r>
          </a:p>
        </p:txBody>
      </p:sp>
      <p:sp>
        <p:nvSpPr>
          <p:cNvPr id="32" name="TextBox 31">
            <a:extLst>
              <a:ext uri="{FF2B5EF4-FFF2-40B4-BE49-F238E27FC236}">
                <a16:creationId xmlns:a16="http://schemas.microsoft.com/office/drawing/2014/main" xmlns="" id="{50E141FF-6843-4065-837F-F92A390093C4}"/>
              </a:ext>
            </a:extLst>
          </p:cNvPr>
          <p:cNvSpPr txBox="1"/>
          <p:nvPr/>
        </p:nvSpPr>
        <p:spPr>
          <a:xfrm>
            <a:off x="8187306" y="3705212"/>
            <a:ext cx="3494733" cy="2139432"/>
          </a:xfrm>
          <a:prstGeom prst="rect">
            <a:avLst/>
          </a:prstGeom>
          <a:noFill/>
        </p:spPr>
        <p:txBody>
          <a:bodyPr wrap="square">
            <a:spAutoFit/>
          </a:bodyPr>
          <a:lstStyle/>
          <a:p>
            <a:pPr algn="just">
              <a:lnSpc>
                <a:spcPct val="150000"/>
              </a:lnSpc>
            </a:pPr>
            <a:r>
              <a:rPr lang="en-US" sz="1000" b="0" i="0" dirty="0">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effectLst/>
                <a:latin typeface="Lato" panose="020F0502020204030203" pitchFamily="34" charset="0"/>
                <a:ea typeface="Lato" panose="020F0502020204030203" pitchFamily="34" charset="0"/>
                <a:cs typeface="Lato" panose="020F0502020204030203" pitchFamily="34" charset="0"/>
              </a:rPr>
              <a:t>humour</a:t>
            </a:r>
            <a:r>
              <a:rPr lang="en-US" sz="1000" b="0" i="0" dirty="0">
                <a:effectLst/>
                <a:latin typeface="Lato" panose="020F0502020204030203" pitchFamily="34" charset="0"/>
                <a:ea typeface="Lato" panose="020F0502020204030203" pitchFamily="34" charset="0"/>
                <a:cs typeface="Lato" panose="020F0502020204030203" pitchFamily="34" charset="0"/>
              </a:rPr>
              <a:t>, or </a:t>
            </a:r>
            <a:r>
              <a:rPr lang="en-US" sz="1000" b="0" i="0" dirty="0" err="1">
                <a:effectLst/>
                <a:latin typeface="Lato" panose="020F0502020204030203" pitchFamily="34" charset="0"/>
                <a:ea typeface="Lato" panose="020F0502020204030203" pitchFamily="34" charset="0"/>
                <a:cs typeface="Lato" panose="020F0502020204030203" pitchFamily="34" charset="0"/>
              </a:rPr>
              <a:t>randomised</a:t>
            </a:r>
            <a:r>
              <a:rPr lang="en-US" sz="1000" b="0" i="0" dirty="0">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a:t>
            </a:r>
            <a:endParaRPr lang="en-ID" sz="10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CE0D1EFD-2CC2-4825-A998-AD8B386D66AD}"/>
              </a:ext>
            </a:extLst>
          </p:cNvPr>
          <p:cNvSpPr>
            <a:spLocks noGrp="1"/>
          </p:cNvSpPr>
          <p:nvPr>
            <p:ph type="pic" sz="quarter" idx="10"/>
          </p:nvPr>
        </p:nvSpPr>
        <p:spPr/>
      </p:sp>
    </p:spTree>
    <p:extLst>
      <p:ext uri="{BB962C8B-B14F-4D97-AF65-F5344CB8AC3E}">
        <p14:creationId xmlns:p14="http://schemas.microsoft.com/office/powerpoint/2010/main" val="800440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xmlns="" id="{998F185B-7298-4D7E-AA93-E2D9E4074BDD}"/>
              </a:ext>
            </a:extLst>
          </p:cNvPr>
          <p:cNvSpPr/>
          <p:nvPr/>
        </p:nvSpPr>
        <p:spPr>
          <a:xfrm>
            <a:off x="1014232" y="4904397"/>
            <a:ext cx="3205163" cy="4603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51" name="TextBox 50">
            <a:extLst>
              <a:ext uri="{FF2B5EF4-FFF2-40B4-BE49-F238E27FC236}">
                <a16:creationId xmlns:a16="http://schemas.microsoft.com/office/drawing/2014/main" xmlns="" id="{D47E502E-035D-47C8-B013-B0C7644B0859}"/>
              </a:ext>
            </a:extLst>
          </p:cNvPr>
          <p:cNvSpPr txBox="1"/>
          <p:nvPr/>
        </p:nvSpPr>
        <p:spPr>
          <a:xfrm>
            <a:off x="891995" y="3566134"/>
            <a:ext cx="3968750" cy="754437"/>
          </a:xfrm>
          <a:prstGeom prst="rect">
            <a:avLst/>
          </a:prstGeom>
          <a:noFill/>
        </p:spPr>
        <p:txBody>
          <a:bodyPr>
            <a:spAutoFit/>
          </a:bodyPr>
          <a:lstStyle/>
          <a:p>
            <a:pPr algn="just" eaLnBrk="1" fontAlgn="auto" hangingPunct="1">
              <a:lnSpc>
                <a:spcPct val="150000"/>
              </a:lnSpc>
              <a:spcBef>
                <a:spcPts val="0"/>
              </a:spcBef>
              <a:spcAft>
                <a:spcPts val="0"/>
              </a:spcAft>
              <a:defRPr/>
            </a:pP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et nibh praesent tristique magna sit amet. Risus pretium quam vulputate dignissim. Enim</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agi</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ci</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nec dui nunc mattis enim amet. Risus pretium quam vulpu</a:t>
            </a:r>
          </a:p>
        </p:txBody>
      </p:sp>
      <p:sp>
        <p:nvSpPr>
          <p:cNvPr id="52" name="TextBox 51">
            <a:extLst>
              <a:ext uri="{FF2B5EF4-FFF2-40B4-BE49-F238E27FC236}">
                <a16:creationId xmlns:a16="http://schemas.microsoft.com/office/drawing/2014/main" xmlns="" id="{66A6D443-A222-484E-9EA2-52E5F1AA6204}"/>
              </a:ext>
            </a:extLst>
          </p:cNvPr>
          <p:cNvSpPr txBox="1"/>
          <p:nvPr/>
        </p:nvSpPr>
        <p:spPr>
          <a:xfrm>
            <a:off x="891803" y="2541262"/>
            <a:ext cx="1991648" cy="464935"/>
          </a:xfrm>
          <a:prstGeom prst="rect">
            <a:avLst/>
          </a:prstGeom>
          <a:noFill/>
        </p:spPr>
        <p:txBody>
          <a:bodyPr>
            <a:spAutoFit/>
          </a:bodyPr>
          <a:lstStyle/>
          <a:p>
            <a:pPr algn="just" eaLnBrk="1" fontAlgn="auto" hangingPunct="1">
              <a:lnSpc>
                <a:spcPct val="150000"/>
              </a:lnSpc>
              <a:spcBef>
                <a:spcPts val="0"/>
              </a:spcBef>
              <a:spcAft>
                <a:spcPts val="0"/>
              </a:spcAft>
              <a:defRPr/>
            </a:pPr>
            <a:r>
              <a:rPr lang="en-US" b="1" dirty="0">
                <a:solidFill>
                  <a:schemeClr val="tx1">
                    <a:lumMod val="85000"/>
                    <a:lumOff val="15000"/>
                  </a:schemeClr>
                </a:solidFill>
                <a:latin typeface="Montserrat Medium" panose="00000600000000000000" pitchFamily="50" charset="0"/>
                <a:ea typeface="Times New Roman" panose="02020603050405020304" pitchFamily="18" charset="0"/>
              </a:rPr>
              <a:t>Michael Smith</a:t>
            </a:r>
            <a:endParaRPr lang="id-ID" b="1" dirty="0">
              <a:solidFill>
                <a:schemeClr val="tx1">
                  <a:lumMod val="85000"/>
                  <a:lumOff val="15000"/>
                </a:schemeClr>
              </a:solidFill>
              <a:latin typeface="Montserrat Medium" panose="00000600000000000000" pitchFamily="50" charset="0"/>
              <a:ea typeface="Times New Roman" panose="02020603050405020304" pitchFamily="18" charset="0"/>
            </a:endParaRPr>
          </a:p>
        </p:txBody>
      </p:sp>
      <p:grpSp>
        <p:nvGrpSpPr>
          <p:cNvPr id="53" name="Group 52">
            <a:extLst>
              <a:ext uri="{FF2B5EF4-FFF2-40B4-BE49-F238E27FC236}">
                <a16:creationId xmlns:a16="http://schemas.microsoft.com/office/drawing/2014/main" xmlns="" id="{02585A4C-8458-4A87-8BDF-97E00B3BA5AB}"/>
              </a:ext>
            </a:extLst>
          </p:cNvPr>
          <p:cNvGrpSpPr/>
          <p:nvPr/>
        </p:nvGrpSpPr>
        <p:grpSpPr>
          <a:xfrm>
            <a:off x="1021065" y="3106812"/>
            <a:ext cx="1031391" cy="279934"/>
            <a:chOff x="6893408" y="3498698"/>
            <a:chExt cx="1031391" cy="279934"/>
          </a:xfrm>
        </p:grpSpPr>
        <p:sp>
          <p:nvSpPr>
            <p:cNvPr id="54" name="Freeform 675">
              <a:extLst>
                <a:ext uri="{FF2B5EF4-FFF2-40B4-BE49-F238E27FC236}">
                  <a16:creationId xmlns:a16="http://schemas.microsoft.com/office/drawing/2014/main" xmlns="" id="{A88B0E4D-01AD-40C9-9B38-F3763549373B}"/>
                </a:ext>
              </a:extLst>
            </p:cNvPr>
            <p:cNvSpPr>
              <a:spLocks/>
            </p:cNvSpPr>
            <p:nvPr/>
          </p:nvSpPr>
          <p:spPr bwMode="auto">
            <a:xfrm>
              <a:off x="7004064" y="3610394"/>
              <a:ext cx="55154" cy="56195"/>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55" name="Freeform 676">
              <a:extLst>
                <a:ext uri="{FF2B5EF4-FFF2-40B4-BE49-F238E27FC236}">
                  <a16:creationId xmlns:a16="http://schemas.microsoft.com/office/drawing/2014/main" xmlns="" id="{1095DD16-A4C1-4B88-AB8D-D9317F0A8825}"/>
                </a:ext>
              </a:extLst>
            </p:cNvPr>
            <p:cNvSpPr>
              <a:spLocks/>
            </p:cNvSpPr>
            <p:nvPr/>
          </p:nvSpPr>
          <p:spPr bwMode="auto">
            <a:xfrm>
              <a:off x="7065462" y="3577093"/>
              <a:ext cx="26710" cy="27057"/>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56" name="Freeform 677">
              <a:extLst>
                <a:ext uri="{FF2B5EF4-FFF2-40B4-BE49-F238E27FC236}">
                  <a16:creationId xmlns:a16="http://schemas.microsoft.com/office/drawing/2014/main" xmlns="" id="{0086A5B5-4470-4E88-8F2D-3C11A40A681E}"/>
                </a:ext>
              </a:extLst>
            </p:cNvPr>
            <p:cNvSpPr>
              <a:spLocks noEditPoints="1"/>
            </p:cNvSpPr>
            <p:nvPr/>
          </p:nvSpPr>
          <p:spPr bwMode="auto">
            <a:xfrm>
              <a:off x="6893408" y="3498698"/>
              <a:ext cx="276466" cy="279934"/>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dirty="0">
                <a:solidFill>
                  <a:schemeClr val="accent6"/>
                </a:solidFill>
                <a:latin typeface="+mn-lt"/>
              </a:endParaRPr>
            </a:p>
          </p:txBody>
        </p:sp>
        <p:sp>
          <p:nvSpPr>
            <p:cNvPr id="57" name="Freeform 678">
              <a:extLst>
                <a:ext uri="{FF2B5EF4-FFF2-40B4-BE49-F238E27FC236}">
                  <a16:creationId xmlns:a16="http://schemas.microsoft.com/office/drawing/2014/main" xmlns="" id="{5DBD70BA-5BF7-4AB9-AEC8-DDDF2357D406}"/>
                </a:ext>
              </a:extLst>
            </p:cNvPr>
            <p:cNvSpPr>
              <a:spLocks/>
            </p:cNvSpPr>
            <p:nvPr/>
          </p:nvSpPr>
          <p:spPr bwMode="auto">
            <a:xfrm>
              <a:off x="6968335" y="3622188"/>
              <a:ext cx="126612" cy="80477"/>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58" name="Freeform 1536">
              <a:extLst>
                <a:ext uri="{FF2B5EF4-FFF2-40B4-BE49-F238E27FC236}">
                  <a16:creationId xmlns:a16="http://schemas.microsoft.com/office/drawing/2014/main" xmlns="" id="{9FA4EFEA-F2C6-4041-AE59-7C6587995FBF}"/>
                </a:ext>
              </a:extLst>
            </p:cNvPr>
            <p:cNvSpPr>
              <a:spLocks noEditPoints="1"/>
            </p:cNvSpPr>
            <p:nvPr/>
          </p:nvSpPr>
          <p:spPr bwMode="auto">
            <a:xfrm>
              <a:off x="7271574" y="3498700"/>
              <a:ext cx="276431" cy="279932"/>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59" name="Freeform 6">
              <a:extLst>
                <a:ext uri="{FF2B5EF4-FFF2-40B4-BE49-F238E27FC236}">
                  <a16:creationId xmlns:a16="http://schemas.microsoft.com/office/drawing/2014/main" xmlns="" id="{2BC78193-A94E-452E-8BA4-F2EB59418B67}"/>
                </a:ext>
              </a:extLst>
            </p:cNvPr>
            <p:cNvSpPr>
              <a:spLocks noEditPoints="1"/>
            </p:cNvSpPr>
            <p:nvPr/>
          </p:nvSpPr>
          <p:spPr bwMode="auto">
            <a:xfrm>
              <a:off x="7649705" y="3498698"/>
              <a:ext cx="275094" cy="278897"/>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grpSp>
      <p:sp>
        <p:nvSpPr>
          <p:cNvPr id="60" name="TextBox 18">
            <a:extLst>
              <a:ext uri="{FF2B5EF4-FFF2-40B4-BE49-F238E27FC236}">
                <a16:creationId xmlns:a16="http://schemas.microsoft.com/office/drawing/2014/main" xmlns="" id="{9376D0F1-97AB-41AD-8B2E-8E553C4D1455}"/>
              </a:ext>
            </a:extLst>
          </p:cNvPr>
          <p:cNvSpPr txBox="1">
            <a:spLocks noChangeArrowheads="1"/>
          </p:cNvSpPr>
          <p:nvPr/>
        </p:nvSpPr>
        <p:spPr bwMode="auto">
          <a:xfrm flipH="1">
            <a:off x="4486095" y="4794859"/>
            <a:ext cx="5302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eaLnBrk="0" fontAlgn="base" hangingPunct="0">
              <a:spcBef>
                <a:spcPct val="0"/>
              </a:spcBef>
              <a:spcAft>
                <a:spcPct val="0"/>
              </a:spcAft>
              <a:defRPr>
                <a:solidFill>
                  <a:schemeClr val="tx1"/>
                </a:solidFill>
                <a:latin typeface="Roboto" panose="02000000000000000000" pitchFamily="2" charset="0"/>
              </a:defRPr>
            </a:lvl6pPr>
            <a:lvl7pPr marL="2971800" indent="-228600" eaLnBrk="0" fontAlgn="base" hangingPunct="0">
              <a:spcBef>
                <a:spcPct val="0"/>
              </a:spcBef>
              <a:spcAft>
                <a:spcPct val="0"/>
              </a:spcAft>
              <a:defRPr>
                <a:solidFill>
                  <a:schemeClr val="tx1"/>
                </a:solidFill>
                <a:latin typeface="Roboto" panose="02000000000000000000" pitchFamily="2" charset="0"/>
              </a:defRPr>
            </a:lvl7pPr>
            <a:lvl8pPr marL="3429000" indent="-228600" eaLnBrk="0" fontAlgn="base" hangingPunct="0">
              <a:spcBef>
                <a:spcPct val="0"/>
              </a:spcBef>
              <a:spcAft>
                <a:spcPct val="0"/>
              </a:spcAft>
              <a:defRPr>
                <a:solidFill>
                  <a:schemeClr val="tx1"/>
                </a:solidFill>
                <a:latin typeface="Roboto" panose="02000000000000000000" pitchFamily="2" charset="0"/>
              </a:defRPr>
            </a:lvl8pPr>
            <a:lvl9pPr marL="3886200" indent="-228600" eaLnBrk="0" fontAlgn="base" hangingPunct="0">
              <a:spcBef>
                <a:spcPct val="0"/>
              </a:spcBef>
              <a:spcAft>
                <a:spcPct val="0"/>
              </a:spcAft>
              <a:defRPr>
                <a:solidFill>
                  <a:schemeClr val="tx1"/>
                </a:solidFill>
                <a:latin typeface="Roboto" panose="02000000000000000000" pitchFamily="2" charset="0"/>
              </a:defRPr>
            </a:lvl9pPr>
          </a:lstStyle>
          <a:p>
            <a:pPr algn="just" eaLnBrk="1" hangingPunct="1">
              <a:lnSpc>
                <a:spcPct val="150000"/>
              </a:lnSpc>
            </a:pPr>
            <a:r>
              <a:rPr lang="id-ID" altLang="en-US" sz="12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87</a:t>
            </a:r>
            <a:r>
              <a:rPr lang="en-ID" altLang="en-US" sz="12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t>
            </a:r>
            <a:endParaRPr lang="en-US" altLang="en-US" sz="12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1" name="TextBox 60">
            <a:extLst>
              <a:ext uri="{FF2B5EF4-FFF2-40B4-BE49-F238E27FC236}">
                <a16:creationId xmlns:a16="http://schemas.microsoft.com/office/drawing/2014/main" xmlns="" id="{309F66E7-C68F-4BDF-9E1C-08CE3FDC3425}"/>
              </a:ext>
            </a:extLst>
          </p:cNvPr>
          <p:cNvSpPr txBox="1"/>
          <p:nvPr/>
        </p:nvSpPr>
        <p:spPr>
          <a:xfrm flipH="1">
            <a:off x="1018995" y="4612297"/>
            <a:ext cx="1922462" cy="227012"/>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ysClr val="windowText" lastClr="000000"/>
                </a:solidFill>
                <a:ea typeface="Lato Medium" panose="020F0502020204030203" pitchFamily="34" charset="0"/>
                <a:cs typeface="Lato Medium" panose="020F0502020204030203" pitchFamily="34" charset="0"/>
              </a:rPr>
              <a:t>Type Your Skill Here</a:t>
            </a:r>
            <a:endParaRPr lang="en-US" sz="1100" i="1" dirty="0">
              <a:solidFill>
                <a:sysClr val="windowText" lastClr="000000"/>
              </a:solidFill>
              <a:ea typeface="Lato Medium" panose="020F0502020204030203" pitchFamily="34" charset="0"/>
              <a:cs typeface="Lato Medium" panose="020F0502020204030203" pitchFamily="34" charset="0"/>
            </a:endParaRPr>
          </a:p>
        </p:txBody>
      </p:sp>
      <p:sp>
        <p:nvSpPr>
          <p:cNvPr id="62" name="Rectangle 61">
            <a:extLst>
              <a:ext uri="{FF2B5EF4-FFF2-40B4-BE49-F238E27FC236}">
                <a16:creationId xmlns:a16="http://schemas.microsoft.com/office/drawing/2014/main" xmlns="" id="{E26BF53A-1D69-4DE5-A8D5-31798B1516AF}"/>
              </a:ext>
            </a:extLst>
          </p:cNvPr>
          <p:cNvSpPr/>
          <p:nvPr/>
        </p:nvSpPr>
        <p:spPr>
          <a:xfrm>
            <a:off x="1014232" y="4904397"/>
            <a:ext cx="2301875" cy="46037"/>
          </a:xfrm>
          <a:prstGeom prst="rect">
            <a:avLst/>
          </a:prstGeom>
          <a:solidFill>
            <a:srgbClr val="DA10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63" name="Rectangle 62">
            <a:extLst>
              <a:ext uri="{FF2B5EF4-FFF2-40B4-BE49-F238E27FC236}">
                <a16:creationId xmlns:a16="http://schemas.microsoft.com/office/drawing/2014/main" xmlns="" id="{D00FBDFB-BD73-4CAA-859C-D78B14BF9CC7}"/>
              </a:ext>
            </a:extLst>
          </p:cNvPr>
          <p:cNvSpPr/>
          <p:nvPr/>
        </p:nvSpPr>
        <p:spPr>
          <a:xfrm>
            <a:off x="1014232" y="5423509"/>
            <a:ext cx="3205163" cy="444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64" name="Rectangle 63">
            <a:extLst>
              <a:ext uri="{FF2B5EF4-FFF2-40B4-BE49-F238E27FC236}">
                <a16:creationId xmlns:a16="http://schemas.microsoft.com/office/drawing/2014/main" xmlns="" id="{273ACD3E-61F3-4AC5-85DF-676D2D7CA688}"/>
              </a:ext>
            </a:extLst>
          </p:cNvPr>
          <p:cNvSpPr/>
          <p:nvPr/>
        </p:nvSpPr>
        <p:spPr>
          <a:xfrm>
            <a:off x="1014232" y="5426684"/>
            <a:ext cx="2478088" cy="46038"/>
          </a:xfrm>
          <a:prstGeom prst="rect">
            <a:avLst/>
          </a:prstGeom>
          <a:solidFill>
            <a:srgbClr val="DA10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65" name="TextBox 25">
            <a:extLst>
              <a:ext uri="{FF2B5EF4-FFF2-40B4-BE49-F238E27FC236}">
                <a16:creationId xmlns:a16="http://schemas.microsoft.com/office/drawing/2014/main" xmlns="" id="{CB0180CD-D818-4A16-A9E7-01F022838949}"/>
              </a:ext>
            </a:extLst>
          </p:cNvPr>
          <p:cNvSpPr txBox="1">
            <a:spLocks noChangeArrowheads="1"/>
          </p:cNvSpPr>
          <p:nvPr/>
        </p:nvSpPr>
        <p:spPr bwMode="auto">
          <a:xfrm flipH="1">
            <a:off x="4486095" y="5312384"/>
            <a:ext cx="5302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eaLnBrk="0" fontAlgn="base" hangingPunct="0">
              <a:spcBef>
                <a:spcPct val="0"/>
              </a:spcBef>
              <a:spcAft>
                <a:spcPct val="0"/>
              </a:spcAft>
              <a:defRPr>
                <a:solidFill>
                  <a:schemeClr val="tx1"/>
                </a:solidFill>
                <a:latin typeface="Roboto" panose="02000000000000000000" pitchFamily="2" charset="0"/>
              </a:defRPr>
            </a:lvl6pPr>
            <a:lvl7pPr marL="2971800" indent="-228600" eaLnBrk="0" fontAlgn="base" hangingPunct="0">
              <a:spcBef>
                <a:spcPct val="0"/>
              </a:spcBef>
              <a:spcAft>
                <a:spcPct val="0"/>
              </a:spcAft>
              <a:defRPr>
                <a:solidFill>
                  <a:schemeClr val="tx1"/>
                </a:solidFill>
                <a:latin typeface="Roboto" panose="02000000000000000000" pitchFamily="2" charset="0"/>
              </a:defRPr>
            </a:lvl7pPr>
            <a:lvl8pPr marL="3429000" indent="-228600" eaLnBrk="0" fontAlgn="base" hangingPunct="0">
              <a:spcBef>
                <a:spcPct val="0"/>
              </a:spcBef>
              <a:spcAft>
                <a:spcPct val="0"/>
              </a:spcAft>
              <a:defRPr>
                <a:solidFill>
                  <a:schemeClr val="tx1"/>
                </a:solidFill>
                <a:latin typeface="Roboto" panose="02000000000000000000" pitchFamily="2" charset="0"/>
              </a:defRPr>
            </a:lvl8pPr>
            <a:lvl9pPr marL="3886200" indent="-228600" eaLnBrk="0" fontAlgn="base" hangingPunct="0">
              <a:spcBef>
                <a:spcPct val="0"/>
              </a:spcBef>
              <a:spcAft>
                <a:spcPct val="0"/>
              </a:spcAft>
              <a:defRPr>
                <a:solidFill>
                  <a:schemeClr val="tx1"/>
                </a:solidFill>
                <a:latin typeface="Roboto" panose="02000000000000000000" pitchFamily="2" charset="0"/>
              </a:defRPr>
            </a:lvl9pPr>
          </a:lstStyle>
          <a:p>
            <a:pPr algn="just" eaLnBrk="1" hangingPunct="1">
              <a:lnSpc>
                <a:spcPct val="150000"/>
              </a:lnSpc>
            </a:pPr>
            <a:r>
              <a:rPr lang="id-ID" altLang="en-US" sz="12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89</a:t>
            </a:r>
            <a:r>
              <a:rPr lang="en-ID" altLang="en-US" sz="12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t>
            </a:r>
            <a:endParaRPr lang="en-US" altLang="en-US" sz="12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6" name="TextBox 65">
            <a:extLst>
              <a:ext uri="{FF2B5EF4-FFF2-40B4-BE49-F238E27FC236}">
                <a16:creationId xmlns:a16="http://schemas.microsoft.com/office/drawing/2014/main" xmlns="" id="{BA243C4F-D2CC-4309-8CEE-46C11E903916}"/>
              </a:ext>
            </a:extLst>
          </p:cNvPr>
          <p:cNvSpPr txBox="1"/>
          <p:nvPr/>
        </p:nvSpPr>
        <p:spPr>
          <a:xfrm flipH="1">
            <a:off x="1018995" y="5129822"/>
            <a:ext cx="1922462" cy="227012"/>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ysClr val="windowText" lastClr="000000"/>
                </a:solidFill>
                <a:ea typeface="Lato Medium" panose="020F0502020204030203" pitchFamily="34" charset="0"/>
                <a:cs typeface="Lato Medium" panose="020F0502020204030203" pitchFamily="34" charset="0"/>
              </a:rPr>
              <a:t>Type Your Experience Here</a:t>
            </a:r>
            <a:endParaRPr lang="en-US" sz="1100" i="1" dirty="0">
              <a:solidFill>
                <a:sysClr val="windowText" lastClr="000000"/>
              </a:solidFill>
              <a:ea typeface="Lato Medium" panose="020F0502020204030203" pitchFamily="34" charset="0"/>
              <a:cs typeface="Lato Medium" panose="020F0502020204030203" pitchFamily="34" charset="0"/>
            </a:endParaRPr>
          </a:p>
        </p:txBody>
      </p:sp>
      <p:sp>
        <p:nvSpPr>
          <p:cNvPr id="67" name="Oval 66">
            <a:extLst>
              <a:ext uri="{FF2B5EF4-FFF2-40B4-BE49-F238E27FC236}">
                <a16:creationId xmlns:a16="http://schemas.microsoft.com/office/drawing/2014/main" xmlns="" id="{AF22B8C8-8B6E-426B-B0FD-532D760A2385}"/>
              </a:ext>
            </a:extLst>
          </p:cNvPr>
          <p:cNvSpPr/>
          <p:nvPr/>
        </p:nvSpPr>
        <p:spPr>
          <a:xfrm>
            <a:off x="3097032" y="4801209"/>
            <a:ext cx="231775" cy="233363"/>
          </a:xfrm>
          <a:prstGeom prst="ellipse">
            <a:avLst/>
          </a:prstGeom>
          <a:solidFill>
            <a:srgbClr val="DA1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8" name="Oval 67">
            <a:extLst>
              <a:ext uri="{FF2B5EF4-FFF2-40B4-BE49-F238E27FC236}">
                <a16:creationId xmlns:a16="http://schemas.microsoft.com/office/drawing/2014/main" xmlns="" id="{6A018941-9EF4-47EE-BD91-02205E216D1B}"/>
              </a:ext>
            </a:extLst>
          </p:cNvPr>
          <p:cNvSpPr/>
          <p:nvPr/>
        </p:nvSpPr>
        <p:spPr>
          <a:xfrm>
            <a:off x="3141482" y="4845659"/>
            <a:ext cx="142875" cy="1444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9" name="Oval 68">
            <a:extLst>
              <a:ext uri="{FF2B5EF4-FFF2-40B4-BE49-F238E27FC236}">
                <a16:creationId xmlns:a16="http://schemas.microsoft.com/office/drawing/2014/main" xmlns="" id="{EDEC376C-803A-4398-B786-7B384F954587}"/>
              </a:ext>
            </a:extLst>
          </p:cNvPr>
          <p:cNvSpPr/>
          <p:nvPr/>
        </p:nvSpPr>
        <p:spPr>
          <a:xfrm>
            <a:off x="3262132" y="5318734"/>
            <a:ext cx="231775" cy="233363"/>
          </a:xfrm>
          <a:prstGeom prst="ellipse">
            <a:avLst/>
          </a:prstGeom>
          <a:solidFill>
            <a:srgbClr val="DA1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0" name="Oval 69">
            <a:extLst>
              <a:ext uri="{FF2B5EF4-FFF2-40B4-BE49-F238E27FC236}">
                <a16:creationId xmlns:a16="http://schemas.microsoft.com/office/drawing/2014/main" xmlns="" id="{6C16C31E-1EB3-4102-9483-D151C69DE1BB}"/>
              </a:ext>
            </a:extLst>
          </p:cNvPr>
          <p:cNvSpPr/>
          <p:nvPr/>
        </p:nvSpPr>
        <p:spPr>
          <a:xfrm>
            <a:off x="3306582" y="5363184"/>
            <a:ext cx="142875" cy="1444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1" name="Title 1">
            <a:extLst>
              <a:ext uri="{FF2B5EF4-FFF2-40B4-BE49-F238E27FC236}">
                <a16:creationId xmlns:a16="http://schemas.microsoft.com/office/drawing/2014/main" xmlns="" id="{FCF3F823-6F24-4004-8189-4A252CD30DFA}"/>
              </a:ext>
            </a:extLst>
          </p:cNvPr>
          <p:cNvSpPr txBox="1">
            <a:spLocks/>
          </p:cNvSpPr>
          <p:nvPr/>
        </p:nvSpPr>
        <p:spPr>
          <a:xfrm>
            <a:off x="428264" y="860218"/>
            <a:ext cx="5667736"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6000"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Developer</a:t>
            </a:r>
          </a:p>
        </p:txBody>
      </p:sp>
      <p:sp>
        <p:nvSpPr>
          <p:cNvPr id="72" name="Title 1">
            <a:extLst>
              <a:ext uri="{FF2B5EF4-FFF2-40B4-BE49-F238E27FC236}">
                <a16:creationId xmlns:a16="http://schemas.microsoft.com/office/drawing/2014/main" xmlns="" id="{271E613B-2364-49B3-955B-9FF4382AFCD8}"/>
              </a:ext>
            </a:extLst>
          </p:cNvPr>
          <p:cNvSpPr txBox="1">
            <a:spLocks/>
          </p:cNvSpPr>
          <p:nvPr/>
        </p:nvSpPr>
        <p:spPr>
          <a:xfrm>
            <a:off x="423979" y="1518649"/>
            <a:ext cx="609600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6000"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Looting</a:t>
            </a:r>
          </a:p>
        </p:txBody>
      </p:sp>
      <p:sp>
        <p:nvSpPr>
          <p:cNvPr id="3" name="Picture Placeholder 2">
            <a:extLst>
              <a:ext uri="{FF2B5EF4-FFF2-40B4-BE49-F238E27FC236}">
                <a16:creationId xmlns:a16="http://schemas.microsoft.com/office/drawing/2014/main" xmlns="" id="{BD851318-289E-4D59-8986-BAFD1B69FEED}"/>
              </a:ext>
            </a:extLst>
          </p:cNvPr>
          <p:cNvSpPr>
            <a:spLocks noGrp="1"/>
          </p:cNvSpPr>
          <p:nvPr>
            <p:ph type="pic" sz="quarter" idx="10"/>
          </p:nvPr>
        </p:nvSpPr>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Rounded Corners 75">
            <a:extLst>
              <a:ext uri="{FF2B5EF4-FFF2-40B4-BE49-F238E27FC236}">
                <a16:creationId xmlns:a16="http://schemas.microsoft.com/office/drawing/2014/main" xmlns="" id="{C46B8B9A-65F7-48C3-96DF-4114849A75F8}"/>
              </a:ext>
            </a:extLst>
          </p:cNvPr>
          <p:cNvSpPr/>
          <p:nvPr/>
        </p:nvSpPr>
        <p:spPr>
          <a:xfrm rot="2700000">
            <a:off x="8415115" y="2426570"/>
            <a:ext cx="1981522" cy="1981522"/>
          </a:xfrm>
          <a:prstGeom prst="roundRect">
            <a:avLst/>
          </a:prstGeom>
          <a:solidFill>
            <a:srgbClr val="DA1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Rectangle: Rounded Corners 74">
            <a:extLst>
              <a:ext uri="{FF2B5EF4-FFF2-40B4-BE49-F238E27FC236}">
                <a16:creationId xmlns:a16="http://schemas.microsoft.com/office/drawing/2014/main" xmlns="" id="{F22C7E0E-0239-4198-A5FA-E008E0F67B73}"/>
              </a:ext>
            </a:extLst>
          </p:cNvPr>
          <p:cNvSpPr/>
          <p:nvPr/>
        </p:nvSpPr>
        <p:spPr>
          <a:xfrm rot="2700000">
            <a:off x="5102405" y="2462907"/>
            <a:ext cx="1981522" cy="1981522"/>
          </a:xfrm>
          <a:prstGeom prst="roundRect">
            <a:avLst/>
          </a:prstGeom>
          <a:solidFill>
            <a:srgbClr val="DA1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Rectangle: Rounded Corners 73">
            <a:extLst>
              <a:ext uri="{FF2B5EF4-FFF2-40B4-BE49-F238E27FC236}">
                <a16:creationId xmlns:a16="http://schemas.microsoft.com/office/drawing/2014/main" xmlns="" id="{E67DB026-2CAA-43F9-8364-9677DDDD23BB}"/>
              </a:ext>
            </a:extLst>
          </p:cNvPr>
          <p:cNvSpPr/>
          <p:nvPr/>
        </p:nvSpPr>
        <p:spPr>
          <a:xfrm rot="2700000">
            <a:off x="1841923" y="2386856"/>
            <a:ext cx="1981522" cy="1981522"/>
          </a:xfrm>
          <a:prstGeom prst="roundRect">
            <a:avLst/>
          </a:prstGeom>
          <a:solidFill>
            <a:srgbClr val="DA1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a:extLst>
              <a:ext uri="{FF2B5EF4-FFF2-40B4-BE49-F238E27FC236}">
                <a16:creationId xmlns:a16="http://schemas.microsoft.com/office/drawing/2014/main" xmlns="" id="{ABA0B7A7-CEEB-48B7-ADE9-14BD3F564A8D}"/>
              </a:ext>
            </a:extLst>
          </p:cNvPr>
          <p:cNvSpPr/>
          <p:nvPr/>
        </p:nvSpPr>
        <p:spPr>
          <a:xfrm>
            <a:off x="5270046" y="5607050"/>
            <a:ext cx="1646238" cy="319087"/>
          </a:xfrm>
          <a:prstGeom prst="rect">
            <a:avLst/>
          </a:prstGeom>
          <a:noFill/>
        </p:spPr>
        <p:txBody>
          <a:bodyPr>
            <a:spAutoFit/>
          </a:bodyPr>
          <a:lstStyle/>
          <a:p>
            <a:pPr algn="ctr" eaLnBrk="1" fontAlgn="auto" hangingPunct="1">
              <a:lnSpc>
                <a:spcPct val="150000"/>
              </a:lnSpc>
              <a:spcBef>
                <a:spcPts val="0"/>
              </a:spcBef>
              <a:spcAft>
                <a:spcPts val="0"/>
              </a:spcAft>
              <a:defRPr/>
            </a:pPr>
            <a:r>
              <a:rPr lang="en-US" sz="1100" i="1" dirty="0">
                <a:solidFill>
                  <a:schemeClr val="tx1">
                    <a:lumMod val="85000"/>
                    <a:lumOff val="15000"/>
                  </a:schemeClr>
                </a:solidFill>
                <a:latin typeface="+mn-lt"/>
              </a:rPr>
              <a:t>General Manager</a:t>
            </a:r>
            <a:endParaRPr lang="id-ID" sz="1100" i="1" dirty="0">
              <a:solidFill>
                <a:schemeClr val="tx1">
                  <a:lumMod val="85000"/>
                  <a:lumOff val="15000"/>
                </a:schemeClr>
              </a:solidFill>
              <a:latin typeface="+mn-lt"/>
            </a:endParaRPr>
          </a:p>
        </p:txBody>
      </p:sp>
      <p:sp>
        <p:nvSpPr>
          <p:cNvPr id="9" name="Rectangle 21">
            <a:extLst>
              <a:ext uri="{FF2B5EF4-FFF2-40B4-BE49-F238E27FC236}">
                <a16:creationId xmlns:a16="http://schemas.microsoft.com/office/drawing/2014/main" xmlns="" id="{1038F912-B144-47D4-8B6C-3C250718567B}"/>
              </a:ext>
            </a:extLst>
          </p:cNvPr>
          <p:cNvSpPr>
            <a:spLocks noChangeArrowheads="1"/>
          </p:cNvSpPr>
          <p:nvPr/>
        </p:nvSpPr>
        <p:spPr bwMode="auto">
          <a:xfrm>
            <a:off x="4450217" y="5240338"/>
            <a:ext cx="3285898" cy="423514"/>
          </a:xfrm>
          <a:prstGeom prst="rect">
            <a:avLst/>
          </a:prstGeom>
          <a:noFill/>
          <a:ln>
            <a:noFill/>
          </a:ln>
        </p:spPr>
        <p:txBody>
          <a:bodyPr wrap="square">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ctr" eaLnBrk="1" fontAlgn="auto" hangingPunct="1">
              <a:lnSpc>
                <a:spcPct val="150000"/>
              </a:lnSpc>
              <a:spcBef>
                <a:spcPts val="0"/>
              </a:spcBef>
              <a:spcAft>
                <a:spcPts val="0"/>
              </a:spcAft>
              <a:defRPr/>
            </a:pPr>
            <a:r>
              <a:rPr lang="id-ID" altLang="en-US" sz="1600" b="1" dirty="0">
                <a:solidFill>
                  <a:srgbClr val="DA1088"/>
                </a:solidFill>
                <a:latin typeface="Montserrat Medium" panose="00000600000000000000" pitchFamily="50" charset="0"/>
              </a:rPr>
              <a:t>Dony James Morgan</a:t>
            </a:r>
          </a:p>
        </p:txBody>
      </p:sp>
      <p:sp>
        <p:nvSpPr>
          <p:cNvPr id="18" name="Rectangle 17">
            <a:extLst>
              <a:ext uri="{FF2B5EF4-FFF2-40B4-BE49-F238E27FC236}">
                <a16:creationId xmlns:a16="http://schemas.microsoft.com/office/drawing/2014/main" xmlns="" id="{E10FF37C-060F-476C-831D-52B5E7548671}"/>
              </a:ext>
            </a:extLst>
          </p:cNvPr>
          <p:cNvSpPr/>
          <p:nvPr/>
        </p:nvSpPr>
        <p:spPr>
          <a:xfrm>
            <a:off x="2009566" y="5621338"/>
            <a:ext cx="1646237" cy="319087"/>
          </a:xfrm>
          <a:prstGeom prst="rect">
            <a:avLst/>
          </a:prstGeom>
          <a:noFill/>
        </p:spPr>
        <p:txBody>
          <a:bodyPr>
            <a:spAutoFit/>
          </a:bodyPr>
          <a:lstStyle/>
          <a:p>
            <a:pPr algn="ctr" eaLnBrk="1" fontAlgn="auto" hangingPunct="1">
              <a:lnSpc>
                <a:spcPct val="150000"/>
              </a:lnSpc>
              <a:spcBef>
                <a:spcPts val="0"/>
              </a:spcBef>
              <a:spcAft>
                <a:spcPts val="0"/>
              </a:spcAft>
              <a:defRPr/>
            </a:pPr>
            <a:r>
              <a:rPr lang="id-ID" sz="1100" i="1" dirty="0">
                <a:solidFill>
                  <a:schemeClr val="tx1">
                    <a:lumMod val="85000"/>
                    <a:lumOff val="15000"/>
                  </a:schemeClr>
                </a:solidFill>
                <a:latin typeface="+mn-lt"/>
              </a:rPr>
              <a:t>Secretary</a:t>
            </a:r>
          </a:p>
        </p:txBody>
      </p:sp>
      <p:sp>
        <p:nvSpPr>
          <p:cNvPr id="19" name="Rectangle 21">
            <a:extLst>
              <a:ext uri="{FF2B5EF4-FFF2-40B4-BE49-F238E27FC236}">
                <a16:creationId xmlns:a16="http://schemas.microsoft.com/office/drawing/2014/main" xmlns="" id="{4C60DC81-013C-48A0-8F1B-E0F8A9D8343A}"/>
              </a:ext>
            </a:extLst>
          </p:cNvPr>
          <p:cNvSpPr>
            <a:spLocks noChangeArrowheads="1"/>
          </p:cNvSpPr>
          <p:nvPr/>
        </p:nvSpPr>
        <p:spPr bwMode="auto">
          <a:xfrm>
            <a:off x="1195501" y="5240338"/>
            <a:ext cx="3285898" cy="423514"/>
          </a:xfrm>
          <a:prstGeom prst="rect">
            <a:avLst/>
          </a:prstGeom>
          <a:noFill/>
          <a:ln>
            <a:noFill/>
          </a:ln>
        </p:spPr>
        <p:txBody>
          <a:bodyPr wrap="square">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ctr" eaLnBrk="1" fontAlgn="auto" hangingPunct="1">
              <a:lnSpc>
                <a:spcPct val="150000"/>
              </a:lnSpc>
              <a:spcBef>
                <a:spcPts val="0"/>
              </a:spcBef>
              <a:spcAft>
                <a:spcPts val="0"/>
              </a:spcAft>
              <a:defRPr/>
            </a:pPr>
            <a:r>
              <a:rPr lang="id-ID" altLang="en-US" sz="1600" b="1" dirty="0">
                <a:solidFill>
                  <a:srgbClr val="DA1088"/>
                </a:solidFill>
                <a:latin typeface="Montserrat Medium" panose="00000600000000000000" pitchFamily="50" charset="0"/>
              </a:rPr>
              <a:t>Xiva Francissca Clair</a:t>
            </a:r>
          </a:p>
        </p:txBody>
      </p:sp>
      <p:sp>
        <p:nvSpPr>
          <p:cNvPr id="29" name="Rectangle 28">
            <a:extLst>
              <a:ext uri="{FF2B5EF4-FFF2-40B4-BE49-F238E27FC236}">
                <a16:creationId xmlns:a16="http://schemas.microsoft.com/office/drawing/2014/main" xmlns="" id="{9C96E1B8-D5DA-4E04-B8BC-DA1A68AFBC0E}"/>
              </a:ext>
            </a:extLst>
          </p:cNvPr>
          <p:cNvSpPr/>
          <p:nvPr/>
        </p:nvSpPr>
        <p:spPr>
          <a:xfrm>
            <a:off x="8529638" y="5621338"/>
            <a:ext cx="1646237" cy="319087"/>
          </a:xfrm>
          <a:prstGeom prst="rect">
            <a:avLst/>
          </a:prstGeom>
          <a:noFill/>
        </p:spPr>
        <p:txBody>
          <a:bodyPr>
            <a:spAutoFit/>
          </a:bodyPr>
          <a:lstStyle/>
          <a:p>
            <a:pPr algn="ctr" eaLnBrk="1" fontAlgn="auto" hangingPunct="1">
              <a:lnSpc>
                <a:spcPct val="150000"/>
              </a:lnSpc>
              <a:spcBef>
                <a:spcPts val="0"/>
              </a:spcBef>
              <a:spcAft>
                <a:spcPts val="0"/>
              </a:spcAft>
              <a:defRPr/>
            </a:pPr>
            <a:r>
              <a:rPr lang="id-ID" sz="1100" i="1" dirty="0">
                <a:solidFill>
                  <a:schemeClr val="tx1">
                    <a:lumMod val="85000"/>
                    <a:lumOff val="15000"/>
                  </a:schemeClr>
                </a:solidFill>
                <a:latin typeface="+mn-lt"/>
              </a:rPr>
              <a:t>Supervisors</a:t>
            </a:r>
          </a:p>
        </p:txBody>
      </p:sp>
      <p:sp>
        <p:nvSpPr>
          <p:cNvPr id="30" name="Rectangle 21">
            <a:extLst>
              <a:ext uri="{FF2B5EF4-FFF2-40B4-BE49-F238E27FC236}">
                <a16:creationId xmlns:a16="http://schemas.microsoft.com/office/drawing/2014/main" xmlns="" id="{3388A260-F7D0-4DDB-8F14-9751B9DD52CC}"/>
              </a:ext>
            </a:extLst>
          </p:cNvPr>
          <p:cNvSpPr>
            <a:spLocks noChangeArrowheads="1"/>
          </p:cNvSpPr>
          <p:nvPr/>
        </p:nvSpPr>
        <p:spPr bwMode="auto">
          <a:xfrm>
            <a:off x="7710602" y="5240338"/>
            <a:ext cx="3285898" cy="420687"/>
          </a:xfrm>
          <a:prstGeom prst="rect">
            <a:avLst/>
          </a:prstGeom>
          <a:noFill/>
          <a:ln>
            <a:noFill/>
          </a:ln>
        </p:spPr>
        <p:txBody>
          <a:bodyPr wrap="square">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ctr" eaLnBrk="1" fontAlgn="auto" hangingPunct="1">
              <a:lnSpc>
                <a:spcPct val="150000"/>
              </a:lnSpc>
              <a:spcBef>
                <a:spcPts val="0"/>
              </a:spcBef>
              <a:spcAft>
                <a:spcPts val="0"/>
              </a:spcAft>
              <a:defRPr/>
            </a:pPr>
            <a:r>
              <a:rPr lang="id-ID" altLang="en-US" sz="1600" b="1" dirty="0">
                <a:solidFill>
                  <a:srgbClr val="DA1088"/>
                </a:solidFill>
                <a:latin typeface="Montserrat Medium" panose="00000600000000000000" pitchFamily="50" charset="0"/>
              </a:rPr>
              <a:t>Anna Lissa Christ</a:t>
            </a:r>
          </a:p>
        </p:txBody>
      </p:sp>
      <p:sp>
        <p:nvSpPr>
          <p:cNvPr id="41" name="Title 1">
            <a:extLst>
              <a:ext uri="{FF2B5EF4-FFF2-40B4-BE49-F238E27FC236}">
                <a16:creationId xmlns:a16="http://schemas.microsoft.com/office/drawing/2014/main" xmlns="" id="{B308B211-61AF-48D5-B79C-2EDB1E6EF9FC}"/>
              </a:ext>
            </a:extLst>
          </p:cNvPr>
          <p:cNvSpPr txBox="1">
            <a:spLocks/>
          </p:cNvSpPr>
          <p:nvPr/>
        </p:nvSpPr>
        <p:spPr>
          <a:xfrm>
            <a:off x="1130119" y="677553"/>
            <a:ext cx="9931762"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r>
              <a:rPr lang="en-US"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Looting Team</a:t>
            </a:r>
          </a:p>
        </p:txBody>
      </p:sp>
      <p:grpSp>
        <p:nvGrpSpPr>
          <p:cNvPr id="46" name="Group 45">
            <a:extLst>
              <a:ext uri="{FF2B5EF4-FFF2-40B4-BE49-F238E27FC236}">
                <a16:creationId xmlns:a16="http://schemas.microsoft.com/office/drawing/2014/main" xmlns="" id="{E09A6862-AF32-44B0-9565-C36EAB3BE315}"/>
              </a:ext>
            </a:extLst>
          </p:cNvPr>
          <p:cNvGrpSpPr/>
          <p:nvPr/>
        </p:nvGrpSpPr>
        <p:grpSpPr>
          <a:xfrm>
            <a:off x="2312578" y="4942687"/>
            <a:ext cx="1040212" cy="282328"/>
            <a:chOff x="6893408" y="3498698"/>
            <a:chExt cx="1031391" cy="279934"/>
          </a:xfrm>
        </p:grpSpPr>
        <p:sp>
          <p:nvSpPr>
            <p:cNvPr id="47" name="Freeform 675">
              <a:extLst>
                <a:ext uri="{FF2B5EF4-FFF2-40B4-BE49-F238E27FC236}">
                  <a16:creationId xmlns:a16="http://schemas.microsoft.com/office/drawing/2014/main" xmlns="" id="{4CFE8235-4999-47A6-850B-97FF7AC89C56}"/>
                </a:ext>
              </a:extLst>
            </p:cNvPr>
            <p:cNvSpPr>
              <a:spLocks/>
            </p:cNvSpPr>
            <p:nvPr/>
          </p:nvSpPr>
          <p:spPr bwMode="auto">
            <a:xfrm>
              <a:off x="7004064" y="3610394"/>
              <a:ext cx="55154" cy="56195"/>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48" name="Freeform 676">
              <a:extLst>
                <a:ext uri="{FF2B5EF4-FFF2-40B4-BE49-F238E27FC236}">
                  <a16:creationId xmlns:a16="http://schemas.microsoft.com/office/drawing/2014/main" xmlns="" id="{9755354B-7B8C-47CD-B2FD-55ED47BDB382}"/>
                </a:ext>
              </a:extLst>
            </p:cNvPr>
            <p:cNvSpPr>
              <a:spLocks/>
            </p:cNvSpPr>
            <p:nvPr/>
          </p:nvSpPr>
          <p:spPr bwMode="auto">
            <a:xfrm>
              <a:off x="7065462" y="3577093"/>
              <a:ext cx="26710" cy="27057"/>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49" name="Freeform 677">
              <a:extLst>
                <a:ext uri="{FF2B5EF4-FFF2-40B4-BE49-F238E27FC236}">
                  <a16:creationId xmlns:a16="http://schemas.microsoft.com/office/drawing/2014/main" xmlns="" id="{51957E9A-D8C3-4117-8F12-3D79642C31A0}"/>
                </a:ext>
              </a:extLst>
            </p:cNvPr>
            <p:cNvSpPr>
              <a:spLocks noEditPoints="1"/>
            </p:cNvSpPr>
            <p:nvPr/>
          </p:nvSpPr>
          <p:spPr bwMode="auto">
            <a:xfrm>
              <a:off x="6893408" y="3498698"/>
              <a:ext cx="276466" cy="279934"/>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dirty="0">
                <a:solidFill>
                  <a:schemeClr val="accent6"/>
                </a:solidFill>
                <a:latin typeface="+mn-lt"/>
              </a:endParaRPr>
            </a:p>
          </p:txBody>
        </p:sp>
        <p:sp>
          <p:nvSpPr>
            <p:cNvPr id="50" name="Freeform 678">
              <a:extLst>
                <a:ext uri="{FF2B5EF4-FFF2-40B4-BE49-F238E27FC236}">
                  <a16:creationId xmlns:a16="http://schemas.microsoft.com/office/drawing/2014/main" xmlns="" id="{0C0696AC-C287-497D-BB7C-E3C564A7546E}"/>
                </a:ext>
              </a:extLst>
            </p:cNvPr>
            <p:cNvSpPr>
              <a:spLocks/>
            </p:cNvSpPr>
            <p:nvPr/>
          </p:nvSpPr>
          <p:spPr bwMode="auto">
            <a:xfrm>
              <a:off x="6968335" y="3622188"/>
              <a:ext cx="126612" cy="80477"/>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51" name="Freeform 1536">
              <a:extLst>
                <a:ext uri="{FF2B5EF4-FFF2-40B4-BE49-F238E27FC236}">
                  <a16:creationId xmlns:a16="http://schemas.microsoft.com/office/drawing/2014/main" xmlns="" id="{4C966EAC-5891-4C3B-B56E-1DDBCA0DFCED}"/>
                </a:ext>
              </a:extLst>
            </p:cNvPr>
            <p:cNvSpPr>
              <a:spLocks noEditPoints="1"/>
            </p:cNvSpPr>
            <p:nvPr/>
          </p:nvSpPr>
          <p:spPr bwMode="auto">
            <a:xfrm>
              <a:off x="7271574" y="3498700"/>
              <a:ext cx="276431" cy="279932"/>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52" name="Freeform 6">
              <a:extLst>
                <a:ext uri="{FF2B5EF4-FFF2-40B4-BE49-F238E27FC236}">
                  <a16:creationId xmlns:a16="http://schemas.microsoft.com/office/drawing/2014/main" xmlns="" id="{6B539049-9BB5-4041-A09A-B1E5A41609DF}"/>
                </a:ext>
              </a:extLst>
            </p:cNvPr>
            <p:cNvSpPr>
              <a:spLocks noEditPoints="1"/>
            </p:cNvSpPr>
            <p:nvPr/>
          </p:nvSpPr>
          <p:spPr bwMode="auto">
            <a:xfrm>
              <a:off x="7649705" y="3498698"/>
              <a:ext cx="275094" cy="278897"/>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grpSp>
      <p:grpSp>
        <p:nvGrpSpPr>
          <p:cNvPr id="60" name="Group 59">
            <a:extLst>
              <a:ext uri="{FF2B5EF4-FFF2-40B4-BE49-F238E27FC236}">
                <a16:creationId xmlns:a16="http://schemas.microsoft.com/office/drawing/2014/main" xmlns="" id="{FAE7C4D1-50D7-482D-8D6C-0A7F7BADAAC2}"/>
              </a:ext>
            </a:extLst>
          </p:cNvPr>
          <p:cNvGrpSpPr/>
          <p:nvPr/>
        </p:nvGrpSpPr>
        <p:grpSpPr>
          <a:xfrm>
            <a:off x="5591485" y="4958010"/>
            <a:ext cx="1040212" cy="282328"/>
            <a:chOff x="6893408" y="3498698"/>
            <a:chExt cx="1031391" cy="279934"/>
          </a:xfrm>
        </p:grpSpPr>
        <p:sp>
          <p:nvSpPr>
            <p:cNvPr id="61" name="Freeform 675">
              <a:extLst>
                <a:ext uri="{FF2B5EF4-FFF2-40B4-BE49-F238E27FC236}">
                  <a16:creationId xmlns:a16="http://schemas.microsoft.com/office/drawing/2014/main" xmlns="" id="{FC8A4D7E-5AE7-48B7-9634-9D6EE579B1C4}"/>
                </a:ext>
              </a:extLst>
            </p:cNvPr>
            <p:cNvSpPr>
              <a:spLocks/>
            </p:cNvSpPr>
            <p:nvPr/>
          </p:nvSpPr>
          <p:spPr bwMode="auto">
            <a:xfrm>
              <a:off x="7004064" y="3610394"/>
              <a:ext cx="55154" cy="56195"/>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62" name="Freeform 676">
              <a:extLst>
                <a:ext uri="{FF2B5EF4-FFF2-40B4-BE49-F238E27FC236}">
                  <a16:creationId xmlns:a16="http://schemas.microsoft.com/office/drawing/2014/main" xmlns="" id="{B026DE24-6101-4BD0-89D4-CE6104DCC9D0}"/>
                </a:ext>
              </a:extLst>
            </p:cNvPr>
            <p:cNvSpPr>
              <a:spLocks/>
            </p:cNvSpPr>
            <p:nvPr/>
          </p:nvSpPr>
          <p:spPr bwMode="auto">
            <a:xfrm>
              <a:off x="7065462" y="3577093"/>
              <a:ext cx="26710" cy="27057"/>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63" name="Freeform 677">
              <a:extLst>
                <a:ext uri="{FF2B5EF4-FFF2-40B4-BE49-F238E27FC236}">
                  <a16:creationId xmlns:a16="http://schemas.microsoft.com/office/drawing/2014/main" xmlns="" id="{61D333AB-A31E-4833-9374-299A5DF9297E}"/>
                </a:ext>
              </a:extLst>
            </p:cNvPr>
            <p:cNvSpPr>
              <a:spLocks noEditPoints="1"/>
            </p:cNvSpPr>
            <p:nvPr/>
          </p:nvSpPr>
          <p:spPr bwMode="auto">
            <a:xfrm>
              <a:off x="6893408" y="3498698"/>
              <a:ext cx="276466" cy="279934"/>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dirty="0">
                <a:solidFill>
                  <a:schemeClr val="accent6"/>
                </a:solidFill>
                <a:latin typeface="+mn-lt"/>
              </a:endParaRPr>
            </a:p>
          </p:txBody>
        </p:sp>
        <p:sp>
          <p:nvSpPr>
            <p:cNvPr id="64" name="Freeform 678">
              <a:extLst>
                <a:ext uri="{FF2B5EF4-FFF2-40B4-BE49-F238E27FC236}">
                  <a16:creationId xmlns:a16="http://schemas.microsoft.com/office/drawing/2014/main" xmlns="" id="{5EA8A98A-D77A-483A-8CD4-532C0F594E06}"/>
                </a:ext>
              </a:extLst>
            </p:cNvPr>
            <p:cNvSpPr>
              <a:spLocks/>
            </p:cNvSpPr>
            <p:nvPr/>
          </p:nvSpPr>
          <p:spPr bwMode="auto">
            <a:xfrm>
              <a:off x="6968335" y="3622188"/>
              <a:ext cx="126612" cy="80477"/>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65" name="Freeform 1536">
              <a:extLst>
                <a:ext uri="{FF2B5EF4-FFF2-40B4-BE49-F238E27FC236}">
                  <a16:creationId xmlns:a16="http://schemas.microsoft.com/office/drawing/2014/main" xmlns="" id="{CE8D4CBE-E142-43CD-9330-012395D514DF}"/>
                </a:ext>
              </a:extLst>
            </p:cNvPr>
            <p:cNvSpPr>
              <a:spLocks noEditPoints="1"/>
            </p:cNvSpPr>
            <p:nvPr/>
          </p:nvSpPr>
          <p:spPr bwMode="auto">
            <a:xfrm>
              <a:off x="7271574" y="3498700"/>
              <a:ext cx="276431" cy="279932"/>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66" name="Freeform 6">
              <a:extLst>
                <a:ext uri="{FF2B5EF4-FFF2-40B4-BE49-F238E27FC236}">
                  <a16:creationId xmlns:a16="http://schemas.microsoft.com/office/drawing/2014/main" xmlns="" id="{41A4F254-5530-4A72-9D46-F6507B0834A0}"/>
                </a:ext>
              </a:extLst>
            </p:cNvPr>
            <p:cNvSpPr>
              <a:spLocks noEditPoints="1"/>
            </p:cNvSpPr>
            <p:nvPr/>
          </p:nvSpPr>
          <p:spPr bwMode="auto">
            <a:xfrm>
              <a:off x="7649705" y="3498698"/>
              <a:ext cx="275094" cy="278897"/>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grpSp>
      <p:grpSp>
        <p:nvGrpSpPr>
          <p:cNvPr id="67" name="Group 66">
            <a:extLst>
              <a:ext uri="{FF2B5EF4-FFF2-40B4-BE49-F238E27FC236}">
                <a16:creationId xmlns:a16="http://schemas.microsoft.com/office/drawing/2014/main" xmlns="" id="{58643DB0-E6FF-4E11-A391-ECA63423CC09}"/>
              </a:ext>
            </a:extLst>
          </p:cNvPr>
          <p:cNvGrpSpPr/>
          <p:nvPr/>
        </p:nvGrpSpPr>
        <p:grpSpPr>
          <a:xfrm>
            <a:off x="8870392" y="4973333"/>
            <a:ext cx="1040212" cy="282328"/>
            <a:chOff x="6893408" y="3498698"/>
            <a:chExt cx="1031391" cy="279934"/>
          </a:xfrm>
        </p:grpSpPr>
        <p:sp>
          <p:nvSpPr>
            <p:cNvPr id="68" name="Freeform 675">
              <a:extLst>
                <a:ext uri="{FF2B5EF4-FFF2-40B4-BE49-F238E27FC236}">
                  <a16:creationId xmlns:a16="http://schemas.microsoft.com/office/drawing/2014/main" xmlns="" id="{578C2283-47E7-49F8-A31C-44234259530F}"/>
                </a:ext>
              </a:extLst>
            </p:cNvPr>
            <p:cNvSpPr>
              <a:spLocks/>
            </p:cNvSpPr>
            <p:nvPr/>
          </p:nvSpPr>
          <p:spPr bwMode="auto">
            <a:xfrm>
              <a:off x="7004064" y="3610394"/>
              <a:ext cx="55154" cy="56195"/>
            </a:xfrm>
            <a:custGeom>
              <a:avLst/>
              <a:gdLst>
                <a:gd name="T0" fmla="*/ 399 w 798"/>
                <a:gd name="T1" fmla="*/ 0 h 646"/>
                <a:gd name="T2" fmla="*/ 455 w 798"/>
                <a:gd name="T3" fmla="*/ 3 h 646"/>
                <a:gd name="T4" fmla="*/ 509 w 798"/>
                <a:gd name="T5" fmla="*/ 12 h 646"/>
                <a:gd name="T6" fmla="*/ 559 w 798"/>
                <a:gd name="T7" fmla="*/ 27 h 646"/>
                <a:gd name="T8" fmla="*/ 606 w 798"/>
                <a:gd name="T9" fmla="*/ 47 h 646"/>
                <a:gd name="T10" fmla="*/ 650 w 798"/>
                <a:gd name="T11" fmla="*/ 72 h 646"/>
                <a:gd name="T12" fmla="*/ 689 w 798"/>
                <a:gd name="T13" fmla="*/ 102 h 646"/>
                <a:gd name="T14" fmla="*/ 722 w 798"/>
                <a:gd name="T15" fmla="*/ 134 h 646"/>
                <a:gd name="T16" fmla="*/ 748 w 798"/>
                <a:gd name="T17" fmla="*/ 167 h 646"/>
                <a:gd name="T18" fmla="*/ 770 w 798"/>
                <a:gd name="T19" fmla="*/ 204 h 646"/>
                <a:gd name="T20" fmla="*/ 785 w 798"/>
                <a:gd name="T21" fmla="*/ 241 h 646"/>
                <a:gd name="T22" fmla="*/ 795 w 798"/>
                <a:gd name="T23" fmla="*/ 281 h 646"/>
                <a:gd name="T24" fmla="*/ 798 w 798"/>
                <a:gd name="T25" fmla="*/ 323 h 646"/>
                <a:gd name="T26" fmla="*/ 795 w 798"/>
                <a:gd name="T27" fmla="*/ 366 h 646"/>
                <a:gd name="T28" fmla="*/ 783 w 798"/>
                <a:gd name="T29" fmla="*/ 409 h 646"/>
                <a:gd name="T30" fmla="*/ 767 w 798"/>
                <a:gd name="T31" fmla="*/ 448 h 646"/>
                <a:gd name="T32" fmla="*/ 743 w 798"/>
                <a:gd name="T33" fmla="*/ 485 h 646"/>
                <a:gd name="T34" fmla="*/ 715 w 798"/>
                <a:gd name="T35" fmla="*/ 520 h 646"/>
                <a:gd name="T36" fmla="*/ 681 w 798"/>
                <a:gd name="T37" fmla="*/ 551 h 646"/>
                <a:gd name="T38" fmla="*/ 642 w 798"/>
                <a:gd name="T39" fmla="*/ 578 h 646"/>
                <a:gd name="T40" fmla="*/ 600 w 798"/>
                <a:gd name="T41" fmla="*/ 601 h 646"/>
                <a:gd name="T42" fmla="*/ 554 w 798"/>
                <a:gd name="T43" fmla="*/ 621 h 646"/>
                <a:gd name="T44" fmla="*/ 505 w 798"/>
                <a:gd name="T45" fmla="*/ 634 h 646"/>
                <a:gd name="T46" fmla="*/ 453 w 798"/>
                <a:gd name="T47" fmla="*/ 643 h 646"/>
                <a:gd name="T48" fmla="*/ 399 w 798"/>
                <a:gd name="T49" fmla="*/ 646 h 646"/>
                <a:gd name="T50" fmla="*/ 344 w 798"/>
                <a:gd name="T51" fmla="*/ 643 h 646"/>
                <a:gd name="T52" fmla="*/ 293 w 798"/>
                <a:gd name="T53" fmla="*/ 634 h 646"/>
                <a:gd name="T54" fmla="*/ 243 w 798"/>
                <a:gd name="T55" fmla="*/ 621 h 646"/>
                <a:gd name="T56" fmla="*/ 197 w 798"/>
                <a:gd name="T57" fmla="*/ 601 h 646"/>
                <a:gd name="T58" fmla="*/ 155 w 798"/>
                <a:gd name="T59" fmla="*/ 578 h 646"/>
                <a:gd name="T60" fmla="*/ 117 w 798"/>
                <a:gd name="T61" fmla="*/ 551 h 646"/>
                <a:gd name="T62" fmla="*/ 82 w 798"/>
                <a:gd name="T63" fmla="*/ 520 h 646"/>
                <a:gd name="T64" fmla="*/ 54 w 798"/>
                <a:gd name="T65" fmla="*/ 485 h 646"/>
                <a:gd name="T66" fmla="*/ 31 w 798"/>
                <a:gd name="T67" fmla="*/ 448 h 646"/>
                <a:gd name="T68" fmla="*/ 14 w 798"/>
                <a:gd name="T69" fmla="*/ 409 h 646"/>
                <a:gd name="T70" fmla="*/ 4 w 798"/>
                <a:gd name="T71" fmla="*/ 366 h 646"/>
                <a:gd name="T72" fmla="*/ 0 w 798"/>
                <a:gd name="T73" fmla="*/ 323 h 646"/>
                <a:gd name="T74" fmla="*/ 3 w 798"/>
                <a:gd name="T75" fmla="*/ 281 h 646"/>
                <a:gd name="T76" fmla="*/ 12 w 798"/>
                <a:gd name="T77" fmla="*/ 241 h 646"/>
                <a:gd name="T78" fmla="*/ 29 w 798"/>
                <a:gd name="T79" fmla="*/ 204 h 646"/>
                <a:gd name="T80" fmla="*/ 49 w 798"/>
                <a:gd name="T81" fmla="*/ 167 h 646"/>
                <a:gd name="T82" fmla="*/ 75 w 798"/>
                <a:gd name="T83" fmla="*/ 134 h 646"/>
                <a:gd name="T84" fmla="*/ 109 w 798"/>
                <a:gd name="T85" fmla="*/ 102 h 646"/>
                <a:gd name="T86" fmla="*/ 148 w 798"/>
                <a:gd name="T87" fmla="*/ 72 h 646"/>
                <a:gd name="T88" fmla="*/ 191 w 798"/>
                <a:gd name="T89" fmla="*/ 47 h 646"/>
                <a:gd name="T90" fmla="*/ 238 w 798"/>
                <a:gd name="T91" fmla="*/ 27 h 646"/>
                <a:gd name="T92" fmla="*/ 289 w 798"/>
                <a:gd name="T93" fmla="*/ 12 h 646"/>
                <a:gd name="T94" fmla="*/ 343 w 798"/>
                <a:gd name="T95" fmla="*/ 3 h 646"/>
                <a:gd name="T96" fmla="*/ 399 w 798"/>
                <a:gd name="T9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8" h="646">
                  <a:moveTo>
                    <a:pt x="399" y="0"/>
                  </a:moveTo>
                  <a:lnTo>
                    <a:pt x="455" y="3"/>
                  </a:lnTo>
                  <a:lnTo>
                    <a:pt x="509" y="12"/>
                  </a:lnTo>
                  <a:lnTo>
                    <a:pt x="559" y="27"/>
                  </a:lnTo>
                  <a:lnTo>
                    <a:pt x="606" y="47"/>
                  </a:lnTo>
                  <a:lnTo>
                    <a:pt x="650" y="72"/>
                  </a:lnTo>
                  <a:lnTo>
                    <a:pt x="689" y="102"/>
                  </a:lnTo>
                  <a:lnTo>
                    <a:pt x="722" y="134"/>
                  </a:lnTo>
                  <a:lnTo>
                    <a:pt x="748" y="167"/>
                  </a:lnTo>
                  <a:lnTo>
                    <a:pt x="770" y="204"/>
                  </a:lnTo>
                  <a:lnTo>
                    <a:pt x="785" y="241"/>
                  </a:lnTo>
                  <a:lnTo>
                    <a:pt x="795" y="281"/>
                  </a:lnTo>
                  <a:lnTo>
                    <a:pt x="798" y="323"/>
                  </a:lnTo>
                  <a:lnTo>
                    <a:pt x="795" y="366"/>
                  </a:lnTo>
                  <a:lnTo>
                    <a:pt x="783" y="409"/>
                  </a:lnTo>
                  <a:lnTo>
                    <a:pt x="767" y="448"/>
                  </a:lnTo>
                  <a:lnTo>
                    <a:pt x="743" y="485"/>
                  </a:lnTo>
                  <a:lnTo>
                    <a:pt x="715" y="520"/>
                  </a:lnTo>
                  <a:lnTo>
                    <a:pt x="681" y="551"/>
                  </a:lnTo>
                  <a:lnTo>
                    <a:pt x="642" y="578"/>
                  </a:lnTo>
                  <a:lnTo>
                    <a:pt x="600" y="601"/>
                  </a:lnTo>
                  <a:lnTo>
                    <a:pt x="554" y="621"/>
                  </a:lnTo>
                  <a:lnTo>
                    <a:pt x="505" y="634"/>
                  </a:lnTo>
                  <a:lnTo>
                    <a:pt x="453" y="643"/>
                  </a:lnTo>
                  <a:lnTo>
                    <a:pt x="399" y="646"/>
                  </a:lnTo>
                  <a:lnTo>
                    <a:pt x="344" y="643"/>
                  </a:lnTo>
                  <a:lnTo>
                    <a:pt x="293" y="634"/>
                  </a:lnTo>
                  <a:lnTo>
                    <a:pt x="243" y="621"/>
                  </a:lnTo>
                  <a:lnTo>
                    <a:pt x="197" y="601"/>
                  </a:lnTo>
                  <a:lnTo>
                    <a:pt x="155" y="578"/>
                  </a:lnTo>
                  <a:lnTo>
                    <a:pt x="117" y="551"/>
                  </a:lnTo>
                  <a:lnTo>
                    <a:pt x="82" y="520"/>
                  </a:lnTo>
                  <a:lnTo>
                    <a:pt x="54" y="485"/>
                  </a:lnTo>
                  <a:lnTo>
                    <a:pt x="31" y="448"/>
                  </a:lnTo>
                  <a:lnTo>
                    <a:pt x="14" y="409"/>
                  </a:lnTo>
                  <a:lnTo>
                    <a:pt x="4" y="366"/>
                  </a:lnTo>
                  <a:lnTo>
                    <a:pt x="0" y="323"/>
                  </a:lnTo>
                  <a:lnTo>
                    <a:pt x="3" y="281"/>
                  </a:lnTo>
                  <a:lnTo>
                    <a:pt x="12" y="241"/>
                  </a:lnTo>
                  <a:lnTo>
                    <a:pt x="29" y="204"/>
                  </a:lnTo>
                  <a:lnTo>
                    <a:pt x="49" y="167"/>
                  </a:lnTo>
                  <a:lnTo>
                    <a:pt x="75" y="134"/>
                  </a:lnTo>
                  <a:lnTo>
                    <a:pt x="109" y="102"/>
                  </a:lnTo>
                  <a:lnTo>
                    <a:pt x="148" y="72"/>
                  </a:lnTo>
                  <a:lnTo>
                    <a:pt x="191" y="47"/>
                  </a:lnTo>
                  <a:lnTo>
                    <a:pt x="238" y="27"/>
                  </a:lnTo>
                  <a:lnTo>
                    <a:pt x="289" y="12"/>
                  </a:lnTo>
                  <a:lnTo>
                    <a:pt x="343" y="3"/>
                  </a:lnTo>
                  <a:lnTo>
                    <a:pt x="399"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69" name="Freeform 676">
              <a:extLst>
                <a:ext uri="{FF2B5EF4-FFF2-40B4-BE49-F238E27FC236}">
                  <a16:creationId xmlns:a16="http://schemas.microsoft.com/office/drawing/2014/main" xmlns="" id="{CE9B3DDD-CB80-4A96-AB3A-F3B09DD4E23C}"/>
                </a:ext>
              </a:extLst>
            </p:cNvPr>
            <p:cNvSpPr>
              <a:spLocks/>
            </p:cNvSpPr>
            <p:nvPr/>
          </p:nvSpPr>
          <p:spPr bwMode="auto">
            <a:xfrm>
              <a:off x="7065462" y="3577093"/>
              <a:ext cx="26710" cy="27057"/>
            </a:xfrm>
            <a:custGeom>
              <a:avLst/>
              <a:gdLst>
                <a:gd name="T0" fmla="*/ 334 w 385"/>
                <a:gd name="T1" fmla="*/ 0 h 312"/>
                <a:gd name="T2" fmla="*/ 385 w 385"/>
                <a:gd name="T3" fmla="*/ 0 h 312"/>
                <a:gd name="T4" fmla="*/ 385 w 385"/>
                <a:gd name="T5" fmla="*/ 311 h 312"/>
                <a:gd name="T6" fmla="*/ 1 w 385"/>
                <a:gd name="T7" fmla="*/ 312 h 312"/>
                <a:gd name="T8" fmla="*/ 0 w 385"/>
                <a:gd name="T9" fmla="*/ 1 h 312"/>
                <a:gd name="T10" fmla="*/ 334 w 385"/>
                <a:gd name="T11" fmla="*/ 0 h 312"/>
              </a:gdLst>
              <a:ahLst/>
              <a:cxnLst>
                <a:cxn ang="0">
                  <a:pos x="T0" y="T1"/>
                </a:cxn>
                <a:cxn ang="0">
                  <a:pos x="T2" y="T3"/>
                </a:cxn>
                <a:cxn ang="0">
                  <a:pos x="T4" y="T5"/>
                </a:cxn>
                <a:cxn ang="0">
                  <a:pos x="T6" y="T7"/>
                </a:cxn>
                <a:cxn ang="0">
                  <a:pos x="T8" y="T9"/>
                </a:cxn>
                <a:cxn ang="0">
                  <a:pos x="T10" y="T11"/>
                </a:cxn>
              </a:cxnLst>
              <a:rect l="0" t="0" r="r" b="b"/>
              <a:pathLst>
                <a:path w="385" h="312">
                  <a:moveTo>
                    <a:pt x="334" y="0"/>
                  </a:moveTo>
                  <a:lnTo>
                    <a:pt x="385" y="0"/>
                  </a:lnTo>
                  <a:lnTo>
                    <a:pt x="385" y="311"/>
                  </a:lnTo>
                  <a:lnTo>
                    <a:pt x="1" y="312"/>
                  </a:lnTo>
                  <a:lnTo>
                    <a:pt x="0" y="1"/>
                  </a:lnTo>
                  <a:lnTo>
                    <a:pt x="334"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70" name="Freeform 677">
              <a:extLst>
                <a:ext uri="{FF2B5EF4-FFF2-40B4-BE49-F238E27FC236}">
                  <a16:creationId xmlns:a16="http://schemas.microsoft.com/office/drawing/2014/main" xmlns="" id="{A4EF4B67-F943-47DB-BA75-E043B6D1A161}"/>
                </a:ext>
              </a:extLst>
            </p:cNvPr>
            <p:cNvSpPr>
              <a:spLocks noEditPoints="1"/>
            </p:cNvSpPr>
            <p:nvPr/>
          </p:nvSpPr>
          <p:spPr bwMode="auto">
            <a:xfrm>
              <a:off x="6893408" y="3498698"/>
              <a:ext cx="276466" cy="279934"/>
            </a:xfrm>
            <a:custGeom>
              <a:avLst/>
              <a:gdLst>
                <a:gd name="T0" fmla="*/ 1191 w 3987"/>
                <a:gd name="T1" fmla="*/ 708 h 3229"/>
                <a:gd name="T2" fmla="*/ 1047 w 3987"/>
                <a:gd name="T3" fmla="*/ 761 h 3229"/>
                <a:gd name="T4" fmla="*/ 939 w 3987"/>
                <a:gd name="T5" fmla="*/ 849 h 3229"/>
                <a:gd name="T6" fmla="*/ 873 w 3987"/>
                <a:gd name="T7" fmla="*/ 964 h 3229"/>
                <a:gd name="T8" fmla="*/ 860 w 3987"/>
                <a:gd name="T9" fmla="*/ 2178 h 3229"/>
                <a:gd name="T10" fmla="*/ 889 w 3987"/>
                <a:gd name="T11" fmla="*/ 2306 h 3229"/>
                <a:gd name="T12" fmla="*/ 970 w 3987"/>
                <a:gd name="T13" fmla="*/ 2413 h 3229"/>
                <a:gd name="T14" fmla="*/ 1092 w 3987"/>
                <a:gd name="T15" fmla="*/ 2491 h 3229"/>
                <a:gd name="T16" fmla="*/ 1243 w 3987"/>
                <a:gd name="T17" fmla="*/ 2530 h 3229"/>
                <a:gd name="T18" fmla="*/ 2744 w 3987"/>
                <a:gd name="T19" fmla="*/ 2530 h 3229"/>
                <a:gd name="T20" fmla="*/ 2896 w 3987"/>
                <a:gd name="T21" fmla="*/ 2491 h 3229"/>
                <a:gd name="T22" fmla="*/ 3017 w 3987"/>
                <a:gd name="T23" fmla="*/ 2413 h 3229"/>
                <a:gd name="T24" fmla="*/ 3098 w 3987"/>
                <a:gd name="T25" fmla="*/ 2306 h 3229"/>
                <a:gd name="T26" fmla="*/ 3128 w 3987"/>
                <a:gd name="T27" fmla="*/ 2178 h 3229"/>
                <a:gd name="T28" fmla="*/ 3114 w 3987"/>
                <a:gd name="T29" fmla="*/ 964 h 3229"/>
                <a:gd name="T30" fmla="*/ 3049 w 3987"/>
                <a:gd name="T31" fmla="*/ 849 h 3229"/>
                <a:gd name="T32" fmla="*/ 2940 w 3987"/>
                <a:gd name="T33" fmla="*/ 761 h 3229"/>
                <a:gd name="T34" fmla="*/ 2797 w 3987"/>
                <a:gd name="T35" fmla="*/ 708 h 3229"/>
                <a:gd name="T36" fmla="*/ 1298 w 3987"/>
                <a:gd name="T37" fmla="*/ 697 h 3229"/>
                <a:gd name="T38" fmla="*/ 2244 w 3987"/>
                <a:gd name="T39" fmla="*/ 13 h 3229"/>
                <a:gd name="T40" fmla="*/ 2600 w 3987"/>
                <a:gd name="T41" fmla="*/ 77 h 3229"/>
                <a:gd name="T42" fmla="*/ 2931 w 3987"/>
                <a:gd name="T43" fmla="*/ 190 h 3229"/>
                <a:gd name="T44" fmla="*/ 3226 w 3987"/>
                <a:gd name="T45" fmla="*/ 348 h 3229"/>
                <a:gd name="T46" fmla="*/ 3483 w 3987"/>
                <a:gd name="T47" fmla="*/ 543 h 3229"/>
                <a:gd name="T48" fmla="*/ 3695 w 3987"/>
                <a:gd name="T49" fmla="*/ 774 h 3229"/>
                <a:gd name="T50" fmla="*/ 3854 w 3987"/>
                <a:gd name="T51" fmla="*/ 1032 h 3229"/>
                <a:gd name="T52" fmla="*/ 3954 w 3987"/>
                <a:gd name="T53" fmla="*/ 1314 h 3229"/>
                <a:gd name="T54" fmla="*/ 3987 w 3987"/>
                <a:gd name="T55" fmla="*/ 1615 h 3229"/>
                <a:gd name="T56" fmla="*/ 3954 w 3987"/>
                <a:gd name="T57" fmla="*/ 1916 h 3229"/>
                <a:gd name="T58" fmla="*/ 3854 w 3987"/>
                <a:gd name="T59" fmla="*/ 2197 h 3229"/>
                <a:gd name="T60" fmla="*/ 3695 w 3987"/>
                <a:gd name="T61" fmla="*/ 2456 h 3229"/>
                <a:gd name="T62" fmla="*/ 3483 w 3987"/>
                <a:gd name="T63" fmla="*/ 2686 h 3229"/>
                <a:gd name="T64" fmla="*/ 3226 w 3987"/>
                <a:gd name="T65" fmla="*/ 2882 h 3229"/>
                <a:gd name="T66" fmla="*/ 2931 w 3987"/>
                <a:gd name="T67" fmla="*/ 3039 h 3229"/>
                <a:gd name="T68" fmla="*/ 2600 w 3987"/>
                <a:gd name="T69" fmla="*/ 3152 h 3229"/>
                <a:gd name="T70" fmla="*/ 2244 w 3987"/>
                <a:gd name="T71" fmla="*/ 3216 h 3229"/>
                <a:gd name="T72" fmla="*/ 1868 w 3987"/>
                <a:gd name="T73" fmla="*/ 3225 h 3229"/>
                <a:gd name="T74" fmla="*/ 1504 w 3987"/>
                <a:gd name="T75" fmla="*/ 3180 h 3229"/>
                <a:gd name="T76" fmla="*/ 1163 w 3987"/>
                <a:gd name="T77" fmla="*/ 3082 h 3229"/>
                <a:gd name="T78" fmla="*/ 855 w 3987"/>
                <a:gd name="T79" fmla="*/ 2939 h 3229"/>
                <a:gd name="T80" fmla="*/ 585 w 3987"/>
                <a:gd name="T81" fmla="*/ 2756 h 3229"/>
                <a:gd name="T82" fmla="*/ 358 w 3987"/>
                <a:gd name="T83" fmla="*/ 2537 h 3229"/>
                <a:gd name="T84" fmla="*/ 181 w 3987"/>
                <a:gd name="T85" fmla="*/ 2286 h 3229"/>
                <a:gd name="T86" fmla="*/ 61 w 3987"/>
                <a:gd name="T87" fmla="*/ 2012 h 3229"/>
                <a:gd name="T88" fmla="*/ 3 w 3987"/>
                <a:gd name="T89" fmla="*/ 1717 h 3229"/>
                <a:gd name="T90" fmla="*/ 16 w 3987"/>
                <a:gd name="T91" fmla="*/ 1413 h 3229"/>
                <a:gd name="T92" fmla="*/ 95 w 3987"/>
                <a:gd name="T93" fmla="*/ 1124 h 3229"/>
                <a:gd name="T94" fmla="*/ 234 w 3987"/>
                <a:gd name="T95" fmla="*/ 856 h 3229"/>
                <a:gd name="T96" fmla="*/ 428 w 3987"/>
                <a:gd name="T97" fmla="*/ 616 h 3229"/>
                <a:gd name="T98" fmla="*/ 671 w 3987"/>
                <a:gd name="T99" fmla="*/ 408 h 3229"/>
                <a:gd name="T100" fmla="*/ 954 w 3987"/>
                <a:gd name="T101" fmla="*/ 237 h 3229"/>
                <a:gd name="T102" fmla="*/ 1274 w 3987"/>
                <a:gd name="T103" fmla="*/ 109 h 3229"/>
                <a:gd name="T104" fmla="*/ 1622 w 3987"/>
                <a:gd name="T105" fmla="*/ 28 h 3229"/>
                <a:gd name="T106" fmla="*/ 1994 w 3987"/>
                <a:gd name="T107" fmla="*/ 0 h 3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7" h="3229">
                  <a:moveTo>
                    <a:pt x="1298" y="697"/>
                  </a:moveTo>
                  <a:lnTo>
                    <a:pt x="1243" y="700"/>
                  </a:lnTo>
                  <a:lnTo>
                    <a:pt x="1191" y="708"/>
                  </a:lnTo>
                  <a:lnTo>
                    <a:pt x="1140" y="721"/>
                  </a:lnTo>
                  <a:lnTo>
                    <a:pt x="1092" y="738"/>
                  </a:lnTo>
                  <a:lnTo>
                    <a:pt x="1047" y="761"/>
                  </a:lnTo>
                  <a:lnTo>
                    <a:pt x="1008" y="787"/>
                  </a:lnTo>
                  <a:lnTo>
                    <a:pt x="970" y="816"/>
                  </a:lnTo>
                  <a:lnTo>
                    <a:pt x="939" y="849"/>
                  </a:lnTo>
                  <a:lnTo>
                    <a:pt x="912" y="885"/>
                  </a:lnTo>
                  <a:lnTo>
                    <a:pt x="889" y="923"/>
                  </a:lnTo>
                  <a:lnTo>
                    <a:pt x="873" y="964"/>
                  </a:lnTo>
                  <a:lnTo>
                    <a:pt x="863" y="1007"/>
                  </a:lnTo>
                  <a:lnTo>
                    <a:pt x="860" y="1051"/>
                  </a:lnTo>
                  <a:lnTo>
                    <a:pt x="860" y="2178"/>
                  </a:lnTo>
                  <a:lnTo>
                    <a:pt x="863" y="2223"/>
                  </a:lnTo>
                  <a:lnTo>
                    <a:pt x="873" y="2265"/>
                  </a:lnTo>
                  <a:lnTo>
                    <a:pt x="889" y="2306"/>
                  </a:lnTo>
                  <a:lnTo>
                    <a:pt x="912" y="2345"/>
                  </a:lnTo>
                  <a:lnTo>
                    <a:pt x="939" y="2380"/>
                  </a:lnTo>
                  <a:lnTo>
                    <a:pt x="970" y="2413"/>
                  </a:lnTo>
                  <a:lnTo>
                    <a:pt x="1008" y="2443"/>
                  </a:lnTo>
                  <a:lnTo>
                    <a:pt x="1047" y="2469"/>
                  </a:lnTo>
                  <a:lnTo>
                    <a:pt x="1092" y="2491"/>
                  </a:lnTo>
                  <a:lnTo>
                    <a:pt x="1140" y="2508"/>
                  </a:lnTo>
                  <a:lnTo>
                    <a:pt x="1191" y="2521"/>
                  </a:lnTo>
                  <a:lnTo>
                    <a:pt x="1243" y="2530"/>
                  </a:lnTo>
                  <a:lnTo>
                    <a:pt x="1298" y="2533"/>
                  </a:lnTo>
                  <a:lnTo>
                    <a:pt x="2689" y="2533"/>
                  </a:lnTo>
                  <a:lnTo>
                    <a:pt x="2744" y="2530"/>
                  </a:lnTo>
                  <a:lnTo>
                    <a:pt x="2797" y="2521"/>
                  </a:lnTo>
                  <a:lnTo>
                    <a:pt x="2847" y="2508"/>
                  </a:lnTo>
                  <a:lnTo>
                    <a:pt x="2896" y="2491"/>
                  </a:lnTo>
                  <a:lnTo>
                    <a:pt x="2940" y="2469"/>
                  </a:lnTo>
                  <a:lnTo>
                    <a:pt x="2981" y="2443"/>
                  </a:lnTo>
                  <a:lnTo>
                    <a:pt x="3017" y="2413"/>
                  </a:lnTo>
                  <a:lnTo>
                    <a:pt x="3049" y="2380"/>
                  </a:lnTo>
                  <a:lnTo>
                    <a:pt x="3077" y="2345"/>
                  </a:lnTo>
                  <a:lnTo>
                    <a:pt x="3098" y="2306"/>
                  </a:lnTo>
                  <a:lnTo>
                    <a:pt x="3114" y="2265"/>
                  </a:lnTo>
                  <a:lnTo>
                    <a:pt x="3124" y="2223"/>
                  </a:lnTo>
                  <a:lnTo>
                    <a:pt x="3128" y="2178"/>
                  </a:lnTo>
                  <a:lnTo>
                    <a:pt x="3128" y="1051"/>
                  </a:lnTo>
                  <a:lnTo>
                    <a:pt x="3124" y="1007"/>
                  </a:lnTo>
                  <a:lnTo>
                    <a:pt x="3114" y="964"/>
                  </a:lnTo>
                  <a:lnTo>
                    <a:pt x="3098" y="923"/>
                  </a:lnTo>
                  <a:lnTo>
                    <a:pt x="3077" y="885"/>
                  </a:lnTo>
                  <a:lnTo>
                    <a:pt x="3049" y="849"/>
                  </a:lnTo>
                  <a:lnTo>
                    <a:pt x="3017" y="816"/>
                  </a:lnTo>
                  <a:lnTo>
                    <a:pt x="2981" y="787"/>
                  </a:lnTo>
                  <a:lnTo>
                    <a:pt x="2940" y="761"/>
                  </a:lnTo>
                  <a:lnTo>
                    <a:pt x="2896" y="738"/>
                  </a:lnTo>
                  <a:lnTo>
                    <a:pt x="2847" y="721"/>
                  </a:lnTo>
                  <a:lnTo>
                    <a:pt x="2797" y="708"/>
                  </a:lnTo>
                  <a:lnTo>
                    <a:pt x="2744" y="700"/>
                  </a:lnTo>
                  <a:lnTo>
                    <a:pt x="2689" y="697"/>
                  </a:lnTo>
                  <a:lnTo>
                    <a:pt x="1298" y="697"/>
                  </a:lnTo>
                  <a:close/>
                  <a:moveTo>
                    <a:pt x="1994" y="0"/>
                  </a:moveTo>
                  <a:lnTo>
                    <a:pt x="2120" y="4"/>
                  </a:lnTo>
                  <a:lnTo>
                    <a:pt x="2244" y="13"/>
                  </a:lnTo>
                  <a:lnTo>
                    <a:pt x="2365" y="28"/>
                  </a:lnTo>
                  <a:lnTo>
                    <a:pt x="2484" y="50"/>
                  </a:lnTo>
                  <a:lnTo>
                    <a:pt x="2600" y="77"/>
                  </a:lnTo>
                  <a:lnTo>
                    <a:pt x="2714" y="109"/>
                  </a:lnTo>
                  <a:lnTo>
                    <a:pt x="2824" y="148"/>
                  </a:lnTo>
                  <a:lnTo>
                    <a:pt x="2931" y="190"/>
                  </a:lnTo>
                  <a:lnTo>
                    <a:pt x="3033" y="237"/>
                  </a:lnTo>
                  <a:lnTo>
                    <a:pt x="3132" y="290"/>
                  </a:lnTo>
                  <a:lnTo>
                    <a:pt x="3226" y="348"/>
                  </a:lnTo>
                  <a:lnTo>
                    <a:pt x="3318" y="408"/>
                  </a:lnTo>
                  <a:lnTo>
                    <a:pt x="3404" y="474"/>
                  </a:lnTo>
                  <a:lnTo>
                    <a:pt x="3483" y="543"/>
                  </a:lnTo>
                  <a:lnTo>
                    <a:pt x="3559" y="616"/>
                  </a:lnTo>
                  <a:lnTo>
                    <a:pt x="3631" y="693"/>
                  </a:lnTo>
                  <a:lnTo>
                    <a:pt x="3695" y="774"/>
                  </a:lnTo>
                  <a:lnTo>
                    <a:pt x="3754" y="856"/>
                  </a:lnTo>
                  <a:lnTo>
                    <a:pt x="3806" y="943"/>
                  </a:lnTo>
                  <a:lnTo>
                    <a:pt x="3854" y="1032"/>
                  </a:lnTo>
                  <a:lnTo>
                    <a:pt x="3894" y="1124"/>
                  </a:lnTo>
                  <a:lnTo>
                    <a:pt x="3927" y="1218"/>
                  </a:lnTo>
                  <a:lnTo>
                    <a:pt x="3954" y="1314"/>
                  </a:lnTo>
                  <a:lnTo>
                    <a:pt x="3972" y="1413"/>
                  </a:lnTo>
                  <a:lnTo>
                    <a:pt x="3984" y="1513"/>
                  </a:lnTo>
                  <a:lnTo>
                    <a:pt x="3987" y="1615"/>
                  </a:lnTo>
                  <a:lnTo>
                    <a:pt x="3984" y="1717"/>
                  </a:lnTo>
                  <a:lnTo>
                    <a:pt x="3972" y="1817"/>
                  </a:lnTo>
                  <a:lnTo>
                    <a:pt x="3954" y="1916"/>
                  </a:lnTo>
                  <a:lnTo>
                    <a:pt x="3927" y="2012"/>
                  </a:lnTo>
                  <a:lnTo>
                    <a:pt x="3894" y="2105"/>
                  </a:lnTo>
                  <a:lnTo>
                    <a:pt x="3854" y="2197"/>
                  </a:lnTo>
                  <a:lnTo>
                    <a:pt x="3806" y="2286"/>
                  </a:lnTo>
                  <a:lnTo>
                    <a:pt x="3754" y="2373"/>
                  </a:lnTo>
                  <a:lnTo>
                    <a:pt x="3695" y="2456"/>
                  </a:lnTo>
                  <a:lnTo>
                    <a:pt x="3631" y="2537"/>
                  </a:lnTo>
                  <a:lnTo>
                    <a:pt x="3559" y="2613"/>
                  </a:lnTo>
                  <a:lnTo>
                    <a:pt x="3483" y="2686"/>
                  </a:lnTo>
                  <a:lnTo>
                    <a:pt x="3404" y="2756"/>
                  </a:lnTo>
                  <a:lnTo>
                    <a:pt x="3318" y="2821"/>
                  </a:lnTo>
                  <a:lnTo>
                    <a:pt x="3226" y="2882"/>
                  </a:lnTo>
                  <a:lnTo>
                    <a:pt x="3132" y="2939"/>
                  </a:lnTo>
                  <a:lnTo>
                    <a:pt x="3033" y="2992"/>
                  </a:lnTo>
                  <a:lnTo>
                    <a:pt x="2931" y="3039"/>
                  </a:lnTo>
                  <a:lnTo>
                    <a:pt x="2824" y="3082"/>
                  </a:lnTo>
                  <a:lnTo>
                    <a:pt x="2714" y="3120"/>
                  </a:lnTo>
                  <a:lnTo>
                    <a:pt x="2600" y="3152"/>
                  </a:lnTo>
                  <a:lnTo>
                    <a:pt x="2484" y="3180"/>
                  </a:lnTo>
                  <a:lnTo>
                    <a:pt x="2365" y="3201"/>
                  </a:lnTo>
                  <a:lnTo>
                    <a:pt x="2244" y="3216"/>
                  </a:lnTo>
                  <a:lnTo>
                    <a:pt x="2120" y="3225"/>
                  </a:lnTo>
                  <a:lnTo>
                    <a:pt x="1994" y="3229"/>
                  </a:lnTo>
                  <a:lnTo>
                    <a:pt x="1868" y="3225"/>
                  </a:lnTo>
                  <a:lnTo>
                    <a:pt x="1743" y="3216"/>
                  </a:lnTo>
                  <a:lnTo>
                    <a:pt x="1622" y="3201"/>
                  </a:lnTo>
                  <a:lnTo>
                    <a:pt x="1504" y="3180"/>
                  </a:lnTo>
                  <a:lnTo>
                    <a:pt x="1387" y="3152"/>
                  </a:lnTo>
                  <a:lnTo>
                    <a:pt x="1274" y="3120"/>
                  </a:lnTo>
                  <a:lnTo>
                    <a:pt x="1163" y="3082"/>
                  </a:lnTo>
                  <a:lnTo>
                    <a:pt x="1057" y="3039"/>
                  </a:lnTo>
                  <a:lnTo>
                    <a:pt x="954" y="2992"/>
                  </a:lnTo>
                  <a:lnTo>
                    <a:pt x="855" y="2939"/>
                  </a:lnTo>
                  <a:lnTo>
                    <a:pt x="761" y="2882"/>
                  </a:lnTo>
                  <a:lnTo>
                    <a:pt x="671" y="2821"/>
                  </a:lnTo>
                  <a:lnTo>
                    <a:pt x="585" y="2756"/>
                  </a:lnTo>
                  <a:lnTo>
                    <a:pt x="504" y="2686"/>
                  </a:lnTo>
                  <a:lnTo>
                    <a:pt x="428" y="2613"/>
                  </a:lnTo>
                  <a:lnTo>
                    <a:pt x="358" y="2537"/>
                  </a:lnTo>
                  <a:lnTo>
                    <a:pt x="293" y="2456"/>
                  </a:lnTo>
                  <a:lnTo>
                    <a:pt x="234" y="2373"/>
                  </a:lnTo>
                  <a:lnTo>
                    <a:pt x="181" y="2286"/>
                  </a:lnTo>
                  <a:lnTo>
                    <a:pt x="134" y="2197"/>
                  </a:lnTo>
                  <a:lnTo>
                    <a:pt x="95" y="2105"/>
                  </a:lnTo>
                  <a:lnTo>
                    <a:pt x="61" y="2012"/>
                  </a:lnTo>
                  <a:lnTo>
                    <a:pt x="35" y="1916"/>
                  </a:lnTo>
                  <a:lnTo>
                    <a:pt x="16" y="1817"/>
                  </a:lnTo>
                  <a:lnTo>
                    <a:pt x="3" y="1717"/>
                  </a:lnTo>
                  <a:lnTo>
                    <a:pt x="0" y="1615"/>
                  </a:lnTo>
                  <a:lnTo>
                    <a:pt x="3" y="1513"/>
                  </a:lnTo>
                  <a:lnTo>
                    <a:pt x="16" y="1413"/>
                  </a:lnTo>
                  <a:lnTo>
                    <a:pt x="35" y="1314"/>
                  </a:lnTo>
                  <a:lnTo>
                    <a:pt x="61" y="1218"/>
                  </a:lnTo>
                  <a:lnTo>
                    <a:pt x="95" y="1124"/>
                  </a:lnTo>
                  <a:lnTo>
                    <a:pt x="134" y="1032"/>
                  </a:lnTo>
                  <a:lnTo>
                    <a:pt x="181" y="943"/>
                  </a:lnTo>
                  <a:lnTo>
                    <a:pt x="234" y="856"/>
                  </a:lnTo>
                  <a:lnTo>
                    <a:pt x="293" y="774"/>
                  </a:lnTo>
                  <a:lnTo>
                    <a:pt x="358" y="693"/>
                  </a:lnTo>
                  <a:lnTo>
                    <a:pt x="428" y="616"/>
                  </a:lnTo>
                  <a:lnTo>
                    <a:pt x="504" y="543"/>
                  </a:lnTo>
                  <a:lnTo>
                    <a:pt x="585" y="474"/>
                  </a:lnTo>
                  <a:lnTo>
                    <a:pt x="671" y="408"/>
                  </a:lnTo>
                  <a:lnTo>
                    <a:pt x="761" y="348"/>
                  </a:lnTo>
                  <a:lnTo>
                    <a:pt x="855" y="290"/>
                  </a:lnTo>
                  <a:lnTo>
                    <a:pt x="954" y="237"/>
                  </a:lnTo>
                  <a:lnTo>
                    <a:pt x="1057" y="190"/>
                  </a:lnTo>
                  <a:lnTo>
                    <a:pt x="1163" y="148"/>
                  </a:lnTo>
                  <a:lnTo>
                    <a:pt x="1274" y="109"/>
                  </a:lnTo>
                  <a:lnTo>
                    <a:pt x="1387" y="77"/>
                  </a:lnTo>
                  <a:lnTo>
                    <a:pt x="1504" y="50"/>
                  </a:lnTo>
                  <a:lnTo>
                    <a:pt x="1622" y="28"/>
                  </a:lnTo>
                  <a:lnTo>
                    <a:pt x="1743" y="13"/>
                  </a:lnTo>
                  <a:lnTo>
                    <a:pt x="1868" y="4"/>
                  </a:lnTo>
                  <a:lnTo>
                    <a:pt x="1994"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dirty="0">
                <a:solidFill>
                  <a:schemeClr val="accent6"/>
                </a:solidFill>
                <a:latin typeface="+mn-lt"/>
              </a:endParaRPr>
            </a:p>
          </p:txBody>
        </p:sp>
        <p:sp>
          <p:nvSpPr>
            <p:cNvPr id="71" name="Freeform 678">
              <a:extLst>
                <a:ext uri="{FF2B5EF4-FFF2-40B4-BE49-F238E27FC236}">
                  <a16:creationId xmlns:a16="http://schemas.microsoft.com/office/drawing/2014/main" xmlns="" id="{189582CF-8C65-4344-9BD9-A134B5A1F4E0}"/>
                </a:ext>
              </a:extLst>
            </p:cNvPr>
            <p:cNvSpPr>
              <a:spLocks/>
            </p:cNvSpPr>
            <p:nvPr/>
          </p:nvSpPr>
          <p:spPr bwMode="auto">
            <a:xfrm>
              <a:off x="6968335" y="3622188"/>
              <a:ext cx="126612" cy="80477"/>
            </a:xfrm>
            <a:custGeom>
              <a:avLst/>
              <a:gdLst>
                <a:gd name="T0" fmla="*/ 0 w 1826"/>
                <a:gd name="T1" fmla="*/ 0 h 928"/>
                <a:gd name="T2" fmla="*/ 338 w 1826"/>
                <a:gd name="T3" fmla="*/ 0 h 928"/>
                <a:gd name="T4" fmla="*/ 319 w 1826"/>
                <a:gd name="T5" fmla="*/ 45 h 928"/>
                <a:gd name="T6" fmla="*/ 304 w 1826"/>
                <a:gd name="T7" fmla="*/ 92 h 928"/>
                <a:gd name="T8" fmla="*/ 296 w 1826"/>
                <a:gd name="T9" fmla="*/ 139 h 928"/>
                <a:gd name="T10" fmla="*/ 293 w 1826"/>
                <a:gd name="T11" fmla="*/ 189 h 928"/>
                <a:gd name="T12" fmla="*/ 297 w 1826"/>
                <a:gd name="T13" fmla="*/ 243 h 928"/>
                <a:gd name="T14" fmla="*/ 307 w 1826"/>
                <a:gd name="T15" fmla="*/ 296 h 928"/>
                <a:gd name="T16" fmla="*/ 324 w 1826"/>
                <a:gd name="T17" fmla="*/ 347 h 928"/>
                <a:gd name="T18" fmla="*/ 348 w 1826"/>
                <a:gd name="T19" fmla="*/ 396 h 928"/>
                <a:gd name="T20" fmla="*/ 378 w 1826"/>
                <a:gd name="T21" fmla="*/ 442 h 928"/>
                <a:gd name="T22" fmla="*/ 413 w 1826"/>
                <a:gd name="T23" fmla="*/ 485 h 928"/>
                <a:gd name="T24" fmla="*/ 453 w 1826"/>
                <a:gd name="T25" fmla="*/ 525 h 928"/>
                <a:gd name="T26" fmla="*/ 498 w 1826"/>
                <a:gd name="T27" fmla="*/ 561 h 928"/>
                <a:gd name="T28" fmla="*/ 546 w 1826"/>
                <a:gd name="T29" fmla="*/ 594 h 928"/>
                <a:gd name="T30" fmla="*/ 600 w 1826"/>
                <a:gd name="T31" fmla="*/ 622 h 928"/>
                <a:gd name="T32" fmla="*/ 657 w 1826"/>
                <a:gd name="T33" fmla="*/ 646 h 928"/>
                <a:gd name="T34" fmla="*/ 717 w 1826"/>
                <a:gd name="T35" fmla="*/ 665 h 928"/>
                <a:gd name="T36" fmla="*/ 780 w 1826"/>
                <a:gd name="T37" fmla="*/ 679 h 928"/>
                <a:gd name="T38" fmla="*/ 846 w 1826"/>
                <a:gd name="T39" fmla="*/ 688 h 928"/>
                <a:gd name="T40" fmla="*/ 913 w 1826"/>
                <a:gd name="T41" fmla="*/ 691 h 928"/>
                <a:gd name="T42" fmla="*/ 981 w 1826"/>
                <a:gd name="T43" fmla="*/ 688 h 928"/>
                <a:gd name="T44" fmla="*/ 1045 w 1826"/>
                <a:gd name="T45" fmla="*/ 679 h 928"/>
                <a:gd name="T46" fmla="*/ 1109 w 1826"/>
                <a:gd name="T47" fmla="*/ 665 h 928"/>
                <a:gd name="T48" fmla="*/ 1169 w 1826"/>
                <a:gd name="T49" fmla="*/ 646 h 928"/>
                <a:gd name="T50" fmla="*/ 1226 w 1826"/>
                <a:gd name="T51" fmla="*/ 622 h 928"/>
                <a:gd name="T52" fmla="*/ 1279 w 1826"/>
                <a:gd name="T53" fmla="*/ 594 h 928"/>
                <a:gd name="T54" fmla="*/ 1329 w 1826"/>
                <a:gd name="T55" fmla="*/ 561 h 928"/>
                <a:gd name="T56" fmla="*/ 1373 w 1826"/>
                <a:gd name="T57" fmla="*/ 525 h 928"/>
                <a:gd name="T58" fmla="*/ 1413 w 1826"/>
                <a:gd name="T59" fmla="*/ 485 h 928"/>
                <a:gd name="T60" fmla="*/ 1448 w 1826"/>
                <a:gd name="T61" fmla="*/ 442 h 928"/>
                <a:gd name="T62" fmla="*/ 1478 w 1826"/>
                <a:gd name="T63" fmla="*/ 396 h 928"/>
                <a:gd name="T64" fmla="*/ 1502 w 1826"/>
                <a:gd name="T65" fmla="*/ 347 h 928"/>
                <a:gd name="T66" fmla="*/ 1519 w 1826"/>
                <a:gd name="T67" fmla="*/ 296 h 928"/>
                <a:gd name="T68" fmla="*/ 1529 w 1826"/>
                <a:gd name="T69" fmla="*/ 243 h 928"/>
                <a:gd name="T70" fmla="*/ 1533 w 1826"/>
                <a:gd name="T71" fmla="*/ 189 h 928"/>
                <a:gd name="T72" fmla="*/ 1531 w 1826"/>
                <a:gd name="T73" fmla="*/ 139 h 928"/>
                <a:gd name="T74" fmla="*/ 1521 w 1826"/>
                <a:gd name="T75" fmla="*/ 92 h 928"/>
                <a:gd name="T76" fmla="*/ 1507 w 1826"/>
                <a:gd name="T77" fmla="*/ 45 h 928"/>
                <a:gd name="T78" fmla="*/ 1487 w 1826"/>
                <a:gd name="T79" fmla="*/ 0 h 928"/>
                <a:gd name="T80" fmla="*/ 1826 w 1826"/>
                <a:gd name="T81" fmla="*/ 0 h 928"/>
                <a:gd name="T82" fmla="*/ 1826 w 1826"/>
                <a:gd name="T83" fmla="*/ 752 h 928"/>
                <a:gd name="T84" fmla="*/ 1822 w 1826"/>
                <a:gd name="T85" fmla="*/ 783 h 928"/>
                <a:gd name="T86" fmla="*/ 1812 w 1826"/>
                <a:gd name="T87" fmla="*/ 814 h 928"/>
                <a:gd name="T88" fmla="*/ 1796 w 1826"/>
                <a:gd name="T89" fmla="*/ 841 h 928"/>
                <a:gd name="T90" fmla="*/ 1775 w 1826"/>
                <a:gd name="T91" fmla="*/ 865 h 928"/>
                <a:gd name="T92" fmla="*/ 1749 w 1826"/>
                <a:gd name="T93" fmla="*/ 886 h 928"/>
                <a:gd name="T94" fmla="*/ 1718 w 1826"/>
                <a:gd name="T95" fmla="*/ 904 h 928"/>
                <a:gd name="T96" fmla="*/ 1684 w 1826"/>
                <a:gd name="T97" fmla="*/ 917 h 928"/>
                <a:gd name="T98" fmla="*/ 1648 w 1826"/>
                <a:gd name="T99" fmla="*/ 925 h 928"/>
                <a:gd name="T100" fmla="*/ 1608 w 1826"/>
                <a:gd name="T101" fmla="*/ 928 h 928"/>
                <a:gd name="T102" fmla="*/ 217 w 1826"/>
                <a:gd name="T103" fmla="*/ 928 h 928"/>
                <a:gd name="T104" fmla="*/ 179 w 1826"/>
                <a:gd name="T105" fmla="*/ 925 h 928"/>
                <a:gd name="T106" fmla="*/ 141 w 1826"/>
                <a:gd name="T107" fmla="*/ 917 h 928"/>
                <a:gd name="T108" fmla="*/ 107 w 1826"/>
                <a:gd name="T109" fmla="*/ 904 h 928"/>
                <a:gd name="T110" fmla="*/ 77 w 1826"/>
                <a:gd name="T111" fmla="*/ 886 h 928"/>
                <a:gd name="T112" fmla="*/ 51 w 1826"/>
                <a:gd name="T113" fmla="*/ 865 h 928"/>
                <a:gd name="T114" fmla="*/ 30 w 1826"/>
                <a:gd name="T115" fmla="*/ 841 h 928"/>
                <a:gd name="T116" fmla="*/ 14 w 1826"/>
                <a:gd name="T117" fmla="*/ 814 h 928"/>
                <a:gd name="T118" fmla="*/ 4 w 1826"/>
                <a:gd name="T119" fmla="*/ 783 h 928"/>
                <a:gd name="T120" fmla="*/ 0 w 1826"/>
                <a:gd name="T121" fmla="*/ 752 h 928"/>
                <a:gd name="T122" fmla="*/ 0 w 1826"/>
                <a:gd name="T123"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6" h="928">
                  <a:moveTo>
                    <a:pt x="0" y="0"/>
                  </a:moveTo>
                  <a:lnTo>
                    <a:pt x="338" y="0"/>
                  </a:lnTo>
                  <a:lnTo>
                    <a:pt x="319" y="45"/>
                  </a:lnTo>
                  <a:lnTo>
                    <a:pt x="304" y="92"/>
                  </a:lnTo>
                  <a:lnTo>
                    <a:pt x="296" y="139"/>
                  </a:lnTo>
                  <a:lnTo>
                    <a:pt x="293" y="189"/>
                  </a:lnTo>
                  <a:lnTo>
                    <a:pt x="297" y="243"/>
                  </a:lnTo>
                  <a:lnTo>
                    <a:pt x="307" y="296"/>
                  </a:lnTo>
                  <a:lnTo>
                    <a:pt x="324" y="347"/>
                  </a:lnTo>
                  <a:lnTo>
                    <a:pt x="348" y="396"/>
                  </a:lnTo>
                  <a:lnTo>
                    <a:pt x="378" y="442"/>
                  </a:lnTo>
                  <a:lnTo>
                    <a:pt x="413" y="485"/>
                  </a:lnTo>
                  <a:lnTo>
                    <a:pt x="453" y="525"/>
                  </a:lnTo>
                  <a:lnTo>
                    <a:pt x="498" y="561"/>
                  </a:lnTo>
                  <a:lnTo>
                    <a:pt x="546" y="594"/>
                  </a:lnTo>
                  <a:lnTo>
                    <a:pt x="600" y="622"/>
                  </a:lnTo>
                  <a:lnTo>
                    <a:pt x="657" y="646"/>
                  </a:lnTo>
                  <a:lnTo>
                    <a:pt x="717" y="665"/>
                  </a:lnTo>
                  <a:lnTo>
                    <a:pt x="780" y="679"/>
                  </a:lnTo>
                  <a:lnTo>
                    <a:pt x="846" y="688"/>
                  </a:lnTo>
                  <a:lnTo>
                    <a:pt x="913" y="691"/>
                  </a:lnTo>
                  <a:lnTo>
                    <a:pt x="981" y="688"/>
                  </a:lnTo>
                  <a:lnTo>
                    <a:pt x="1045" y="679"/>
                  </a:lnTo>
                  <a:lnTo>
                    <a:pt x="1109" y="665"/>
                  </a:lnTo>
                  <a:lnTo>
                    <a:pt x="1169" y="646"/>
                  </a:lnTo>
                  <a:lnTo>
                    <a:pt x="1226" y="622"/>
                  </a:lnTo>
                  <a:lnTo>
                    <a:pt x="1279" y="594"/>
                  </a:lnTo>
                  <a:lnTo>
                    <a:pt x="1329" y="561"/>
                  </a:lnTo>
                  <a:lnTo>
                    <a:pt x="1373" y="525"/>
                  </a:lnTo>
                  <a:lnTo>
                    <a:pt x="1413" y="485"/>
                  </a:lnTo>
                  <a:lnTo>
                    <a:pt x="1448" y="442"/>
                  </a:lnTo>
                  <a:lnTo>
                    <a:pt x="1478" y="396"/>
                  </a:lnTo>
                  <a:lnTo>
                    <a:pt x="1502" y="347"/>
                  </a:lnTo>
                  <a:lnTo>
                    <a:pt x="1519" y="296"/>
                  </a:lnTo>
                  <a:lnTo>
                    <a:pt x="1529" y="243"/>
                  </a:lnTo>
                  <a:lnTo>
                    <a:pt x="1533" y="189"/>
                  </a:lnTo>
                  <a:lnTo>
                    <a:pt x="1531" y="139"/>
                  </a:lnTo>
                  <a:lnTo>
                    <a:pt x="1521" y="92"/>
                  </a:lnTo>
                  <a:lnTo>
                    <a:pt x="1507" y="45"/>
                  </a:lnTo>
                  <a:lnTo>
                    <a:pt x="1487" y="0"/>
                  </a:lnTo>
                  <a:lnTo>
                    <a:pt x="1826" y="0"/>
                  </a:lnTo>
                  <a:lnTo>
                    <a:pt x="1826" y="752"/>
                  </a:lnTo>
                  <a:lnTo>
                    <a:pt x="1822" y="783"/>
                  </a:lnTo>
                  <a:lnTo>
                    <a:pt x="1812" y="814"/>
                  </a:lnTo>
                  <a:lnTo>
                    <a:pt x="1796" y="841"/>
                  </a:lnTo>
                  <a:lnTo>
                    <a:pt x="1775" y="865"/>
                  </a:lnTo>
                  <a:lnTo>
                    <a:pt x="1749" y="886"/>
                  </a:lnTo>
                  <a:lnTo>
                    <a:pt x="1718" y="904"/>
                  </a:lnTo>
                  <a:lnTo>
                    <a:pt x="1684" y="917"/>
                  </a:lnTo>
                  <a:lnTo>
                    <a:pt x="1648" y="925"/>
                  </a:lnTo>
                  <a:lnTo>
                    <a:pt x="1608" y="928"/>
                  </a:lnTo>
                  <a:lnTo>
                    <a:pt x="217" y="928"/>
                  </a:lnTo>
                  <a:lnTo>
                    <a:pt x="179" y="925"/>
                  </a:lnTo>
                  <a:lnTo>
                    <a:pt x="141" y="917"/>
                  </a:lnTo>
                  <a:lnTo>
                    <a:pt x="107" y="904"/>
                  </a:lnTo>
                  <a:lnTo>
                    <a:pt x="77" y="886"/>
                  </a:lnTo>
                  <a:lnTo>
                    <a:pt x="51" y="865"/>
                  </a:lnTo>
                  <a:lnTo>
                    <a:pt x="30" y="841"/>
                  </a:lnTo>
                  <a:lnTo>
                    <a:pt x="14" y="814"/>
                  </a:lnTo>
                  <a:lnTo>
                    <a:pt x="4" y="783"/>
                  </a:lnTo>
                  <a:lnTo>
                    <a:pt x="0" y="752"/>
                  </a:lnTo>
                  <a:lnTo>
                    <a:pt x="0"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72" name="Freeform 1536">
              <a:extLst>
                <a:ext uri="{FF2B5EF4-FFF2-40B4-BE49-F238E27FC236}">
                  <a16:creationId xmlns:a16="http://schemas.microsoft.com/office/drawing/2014/main" xmlns="" id="{F17C23FA-070D-486F-8731-C97963E5AB38}"/>
                </a:ext>
              </a:extLst>
            </p:cNvPr>
            <p:cNvSpPr>
              <a:spLocks noEditPoints="1"/>
            </p:cNvSpPr>
            <p:nvPr/>
          </p:nvSpPr>
          <p:spPr bwMode="auto">
            <a:xfrm>
              <a:off x="7271574" y="3498700"/>
              <a:ext cx="276431" cy="279932"/>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sp>
          <p:nvSpPr>
            <p:cNvPr id="73" name="Freeform 6">
              <a:extLst>
                <a:ext uri="{FF2B5EF4-FFF2-40B4-BE49-F238E27FC236}">
                  <a16:creationId xmlns:a16="http://schemas.microsoft.com/office/drawing/2014/main" xmlns="" id="{5B548684-5D44-4EF5-B3C6-3F27CD0742E5}"/>
                </a:ext>
              </a:extLst>
            </p:cNvPr>
            <p:cNvSpPr>
              <a:spLocks noEditPoints="1"/>
            </p:cNvSpPr>
            <p:nvPr/>
          </p:nvSpPr>
          <p:spPr bwMode="auto">
            <a:xfrm>
              <a:off x="7649705" y="3498698"/>
              <a:ext cx="275094" cy="278897"/>
            </a:xfrm>
            <a:custGeom>
              <a:avLst/>
              <a:gdLst>
                <a:gd name="T0" fmla="*/ 1686 w 3263"/>
                <a:gd name="T1" fmla="*/ 759 h 3314"/>
                <a:gd name="T2" fmla="*/ 1577 w 3263"/>
                <a:gd name="T3" fmla="*/ 794 h 3314"/>
                <a:gd name="T4" fmla="*/ 1496 w 3263"/>
                <a:gd name="T5" fmla="*/ 850 h 3314"/>
                <a:gd name="T6" fmla="*/ 1439 w 3263"/>
                <a:gd name="T7" fmla="*/ 920 h 3314"/>
                <a:gd name="T8" fmla="*/ 1403 w 3263"/>
                <a:gd name="T9" fmla="*/ 1000 h 3314"/>
                <a:gd name="T10" fmla="*/ 1384 w 3263"/>
                <a:gd name="T11" fmla="*/ 1081 h 3314"/>
                <a:gd name="T12" fmla="*/ 1379 w 3263"/>
                <a:gd name="T13" fmla="*/ 1156 h 3314"/>
                <a:gd name="T14" fmla="*/ 1192 w 3263"/>
                <a:gd name="T15" fmla="*/ 1715 h 3314"/>
                <a:gd name="T16" fmla="*/ 1772 w 3263"/>
                <a:gd name="T17" fmla="*/ 2676 h 3314"/>
                <a:gd name="T18" fmla="*/ 2072 w 3263"/>
                <a:gd name="T19" fmla="*/ 1376 h 3314"/>
                <a:gd name="T20" fmla="*/ 1774 w 3263"/>
                <a:gd name="T21" fmla="*/ 1153 h 3314"/>
                <a:gd name="T22" fmla="*/ 1795 w 3263"/>
                <a:gd name="T23" fmla="*/ 1107 h 3314"/>
                <a:gd name="T24" fmla="*/ 1831 w 3263"/>
                <a:gd name="T25" fmla="*/ 1087 h 3314"/>
                <a:gd name="T26" fmla="*/ 2066 w 3263"/>
                <a:gd name="T27" fmla="*/ 1084 h 3314"/>
                <a:gd name="T28" fmla="*/ 1632 w 3263"/>
                <a:gd name="T29" fmla="*/ 0 h 3314"/>
                <a:gd name="T30" fmla="*/ 1935 w 3263"/>
                <a:gd name="T31" fmla="*/ 29 h 3314"/>
                <a:gd name="T32" fmla="*/ 2221 w 3263"/>
                <a:gd name="T33" fmla="*/ 112 h 3314"/>
                <a:gd name="T34" fmla="*/ 2482 w 3263"/>
                <a:gd name="T35" fmla="*/ 243 h 3314"/>
                <a:gd name="T36" fmla="*/ 2715 w 3263"/>
                <a:gd name="T37" fmla="*/ 418 h 3314"/>
                <a:gd name="T38" fmla="*/ 2912 w 3263"/>
                <a:gd name="T39" fmla="*/ 632 h 3314"/>
                <a:gd name="T40" fmla="*/ 3072 w 3263"/>
                <a:gd name="T41" fmla="*/ 879 h 3314"/>
                <a:gd name="T42" fmla="*/ 3186 w 3263"/>
                <a:gd name="T43" fmla="*/ 1153 h 3314"/>
                <a:gd name="T44" fmla="*/ 3250 w 3263"/>
                <a:gd name="T45" fmla="*/ 1450 h 3314"/>
                <a:gd name="T46" fmla="*/ 3259 w 3263"/>
                <a:gd name="T47" fmla="*/ 1762 h 3314"/>
                <a:gd name="T48" fmla="*/ 3214 w 3263"/>
                <a:gd name="T49" fmla="*/ 2064 h 3314"/>
                <a:gd name="T50" fmla="*/ 3115 w 3263"/>
                <a:gd name="T51" fmla="*/ 2346 h 3314"/>
                <a:gd name="T52" fmla="*/ 2971 w 3263"/>
                <a:gd name="T53" fmla="*/ 2603 h 3314"/>
                <a:gd name="T54" fmla="*/ 2785 w 3263"/>
                <a:gd name="T55" fmla="*/ 2828 h 3314"/>
                <a:gd name="T56" fmla="*/ 2562 w 3263"/>
                <a:gd name="T57" fmla="*/ 3017 h 3314"/>
                <a:gd name="T58" fmla="*/ 2310 w 3263"/>
                <a:gd name="T59" fmla="*/ 3163 h 3314"/>
                <a:gd name="T60" fmla="*/ 2033 w 3263"/>
                <a:gd name="T61" fmla="*/ 3263 h 3314"/>
                <a:gd name="T62" fmla="*/ 1735 w 3263"/>
                <a:gd name="T63" fmla="*/ 3310 h 3314"/>
                <a:gd name="T64" fmla="*/ 1427 w 3263"/>
                <a:gd name="T65" fmla="*/ 3301 h 3314"/>
                <a:gd name="T66" fmla="*/ 1135 w 3263"/>
                <a:gd name="T67" fmla="*/ 3235 h 3314"/>
                <a:gd name="T68" fmla="*/ 865 w 3263"/>
                <a:gd name="T69" fmla="*/ 3119 h 3314"/>
                <a:gd name="T70" fmla="*/ 622 w 3263"/>
                <a:gd name="T71" fmla="*/ 2958 h 3314"/>
                <a:gd name="T72" fmla="*/ 412 w 3263"/>
                <a:gd name="T73" fmla="*/ 2757 h 3314"/>
                <a:gd name="T74" fmla="*/ 240 w 3263"/>
                <a:gd name="T75" fmla="*/ 2520 h 3314"/>
                <a:gd name="T76" fmla="*/ 110 w 3263"/>
                <a:gd name="T77" fmla="*/ 2255 h 3314"/>
                <a:gd name="T78" fmla="*/ 29 w 3263"/>
                <a:gd name="T79" fmla="*/ 1966 h 3314"/>
                <a:gd name="T80" fmla="*/ 0 w 3263"/>
                <a:gd name="T81" fmla="*/ 1657 h 3314"/>
                <a:gd name="T82" fmla="*/ 29 w 3263"/>
                <a:gd name="T83" fmla="*/ 1348 h 3314"/>
                <a:gd name="T84" fmla="*/ 110 w 3263"/>
                <a:gd name="T85" fmla="*/ 1059 h 3314"/>
                <a:gd name="T86" fmla="*/ 240 w 3263"/>
                <a:gd name="T87" fmla="*/ 794 h 3314"/>
                <a:gd name="T88" fmla="*/ 412 w 3263"/>
                <a:gd name="T89" fmla="*/ 557 h 3314"/>
                <a:gd name="T90" fmla="*/ 622 w 3263"/>
                <a:gd name="T91" fmla="*/ 356 h 3314"/>
                <a:gd name="T92" fmla="*/ 865 w 3263"/>
                <a:gd name="T93" fmla="*/ 195 h 3314"/>
                <a:gd name="T94" fmla="*/ 1135 w 3263"/>
                <a:gd name="T95" fmla="*/ 79 h 3314"/>
                <a:gd name="T96" fmla="*/ 1427 w 3263"/>
                <a:gd name="T97" fmla="*/ 13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3" h="3314">
                  <a:moveTo>
                    <a:pt x="1776" y="753"/>
                  </a:moveTo>
                  <a:lnTo>
                    <a:pt x="1729" y="754"/>
                  </a:lnTo>
                  <a:lnTo>
                    <a:pt x="1686" y="759"/>
                  </a:lnTo>
                  <a:lnTo>
                    <a:pt x="1646" y="769"/>
                  </a:lnTo>
                  <a:lnTo>
                    <a:pt x="1610" y="780"/>
                  </a:lnTo>
                  <a:lnTo>
                    <a:pt x="1577" y="794"/>
                  </a:lnTo>
                  <a:lnTo>
                    <a:pt x="1547" y="810"/>
                  </a:lnTo>
                  <a:lnTo>
                    <a:pt x="1521" y="829"/>
                  </a:lnTo>
                  <a:lnTo>
                    <a:pt x="1496" y="850"/>
                  </a:lnTo>
                  <a:lnTo>
                    <a:pt x="1475" y="871"/>
                  </a:lnTo>
                  <a:lnTo>
                    <a:pt x="1456" y="895"/>
                  </a:lnTo>
                  <a:lnTo>
                    <a:pt x="1439" y="920"/>
                  </a:lnTo>
                  <a:lnTo>
                    <a:pt x="1426" y="946"/>
                  </a:lnTo>
                  <a:lnTo>
                    <a:pt x="1413" y="973"/>
                  </a:lnTo>
                  <a:lnTo>
                    <a:pt x="1403" y="1000"/>
                  </a:lnTo>
                  <a:lnTo>
                    <a:pt x="1395" y="1027"/>
                  </a:lnTo>
                  <a:lnTo>
                    <a:pt x="1389" y="1054"/>
                  </a:lnTo>
                  <a:lnTo>
                    <a:pt x="1384" y="1081"/>
                  </a:lnTo>
                  <a:lnTo>
                    <a:pt x="1381" y="1107"/>
                  </a:lnTo>
                  <a:lnTo>
                    <a:pt x="1379" y="1132"/>
                  </a:lnTo>
                  <a:lnTo>
                    <a:pt x="1379" y="1156"/>
                  </a:lnTo>
                  <a:lnTo>
                    <a:pt x="1379" y="1376"/>
                  </a:lnTo>
                  <a:lnTo>
                    <a:pt x="1192" y="1376"/>
                  </a:lnTo>
                  <a:lnTo>
                    <a:pt x="1192" y="1715"/>
                  </a:lnTo>
                  <a:lnTo>
                    <a:pt x="1379" y="1715"/>
                  </a:lnTo>
                  <a:lnTo>
                    <a:pt x="1379" y="2676"/>
                  </a:lnTo>
                  <a:lnTo>
                    <a:pt x="1772" y="2676"/>
                  </a:lnTo>
                  <a:lnTo>
                    <a:pt x="1772" y="1715"/>
                  </a:lnTo>
                  <a:lnTo>
                    <a:pt x="2037" y="1715"/>
                  </a:lnTo>
                  <a:lnTo>
                    <a:pt x="2072" y="1376"/>
                  </a:lnTo>
                  <a:lnTo>
                    <a:pt x="1772" y="1376"/>
                  </a:lnTo>
                  <a:lnTo>
                    <a:pt x="1772" y="1176"/>
                  </a:lnTo>
                  <a:lnTo>
                    <a:pt x="1774" y="1153"/>
                  </a:lnTo>
                  <a:lnTo>
                    <a:pt x="1779" y="1135"/>
                  </a:lnTo>
                  <a:lnTo>
                    <a:pt x="1786" y="1119"/>
                  </a:lnTo>
                  <a:lnTo>
                    <a:pt x="1795" y="1107"/>
                  </a:lnTo>
                  <a:lnTo>
                    <a:pt x="1806" y="1097"/>
                  </a:lnTo>
                  <a:lnTo>
                    <a:pt x="1819" y="1091"/>
                  </a:lnTo>
                  <a:lnTo>
                    <a:pt x="1831" y="1087"/>
                  </a:lnTo>
                  <a:lnTo>
                    <a:pt x="1843" y="1085"/>
                  </a:lnTo>
                  <a:lnTo>
                    <a:pt x="1855" y="1084"/>
                  </a:lnTo>
                  <a:lnTo>
                    <a:pt x="2066" y="1084"/>
                  </a:lnTo>
                  <a:lnTo>
                    <a:pt x="2066" y="754"/>
                  </a:lnTo>
                  <a:lnTo>
                    <a:pt x="1776" y="753"/>
                  </a:lnTo>
                  <a:close/>
                  <a:moveTo>
                    <a:pt x="1632" y="0"/>
                  </a:moveTo>
                  <a:lnTo>
                    <a:pt x="1735" y="4"/>
                  </a:lnTo>
                  <a:lnTo>
                    <a:pt x="1836" y="13"/>
                  </a:lnTo>
                  <a:lnTo>
                    <a:pt x="1935" y="29"/>
                  </a:lnTo>
                  <a:lnTo>
                    <a:pt x="2033" y="51"/>
                  </a:lnTo>
                  <a:lnTo>
                    <a:pt x="2128" y="79"/>
                  </a:lnTo>
                  <a:lnTo>
                    <a:pt x="2221" y="112"/>
                  </a:lnTo>
                  <a:lnTo>
                    <a:pt x="2310" y="151"/>
                  </a:lnTo>
                  <a:lnTo>
                    <a:pt x="2398" y="195"/>
                  </a:lnTo>
                  <a:lnTo>
                    <a:pt x="2482" y="243"/>
                  </a:lnTo>
                  <a:lnTo>
                    <a:pt x="2562" y="297"/>
                  </a:lnTo>
                  <a:lnTo>
                    <a:pt x="2640" y="356"/>
                  </a:lnTo>
                  <a:lnTo>
                    <a:pt x="2715" y="418"/>
                  </a:lnTo>
                  <a:lnTo>
                    <a:pt x="2785" y="486"/>
                  </a:lnTo>
                  <a:lnTo>
                    <a:pt x="2850" y="557"/>
                  </a:lnTo>
                  <a:lnTo>
                    <a:pt x="2912" y="632"/>
                  </a:lnTo>
                  <a:lnTo>
                    <a:pt x="2971" y="711"/>
                  </a:lnTo>
                  <a:lnTo>
                    <a:pt x="3024" y="794"/>
                  </a:lnTo>
                  <a:lnTo>
                    <a:pt x="3072" y="879"/>
                  </a:lnTo>
                  <a:lnTo>
                    <a:pt x="3115" y="968"/>
                  </a:lnTo>
                  <a:lnTo>
                    <a:pt x="3153" y="1059"/>
                  </a:lnTo>
                  <a:lnTo>
                    <a:pt x="3186" y="1153"/>
                  </a:lnTo>
                  <a:lnTo>
                    <a:pt x="3214" y="1250"/>
                  </a:lnTo>
                  <a:lnTo>
                    <a:pt x="3235" y="1348"/>
                  </a:lnTo>
                  <a:lnTo>
                    <a:pt x="3250" y="1450"/>
                  </a:lnTo>
                  <a:lnTo>
                    <a:pt x="3259" y="1552"/>
                  </a:lnTo>
                  <a:lnTo>
                    <a:pt x="3263" y="1657"/>
                  </a:lnTo>
                  <a:lnTo>
                    <a:pt x="3259" y="1762"/>
                  </a:lnTo>
                  <a:lnTo>
                    <a:pt x="3250" y="1864"/>
                  </a:lnTo>
                  <a:lnTo>
                    <a:pt x="3235" y="1966"/>
                  </a:lnTo>
                  <a:lnTo>
                    <a:pt x="3214" y="2064"/>
                  </a:lnTo>
                  <a:lnTo>
                    <a:pt x="3186" y="2161"/>
                  </a:lnTo>
                  <a:lnTo>
                    <a:pt x="3153" y="2255"/>
                  </a:lnTo>
                  <a:lnTo>
                    <a:pt x="3115" y="2346"/>
                  </a:lnTo>
                  <a:lnTo>
                    <a:pt x="3072" y="2435"/>
                  </a:lnTo>
                  <a:lnTo>
                    <a:pt x="3024" y="2520"/>
                  </a:lnTo>
                  <a:lnTo>
                    <a:pt x="2971" y="2603"/>
                  </a:lnTo>
                  <a:lnTo>
                    <a:pt x="2912" y="2682"/>
                  </a:lnTo>
                  <a:lnTo>
                    <a:pt x="2850" y="2757"/>
                  </a:lnTo>
                  <a:lnTo>
                    <a:pt x="2785" y="2828"/>
                  </a:lnTo>
                  <a:lnTo>
                    <a:pt x="2715" y="2895"/>
                  </a:lnTo>
                  <a:lnTo>
                    <a:pt x="2640" y="2958"/>
                  </a:lnTo>
                  <a:lnTo>
                    <a:pt x="2562" y="3017"/>
                  </a:lnTo>
                  <a:lnTo>
                    <a:pt x="2482" y="3071"/>
                  </a:lnTo>
                  <a:lnTo>
                    <a:pt x="2398" y="3119"/>
                  </a:lnTo>
                  <a:lnTo>
                    <a:pt x="2310" y="3163"/>
                  </a:lnTo>
                  <a:lnTo>
                    <a:pt x="2221" y="3202"/>
                  </a:lnTo>
                  <a:lnTo>
                    <a:pt x="2128" y="3235"/>
                  </a:lnTo>
                  <a:lnTo>
                    <a:pt x="2033" y="3263"/>
                  </a:lnTo>
                  <a:lnTo>
                    <a:pt x="1935" y="3285"/>
                  </a:lnTo>
                  <a:lnTo>
                    <a:pt x="1836" y="3301"/>
                  </a:lnTo>
                  <a:lnTo>
                    <a:pt x="1735" y="3310"/>
                  </a:lnTo>
                  <a:lnTo>
                    <a:pt x="1632" y="3314"/>
                  </a:lnTo>
                  <a:lnTo>
                    <a:pt x="1529" y="3310"/>
                  </a:lnTo>
                  <a:lnTo>
                    <a:pt x="1427" y="3301"/>
                  </a:lnTo>
                  <a:lnTo>
                    <a:pt x="1328" y="3285"/>
                  </a:lnTo>
                  <a:lnTo>
                    <a:pt x="1231" y="3263"/>
                  </a:lnTo>
                  <a:lnTo>
                    <a:pt x="1135" y="3235"/>
                  </a:lnTo>
                  <a:lnTo>
                    <a:pt x="1043" y="3202"/>
                  </a:lnTo>
                  <a:lnTo>
                    <a:pt x="952" y="3163"/>
                  </a:lnTo>
                  <a:lnTo>
                    <a:pt x="865" y="3119"/>
                  </a:lnTo>
                  <a:lnTo>
                    <a:pt x="781" y="3071"/>
                  </a:lnTo>
                  <a:lnTo>
                    <a:pt x="700" y="3017"/>
                  </a:lnTo>
                  <a:lnTo>
                    <a:pt x="622" y="2958"/>
                  </a:lnTo>
                  <a:lnTo>
                    <a:pt x="549" y="2895"/>
                  </a:lnTo>
                  <a:lnTo>
                    <a:pt x="479" y="2828"/>
                  </a:lnTo>
                  <a:lnTo>
                    <a:pt x="412" y="2757"/>
                  </a:lnTo>
                  <a:lnTo>
                    <a:pt x="350" y="2682"/>
                  </a:lnTo>
                  <a:lnTo>
                    <a:pt x="293" y="2603"/>
                  </a:lnTo>
                  <a:lnTo>
                    <a:pt x="240" y="2520"/>
                  </a:lnTo>
                  <a:lnTo>
                    <a:pt x="192" y="2435"/>
                  </a:lnTo>
                  <a:lnTo>
                    <a:pt x="148" y="2346"/>
                  </a:lnTo>
                  <a:lnTo>
                    <a:pt x="110" y="2255"/>
                  </a:lnTo>
                  <a:lnTo>
                    <a:pt x="78" y="2161"/>
                  </a:lnTo>
                  <a:lnTo>
                    <a:pt x="50" y="2064"/>
                  </a:lnTo>
                  <a:lnTo>
                    <a:pt x="29" y="1966"/>
                  </a:lnTo>
                  <a:lnTo>
                    <a:pt x="13" y="1864"/>
                  </a:lnTo>
                  <a:lnTo>
                    <a:pt x="3" y="1762"/>
                  </a:lnTo>
                  <a:lnTo>
                    <a:pt x="0" y="1657"/>
                  </a:lnTo>
                  <a:lnTo>
                    <a:pt x="3" y="1552"/>
                  </a:lnTo>
                  <a:lnTo>
                    <a:pt x="13" y="1450"/>
                  </a:lnTo>
                  <a:lnTo>
                    <a:pt x="29" y="1348"/>
                  </a:lnTo>
                  <a:lnTo>
                    <a:pt x="50" y="1250"/>
                  </a:lnTo>
                  <a:lnTo>
                    <a:pt x="78" y="1153"/>
                  </a:lnTo>
                  <a:lnTo>
                    <a:pt x="110" y="1059"/>
                  </a:lnTo>
                  <a:lnTo>
                    <a:pt x="148" y="968"/>
                  </a:lnTo>
                  <a:lnTo>
                    <a:pt x="192" y="879"/>
                  </a:lnTo>
                  <a:lnTo>
                    <a:pt x="240" y="794"/>
                  </a:lnTo>
                  <a:lnTo>
                    <a:pt x="293" y="711"/>
                  </a:lnTo>
                  <a:lnTo>
                    <a:pt x="350" y="632"/>
                  </a:lnTo>
                  <a:lnTo>
                    <a:pt x="412" y="557"/>
                  </a:lnTo>
                  <a:lnTo>
                    <a:pt x="479" y="486"/>
                  </a:lnTo>
                  <a:lnTo>
                    <a:pt x="549" y="418"/>
                  </a:lnTo>
                  <a:lnTo>
                    <a:pt x="622" y="356"/>
                  </a:lnTo>
                  <a:lnTo>
                    <a:pt x="700" y="297"/>
                  </a:lnTo>
                  <a:lnTo>
                    <a:pt x="781" y="243"/>
                  </a:lnTo>
                  <a:lnTo>
                    <a:pt x="865" y="195"/>
                  </a:lnTo>
                  <a:lnTo>
                    <a:pt x="952" y="151"/>
                  </a:lnTo>
                  <a:lnTo>
                    <a:pt x="1043" y="112"/>
                  </a:lnTo>
                  <a:lnTo>
                    <a:pt x="1135" y="79"/>
                  </a:lnTo>
                  <a:lnTo>
                    <a:pt x="1231" y="51"/>
                  </a:lnTo>
                  <a:lnTo>
                    <a:pt x="1328" y="29"/>
                  </a:lnTo>
                  <a:lnTo>
                    <a:pt x="1427" y="13"/>
                  </a:lnTo>
                  <a:lnTo>
                    <a:pt x="1529" y="4"/>
                  </a:lnTo>
                  <a:lnTo>
                    <a:pt x="1632" y="0"/>
                  </a:lnTo>
                  <a:close/>
                </a:path>
              </a:pathLst>
            </a:custGeom>
            <a:solidFill>
              <a:srgbClr val="DA1088"/>
            </a:solidFill>
            <a:ln w="0">
              <a:noFill/>
              <a:prstDash val="solid"/>
              <a:round/>
              <a:headEnd/>
              <a:tailEnd/>
            </a:ln>
          </p:spPr>
          <p:txBody>
            <a:bodyPr/>
            <a:lstStyle/>
            <a:p>
              <a:pPr eaLnBrk="1" fontAlgn="auto" hangingPunct="1">
                <a:spcBef>
                  <a:spcPts val="0"/>
                </a:spcBef>
                <a:spcAft>
                  <a:spcPts val="0"/>
                </a:spcAft>
                <a:defRPr/>
              </a:pPr>
              <a:endParaRPr lang="en-US">
                <a:solidFill>
                  <a:schemeClr val="accent6"/>
                </a:solidFill>
                <a:latin typeface="+mn-lt"/>
              </a:endParaRPr>
            </a:p>
          </p:txBody>
        </p:sp>
      </p:grpSp>
      <p:sp>
        <p:nvSpPr>
          <p:cNvPr id="3" name="Picture Placeholder 2">
            <a:extLst>
              <a:ext uri="{FF2B5EF4-FFF2-40B4-BE49-F238E27FC236}">
                <a16:creationId xmlns:a16="http://schemas.microsoft.com/office/drawing/2014/main" xmlns="" id="{E89AE2A5-1C31-46C6-B0C2-E84A7A8C8331}"/>
              </a:ext>
            </a:extLst>
          </p:cNvPr>
          <p:cNvSpPr>
            <a:spLocks noGrp="1"/>
          </p:cNvSpPr>
          <p:nvPr>
            <p:ph type="pic" sz="quarter" idx="11"/>
          </p:nvPr>
        </p:nvSpPr>
        <p:spPr/>
      </p:sp>
      <p:sp>
        <p:nvSpPr>
          <p:cNvPr id="6" name="Picture Placeholder 5">
            <a:extLst>
              <a:ext uri="{FF2B5EF4-FFF2-40B4-BE49-F238E27FC236}">
                <a16:creationId xmlns:a16="http://schemas.microsoft.com/office/drawing/2014/main" xmlns="" id="{BE92E235-B76E-470F-9618-1730FD9F3B73}"/>
              </a:ext>
            </a:extLst>
          </p:cNvPr>
          <p:cNvSpPr>
            <a:spLocks noGrp="1"/>
          </p:cNvSpPr>
          <p:nvPr>
            <p:ph type="pic" sz="quarter" idx="12"/>
          </p:nvPr>
        </p:nvSpPr>
        <p:spPr/>
      </p:sp>
      <p:sp>
        <p:nvSpPr>
          <p:cNvPr id="10" name="Picture Placeholder 9">
            <a:extLst>
              <a:ext uri="{FF2B5EF4-FFF2-40B4-BE49-F238E27FC236}">
                <a16:creationId xmlns:a16="http://schemas.microsoft.com/office/drawing/2014/main" xmlns="" id="{2F427D21-61EE-4352-AD0D-3A4476A97303}"/>
              </a:ext>
            </a:extLst>
          </p:cNvPr>
          <p:cNvSpPr>
            <a:spLocks noGrp="1"/>
          </p:cNvSpPr>
          <p:nvPr>
            <p:ph type="pic" sz="quarter" idx="10"/>
          </p:nvPr>
        </p:nvSpPr>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xmlns="" id="{0D0BBEF4-7F65-42C1-8378-FE559D3E2198}"/>
              </a:ext>
            </a:extLst>
          </p:cNvPr>
          <p:cNvGraphicFramePr/>
          <p:nvPr>
            <p:extLst>
              <p:ext uri="{D42A27DB-BD31-4B8C-83A1-F6EECF244321}">
                <p14:modId xmlns:p14="http://schemas.microsoft.com/office/powerpoint/2010/main" val="2206304170"/>
              </p:ext>
            </p:extLst>
          </p:nvPr>
        </p:nvGraphicFramePr>
        <p:xfrm>
          <a:off x="678170" y="2316518"/>
          <a:ext cx="6389604" cy="3836505"/>
        </p:xfrm>
        <a:graphic>
          <a:graphicData uri="http://schemas.openxmlformats.org/drawingml/2006/chart">
            <c:chart xmlns:c="http://schemas.openxmlformats.org/drawingml/2006/chart" xmlns:r="http://schemas.openxmlformats.org/officeDocument/2006/relationships" r:id="rId2"/>
          </a:graphicData>
        </a:graphic>
      </p:graphicFrame>
      <p:sp>
        <p:nvSpPr>
          <p:cNvPr id="11" name="Title 1">
            <a:extLst>
              <a:ext uri="{FF2B5EF4-FFF2-40B4-BE49-F238E27FC236}">
                <a16:creationId xmlns:a16="http://schemas.microsoft.com/office/drawing/2014/main" xmlns="" id="{C434AF9E-371C-44B6-B5DE-47CF07D957C9}"/>
              </a:ext>
            </a:extLst>
          </p:cNvPr>
          <p:cNvSpPr txBox="1">
            <a:spLocks/>
          </p:cNvSpPr>
          <p:nvPr/>
        </p:nvSpPr>
        <p:spPr>
          <a:xfrm>
            <a:off x="1130119" y="677553"/>
            <a:ext cx="9931762"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r>
              <a:rPr lang="en-US"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Infographic</a:t>
            </a:r>
          </a:p>
        </p:txBody>
      </p:sp>
      <p:sp>
        <p:nvSpPr>
          <p:cNvPr id="16" name="TextBox 15">
            <a:extLst>
              <a:ext uri="{FF2B5EF4-FFF2-40B4-BE49-F238E27FC236}">
                <a16:creationId xmlns:a16="http://schemas.microsoft.com/office/drawing/2014/main" xmlns="" id="{B686314D-6F4C-45EC-BFBA-19FE07DF25D6}"/>
              </a:ext>
            </a:extLst>
          </p:cNvPr>
          <p:cNvSpPr txBox="1"/>
          <p:nvPr/>
        </p:nvSpPr>
        <p:spPr>
          <a:xfrm>
            <a:off x="7482370" y="3424059"/>
            <a:ext cx="2676525" cy="754437"/>
          </a:xfrm>
          <a:prstGeom prst="rect">
            <a:avLst/>
          </a:prstGeom>
          <a:noFill/>
        </p:spPr>
        <p:txBody>
          <a:bodyPr>
            <a:spAutoFit/>
          </a:bodyPr>
          <a:lstStyle/>
          <a:p>
            <a:pPr algn="just" eaLnBrk="1" fontAlgn="auto" hangingPunct="1">
              <a:lnSpc>
                <a:spcPct val="150000"/>
              </a:lnSpc>
              <a:spcBef>
                <a:spcPts val="0"/>
              </a:spcBef>
              <a:spcAft>
                <a:spcPts val="0"/>
              </a:spcAft>
              <a:defRPr/>
            </a:pP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et nibh praesent tristique magna sit amet. Risus pretium quam vulputate dignissim. Enim</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agi</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ci</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nec</a:t>
            </a:r>
          </a:p>
        </p:txBody>
      </p:sp>
      <p:sp>
        <p:nvSpPr>
          <p:cNvPr id="17" name="TextBox 16">
            <a:extLst>
              <a:ext uri="{FF2B5EF4-FFF2-40B4-BE49-F238E27FC236}">
                <a16:creationId xmlns:a16="http://schemas.microsoft.com/office/drawing/2014/main" xmlns="" id="{4D842AE4-83E7-4374-80B6-6EDA0A6E75D3}"/>
              </a:ext>
            </a:extLst>
          </p:cNvPr>
          <p:cNvSpPr txBox="1">
            <a:spLocks noChangeArrowheads="1"/>
          </p:cNvSpPr>
          <p:nvPr/>
        </p:nvSpPr>
        <p:spPr bwMode="auto">
          <a:xfrm>
            <a:off x="7482370" y="3049409"/>
            <a:ext cx="2676525" cy="379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eaLnBrk="0" fontAlgn="base" hangingPunct="0">
              <a:spcBef>
                <a:spcPct val="0"/>
              </a:spcBef>
              <a:spcAft>
                <a:spcPct val="0"/>
              </a:spcAft>
              <a:defRPr>
                <a:solidFill>
                  <a:schemeClr val="tx1"/>
                </a:solidFill>
                <a:latin typeface="Roboto" panose="02000000000000000000" pitchFamily="2" charset="0"/>
              </a:defRPr>
            </a:lvl6pPr>
            <a:lvl7pPr marL="2971800" indent="-228600" eaLnBrk="0" fontAlgn="base" hangingPunct="0">
              <a:spcBef>
                <a:spcPct val="0"/>
              </a:spcBef>
              <a:spcAft>
                <a:spcPct val="0"/>
              </a:spcAft>
              <a:defRPr>
                <a:solidFill>
                  <a:schemeClr val="tx1"/>
                </a:solidFill>
                <a:latin typeface="Roboto" panose="02000000000000000000" pitchFamily="2" charset="0"/>
              </a:defRPr>
            </a:lvl7pPr>
            <a:lvl8pPr marL="3429000" indent="-228600" eaLnBrk="0" fontAlgn="base" hangingPunct="0">
              <a:spcBef>
                <a:spcPct val="0"/>
              </a:spcBef>
              <a:spcAft>
                <a:spcPct val="0"/>
              </a:spcAft>
              <a:defRPr>
                <a:solidFill>
                  <a:schemeClr val="tx1"/>
                </a:solidFill>
                <a:latin typeface="Roboto" panose="02000000000000000000" pitchFamily="2" charset="0"/>
              </a:defRPr>
            </a:lvl8pPr>
            <a:lvl9pPr marL="3886200" indent="-228600" eaLnBrk="0" fontAlgn="base" hangingPunct="0">
              <a:spcBef>
                <a:spcPct val="0"/>
              </a:spcBef>
              <a:spcAft>
                <a:spcPct val="0"/>
              </a:spcAft>
              <a:defRPr>
                <a:solidFill>
                  <a:schemeClr val="tx1"/>
                </a:solidFill>
                <a:latin typeface="Roboto" panose="02000000000000000000" pitchFamily="2" charset="0"/>
              </a:defRPr>
            </a:lvl9pPr>
          </a:lstStyle>
          <a:p>
            <a:pPr algn="just" eaLnBrk="1" hangingPunct="1">
              <a:lnSpc>
                <a:spcPct val="150000"/>
              </a:lnSpc>
            </a:pPr>
            <a:r>
              <a:rPr lang="en-US" altLang="en-US" sz="1400" b="1" dirty="0">
                <a:solidFill>
                  <a:schemeClr val="tx1">
                    <a:lumMod val="85000"/>
                    <a:lumOff val="15000"/>
                  </a:schemeClr>
                </a:solidFill>
                <a:cs typeface="Times New Roman" panose="02020603050405020304" pitchFamily="18" charset="0"/>
              </a:rPr>
              <a:t>Emulate Other</a:t>
            </a:r>
            <a:endParaRPr lang="id-ID" altLang="en-US" sz="1400" b="1" dirty="0">
              <a:solidFill>
                <a:schemeClr val="tx1">
                  <a:lumMod val="85000"/>
                  <a:lumOff val="15000"/>
                </a:schemeClr>
              </a:solidFill>
              <a:cs typeface="Times New Roman" panose="02020603050405020304" pitchFamily="18" charset="0"/>
            </a:endParaRPr>
          </a:p>
        </p:txBody>
      </p:sp>
      <p:sp>
        <p:nvSpPr>
          <p:cNvPr id="18" name="TextBox 17">
            <a:extLst>
              <a:ext uri="{FF2B5EF4-FFF2-40B4-BE49-F238E27FC236}">
                <a16:creationId xmlns:a16="http://schemas.microsoft.com/office/drawing/2014/main" xmlns="" id="{D1D125E9-F407-47A6-B8A4-129C58C22FBC}"/>
              </a:ext>
            </a:extLst>
          </p:cNvPr>
          <p:cNvSpPr txBox="1"/>
          <p:nvPr/>
        </p:nvSpPr>
        <p:spPr>
          <a:xfrm>
            <a:off x="7482370" y="4806469"/>
            <a:ext cx="2676525" cy="754437"/>
          </a:xfrm>
          <a:prstGeom prst="rect">
            <a:avLst/>
          </a:prstGeom>
          <a:noFill/>
        </p:spPr>
        <p:txBody>
          <a:bodyPr>
            <a:spAutoFit/>
          </a:bodyPr>
          <a:lstStyle/>
          <a:p>
            <a:pPr algn="just" eaLnBrk="1" fontAlgn="auto" hangingPunct="1">
              <a:lnSpc>
                <a:spcPct val="150000"/>
              </a:lnSpc>
              <a:spcBef>
                <a:spcPts val="0"/>
              </a:spcBef>
              <a:spcAft>
                <a:spcPts val="0"/>
              </a:spcAft>
              <a:defRPr/>
            </a:pP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et nibh praesent tristique magna sit amet. Risus pretium quam vulputate dignissim. Enim</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agi</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ci</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nec</a:t>
            </a:r>
          </a:p>
        </p:txBody>
      </p:sp>
      <p:sp>
        <p:nvSpPr>
          <p:cNvPr id="19" name="TextBox 12">
            <a:extLst>
              <a:ext uri="{FF2B5EF4-FFF2-40B4-BE49-F238E27FC236}">
                <a16:creationId xmlns:a16="http://schemas.microsoft.com/office/drawing/2014/main" xmlns="" id="{FEF2D864-15DF-42A0-B5AA-2D468E3C861E}"/>
              </a:ext>
            </a:extLst>
          </p:cNvPr>
          <p:cNvSpPr txBox="1">
            <a:spLocks noChangeArrowheads="1"/>
          </p:cNvSpPr>
          <p:nvPr/>
        </p:nvSpPr>
        <p:spPr bwMode="auto">
          <a:xfrm>
            <a:off x="7482370" y="4431819"/>
            <a:ext cx="2676525" cy="379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eaLnBrk="0" fontAlgn="base" hangingPunct="0">
              <a:spcBef>
                <a:spcPct val="0"/>
              </a:spcBef>
              <a:spcAft>
                <a:spcPct val="0"/>
              </a:spcAft>
              <a:defRPr>
                <a:solidFill>
                  <a:schemeClr val="tx1"/>
                </a:solidFill>
                <a:latin typeface="Roboto" panose="02000000000000000000" pitchFamily="2" charset="0"/>
              </a:defRPr>
            </a:lvl6pPr>
            <a:lvl7pPr marL="2971800" indent="-228600" eaLnBrk="0" fontAlgn="base" hangingPunct="0">
              <a:spcBef>
                <a:spcPct val="0"/>
              </a:spcBef>
              <a:spcAft>
                <a:spcPct val="0"/>
              </a:spcAft>
              <a:defRPr>
                <a:solidFill>
                  <a:schemeClr val="tx1"/>
                </a:solidFill>
                <a:latin typeface="Roboto" panose="02000000000000000000" pitchFamily="2" charset="0"/>
              </a:defRPr>
            </a:lvl7pPr>
            <a:lvl8pPr marL="3429000" indent="-228600" eaLnBrk="0" fontAlgn="base" hangingPunct="0">
              <a:spcBef>
                <a:spcPct val="0"/>
              </a:spcBef>
              <a:spcAft>
                <a:spcPct val="0"/>
              </a:spcAft>
              <a:defRPr>
                <a:solidFill>
                  <a:schemeClr val="tx1"/>
                </a:solidFill>
                <a:latin typeface="Roboto" panose="02000000000000000000" pitchFamily="2" charset="0"/>
              </a:defRPr>
            </a:lvl8pPr>
            <a:lvl9pPr marL="3886200" indent="-228600" eaLnBrk="0" fontAlgn="base" hangingPunct="0">
              <a:spcBef>
                <a:spcPct val="0"/>
              </a:spcBef>
              <a:spcAft>
                <a:spcPct val="0"/>
              </a:spcAft>
              <a:defRPr>
                <a:solidFill>
                  <a:schemeClr val="tx1"/>
                </a:solidFill>
                <a:latin typeface="Roboto" panose="02000000000000000000" pitchFamily="2" charset="0"/>
              </a:defRPr>
            </a:lvl9pPr>
          </a:lstStyle>
          <a:p>
            <a:pPr algn="just" eaLnBrk="1" hangingPunct="1">
              <a:lnSpc>
                <a:spcPct val="150000"/>
              </a:lnSpc>
            </a:pPr>
            <a:r>
              <a:rPr lang="en-US" altLang="en-US" sz="1400" b="1" dirty="0">
                <a:solidFill>
                  <a:schemeClr val="tx1">
                    <a:lumMod val="85000"/>
                    <a:lumOff val="15000"/>
                  </a:schemeClr>
                </a:solidFill>
                <a:cs typeface="Times New Roman" panose="02020603050405020304" pitchFamily="18" charset="0"/>
              </a:rPr>
              <a:t>Be Consistent</a:t>
            </a:r>
            <a:endParaRPr lang="id-ID" altLang="en-US" sz="1400" b="1" dirty="0">
              <a:solidFill>
                <a:schemeClr val="tx1">
                  <a:lumMod val="85000"/>
                  <a:lumOff val="15000"/>
                </a:schemeClr>
              </a:solidFill>
              <a:cs typeface="Times New Roman" panose="02020603050405020304" pitchFamily="18" charset="0"/>
            </a:endParaRPr>
          </a:p>
        </p:txBody>
      </p:sp>
    </p:spTree>
    <p:extLst>
      <p:ext uri="{BB962C8B-B14F-4D97-AF65-F5344CB8AC3E}">
        <p14:creationId xmlns:p14="http://schemas.microsoft.com/office/powerpoint/2010/main" val="6754564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xmlns="" id="{DDD74A06-0C08-49B2-B0FF-9F203D46FBD5}"/>
              </a:ext>
            </a:extLst>
          </p:cNvPr>
          <p:cNvSpPr txBox="1"/>
          <p:nvPr/>
        </p:nvSpPr>
        <p:spPr>
          <a:xfrm>
            <a:off x="981987" y="3731753"/>
            <a:ext cx="4066263" cy="1908599"/>
          </a:xfrm>
          <a:prstGeom prst="rect">
            <a:avLst/>
          </a:prstGeom>
          <a:noFill/>
        </p:spPr>
        <p:txBody>
          <a:bodyPr wrap="square">
            <a:spAutoFit/>
          </a:bodyPr>
          <a:lstStyle/>
          <a:p>
            <a:pPr algn="just">
              <a:lnSpc>
                <a:spcPct val="150000"/>
              </a:lnSpc>
            </a:pPr>
            <a:r>
              <a:rPr lang="en-US" sz="1000" b="0" i="0" dirty="0">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effectLst/>
                <a:latin typeface="Lato" panose="020F0502020204030203" pitchFamily="34" charset="0"/>
                <a:ea typeface="Lato" panose="020F0502020204030203" pitchFamily="34" charset="0"/>
                <a:cs typeface="Lato" panose="020F0502020204030203" pitchFamily="34" charset="0"/>
              </a:rPr>
              <a:t>humour</a:t>
            </a:r>
            <a:r>
              <a:rPr lang="en-US" sz="1000" b="0" i="0" dirty="0">
                <a:effectLst/>
                <a:latin typeface="Lato" panose="020F0502020204030203" pitchFamily="34" charset="0"/>
                <a:ea typeface="Lato" panose="020F0502020204030203" pitchFamily="34" charset="0"/>
                <a:cs typeface="Lato" panose="020F0502020204030203" pitchFamily="34" charset="0"/>
              </a:rPr>
              <a:t>, or </a:t>
            </a:r>
            <a:r>
              <a:rPr lang="en-US" sz="1000" b="0" i="0" dirty="0" err="1">
                <a:effectLst/>
                <a:latin typeface="Lato" panose="020F0502020204030203" pitchFamily="34" charset="0"/>
                <a:ea typeface="Lato" panose="020F0502020204030203" pitchFamily="34" charset="0"/>
                <a:cs typeface="Lato" panose="020F0502020204030203" pitchFamily="34" charset="0"/>
              </a:rPr>
              <a:t>randomised</a:t>
            </a:r>
            <a:r>
              <a:rPr lang="en-US" sz="1000" b="0" i="0" dirty="0">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a:t>
            </a:r>
            <a:endParaRPr lang="en-ID" sz="1000" dirty="0">
              <a:latin typeface="Lato" panose="020F0502020204030203" pitchFamily="34" charset="0"/>
              <a:ea typeface="Lato" panose="020F0502020204030203" pitchFamily="34" charset="0"/>
              <a:cs typeface="Lato" panose="020F0502020204030203" pitchFamily="34" charset="0"/>
            </a:endParaRPr>
          </a:p>
        </p:txBody>
      </p:sp>
      <p:sp>
        <p:nvSpPr>
          <p:cNvPr id="9" name="Title 1">
            <a:extLst>
              <a:ext uri="{FF2B5EF4-FFF2-40B4-BE49-F238E27FC236}">
                <a16:creationId xmlns:a16="http://schemas.microsoft.com/office/drawing/2014/main" xmlns="" id="{79E10880-3C9B-4552-92E6-BA461C1C5508}"/>
              </a:ext>
            </a:extLst>
          </p:cNvPr>
          <p:cNvSpPr txBox="1">
            <a:spLocks/>
          </p:cNvSpPr>
          <p:nvPr/>
        </p:nvSpPr>
        <p:spPr>
          <a:xfrm>
            <a:off x="587558" y="1505377"/>
            <a:ext cx="506463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4800" spc="-151" dirty="0">
                <a:solidFill>
                  <a:schemeClr val="tx1">
                    <a:lumMod val="85000"/>
                    <a:lumOff val="15000"/>
                  </a:schemeClr>
                </a:solidFill>
                <a:latin typeface="Montserrat ExtraBold" panose="00000900000000000000" pitchFamily="50" charset="0"/>
                <a:ea typeface="Open Sans" panose="020B0606030504020204" pitchFamily="34" charset="0"/>
                <a:cs typeface="Open Sans" panose="020B0606030504020204" pitchFamily="34" charset="0"/>
              </a:rPr>
              <a:t>Laptop</a:t>
            </a:r>
          </a:p>
        </p:txBody>
      </p:sp>
      <p:sp>
        <p:nvSpPr>
          <p:cNvPr id="10" name="Title 1">
            <a:extLst>
              <a:ext uri="{FF2B5EF4-FFF2-40B4-BE49-F238E27FC236}">
                <a16:creationId xmlns:a16="http://schemas.microsoft.com/office/drawing/2014/main" xmlns="" id="{2F180F9A-6454-4F66-91F5-0834C9D280BD}"/>
              </a:ext>
            </a:extLst>
          </p:cNvPr>
          <p:cNvSpPr txBox="1">
            <a:spLocks/>
          </p:cNvSpPr>
          <p:nvPr/>
        </p:nvSpPr>
        <p:spPr>
          <a:xfrm>
            <a:off x="587558" y="2126447"/>
            <a:ext cx="506463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4800" spc="-151" dirty="0">
                <a:solidFill>
                  <a:schemeClr val="tx1">
                    <a:lumMod val="85000"/>
                    <a:lumOff val="15000"/>
                  </a:schemeClr>
                </a:solidFill>
                <a:latin typeface="Montserrat ExtraBold" panose="00000900000000000000" pitchFamily="50" charset="0"/>
                <a:ea typeface="Open Sans" panose="020B0606030504020204" pitchFamily="34" charset="0"/>
                <a:cs typeface="Open Sans" panose="020B0606030504020204" pitchFamily="34" charset="0"/>
              </a:rPr>
              <a:t>Mockup</a:t>
            </a:r>
          </a:p>
        </p:txBody>
      </p:sp>
      <p:sp>
        <p:nvSpPr>
          <p:cNvPr id="11" name="Title 1">
            <a:extLst>
              <a:ext uri="{FF2B5EF4-FFF2-40B4-BE49-F238E27FC236}">
                <a16:creationId xmlns:a16="http://schemas.microsoft.com/office/drawing/2014/main" xmlns="" id="{84829233-8AB5-44FC-94D2-F46F73E8E70A}"/>
              </a:ext>
            </a:extLst>
          </p:cNvPr>
          <p:cNvSpPr txBox="1">
            <a:spLocks/>
          </p:cNvSpPr>
          <p:nvPr/>
        </p:nvSpPr>
        <p:spPr>
          <a:xfrm>
            <a:off x="587558" y="2742307"/>
            <a:ext cx="506463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4800" spc="-151" dirty="0">
                <a:solidFill>
                  <a:schemeClr val="tx1">
                    <a:lumMod val="85000"/>
                    <a:lumOff val="15000"/>
                  </a:schemeClr>
                </a:solidFill>
                <a:latin typeface="Montserrat ExtraBold" panose="00000900000000000000" pitchFamily="50" charset="0"/>
                <a:ea typeface="Open Sans" panose="020B0606030504020204" pitchFamily="34" charset="0"/>
                <a:cs typeface="Open Sans" panose="020B0606030504020204" pitchFamily="34" charset="0"/>
              </a:rPr>
              <a:t>Showcase</a:t>
            </a:r>
          </a:p>
        </p:txBody>
      </p:sp>
      <p:sp>
        <p:nvSpPr>
          <p:cNvPr id="3" name="Picture Placeholder 2">
            <a:extLst>
              <a:ext uri="{FF2B5EF4-FFF2-40B4-BE49-F238E27FC236}">
                <a16:creationId xmlns:a16="http://schemas.microsoft.com/office/drawing/2014/main" xmlns="" id="{FD787FB4-B722-4231-AE9C-F48D539E1CE9}"/>
              </a:ext>
            </a:extLst>
          </p:cNvPr>
          <p:cNvSpPr>
            <a:spLocks noGrp="1"/>
          </p:cNvSpPr>
          <p:nvPr>
            <p:ph type="pic" sz="quarter" idx="10"/>
          </p:nvPr>
        </p:nvSpPr>
        <p:spPr/>
      </p:sp>
    </p:spTree>
    <p:extLst>
      <p:ext uri="{BB962C8B-B14F-4D97-AF65-F5344CB8AC3E}">
        <p14:creationId xmlns:p14="http://schemas.microsoft.com/office/powerpoint/2010/main" val="90401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xmlns="" id="{9F633676-543D-4F1D-803C-24504BAAA0C8}"/>
              </a:ext>
            </a:extLst>
          </p:cNvPr>
          <p:cNvSpPr/>
          <p:nvPr/>
        </p:nvSpPr>
        <p:spPr>
          <a:xfrm>
            <a:off x="2476500" y="4194380"/>
            <a:ext cx="7239000" cy="743917"/>
          </a:xfrm>
          <a:prstGeom prst="roundRect">
            <a:avLst/>
          </a:prstGeom>
          <a:solidFill>
            <a:srgbClr val="DA1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 name="Group 5">
            <a:extLst>
              <a:ext uri="{FF2B5EF4-FFF2-40B4-BE49-F238E27FC236}">
                <a16:creationId xmlns:a16="http://schemas.microsoft.com/office/drawing/2014/main" xmlns="" id="{A32D1316-6146-4F2B-9D40-AFAA5168D2AE}"/>
              </a:ext>
            </a:extLst>
          </p:cNvPr>
          <p:cNvGrpSpPr/>
          <p:nvPr/>
        </p:nvGrpSpPr>
        <p:grpSpPr>
          <a:xfrm>
            <a:off x="4963549" y="4370997"/>
            <a:ext cx="362908" cy="362908"/>
            <a:chOff x="12890862" y="7494972"/>
            <a:chExt cx="589692" cy="589692"/>
          </a:xfrm>
        </p:grpSpPr>
        <p:sp>
          <p:nvSpPr>
            <p:cNvPr id="7" name="Oval 6">
              <a:extLst>
                <a:ext uri="{FF2B5EF4-FFF2-40B4-BE49-F238E27FC236}">
                  <a16:creationId xmlns:a16="http://schemas.microsoft.com/office/drawing/2014/main" xmlns="" id="{12775F6B-8011-4D7E-BEEF-8D30A2162D86}"/>
                </a:ext>
              </a:extLst>
            </p:cNvPr>
            <p:cNvSpPr/>
            <p:nvPr/>
          </p:nvSpPr>
          <p:spPr>
            <a:xfrm>
              <a:off x="12890862" y="7494972"/>
              <a:ext cx="589692" cy="589692"/>
            </a:xfrm>
            <a:prstGeom prst="ellipse">
              <a:avLst/>
            </a:prstGeom>
            <a:solidFill>
              <a:schemeClr val="tx1">
                <a:lumMod val="95000"/>
                <a:lumOff val="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8" name="Shape 5019">
              <a:extLst>
                <a:ext uri="{FF2B5EF4-FFF2-40B4-BE49-F238E27FC236}">
                  <a16:creationId xmlns:a16="http://schemas.microsoft.com/office/drawing/2014/main" xmlns="" id="{2EF8D901-B59C-4059-B315-6FAACCB6A7CD}"/>
                </a:ext>
              </a:extLst>
            </p:cNvPr>
            <p:cNvSpPr/>
            <p:nvPr/>
          </p:nvSpPr>
          <p:spPr>
            <a:xfrm>
              <a:off x="13065629" y="7671798"/>
              <a:ext cx="240158" cy="24022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rgbClr val="F5EEE8"/>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9" name="Group 8">
            <a:extLst>
              <a:ext uri="{FF2B5EF4-FFF2-40B4-BE49-F238E27FC236}">
                <a16:creationId xmlns:a16="http://schemas.microsoft.com/office/drawing/2014/main" xmlns="" id="{2378B4FD-54BB-4D54-AFA9-75DEC9918CAA}"/>
              </a:ext>
            </a:extLst>
          </p:cNvPr>
          <p:cNvGrpSpPr/>
          <p:nvPr/>
        </p:nvGrpSpPr>
        <p:grpSpPr>
          <a:xfrm>
            <a:off x="6865542" y="4370997"/>
            <a:ext cx="362908" cy="362908"/>
            <a:chOff x="13630041" y="7494972"/>
            <a:chExt cx="589692" cy="589692"/>
          </a:xfrm>
        </p:grpSpPr>
        <p:sp>
          <p:nvSpPr>
            <p:cNvPr id="10" name="Oval 9">
              <a:extLst>
                <a:ext uri="{FF2B5EF4-FFF2-40B4-BE49-F238E27FC236}">
                  <a16:creationId xmlns:a16="http://schemas.microsoft.com/office/drawing/2014/main" xmlns="" id="{47F05145-177A-4D6C-9B20-D9898440275A}"/>
                </a:ext>
              </a:extLst>
            </p:cNvPr>
            <p:cNvSpPr/>
            <p:nvPr/>
          </p:nvSpPr>
          <p:spPr>
            <a:xfrm>
              <a:off x="13630041" y="7494972"/>
              <a:ext cx="589692" cy="589692"/>
            </a:xfrm>
            <a:prstGeom prst="ellipse">
              <a:avLst/>
            </a:prstGeom>
            <a:solidFill>
              <a:schemeClr val="tx1">
                <a:lumMod val="95000"/>
                <a:lumOff val="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1" name="Shape 5020">
              <a:extLst>
                <a:ext uri="{FF2B5EF4-FFF2-40B4-BE49-F238E27FC236}">
                  <a16:creationId xmlns:a16="http://schemas.microsoft.com/office/drawing/2014/main" xmlns="" id="{7749B0D8-32FD-4BD9-95D4-D51A4BF7D999}"/>
                </a:ext>
              </a:extLst>
            </p:cNvPr>
            <p:cNvSpPr/>
            <p:nvPr/>
          </p:nvSpPr>
          <p:spPr>
            <a:xfrm>
              <a:off x="13805678" y="7692338"/>
              <a:ext cx="238418" cy="19496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rgbClr val="F5EEE8"/>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12" name="Group 11">
            <a:extLst>
              <a:ext uri="{FF2B5EF4-FFF2-40B4-BE49-F238E27FC236}">
                <a16:creationId xmlns:a16="http://schemas.microsoft.com/office/drawing/2014/main" xmlns="" id="{4D33304F-508E-442F-B6F1-2914002FA933}"/>
              </a:ext>
            </a:extLst>
          </p:cNvPr>
          <p:cNvGrpSpPr/>
          <p:nvPr/>
        </p:nvGrpSpPr>
        <p:grpSpPr>
          <a:xfrm>
            <a:off x="3189582" y="4370997"/>
            <a:ext cx="354742" cy="354742"/>
            <a:chOff x="12151683" y="7494972"/>
            <a:chExt cx="589692" cy="589692"/>
          </a:xfrm>
        </p:grpSpPr>
        <p:sp>
          <p:nvSpPr>
            <p:cNvPr id="13" name="Oval 12">
              <a:extLst>
                <a:ext uri="{FF2B5EF4-FFF2-40B4-BE49-F238E27FC236}">
                  <a16:creationId xmlns:a16="http://schemas.microsoft.com/office/drawing/2014/main" xmlns="" id="{5A664AB6-7E41-407B-A05F-BAC98A682670}"/>
                </a:ext>
              </a:extLst>
            </p:cNvPr>
            <p:cNvSpPr/>
            <p:nvPr/>
          </p:nvSpPr>
          <p:spPr>
            <a:xfrm>
              <a:off x="12151683" y="7494972"/>
              <a:ext cx="589692" cy="589692"/>
            </a:xfrm>
            <a:prstGeom prst="ellipse">
              <a:avLst/>
            </a:prstGeom>
            <a:solidFill>
              <a:schemeClr val="tx1">
                <a:lumMod val="95000"/>
                <a:lumOff val="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4" name="Shape 5030">
              <a:extLst>
                <a:ext uri="{FF2B5EF4-FFF2-40B4-BE49-F238E27FC236}">
                  <a16:creationId xmlns:a16="http://schemas.microsoft.com/office/drawing/2014/main" xmlns="" id="{071A8D2E-526B-4CC9-AE08-9F6053925FED}"/>
                </a:ext>
              </a:extLst>
            </p:cNvPr>
            <p:cNvSpPr/>
            <p:nvPr/>
          </p:nvSpPr>
          <p:spPr>
            <a:xfrm>
              <a:off x="12304472" y="7699439"/>
              <a:ext cx="284113" cy="194333"/>
            </a:xfrm>
            <a:custGeom>
              <a:avLst/>
              <a:gdLst/>
              <a:ahLst/>
              <a:cxnLst/>
              <a:rect l="0" t="0" r="0" b="0"/>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rgbClr val="F5EEE8"/>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grpSp>
      <p:sp>
        <p:nvSpPr>
          <p:cNvPr id="15" name="TextBox 14">
            <a:extLst>
              <a:ext uri="{FF2B5EF4-FFF2-40B4-BE49-F238E27FC236}">
                <a16:creationId xmlns:a16="http://schemas.microsoft.com/office/drawing/2014/main" xmlns="" id="{D43ABEFF-642A-4A49-8943-DD442C4ACCDB}"/>
              </a:ext>
            </a:extLst>
          </p:cNvPr>
          <p:cNvSpPr txBox="1"/>
          <p:nvPr/>
        </p:nvSpPr>
        <p:spPr>
          <a:xfrm>
            <a:off x="3591949" y="4413577"/>
            <a:ext cx="1323975"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@cravorastudio</a:t>
            </a:r>
            <a:endParaRPr lang="id-ID" sz="1100" b="1" dirty="0">
              <a:solidFill>
                <a:schemeClr val="bg1"/>
              </a:solidFill>
              <a:latin typeface="Montserrat Light" panose="00000400000000000000" pitchFamily="50" charset="0"/>
            </a:endParaRPr>
          </a:p>
        </p:txBody>
      </p:sp>
      <p:sp>
        <p:nvSpPr>
          <p:cNvPr id="16" name="TextBox 15">
            <a:extLst>
              <a:ext uri="{FF2B5EF4-FFF2-40B4-BE49-F238E27FC236}">
                <a16:creationId xmlns:a16="http://schemas.microsoft.com/office/drawing/2014/main" xmlns="" id="{6171AD58-C62D-451D-A773-47C474EC6345}"/>
              </a:ext>
            </a:extLst>
          </p:cNvPr>
          <p:cNvSpPr txBox="1"/>
          <p:nvPr/>
        </p:nvSpPr>
        <p:spPr>
          <a:xfrm>
            <a:off x="5434012" y="4413577"/>
            <a:ext cx="1323975"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@cravorastudio</a:t>
            </a:r>
            <a:endParaRPr lang="id-ID" sz="1100" b="1" dirty="0">
              <a:solidFill>
                <a:schemeClr val="bg1"/>
              </a:solidFill>
              <a:latin typeface="Montserrat Light" panose="00000400000000000000" pitchFamily="50" charset="0"/>
            </a:endParaRPr>
          </a:p>
        </p:txBody>
      </p:sp>
      <p:sp>
        <p:nvSpPr>
          <p:cNvPr id="17" name="TextBox 16">
            <a:extLst>
              <a:ext uri="{FF2B5EF4-FFF2-40B4-BE49-F238E27FC236}">
                <a16:creationId xmlns:a16="http://schemas.microsoft.com/office/drawing/2014/main" xmlns="" id="{0752EEEB-B59D-447C-84B1-AEF124D43D9D}"/>
              </a:ext>
            </a:extLst>
          </p:cNvPr>
          <p:cNvSpPr txBox="1"/>
          <p:nvPr/>
        </p:nvSpPr>
        <p:spPr>
          <a:xfrm>
            <a:off x="7336540" y="4421646"/>
            <a:ext cx="1323975"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@cravorastudio</a:t>
            </a:r>
            <a:endParaRPr lang="id-ID" sz="1100" b="1" dirty="0">
              <a:solidFill>
                <a:schemeClr val="bg1"/>
              </a:solidFill>
              <a:latin typeface="Montserrat Light" panose="00000400000000000000" pitchFamily="50" charset="0"/>
            </a:endParaRPr>
          </a:p>
        </p:txBody>
      </p:sp>
      <p:sp>
        <p:nvSpPr>
          <p:cNvPr id="18" name="Title 1">
            <a:extLst>
              <a:ext uri="{FF2B5EF4-FFF2-40B4-BE49-F238E27FC236}">
                <a16:creationId xmlns:a16="http://schemas.microsoft.com/office/drawing/2014/main" xmlns="" id="{53B55304-67A3-45C3-9768-62016CF763E6}"/>
              </a:ext>
            </a:extLst>
          </p:cNvPr>
          <p:cNvSpPr txBox="1">
            <a:spLocks/>
          </p:cNvSpPr>
          <p:nvPr/>
        </p:nvSpPr>
        <p:spPr>
          <a:xfrm>
            <a:off x="1450099" y="930256"/>
            <a:ext cx="9291802"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r>
              <a:rPr lang="en-US" sz="7200" spc="-151" dirty="0">
                <a:solidFill>
                  <a:schemeClr val="tx1">
                    <a:lumMod val="85000"/>
                    <a:lumOff val="15000"/>
                  </a:schemeClr>
                </a:solidFill>
                <a:latin typeface="Montserrat ExtraBold" panose="00000900000000000000" pitchFamily="50" charset="0"/>
                <a:ea typeface="Open Sans" panose="020B0606030504020204" pitchFamily="34" charset="0"/>
                <a:cs typeface="Open Sans" panose="020B0606030504020204" pitchFamily="34" charset="0"/>
              </a:rPr>
              <a:t>Contact Us</a:t>
            </a:r>
          </a:p>
        </p:txBody>
      </p:sp>
      <p:sp>
        <p:nvSpPr>
          <p:cNvPr id="20" name="TextBox 19">
            <a:extLst>
              <a:ext uri="{FF2B5EF4-FFF2-40B4-BE49-F238E27FC236}">
                <a16:creationId xmlns:a16="http://schemas.microsoft.com/office/drawing/2014/main" xmlns="" id="{5AF82F48-C9CB-4B6C-B416-F7DBBA197F49}"/>
              </a:ext>
            </a:extLst>
          </p:cNvPr>
          <p:cNvSpPr txBox="1"/>
          <p:nvPr/>
        </p:nvSpPr>
        <p:spPr>
          <a:xfrm>
            <a:off x="2067338" y="5378562"/>
            <a:ext cx="8057324" cy="584775"/>
          </a:xfrm>
          <a:prstGeom prst="rect">
            <a:avLst/>
          </a:prstGeom>
          <a:noFill/>
        </p:spPr>
        <p:txBody>
          <a:bodyPr wrap="square">
            <a:spAutoFit/>
          </a:bodyPr>
          <a:lstStyle/>
          <a:p>
            <a:pPr algn="ctr"/>
            <a:r>
              <a:rPr lang="en-US" sz="1600" b="0" i="0" dirty="0">
                <a:solidFill>
                  <a:srgbClr val="101010"/>
                </a:solidFill>
                <a:effectLst/>
                <a:latin typeface="Montserrat Medium" panose="00000600000000000000" pitchFamily="50" charset="0"/>
                <a:ea typeface="Lato Semibold" panose="020F0502020204030203" pitchFamily="34" charset="0"/>
                <a:cs typeface="Lato Semibold" panose="020F0502020204030203" pitchFamily="34" charset="0"/>
              </a:rPr>
              <a:t>The meeting of two personalities is like the contact of two chemical substances: if there is any reaction, both are transformed.</a:t>
            </a:r>
            <a:endParaRPr lang="en-ID" sz="1600" dirty="0">
              <a:latin typeface="Montserrat Medium" panose="00000600000000000000" pitchFamily="50" charset="0"/>
              <a:ea typeface="Lato Semibold" panose="020F0502020204030203" pitchFamily="34" charset="0"/>
              <a:cs typeface="Lato Semibold" panose="020F0502020204030203" pitchFamily="34" charset="0"/>
            </a:endParaRPr>
          </a:p>
        </p:txBody>
      </p:sp>
      <p:sp>
        <p:nvSpPr>
          <p:cNvPr id="3" name="Picture Placeholder 2">
            <a:extLst>
              <a:ext uri="{FF2B5EF4-FFF2-40B4-BE49-F238E27FC236}">
                <a16:creationId xmlns:a16="http://schemas.microsoft.com/office/drawing/2014/main" xmlns="" id="{BCB1326E-C913-4264-BE26-343FC65F4D2D}"/>
              </a:ext>
            </a:extLst>
          </p:cNvPr>
          <p:cNvSpPr>
            <a:spLocks noGrp="1"/>
          </p:cNvSpPr>
          <p:nvPr>
            <p:ph type="pic" sz="quarter" idx="10"/>
          </p:nvPr>
        </p:nvSpPr>
        <p:spPr/>
      </p:sp>
    </p:spTree>
    <p:extLst>
      <p:ext uri="{BB962C8B-B14F-4D97-AF65-F5344CB8AC3E}">
        <p14:creationId xmlns:p14="http://schemas.microsoft.com/office/powerpoint/2010/main" val="2625554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xmlns="" id="{CB707B10-4231-4302-AADC-83CBE1483FC0}"/>
              </a:ext>
            </a:extLst>
          </p:cNvPr>
          <p:cNvSpPr/>
          <p:nvPr/>
        </p:nvSpPr>
        <p:spPr>
          <a:xfrm flipH="1">
            <a:off x="0" y="0"/>
            <a:ext cx="6912770" cy="6903066"/>
          </a:xfrm>
          <a:custGeom>
            <a:avLst/>
            <a:gdLst>
              <a:gd name="connsiteX0" fmla="*/ 1775447 w 6743702"/>
              <a:gd name="connsiteY0" fmla="*/ 0 h 6887805"/>
              <a:gd name="connsiteX1" fmla="*/ 6743702 w 6743702"/>
              <a:gd name="connsiteY1" fmla="*/ 0 h 6887805"/>
              <a:gd name="connsiteX2" fmla="*/ 6743702 w 6743702"/>
              <a:gd name="connsiteY2" fmla="*/ 5256463 h 6887805"/>
              <a:gd name="connsiteX3" fmla="*/ 5427988 w 6743702"/>
              <a:gd name="connsiteY3" fmla="*/ 6572177 h 6887805"/>
              <a:gd name="connsiteX4" fmla="*/ 3903990 w 6743702"/>
              <a:gd name="connsiteY4" fmla="*/ 6572177 h 6887805"/>
              <a:gd name="connsiteX5" fmla="*/ 315628 w 6743702"/>
              <a:gd name="connsiteY5" fmla="*/ 2983814 h 6887805"/>
              <a:gd name="connsiteX6" fmla="*/ 315628 w 6743702"/>
              <a:gd name="connsiteY6" fmla="*/ 1459820 h 6887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43702" h="6887805">
                <a:moveTo>
                  <a:pt x="1775447" y="0"/>
                </a:moveTo>
                <a:lnTo>
                  <a:pt x="6743702" y="0"/>
                </a:lnTo>
                <a:lnTo>
                  <a:pt x="6743702" y="5256463"/>
                </a:lnTo>
                <a:lnTo>
                  <a:pt x="5427988" y="6572177"/>
                </a:lnTo>
                <a:cubicBezTo>
                  <a:pt x="5007146" y="6993015"/>
                  <a:pt x="4324832" y="6993015"/>
                  <a:pt x="3903990" y="6572177"/>
                </a:cubicBezTo>
                <a:lnTo>
                  <a:pt x="315628" y="2983814"/>
                </a:lnTo>
                <a:cubicBezTo>
                  <a:pt x="-105209" y="2562974"/>
                  <a:pt x="-105209" y="1880660"/>
                  <a:pt x="315628" y="1459820"/>
                </a:cubicBezTo>
                <a:close/>
              </a:path>
            </a:pathLst>
          </a:custGeom>
          <a:solidFill>
            <a:srgbClr val="DA108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extBox 5">
            <a:extLst>
              <a:ext uri="{FF2B5EF4-FFF2-40B4-BE49-F238E27FC236}">
                <a16:creationId xmlns:a16="http://schemas.microsoft.com/office/drawing/2014/main" xmlns="" id="{9C3379A5-4281-4734-92E3-F21C1C0F9BAF}"/>
              </a:ext>
            </a:extLst>
          </p:cNvPr>
          <p:cNvSpPr txBox="1"/>
          <p:nvPr/>
        </p:nvSpPr>
        <p:spPr>
          <a:xfrm>
            <a:off x="6743701" y="3028538"/>
            <a:ext cx="4979987" cy="1015663"/>
          </a:xfrm>
          <a:prstGeom prst="rect">
            <a:avLst/>
          </a:prstGeom>
          <a:noFill/>
        </p:spPr>
        <p:txBody>
          <a:bodyPr>
            <a:spAutoFit/>
          </a:bodyPr>
          <a:lstStyle/>
          <a:p>
            <a:pPr eaLnBrk="1" fontAlgn="auto" hangingPunct="1">
              <a:spcBef>
                <a:spcPts val="0"/>
              </a:spcBef>
              <a:spcAft>
                <a:spcPts val="0"/>
              </a:spcAft>
              <a:defRPr/>
            </a:pPr>
            <a:r>
              <a:rPr lang="en-US" sz="6000" dirty="0">
                <a:solidFill>
                  <a:schemeClr val="tx1">
                    <a:lumMod val="85000"/>
                    <a:lumOff val="15000"/>
                  </a:schemeClr>
                </a:solidFill>
                <a:latin typeface="Montserrat ExtraBold" panose="00000900000000000000" pitchFamily="50" charset="0"/>
              </a:rPr>
              <a:t>Thank You</a:t>
            </a:r>
            <a:endParaRPr lang="en-ID" sz="6000" dirty="0">
              <a:solidFill>
                <a:schemeClr val="tx1">
                  <a:lumMod val="85000"/>
                  <a:lumOff val="15000"/>
                </a:schemeClr>
              </a:solidFill>
              <a:latin typeface="Montserrat ExtraBold" panose="00000900000000000000" pitchFamily="50" charset="0"/>
            </a:endParaRPr>
          </a:p>
        </p:txBody>
      </p:sp>
      <p:sp>
        <p:nvSpPr>
          <p:cNvPr id="7" name="TextBox 6">
            <a:extLst>
              <a:ext uri="{FF2B5EF4-FFF2-40B4-BE49-F238E27FC236}">
                <a16:creationId xmlns:a16="http://schemas.microsoft.com/office/drawing/2014/main" xmlns="" id="{8BD11E06-262E-4C51-808C-D9CD6CE98F55}"/>
              </a:ext>
            </a:extLst>
          </p:cNvPr>
          <p:cNvSpPr txBox="1"/>
          <p:nvPr/>
        </p:nvSpPr>
        <p:spPr>
          <a:xfrm>
            <a:off x="6773863" y="4044201"/>
            <a:ext cx="3211135" cy="338554"/>
          </a:xfrm>
          <a:prstGeom prst="rect">
            <a:avLst/>
          </a:prstGeom>
          <a:noFill/>
        </p:spPr>
        <p:txBody>
          <a:bodyPr wrap="none">
            <a:spAutoFit/>
          </a:bodyPr>
          <a:lstStyle/>
          <a:p>
            <a:pPr eaLnBrk="1" fontAlgn="auto" hangingPunct="1">
              <a:spcBef>
                <a:spcPts val="0"/>
              </a:spcBef>
              <a:spcAft>
                <a:spcPts val="0"/>
              </a:spcAft>
              <a:defRPr/>
            </a:pPr>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Corporate Presentation Template</a:t>
            </a:r>
            <a:endParaRPr lang="en-ID"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xmlns="" id="{D4AEA844-2967-4C15-ADAE-7E6C5FB36973}"/>
              </a:ext>
            </a:extLst>
          </p:cNvPr>
          <p:cNvSpPr txBox="1"/>
          <p:nvPr/>
        </p:nvSpPr>
        <p:spPr>
          <a:xfrm>
            <a:off x="6773862" y="4496266"/>
            <a:ext cx="4949825" cy="738664"/>
          </a:xfrm>
          <a:prstGeom prst="rect">
            <a:avLst/>
          </a:prstGeom>
          <a:noFill/>
        </p:spPr>
        <p:txBody>
          <a:bodyPr wrap="square">
            <a:spAutoFit/>
          </a:bodyPr>
          <a:lstStyle/>
          <a:p>
            <a:r>
              <a:rPr lang="en-US" sz="1400" b="0" i="0" dirty="0">
                <a:solidFill>
                  <a:srgbClr val="101010"/>
                </a:solidFill>
                <a:effectLst/>
                <a:latin typeface="Montserrat Medium" panose="00000600000000000000" pitchFamily="50" charset="0"/>
              </a:rPr>
              <a:t>I can only say thank you and thanks also to all of the great songwriters who wrote those wonderful songs that became number ones.</a:t>
            </a:r>
            <a:endParaRPr lang="en-ID" sz="1400" dirty="0">
              <a:latin typeface="Montserrat Medium" panose="00000600000000000000" pitchFamily="50" charset="0"/>
            </a:endParaRPr>
          </a:p>
        </p:txBody>
      </p:sp>
      <p:sp>
        <p:nvSpPr>
          <p:cNvPr id="3" name="Picture Placeholder 2">
            <a:extLst>
              <a:ext uri="{FF2B5EF4-FFF2-40B4-BE49-F238E27FC236}">
                <a16:creationId xmlns:a16="http://schemas.microsoft.com/office/drawing/2014/main" xmlns="" id="{7BE22F2A-FF73-41D8-A386-69DBDBA4B1DD}"/>
              </a:ext>
            </a:extLst>
          </p:cNvPr>
          <p:cNvSpPr>
            <a:spLocks noGrp="1"/>
          </p:cNvSpPr>
          <p:nvPr>
            <p:ph type="pic" sz="quarter" idx="10"/>
          </p:nvPr>
        </p:nvSpPr>
        <p:spPr/>
      </p:sp>
    </p:spTree>
    <p:extLst>
      <p:ext uri="{BB962C8B-B14F-4D97-AF65-F5344CB8AC3E}">
        <p14:creationId xmlns:p14="http://schemas.microsoft.com/office/powerpoint/2010/main" val="420458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xmlns="" id="{7BCEF724-5837-484F-8112-8A3B8D82F2BB}"/>
              </a:ext>
            </a:extLst>
          </p:cNvPr>
          <p:cNvSpPr/>
          <p:nvPr/>
        </p:nvSpPr>
        <p:spPr>
          <a:xfrm>
            <a:off x="8126296"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xmlns="" id="{FBC5032B-E6F0-4DB8-A9BF-5B447FA73C31}"/>
              </a:ext>
            </a:extLst>
          </p:cNvPr>
          <p:cNvSpPr/>
          <p:nvPr/>
        </p:nvSpPr>
        <p:spPr>
          <a:xfrm>
            <a:off x="3815536"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xmlns="" id="{65D63F42-64AF-4488-93EA-8C7568282375}"/>
              </a:ext>
            </a:extLst>
          </p:cNvPr>
          <p:cNvSpPr/>
          <p:nvPr/>
        </p:nvSpPr>
        <p:spPr>
          <a:xfrm>
            <a:off x="4294077"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xmlns="" id="{8E954D7B-5ED4-43E8-B80E-5707E0DEE592}"/>
              </a:ext>
            </a:extLst>
          </p:cNvPr>
          <p:cNvSpPr/>
          <p:nvPr/>
        </p:nvSpPr>
        <p:spPr>
          <a:xfrm>
            <a:off x="2658090"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xmlns="" id="{35D9DBAB-6B7B-4513-8DCB-E1E232FC5859}"/>
              </a:ext>
            </a:extLst>
          </p:cNvPr>
          <p:cNvSpPr/>
          <p:nvPr/>
        </p:nvSpPr>
        <p:spPr>
          <a:xfrm>
            <a:off x="4844595"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xmlns="" id="{4DBDFED5-339B-4B78-8A82-BF8DA2E5BD19}"/>
              </a:ext>
            </a:extLst>
          </p:cNvPr>
          <p:cNvSpPr/>
          <p:nvPr/>
        </p:nvSpPr>
        <p:spPr>
          <a:xfrm>
            <a:off x="5404838"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xmlns="" id="{8D5E8AA2-92A8-4F7A-B66B-38A3250725BE}"/>
              </a:ext>
            </a:extLst>
          </p:cNvPr>
          <p:cNvSpPr/>
          <p:nvPr/>
        </p:nvSpPr>
        <p:spPr>
          <a:xfrm>
            <a:off x="7050552"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xmlns="" id="{DCD6A888-CFC8-43B5-B758-E9859D0F96A9}"/>
              </a:ext>
            </a:extLst>
          </p:cNvPr>
          <p:cNvSpPr/>
          <p:nvPr/>
        </p:nvSpPr>
        <p:spPr>
          <a:xfrm>
            <a:off x="1566782"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xmlns="" id="{C822A0BB-6056-44DF-8E57-9F3C35C6D49B}"/>
              </a:ext>
            </a:extLst>
          </p:cNvPr>
          <p:cNvSpPr/>
          <p:nvPr/>
        </p:nvSpPr>
        <p:spPr>
          <a:xfrm>
            <a:off x="5949519"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xmlns="" id="{3F70C0CD-71FA-4492-8667-AF01E77CC671}"/>
              </a:ext>
            </a:extLst>
          </p:cNvPr>
          <p:cNvSpPr/>
          <p:nvPr/>
        </p:nvSpPr>
        <p:spPr>
          <a:xfrm>
            <a:off x="10330308"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xmlns="" id="{FDECDD67-B6D6-4311-A79B-717B59A2818D}"/>
              </a:ext>
            </a:extLst>
          </p:cNvPr>
          <p:cNvSpPr/>
          <p:nvPr/>
        </p:nvSpPr>
        <p:spPr>
          <a:xfrm>
            <a:off x="3196934"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xmlns="" id="{AAB28685-7AB3-4430-83EE-AEF1D7126FAB}"/>
              </a:ext>
            </a:extLst>
          </p:cNvPr>
          <p:cNvSpPr/>
          <p:nvPr/>
        </p:nvSpPr>
        <p:spPr>
          <a:xfrm>
            <a:off x="3233895"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xmlns="" id="{0987D729-8C1B-4156-B24B-AB0096F9F228}"/>
              </a:ext>
            </a:extLst>
          </p:cNvPr>
          <p:cNvSpPr/>
          <p:nvPr/>
        </p:nvSpPr>
        <p:spPr>
          <a:xfrm>
            <a:off x="9746721"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xmlns="" id="{426E3DAB-CCD3-4DD4-8EBE-42494E68600A}"/>
              </a:ext>
            </a:extLst>
          </p:cNvPr>
          <p:cNvSpPr/>
          <p:nvPr/>
        </p:nvSpPr>
        <p:spPr>
          <a:xfrm>
            <a:off x="5399001"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xmlns="" id="{F262ED86-EFD8-4BB1-AFA5-D06A77366FED}"/>
              </a:ext>
            </a:extLst>
          </p:cNvPr>
          <p:cNvSpPr/>
          <p:nvPr/>
        </p:nvSpPr>
        <p:spPr>
          <a:xfrm>
            <a:off x="10876934"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xmlns="" id="{772B9C0C-C364-43E3-B7C4-51B2F53FFCE7}"/>
              </a:ext>
            </a:extLst>
          </p:cNvPr>
          <p:cNvSpPr/>
          <p:nvPr/>
        </p:nvSpPr>
        <p:spPr>
          <a:xfrm>
            <a:off x="10332253"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xmlns="" id="{F7EDE76E-2930-4016-B347-559E431E2774}"/>
              </a:ext>
            </a:extLst>
          </p:cNvPr>
          <p:cNvSpPr/>
          <p:nvPr/>
        </p:nvSpPr>
        <p:spPr>
          <a:xfrm>
            <a:off x="3753287"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xmlns="" id="{5DF18AD8-EDCB-4992-93FE-C46DC4265963}"/>
              </a:ext>
            </a:extLst>
          </p:cNvPr>
          <p:cNvSpPr/>
          <p:nvPr/>
        </p:nvSpPr>
        <p:spPr>
          <a:xfrm>
            <a:off x="3747452"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xmlns="" id="{5C241374-1941-4036-B6F9-439A9C576CD1}"/>
              </a:ext>
            </a:extLst>
          </p:cNvPr>
          <p:cNvSpPr/>
          <p:nvPr/>
        </p:nvSpPr>
        <p:spPr>
          <a:xfrm>
            <a:off x="3212497"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xmlns="" id="{8AB995C9-0D55-4081-99AB-D67152343963}"/>
              </a:ext>
            </a:extLst>
          </p:cNvPr>
          <p:cNvSpPr/>
          <p:nvPr/>
        </p:nvSpPr>
        <p:spPr>
          <a:xfrm>
            <a:off x="2130916"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xmlns="" id="{7BFB3541-95E3-49A4-AB3F-7969E70E0340}"/>
              </a:ext>
            </a:extLst>
          </p:cNvPr>
          <p:cNvSpPr/>
          <p:nvPr/>
        </p:nvSpPr>
        <p:spPr>
          <a:xfrm>
            <a:off x="4294077"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xmlns="" id="{FFBD6FA9-7D79-427B-AC4D-16E945A6D065}"/>
              </a:ext>
            </a:extLst>
          </p:cNvPr>
          <p:cNvSpPr/>
          <p:nvPr/>
        </p:nvSpPr>
        <p:spPr>
          <a:xfrm>
            <a:off x="7073895"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xmlns="" id="{5FC1586B-F1D6-4A19-BC1A-33ECC5E31F93}"/>
              </a:ext>
            </a:extLst>
          </p:cNvPr>
          <p:cNvSpPr/>
          <p:nvPr/>
        </p:nvSpPr>
        <p:spPr>
          <a:xfrm>
            <a:off x="5408728"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xmlns="" id="{68CBCD44-971C-4FDD-8DC2-F09A4329CA6C}"/>
              </a:ext>
            </a:extLst>
          </p:cNvPr>
          <p:cNvSpPr/>
          <p:nvPr/>
        </p:nvSpPr>
        <p:spPr>
          <a:xfrm>
            <a:off x="5930065"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xmlns="" id="{69E8E6EB-C816-43AE-BB13-305A5957238E}"/>
              </a:ext>
            </a:extLst>
          </p:cNvPr>
          <p:cNvSpPr/>
          <p:nvPr/>
        </p:nvSpPr>
        <p:spPr>
          <a:xfrm>
            <a:off x="6480582"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xmlns="" id="{2BF53465-7835-4A6D-AE16-A05B11B5D2E4}"/>
              </a:ext>
            </a:extLst>
          </p:cNvPr>
          <p:cNvSpPr/>
          <p:nvPr/>
        </p:nvSpPr>
        <p:spPr>
          <a:xfrm>
            <a:off x="3216388"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xmlns="" id="{B6100D68-792F-4C6C-91A4-9D2809BC4EA2}"/>
              </a:ext>
            </a:extLst>
          </p:cNvPr>
          <p:cNvSpPr/>
          <p:nvPr/>
        </p:nvSpPr>
        <p:spPr>
          <a:xfrm>
            <a:off x="2658090"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xmlns="" id="{CC3BA9C3-8562-4B21-BAC4-51E98942DC21}"/>
              </a:ext>
            </a:extLst>
          </p:cNvPr>
          <p:cNvGrpSpPr/>
          <p:nvPr/>
        </p:nvGrpSpPr>
        <p:grpSpPr>
          <a:xfrm>
            <a:off x="4303804" y="3821969"/>
            <a:ext cx="254833" cy="251008"/>
            <a:chOff x="7197121" y="8332915"/>
            <a:chExt cx="553829" cy="543285"/>
          </a:xfrm>
          <a:solidFill>
            <a:schemeClr val="tx1">
              <a:lumMod val="95000"/>
              <a:lumOff val="5000"/>
            </a:schemeClr>
          </a:solidFill>
        </p:grpSpPr>
        <p:sp>
          <p:nvSpPr>
            <p:cNvPr id="30" name="Shape 5084">
              <a:extLst>
                <a:ext uri="{FF2B5EF4-FFF2-40B4-BE49-F238E27FC236}">
                  <a16:creationId xmlns:a16="http://schemas.microsoft.com/office/drawing/2014/main" xmlns="" id="{EF9E648D-D654-431E-903C-00623C12D291}"/>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xmlns="" id="{4B24894C-275A-4E40-BB09-2429C8125D27}"/>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xmlns="" id="{C8B536E8-3E7D-4604-B1CF-958E95581171}"/>
              </a:ext>
            </a:extLst>
          </p:cNvPr>
          <p:cNvSpPr/>
          <p:nvPr/>
        </p:nvSpPr>
        <p:spPr>
          <a:xfrm>
            <a:off x="10330308"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xmlns="" id="{3EEEDEAD-C2D3-4666-92B7-CAEC8D775672}"/>
              </a:ext>
            </a:extLst>
          </p:cNvPr>
          <p:cNvSpPr/>
          <p:nvPr/>
        </p:nvSpPr>
        <p:spPr>
          <a:xfrm>
            <a:off x="9260399"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xmlns="" id="{499DBDFF-2E36-4AAD-A7D0-77158030EAD9}"/>
              </a:ext>
            </a:extLst>
          </p:cNvPr>
          <p:cNvSpPr/>
          <p:nvPr/>
        </p:nvSpPr>
        <p:spPr>
          <a:xfrm>
            <a:off x="10857481"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xmlns="" id="{3539ED83-9881-4EF7-8BEA-6F9945FE1E1F}"/>
              </a:ext>
            </a:extLst>
          </p:cNvPr>
          <p:cNvSpPr/>
          <p:nvPr/>
        </p:nvSpPr>
        <p:spPr>
          <a:xfrm>
            <a:off x="9744776"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xmlns="" id="{FBB7E988-4B64-44EC-866F-A1D9565F09FC}"/>
              </a:ext>
            </a:extLst>
          </p:cNvPr>
          <p:cNvSpPr/>
          <p:nvPr/>
        </p:nvSpPr>
        <p:spPr>
          <a:xfrm>
            <a:off x="10900277"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xmlns="" id="{D247E397-ECC2-41A6-A9B9-58DFE76D38A7}"/>
              </a:ext>
            </a:extLst>
          </p:cNvPr>
          <p:cNvSpPr/>
          <p:nvPr/>
        </p:nvSpPr>
        <p:spPr>
          <a:xfrm>
            <a:off x="6007877"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xmlns="" id="{5070AD0B-6CB5-4530-856C-2A056EB225CF}"/>
              </a:ext>
            </a:extLst>
          </p:cNvPr>
          <p:cNvSpPr/>
          <p:nvPr/>
        </p:nvSpPr>
        <p:spPr>
          <a:xfrm>
            <a:off x="5399001"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xmlns="" id="{1551371A-BBCD-47ED-8D25-512A2C5A9D77}"/>
              </a:ext>
            </a:extLst>
          </p:cNvPr>
          <p:cNvGrpSpPr/>
          <p:nvPr/>
        </p:nvGrpSpPr>
        <p:grpSpPr>
          <a:xfrm>
            <a:off x="4887391" y="3808349"/>
            <a:ext cx="177021" cy="274357"/>
            <a:chOff x="8527946" y="7535335"/>
            <a:chExt cx="385131" cy="596900"/>
          </a:xfrm>
          <a:solidFill>
            <a:schemeClr val="tx1">
              <a:lumMod val="95000"/>
              <a:lumOff val="5000"/>
            </a:schemeClr>
          </a:solidFill>
        </p:grpSpPr>
        <p:sp>
          <p:nvSpPr>
            <p:cNvPr id="40" name="Shape 5094">
              <a:extLst>
                <a:ext uri="{FF2B5EF4-FFF2-40B4-BE49-F238E27FC236}">
                  <a16:creationId xmlns:a16="http://schemas.microsoft.com/office/drawing/2014/main" xmlns="" id="{2A85C8BA-EF83-4F16-8671-41B7304754A6}"/>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xmlns="" id="{4867A788-D8DE-4BF7-AC52-871B81B02B00}"/>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xmlns="" id="{C4265DFE-3DC0-45C2-9A39-586F75BD52F0}"/>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8">
            <a:extLst>
              <a:ext uri="{FF2B5EF4-FFF2-40B4-BE49-F238E27FC236}">
                <a16:creationId xmlns:a16="http://schemas.microsoft.com/office/drawing/2014/main" xmlns="" id="{3C91BDBE-8C29-458B-8291-A3499B52F09F}"/>
              </a:ext>
            </a:extLst>
          </p:cNvPr>
          <p:cNvSpPr/>
          <p:nvPr/>
        </p:nvSpPr>
        <p:spPr>
          <a:xfrm>
            <a:off x="4867938"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9">
            <a:extLst>
              <a:ext uri="{FF2B5EF4-FFF2-40B4-BE49-F238E27FC236}">
                <a16:creationId xmlns:a16="http://schemas.microsoft.com/office/drawing/2014/main" xmlns="" id="{3012C2A9-2753-43C5-B6DB-66962A34D973}"/>
              </a:ext>
            </a:extLst>
          </p:cNvPr>
          <p:cNvSpPr/>
          <p:nvPr/>
        </p:nvSpPr>
        <p:spPr>
          <a:xfrm>
            <a:off x="8667086"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100">
            <a:extLst>
              <a:ext uri="{FF2B5EF4-FFF2-40B4-BE49-F238E27FC236}">
                <a16:creationId xmlns:a16="http://schemas.microsoft.com/office/drawing/2014/main" xmlns="" id="{62F186F3-6812-4821-B0A1-B37D9F7D7B70}"/>
              </a:ext>
            </a:extLst>
          </p:cNvPr>
          <p:cNvSpPr/>
          <p:nvPr/>
        </p:nvSpPr>
        <p:spPr>
          <a:xfrm>
            <a:off x="9203985"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1">
            <a:extLst>
              <a:ext uri="{FF2B5EF4-FFF2-40B4-BE49-F238E27FC236}">
                <a16:creationId xmlns:a16="http://schemas.microsoft.com/office/drawing/2014/main" xmlns="" id="{C08FFAC1-685D-4360-9F71-744AADE1C288}"/>
              </a:ext>
            </a:extLst>
          </p:cNvPr>
          <p:cNvSpPr/>
          <p:nvPr/>
        </p:nvSpPr>
        <p:spPr>
          <a:xfrm>
            <a:off x="7034990"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2">
            <a:extLst>
              <a:ext uri="{FF2B5EF4-FFF2-40B4-BE49-F238E27FC236}">
                <a16:creationId xmlns:a16="http://schemas.microsoft.com/office/drawing/2014/main" xmlns="" id="{99B82148-FB9E-456B-B5C7-65D313E08EAE}"/>
              </a:ext>
            </a:extLst>
          </p:cNvPr>
          <p:cNvSpPr/>
          <p:nvPr/>
        </p:nvSpPr>
        <p:spPr>
          <a:xfrm>
            <a:off x="8126296"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3">
            <a:extLst>
              <a:ext uri="{FF2B5EF4-FFF2-40B4-BE49-F238E27FC236}">
                <a16:creationId xmlns:a16="http://schemas.microsoft.com/office/drawing/2014/main" xmlns="" id="{0BFD75EA-A6A1-4649-8531-46B1B6FDEE24}"/>
              </a:ext>
            </a:extLst>
          </p:cNvPr>
          <p:cNvSpPr/>
          <p:nvPr/>
        </p:nvSpPr>
        <p:spPr>
          <a:xfrm>
            <a:off x="1576510"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4">
            <a:extLst>
              <a:ext uri="{FF2B5EF4-FFF2-40B4-BE49-F238E27FC236}">
                <a16:creationId xmlns:a16="http://schemas.microsoft.com/office/drawing/2014/main" xmlns="" id="{ABCE93D9-5E68-4DC7-A41F-C75BC9A581CB}"/>
              </a:ext>
            </a:extLst>
          </p:cNvPr>
          <p:cNvSpPr/>
          <p:nvPr/>
        </p:nvSpPr>
        <p:spPr>
          <a:xfrm>
            <a:off x="3757177"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5">
            <a:extLst>
              <a:ext uri="{FF2B5EF4-FFF2-40B4-BE49-F238E27FC236}">
                <a16:creationId xmlns:a16="http://schemas.microsoft.com/office/drawing/2014/main" xmlns="" id="{E367AE93-7DAA-494E-B131-4B2ADB10B69F}"/>
              </a:ext>
            </a:extLst>
          </p:cNvPr>
          <p:cNvSpPr/>
          <p:nvPr/>
        </p:nvSpPr>
        <p:spPr>
          <a:xfrm>
            <a:off x="5930066"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6">
            <a:extLst>
              <a:ext uri="{FF2B5EF4-FFF2-40B4-BE49-F238E27FC236}">
                <a16:creationId xmlns:a16="http://schemas.microsoft.com/office/drawing/2014/main" xmlns="" id="{0C338B7C-DC14-4AB1-8046-068BBE17DCCB}"/>
              </a:ext>
            </a:extLst>
          </p:cNvPr>
          <p:cNvSpPr/>
          <p:nvPr/>
        </p:nvSpPr>
        <p:spPr>
          <a:xfrm>
            <a:off x="7566052"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7">
            <a:extLst>
              <a:ext uri="{FF2B5EF4-FFF2-40B4-BE49-F238E27FC236}">
                <a16:creationId xmlns:a16="http://schemas.microsoft.com/office/drawing/2014/main" xmlns="" id="{5D100297-54A6-4534-9040-12ECD2B8AEFB}"/>
              </a:ext>
            </a:extLst>
          </p:cNvPr>
          <p:cNvSpPr/>
          <p:nvPr/>
        </p:nvSpPr>
        <p:spPr>
          <a:xfrm>
            <a:off x="3202771"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8">
            <a:extLst>
              <a:ext uri="{FF2B5EF4-FFF2-40B4-BE49-F238E27FC236}">
                <a16:creationId xmlns:a16="http://schemas.microsoft.com/office/drawing/2014/main" xmlns="" id="{BB563A1B-8A0A-4D28-84C5-3612156E74B6}"/>
              </a:ext>
            </a:extLst>
          </p:cNvPr>
          <p:cNvSpPr/>
          <p:nvPr/>
        </p:nvSpPr>
        <p:spPr>
          <a:xfrm>
            <a:off x="2710613"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9">
            <a:extLst>
              <a:ext uri="{FF2B5EF4-FFF2-40B4-BE49-F238E27FC236}">
                <a16:creationId xmlns:a16="http://schemas.microsoft.com/office/drawing/2014/main" xmlns="" id="{9AE3E424-00BA-416C-A319-BB4260F9F0FD}"/>
              </a:ext>
            </a:extLst>
          </p:cNvPr>
          <p:cNvSpPr/>
          <p:nvPr/>
        </p:nvSpPr>
        <p:spPr>
          <a:xfrm>
            <a:off x="10853591"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10">
            <a:extLst>
              <a:ext uri="{FF2B5EF4-FFF2-40B4-BE49-F238E27FC236}">
                <a16:creationId xmlns:a16="http://schemas.microsoft.com/office/drawing/2014/main" xmlns="" id="{84EC11D4-10BC-42F3-96A5-9E6BBC7DA35E}"/>
              </a:ext>
            </a:extLst>
          </p:cNvPr>
          <p:cNvSpPr/>
          <p:nvPr/>
        </p:nvSpPr>
        <p:spPr>
          <a:xfrm>
            <a:off x="9231221"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1">
            <a:extLst>
              <a:ext uri="{FF2B5EF4-FFF2-40B4-BE49-F238E27FC236}">
                <a16:creationId xmlns:a16="http://schemas.microsoft.com/office/drawing/2014/main" xmlns="" id="{E5E7F90A-AF88-4F7C-BF04-B8DACB4AA49E}"/>
              </a:ext>
            </a:extLst>
          </p:cNvPr>
          <p:cNvSpPr/>
          <p:nvPr/>
        </p:nvSpPr>
        <p:spPr>
          <a:xfrm>
            <a:off x="4323257"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2">
            <a:extLst>
              <a:ext uri="{FF2B5EF4-FFF2-40B4-BE49-F238E27FC236}">
                <a16:creationId xmlns:a16="http://schemas.microsoft.com/office/drawing/2014/main" xmlns="" id="{9C2E2A6C-0C8D-4114-AFA0-EAB4342BF0CC}"/>
              </a:ext>
            </a:extLst>
          </p:cNvPr>
          <p:cNvSpPr/>
          <p:nvPr/>
        </p:nvSpPr>
        <p:spPr>
          <a:xfrm>
            <a:off x="9217603"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3">
            <a:extLst>
              <a:ext uri="{FF2B5EF4-FFF2-40B4-BE49-F238E27FC236}">
                <a16:creationId xmlns:a16="http://schemas.microsoft.com/office/drawing/2014/main" xmlns="" id="{695DC303-9555-431C-840A-857000E44E89}"/>
              </a:ext>
            </a:extLst>
          </p:cNvPr>
          <p:cNvSpPr/>
          <p:nvPr/>
        </p:nvSpPr>
        <p:spPr>
          <a:xfrm>
            <a:off x="2130916"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4">
            <a:extLst>
              <a:ext uri="{FF2B5EF4-FFF2-40B4-BE49-F238E27FC236}">
                <a16:creationId xmlns:a16="http://schemas.microsoft.com/office/drawing/2014/main" xmlns="" id="{38AC6556-A01C-4857-BB10-8F319A2C8B85}"/>
              </a:ext>
            </a:extLst>
          </p:cNvPr>
          <p:cNvSpPr/>
          <p:nvPr/>
        </p:nvSpPr>
        <p:spPr>
          <a:xfrm>
            <a:off x="7575780"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5">
            <a:extLst>
              <a:ext uri="{FF2B5EF4-FFF2-40B4-BE49-F238E27FC236}">
                <a16:creationId xmlns:a16="http://schemas.microsoft.com/office/drawing/2014/main" xmlns="" id="{76557979-5FC2-490E-B814-0F8D3461D222}"/>
              </a:ext>
            </a:extLst>
          </p:cNvPr>
          <p:cNvSpPr/>
          <p:nvPr/>
        </p:nvSpPr>
        <p:spPr>
          <a:xfrm>
            <a:off x="1580400"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6">
            <a:extLst>
              <a:ext uri="{FF2B5EF4-FFF2-40B4-BE49-F238E27FC236}">
                <a16:creationId xmlns:a16="http://schemas.microsoft.com/office/drawing/2014/main" xmlns="" id="{9191F4E7-F486-483D-BF9E-D483789DDD66}"/>
              </a:ext>
            </a:extLst>
          </p:cNvPr>
          <p:cNvSpPr/>
          <p:nvPr/>
        </p:nvSpPr>
        <p:spPr>
          <a:xfrm>
            <a:off x="8676814"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7">
            <a:extLst>
              <a:ext uri="{FF2B5EF4-FFF2-40B4-BE49-F238E27FC236}">
                <a16:creationId xmlns:a16="http://schemas.microsoft.com/office/drawing/2014/main" xmlns="" id="{138D5163-571A-4A2D-8860-6F6401A068A0}"/>
              </a:ext>
            </a:extLst>
          </p:cNvPr>
          <p:cNvSpPr/>
          <p:nvPr/>
        </p:nvSpPr>
        <p:spPr>
          <a:xfrm>
            <a:off x="8116570"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8">
            <a:extLst>
              <a:ext uri="{FF2B5EF4-FFF2-40B4-BE49-F238E27FC236}">
                <a16:creationId xmlns:a16="http://schemas.microsoft.com/office/drawing/2014/main" xmlns="" id="{38026E2D-2BF4-4003-9AF0-63DFD6562E10}"/>
              </a:ext>
            </a:extLst>
          </p:cNvPr>
          <p:cNvSpPr/>
          <p:nvPr/>
        </p:nvSpPr>
        <p:spPr>
          <a:xfrm>
            <a:off x="3747452"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9">
            <a:extLst>
              <a:ext uri="{FF2B5EF4-FFF2-40B4-BE49-F238E27FC236}">
                <a16:creationId xmlns:a16="http://schemas.microsoft.com/office/drawing/2014/main" xmlns="" id="{A9142E3C-86FA-4FE1-BDD5-6AFE7289773A}"/>
              </a:ext>
            </a:extLst>
          </p:cNvPr>
          <p:cNvSpPr/>
          <p:nvPr/>
        </p:nvSpPr>
        <p:spPr>
          <a:xfrm>
            <a:off x="4873773"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20">
            <a:extLst>
              <a:ext uri="{FF2B5EF4-FFF2-40B4-BE49-F238E27FC236}">
                <a16:creationId xmlns:a16="http://schemas.microsoft.com/office/drawing/2014/main" xmlns="" id="{300FF461-209A-4032-AFEF-486DC918E7D5}"/>
              </a:ext>
            </a:extLst>
          </p:cNvPr>
          <p:cNvSpPr/>
          <p:nvPr/>
        </p:nvSpPr>
        <p:spPr>
          <a:xfrm>
            <a:off x="6503925"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1">
            <a:extLst>
              <a:ext uri="{FF2B5EF4-FFF2-40B4-BE49-F238E27FC236}">
                <a16:creationId xmlns:a16="http://schemas.microsoft.com/office/drawing/2014/main" xmlns="" id="{07323AC3-18CF-40D0-BE00-BA49E72B7745}"/>
              </a:ext>
            </a:extLst>
          </p:cNvPr>
          <p:cNvSpPr/>
          <p:nvPr/>
        </p:nvSpPr>
        <p:spPr>
          <a:xfrm>
            <a:off x="10293347"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2">
            <a:extLst>
              <a:ext uri="{FF2B5EF4-FFF2-40B4-BE49-F238E27FC236}">
                <a16:creationId xmlns:a16="http://schemas.microsoft.com/office/drawing/2014/main" xmlns="" id="{010E9D7D-0FB2-4301-9D27-654C552B71DD}"/>
              </a:ext>
            </a:extLst>
          </p:cNvPr>
          <p:cNvSpPr/>
          <p:nvPr/>
        </p:nvSpPr>
        <p:spPr>
          <a:xfrm>
            <a:off x="5939791"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3">
            <a:extLst>
              <a:ext uri="{FF2B5EF4-FFF2-40B4-BE49-F238E27FC236}">
                <a16:creationId xmlns:a16="http://schemas.microsoft.com/office/drawing/2014/main" xmlns="" id="{91BC1D76-6ACB-48F9-A56C-4F0B084246BF}"/>
              </a:ext>
            </a:extLst>
          </p:cNvPr>
          <p:cNvSpPr/>
          <p:nvPr/>
        </p:nvSpPr>
        <p:spPr>
          <a:xfrm>
            <a:off x="2111463"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4">
            <a:extLst>
              <a:ext uri="{FF2B5EF4-FFF2-40B4-BE49-F238E27FC236}">
                <a16:creationId xmlns:a16="http://schemas.microsoft.com/office/drawing/2014/main" xmlns="" id="{37D48A63-F469-4FDA-8903-6492180FCB10}"/>
              </a:ext>
            </a:extLst>
          </p:cNvPr>
          <p:cNvSpPr/>
          <p:nvPr/>
        </p:nvSpPr>
        <p:spPr>
          <a:xfrm>
            <a:off x="2169822"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5">
            <a:extLst>
              <a:ext uri="{FF2B5EF4-FFF2-40B4-BE49-F238E27FC236}">
                <a16:creationId xmlns:a16="http://schemas.microsoft.com/office/drawing/2014/main" xmlns="" id="{359A9838-B302-4763-A2BE-19EB25E5E921}"/>
              </a:ext>
            </a:extLst>
          </p:cNvPr>
          <p:cNvSpPr/>
          <p:nvPr/>
        </p:nvSpPr>
        <p:spPr>
          <a:xfrm>
            <a:off x="9727270"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6">
            <a:extLst>
              <a:ext uri="{FF2B5EF4-FFF2-40B4-BE49-F238E27FC236}">
                <a16:creationId xmlns:a16="http://schemas.microsoft.com/office/drawing/2014/main" xmlns="" id="{295D10B8-7DDF-47A2-8938-AECC528A5FCD}"/>
              </a:ext>
            </a:extLst>
          </p:cNvPr>
          <p:cNvSpPr/>
          <p:nvPr/>
        </p:nvSpPr>
        <p:spPr>
          <a:xfrm>
            <a:off x="7050551"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7">
            <a:extLst>
              <a:ext uri="{FF2B5EF4-FFF2-40B4-BE49-F238E27FC236}">
                <a16:creationId xmlns:a16="http://schemas.microsoft.com/office/drawing/2014/main" xmlns="" id="{3263CAA8-5A06-493E-98E8-E7F3EE5105D9}"/>
              </a:ext>
            </a:extLst>
          </p:cNvPr>
          <p:cNvSpPr/>
          <p:nvPr/>
        </p:nvSpPr>
        <p:spPr>
          <a:xfrm>
            <a:off x="8663196"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8">
            <a:extLst>
              <a:ext uri="{FF2B5EF4-FFF2-40B4-BE49-F238E27FC236}">
                <a16:creationId xmlns:a16="http://schemas.microsoft.com/office/drawing/2014/main" xmlns="" id="{D77AF4AE-0366-4FCC-87F2-7C5617890BB9}"/>
              </a:ext>
            </a:extLst>
          </p:cNvPr>
          <p:cNvSpPr/>
          <p:nvPr/>
        </p:nvSpPr>
        <p:spPr>
          <a:xfrm>
            <a:off x="9203985"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9">
            <a:extLst>
              <a:ext uri="{FF2B5EF4-FFF2-40B4-BE49-F238E27FC236}">
                <a16:creationId xmlns:a16="http://schemas.microsoft.com/office/drawing/2014/main" xmlns="" id="{F0FB5D8D-8FA8-4E27-AC6A-B9834E28B389}"/>
              </a:ext>
            </a:extLst>
          </p:cNvPr>
          <p:cNvSpPr/>
          <p:nvPr/>
        </p:nvSpPr>
        <p:spPr>
          <a:xfrm>
            <a:off x="1566782"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30">
            <a:extLst>
              <a:ext uri="{FF2B5EF4-FFF2-40B4-BE49-F238E27FC236}">
                <a16:creationId xmlns:a16="http://schemas.microsoft.com/office/drawing/2014/main" xmlns="" id="{A841A670-BA43-4C9A-84FE-B183B19C5E90}"/>
              </a:ext>
            </a:extLst>
          </p:cNvPr>
          <p:cNvSpPr/>
          <p:nvPr/>
        </p:nvSpPr>
        <p:spPr>
          <a:xfrm>
            <a:off x="2111463"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1">
            <a:extLst>
              <a:ext uri="{FF2B5EF4-FFF2-40B4-BE49-F238E27FC236}">
                <a16:creationId xmlns:a16="http://schemas.microsoft.com/office/drawing/2014/main" xmlns="" id="{84FB6F09-6EC3-4362-948B-3F18509C0FB8}"/>
              </a:ext>
            </a:extLst>
          </p:cNvPr>
          <p:cNvSpPr/>
          <p:nvPr/>
        </p:nvSpPr>
        <p:spPr>
          <a:xfrm>
            <a:off x="4877664"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2">
            <a:extLst>
              <a:ext uri="{FF2B5EF4-FFF2-40B4-BE49-F238E27FC236}">
                <a16:creationId xmlns:a16="http://schemas.microsoft.com/office/drawing/2014/main" xmlns="" id="{16B71CA4-D66D-467F-AE96-5F72C2B430AC}"/>
              </a:ext>
            </a:extLst>
          </p:cNvPr>
          <p:cNvSpPr/>
          <p:nvPr/>
        </p:nvSpPr>
        <p:spPr>
          <a:xfrm>
            <a:off x="5385384"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3">
            <a:extLst>
              <a:ext uri="{FF2B5EF4-FFF2-40B4-BE49-F238E27FC236}">
                <a16:creationId xmlns:a16="http://schemas.microsoft.com/office/drawing/2014/main" xmlns="" id="{EFFACCFC-EC58-4ECE-82D6-64523FD9F797}"/>
              </a:ext>
            </a:extLst>
          </p:cNvPr>
          <p:cNvSpPr/>
          <p:nvPr/>
        </p:nvSpPr>
        <p:spPr>
          <a:xfrm>
            <a:off x="1580400"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4">
            <a:extLst>
              <a:ext uri="{FF2B5EF4-FFF2-40B4-BE49-F238E27FC236}">
                <a16:creationId xmlns:a16="http://schemas.microsoft.com/office/drawing/2014/main" xmlns="" id="{5B5665D9-6D06-4863-80AF-0C4ADD2F39B1}"/>
              </a:ext>
            </a:extLst>
          </p:cNvPr>
          <p:cNvSpPr/>
          <p:nvPr/>
        </p:nvSpPr>
        <p:spPr>
          <a:xfrm>
            <a:off x="8672923"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5">
            <a:extLst>
              <a:ext uri="{FF2B5EF4-FFF2-40B4-BE49-F238E27FC236}">
                <a16:creationId xmlns:a16="http://schemas.microsoft.com/office/drawing/2014/main" xmlns="" id="{09FB6D5E-8E42-415A-A0BF-640F9E790103}"/>
              </a:ext>
            </a:extLst>
          </p:cNvPr>
          <p:cNvSpPr/>
          <p:nvPr/>
        </p:nvSpPr>
        <p:spPr>
          <a:xfrm>
            <a:off x="2667816"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6">
            <a:extLst>
              <a:ext uri="{FF2B5EF4-FFF2-40B4-BE49-F238E27FC236}">
                <a16:creationId xmlns:a16="http://schemas.microsoft.com/office/drawing/2014/main" xmlns="" id="{26ABB1B0-78E3-4F01-BB6E-836083ADAEE0}"/>
              </a:ext>
            </a:extLst>
          </p:cNvPr>
          <p:cNvSpPr/>
          <p:nvPr/>
        </p:nvSpPr>
        <p:spPr>
          <a:xfrm>
            <a:off x="6474746"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7">
            <a:extLst>
              <a:ext uri="{FF2B5EF4-FFF2-40B4-BE49-F238E27FC236}">
                <a16:creationId xmlns:a16="http://schemas.microsoft.com/office/drawing/2014/main" xmlns="" id="{0F4AB432-A3AB-45AD-A6DD-CB961F1351B8}"/>
              </a:ext>
            </a:extLst>
          </p:cNvPr>
          <p:cNvSpPr/>
          <p:nvPr/>
        </p:nvSpPr>
        <p:spPr>
          <a:xfrm>
            <a:off x="7575780"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8">
            <a:extLst>
              <a:ext uri="{FF2B5EF4-FFF2-40B4-BE49-F238E27FC236}">
                <a16:creationId xmlns:a16="http://schemas.microsoft.com/office/drawing/2014/main" xmlns="" id="{A679B510-089F-46BD-AE79-8FB1DEB62FD7}"/>
              </a:ext>
            </a:extLst>
          </p:cNvPr>
          <p:cNvSpPr/>
          <p:nvPr/>
        </p:nvSpPr>
        <p:spPr>
          <a:xfrm>
            <a:off x="2658090"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9">
            <a:extLst>
              <a:ext uri="{FF2B5EF4-FFF2-40B4-BE49-F238E27FC236}">
                <a16:creationId xmlns:a16="http://schemas.microsoft.com/office/drawing/2014/main" xmlns="" id="{B06A61E7-2C20-4CE9-A766-6199578F558A}"/>
              </a:ext>
            </a:extLst>
          </p:cNvPr>
          <p:cNvSpPr/>
          <p:nvPr/>
        </p:nvSpPr>
        <p:spPr>
          <a:xfrm>
            <a:off x="3202771"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40">
            <a:extLst>
              <a:ext uri="{FF2B5EF4-FFF2-40B4-BE49-F238E27FC236}">
                <a16:creationId xmlns:a16="http://schemas.microsoft.com/office/drawing/2014/main" xmlns="" id="{34608FAD-62DA-43CB-9DBF-B570B040F51D}"/>
              </a:ext>
            </a:extLst>
          </p:cNvPr>
          <p:cNvSpPr/>
          <p:nvPr/>
        </p:nvSpPr>
        <p:spPr>
          <a:xfrm>
            <a:off x="3747452"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1">
            <a:extLst>
              <a:ext uri="{FF2B5EF4-FFF2-40B4-BE49-F238E27FC236}">
                <a16:creationId xmlns:a16="http://schemas.microsoft.com/office/drawing/2014/main" xmlns="" id="{BD85ABD2-4E32-4AF5-BD6A-3FDDBC298D82}"/>
              </a:ext>
            </a:extLst>
          </p:cNvPr>
          <p:cNvSpPr/>
          <p:nvPr/>
        </p:nvSpPr>
        <p:spPr>
          <a:xfrm>
            <a:off x="4294077"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2">
            <a:extLst>
              <a:ext uri="{FF2B5EF4-FFF2-40B4-BE49-F238E27FC236}">
                <a16:creationId xmlns:a16="http://schemas.microsoft.com/office/drawing/2014/main" xmlns="" id="{41143D97-50EC-443D-9A7A-AD743A0DDC50}"/>
              </a:ext>
            </a:extLst>
          </p:cNvPr>
          <p:cNvSpPr/>
          <p:nvPr/>
        </p:nvSpPr>
        <p:spPr>
          <a:xfrm>
            <a:off x="6474746"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3">
            <a:extLst>
              <a:ext uri="{FF2B5EF4-FFF2-40B4-BE49-F238E27FC236}">
                <a16:creationId xmlns:a16="http://schemas.microsoft.com/office/drawing/2014/main" xmlns="" id="{FA978FB7-4DDE-4AF7-B0F9-3AC5B50EB527}"/>
              </a:ext>
            </a:extLst>
          </p:cNvPr>
          <p:cNvSpPr/>
          <p:nvPr/>
        </p:nvSpPr>
        <p:spPr>
          <a:xfrm>
            <a:off x="7021372"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4">
            <a:extLst>
              <a:ext uri="{FF2B5EF4-FFF2-40B4-BE49-F238E27FC236}">
                <a16:creationId xmlns:a16="http://schemas.microsoft.com/office/drawing/2014/main" xmlns="" id="{B2DEE0B1-64AB-4807-BC4B-F28E14586309}"/>
              </a:ext>
            </a:extLst>
          </p:cNvPr>
          <p:cNvSpPr/>
          <p:nvPr/>
        </p:nvSpPr>
        <p:spPr>
          <a:xfrm>
            <a:off x="8112680"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5">
            <a:extLst>
              <a:ext uri="{FF2B5EF4-FFF2-40B4-BE49-F238E27FC236}">
                <a16:creationId xmlns:a16="http://schemas.microsoft.com/office/drawing/2014/main" xmlns="" id="{2F4ADC27-586C-45A5-AB06-42F119F2FF03}"/>
              </a:ext>
            </a:extLst>
          </p:cNvPr>
          <p:cNvSpPr/>
          <p:nvPr/>
        </p:nvSpPr>
        <p:spPr>
          <a:xfrm>
            <a:off x="3747452"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6">
            <a:extLst>
              <a:ext uri="{FF2B5EF4-FFF2-40B4-BE49-F238E27FC236}">
                <a16:creationId xmlns:a16="http://schemas.microsoft.com/office/drawing/2014/main" xmlns="" id="{7E4E4FE7-9FE8-44CC-AED9-CB661A7A2811}"/>
              </a:ext>
            </a:extLst>
          </p:cNvPr>
          <p:cNvSpPr/>
          <p:nvPr/>
        </p:nvSpPr>
        <p:spPr>
          <a:xfrm>
            <a:off x="6474746"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7">
            <a:extLst>
              <a:ext uri="{FF2B5EF4-FFF2-40B4-BE49-F238E27FC236}">
                <a16:creationId xmlns:a16="http://schemas.microsoft.com/office/drawing/2014/main" xmlns="" id="{9008631F-B602-4A9B-A588-E983D43F6E77}"/>
              </a:ext>
            </a:extLst>
          </p:cNvPr>
          <p:cNvSpPr/>
          <p:nvPr/>
        </p:nvSpPr>
        <p:spPr>
          <a:xfrm>
            <a:off x="8657361"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8">
            <a:extLst>
              <a:ext uri="{FF2B5EF4-FFF2-40B4-BE49-F238E27FC236}">
                <a16:creationId xmlns:a16="http://schemas.microsoft.com/office/drawing/2014/main" xmlns="" id="{8EF96E85-9D01-461E-879B-B813CC66CEBE}"/>
              </a:ext>
            </a:extLst>
          </p:cNvPr>
          <p:cNvSpPr/>
          <p:nvPr/>
        </p:nvSpPr>
        <p:spPr>
          <a:xfrm>
            <a:off x="2658090"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9">
            <a:extLst>
              <a:ext uri="{FF2B5EF4-FFF2-40B4-BE49-F238E27FC236}">
                <a16:creationId xmlns:a16="http://schemas.microsoft.com/office/drawing/2014/main" xmlns="" id="{93C13837-2D81-41C3-A49D-EFF852804C26}"/>
              </a:ext>
            </a:extLst>
          </p:cNvPr>
          <p:cNvSpPr/>
          <p:nvPr/>
        </p:nvSpPr>
        <p:spPr>
          <a:xfrm>
            <a:off x="7595233"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50">
            <a:extLst>
              <a:ext uri="{FF2B5EF4-FFF2-40B4-BE49-F238E27FC236}">
                <a16:creationId xmlns:a16="http://schemas.microsoft.com/office/drawing/2014/main" xmlns="" id="{7473FC26-3766-43FC-B9FE-563878760533}"/>
              </a:ext>
            </a:extLst>
          </p:cNvPr>
          <p:cNvSpPr/>
          <p:nvPr/>
        </p:nvSpPr>
        <p:spPr>
          <a:xfrm>
            <a:off x="1566782"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1">
            <a:extLst>
              <a:ext uri="{FF2B5EF4-FFF2-40B4-BE49-F238E27FC236}">
                <a16:creationId xmlns:a16="http://schemas.microsoft.com/office/drawing/2014/main" xmlns="" id="{3AEBF6A2-401A-4070-863B-33BF6A8440EB}"/>
              </a:ext>
            </a:extLst>
          </p:cNvPr>
          <p:cNvSpPr/>
          <p:nvPr/>
        </p:nvSpPr>
        <p:spPr>
          <a:xfrm>
            <a:off x="2111463"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2">
            <a:extLst>
              <a:ext uri="{FF2B5EF4-FFF2-40B4-BE49-F238E27FC236}">
                <a16:creationId xmlns:a16="http://schemas.microsoft.com/office/drawing/2014/main" xmlns="" id="{7CA7CDFD-E27E-4D61-BCD9-CF98E2319988}"/>
              </a:ext>
            </a:extLst>
          </p:cNvPr>
          <p:cNvSpPr/>
          <p:nvPr/>
        </p:nvSpPr>
        <p:spPr>
          <a:xfrm>
            <a:off x="5424290"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3">
            <a:extLst>
              <a:ext uri="{FF2B5EF4-FFF2-40B4-BE49-F238E27FC236}">
                <a16:creationId xmlns:a16="http://schemas.microsoft.com/office/drawing/2014/main" xmlns="" id="{75B5968A-6E36-4891-98D7-3267F95773E6}"/>
              </a:ext>
            </a:extLst>
          </p:cNvPr>
          <p:cNvSpPr/>
          <p:nvPr/>
        </p:nvSpPr>
        <p:spPr>
          <a:xfrm>
            <a:off x="7566052"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4">
            <a:extLst>
              <a:ext uri="{FF2B5EF4-FFF2-40B4-BE49-F238E27FC236}">
                <a16:creationId xmlns:a16="http://schemas.microsoft.com/office/drawing/2014/main" xmlns="" id="{C35D0F19-B589-4346-8BB2-EB64674DE394}"/>
              </a:ext>
            </a:extLst>
          </p:cNvPr>
          <p:cNvSpPr/>
          <p:nvPr/>
        </p:nvSpPr>
        <p:spPr>
          <a:xfrm>
            <a:off x="5930066"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5">
            <a:extLst>
              <a:ext uri="{FF2B5EF4-FFF2-40B4-BE49-F238E27FC236}">
                <a16:creationId xmlns:a16="http://schemas.microsoft.com/office/drawing/2014/main" xmlns="" id="{74AE1C7E-5A28-4544-80E5-C258359404F7}"/>
              </a:ext>
            </a:extLst>
          </p:cNvPr>
          <p:cNvSpPr/>
          <p:nvPr/>
        </p:nvSpPr>
        <p:spPr>
          <a:xfrm>
            <a:off x="8657361"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6">
            <a:extLst>
              <a:ext uri="{FF2B5EF4-FFF2-40B4-BE49-F238E27FC236}">
                <a16:creationId xmlns:a16="http://schemas.microsoft.com/office/drawing/2014/main" xmlns="" id="{4855280A-05E8-4CED-AF0F-356DEA7475CE}"/>
              </a:ext>
            </a:extLst>
          </p:cNvPr>
          <p:cNvSpPr/>
          <p:nvPr/>
        </p:nvSpPr>
        <p:spPr>
          <a:xfrm>
            <a:off x="4303804"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7">
            <a:extLst>
              <a:ext uri="{FF2B5EF4-FFF2-40B4-BE49-F238E27FC236}">
                <a16:creationId xmlns:a16="http://schemas.microsoft.com/office/drawing/2014/main" xmlns="" id="{377C4409-6761-4AC8-A1B9-CBF88D746052}"/>
              </a:ext>
            </a:extLst>
          </p:cNvPr>
          <p:cNvSpPr/>
          <p:nvPr/>
        </p:nvSpPr>
        <p:spPr>
          <a:xfrm>
            <a:off x="9240947"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8">
            <a:extLst>
              <a:ext uri="{FF2B5EF4-FFF2-40B4-BE49-F238E27FC236}">
                <a16:creationId xmlns:a16="http://schemas.microsoft.com/office/drawing/2014/main" xmlns="" id="{CDC13802-3628-464C-83DD-921FAF0806AF}"/>
              </a:ext>
            </a:extLst>
          </p:cNvPr>
          <p:cNvSpPr/>
          <p:nvPr/>
        </p:nvSpPr>
        <p:spPr>
          <a:xfrm>
            <a:off x="1595962"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9">
            <a:extLst>
              <a:ext uri="{FF2B5EF4-FFF2-40B4-BE49-F238E27FC236}">
                <a16:creationId xmlns:a16="http://schemas.microsoft.com/office/drawing/2014/main" xmlns="" id="{F34A6214-ECA7-4CFA-A568-C1CB92E39382}"/>
              </a:ext>
            </a:extLst>
          </p:cNvPr>
          <p:cNvSpPr/>
          <p:nvPr/>
        </p:nvSpPr>
        <p:spPr>
          <a:xfrm>
            <a:off x="8122405"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60">
            <a:extLst>
              <a:ext uri="{FF2B5EF4-FFF2-40B4-BE49-F238E27FC236}">
                <a16:creationId xmlns:a16="http://schemas.microsoft.com/office/drawing/2014/main" xmlns="" id="{6163F1B8-A911-4776-B239-48A29D8CC1BD}"/>
              </a:ext>
            </a:extLst>
          </p:cNvPr>
          <p:cNvSpPr/>
          <p:nvPr/>
        </p:nvSpPr>
        <p:spPr>
          <a:xfrm>
            <a:off x="3231949"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1">
            <a:extLst>
              <a:ext uri="{FF2B5EF4-FFF2-40B4-BE49-F238E27FC236}">
                <a16:creationId xmlns:a16="http://schemas.microsoft.com/office/drawing/2014/main" xmlns="" id="{6FE877F9-678A-4F37-9C2D-93A09DFC9FA8}"/>
              </a:ext>
            </a:extLst>
          </p:cNvPr>
          <p:cNvSpPr/>
          <p:nvPr/>
        </p:nvSpPr>
        <p:spPr>
          <a:xfrm>
            <a:off x="4854321"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2">
            <a:extLst>
              <a:ext uri="{FF2B5EF4-FFF2-40B4-BE49-F238E27FC236}">
                <a16:creationId xmlns:a16="http://schemas.microsoft.com/office/drawing/2014/main" xmlns="" id="{D7497860-F976-4925-84C5-09189608C442}"/>
              </a:ext>
            </a:extLst>
          </p:cNvPr>
          <p:cNvSpPr/>
          <p:nvPr/>
        </p:nvSpPr>
        <p:spPr>
          <a:xfrm>
            <a:off x="4303804"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3">
            <a:extLst>
              <a:ext uri="{FF2B5EF4-FFF2-40B4-BE49-F238E27FC236}">
                <a16:creationId xmlns:a16="http://schemas.microsoft.com/office/drawing/2014/main" xmlns="" id="{A108EF40-566C-4DE0-9101-336B0B4D94CB}"/>
              </a:ext>
            </a:extLst>
          </p:cNvPr>
          <p:cNvSpPr/>
          <p:nvPr/>
        </p:nvSpPr>
        <p:spPr>
          <a:xfrm>
            <a:off x="4864048"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4">
            <a:extLst>
              <a:ext uri="{FF2B5EF4-FFF2-40B4-BE49-F238E27FC236}">
                <a16:creationId xmlns:a16="http://schemas.microsoft.com/office/drawing/2014/main" xmlns="" id="{FDEEFF8F-B34F-41ED-BE3F-D4A1A8079126}"/>
              </a:ext>
            </a:extLst>
          </p:cNvPr>
          <p:cNvSpPr/>
          <p:nvPr/>
        </p:nvSpPr>
        <p:spPr>
          <a:xfrm>
            <a:off x="7566052"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5">
            <a:extLst>
              <a:ext uri="{FF2B5EF4-FFF2-40B4-BE49-F238E27FC236}">
                <a16:creationId xmlns:a16="http://schemas.microsoft.com/office/drawing/2014/main" xmlns="" id="{0DA33E43-4DEE-4C89-BD92-2FB0BDF533FB}"/>
              </a:ext>
            </a:extLst>
          </p:cNvPr>
          <p:cNvSpPr/>
          <p:nvPr/>
        </p:nvSpPr>
        <p:spPr>
          <a:xfrm>
            <a:off x="7079731"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6">
            <a:extLst>
              <a:ext uri="{FF2B5EF4-FFF2-40B4-BE49-F238E27FC236}">
                <a16:creationId xmlns:a16="http://schemas.microsoft.com/office/drawing/2014/main" xmlns="" id="{47031338-31B9-4FD4-A7BF-627D04A44A24}"/>
              </a:ext>
            </a:extLst>
          </p:cNvPr>
          <p:cNvSpPr/>
          <p:nvPr/>
        </p:nvSpPr>
        <p:spPr>
          <a:xfrm>
            <a:off x="5399001"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7">
            <a:extLst>
              <a:ext uri="{FF2B5EF4-FFF2-40B4-BE49-F238E27FC236}">
                <a16:creationId xmlns:a16="http://schemas.microsoft.com/office/drawing/2014/main" xmlns="" id="{110AC086-5B79-417E-B9A2-B3485CAA145A}"/>
              </a:ext>
            </a:extLst>
          </p:cNvPr>
          <p:cNvSpPr/>
          <p:nvPr/>
        </p:nvSpPr>
        <p:spPr>
          <a:xfrm>
            <a:off x="6490308"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8">
            <a:extLst>
              <a:ext uri="{FF2B5EF4-FFF2-40B4-BE49-F238E27FC236}">
                <a16:creationId xmlns:a16="http://schemas.microsoft.com/office/drawing/2014/main" xmlns="" id="{8D8F9783-84C3-4A57-BF67-3FDCFAAC7C02}"/>
              </a:ext>
            </a:extLst>
          </p:cNvPr>
          <p:cNvSpPr/>
          <p:nvPr/>
        </p:nvSpPr>
        <p:spPr>
          <a:xfrm>
            <a:off x="7015536"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9">
            <a:extLst>
              <a:ext uri="{FF2B5EF4-FFF2-40B4-BE49-F238E27FC236}">
                <a16:creationId xmlns:a16="http://schemas.microsoft.com/office/drawing/2014/main" xmlns="" id="{21CF5AB4-349A-4392-869F-7FAD0AF07091}"/>
              </a:ext>
            </a:extLst>
          </p:cNvPr>
          <p:cNvSpPr/>
          <p:nvPr/>
        </p:nvSpPr>
        <p:spPr>
          <a:xfrm>
            <a:off x="8112680"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70">
            <a:extLst>
              <a:ext uri="{FF2B5EF4-FFF2-40B4-BE49-F238E27FC236}">
                <a16:creationId xmlns:a16="http://schemas.microsoft.com/office/drawing/2014/main" xmlns="" id="{2696B7B4-B638-4C52-8FE0-41E97F26ECDD}"/>
              </a:ext>
            </a:extLst>
          </p:cNvPr>
          <p:cNvSpPr/>
          <p:nvPr/>
        </p:nvSpPr>
        <p:spPr>
          <a:xfrm>
            <a:off x="7566052"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1">
            <a:extLst>
              <a:ext uri="{FF2B5EF4-FFF2-40B4-BE49-F238E27FC236}">
                <a16:creationId xmlns:a16="http://schemas.microsoft.com/office/drawing/2014/main" xmlns="" id="{47A7D95E-B31D-43DE-9E52-7C69A9FA334F}"/>
              </a:ext>
            </a:extLst>
          </p:cNvPr>
          <p:cNvSpPr/>
          <p:nvPr/>
        </p:nvSpPr>
        <p:spPr>
          <a:xfrm>
            <a:off x="5972861"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3">
            <a:extLst>
              <a:ext uri="{FF2B5EF4-FFF2-40B4-BE49-F238E27FC236}">
                <a16:creationId xmlns:a16="http://schemas.microsoft.com/office/drawing/2014/main" xmlns="" id="{EBA7983B-EF45-43BE-9BE6-FE756A64F35F}"/>
              </a:ext>
            </a:extLst>
          </p:cNvPr>
          <p:cNvSpPr/>
          <p:nvPr/>
        </p:nvSpPr>
        <p:spPr>
          <a:xfrm>
            <a:off x="9766175"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4">
            <a:extLst>
              <a:ext uri="{FF2B5EF4-FFF2-40B4-BE49-F238E27FC236}">
                <a16:creationId xmlns:a16="http://schemas.microsoft.com/office/drawing/2014/main" xmlns="" id="{CC9E003B-83FB-476D-AA8F-FEE75C2B722B}"/>
              </a:ext>
            </a:extLst>
          </p:cNvPr>
          <p:cNvSpPr/>
          <p:nvPr/>
        </p:nvSpPr>
        <p:spPr>
          <a:xfrm>
            <a:off x="10818575"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5">
            <a:extLst>
              <a:ext uri="{FF2B5EF4-FFF2-40B4-BE49-F238E27FC236}">
                <a16:creationId xmlns:a16="http://schemas.microsoft.com/office/drawing/2014/main" xmlns="" id="{9071E227-F9E6-49BE-BBF0-241B5645129D}"/>
              </a:ext>
            </a:extLst>
          </p:cNvPr>
          <p:cNvSpPr/>
          <p:nvPr/>
        </p:nvSpPr>
        <p:spPr>
          <a:xfrm>
            <a:off x="10273894"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7">
            <a:extLst>
              <a:ext uri="{FF2B5EF4-FFF2-40B4-BE49-F238E27FC236}">
                <a16:creationId xmlns:a16="http://schemas.microsoft.com/office/drawing/2014/main" xmlns="" id="{27224008-9297-4724-B3FB-07B79E3C8EA6}"/>
              </a:ext>
            </a:extLst>
          </p:cNvPr>
          <p:cNvSpPr/>
          <p:nvPr/>
        </p:nvSpPr>
        <p:spPr>
          <a:xfrm>
            <a:off x="10834138"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8">
            <a:extLst>
              <a:ext uri="{FF2B5EF4-FFF2-40B4-BE49-F238E27FC236}">
                <a16:creationId xmlns:a16="http://schemas.microsoft.com/office/drawing/2014/main" xmlns="" id="{C5A326D7-D8E7-467D-86A2-5A1FB7D4DFD6}"/>
              </a:ext>
            </a:extLst>
          </p:cNvPr>
          <p:cNvSpPr/>
          <p:nvPr/>
        </p:nvSpPr>
        <p:spPr>
          <a:xfrm>
            <a:off x="10312800"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9">
            <a:extLst>
              <a:ext uri="{FF2B5EF4-FFF2-40B4-BE49-F238E27FC236}">
                <a16:creationId xmlns:a16="http://schemas.microsoft.com/office/drawing/2014/main" xmlns="" id="{C3A9A19B-FF4A-4452-A7B8-24D5E0ABAC4B}"/>
              </a:ext>
            </a:extLst>
          </p:cNvPr>
          <p:cNvSpPr/>
          <p:nvPr/>
        </p:nvSpPr>
        <p:spPr>
          <a:xfrm>
            <a:off x="8151584"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81">
            <a:extLst>
              <a:ext uri="{FF2B5EF4-FFF2-40B4-BE49-F238E27FC236}">
                <a16:creationId xmlns:a16="http://schemas.microsoft.com/office/drawing/2014/main" xmlns="" id="{80C20592-3FD0-49A4-82DD-C444F7FCE278}"/>
              </a:ext>
            </a:extLst>
          </p:cNvPr>
          <p:cNvSpPr/>
          <p:nvPr/>
        </p:nvSpPr>
        <p:spPr>
          <a:xfrm>
            <a:off x="9240947"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82">
            <a:extLst>
              <a:ext uri="{FF2B5EF4-FFF2-40B4-BE49-F238E27FC236}">
                <a16:creationId xmlns:a16="http://schemas.microsoft.com/office/drawing/2014/main" xmlns="" id="{C7C732EF-A839-45F4-A031-F5E09F29C06A}"/>
              </a:ext>
            </a:extLst>
          </p:cNvPr>
          <p:cNvSpPr/>
          <p:nvPr/>
        </p:nvSpPr>
        <p:spPr>
          <a:xfrm>
            <a:off x="10841919"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83">
            <a:extLst>
              <a:ext uri="{FF2B5EF4-FFF2-40B4-BE49-F238E27FC236}">
                <a16:creationId xmlns:a16="http://schemas.microsoft.com/office/drawing/2014/main" xmlns="" id="{037164D9-5134-4D1F-8158-A11BF927D669}"/>
              </a:ext>
            </a:extLst>
          </p:cNvPr>
          <p:cNvSpPr/>
          <p:nvPr/>
        </p:nvSpPr>
        <p:spPr>
          <a:xfrm>
            <a:off x="10349761"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4">
            <a:extLst>
              <a:ext uri="{FF2B5EF4-FFF2-40B4-BE49-F238E27FC236}">
                <a16:creationId xmlns:a16="http://schemas.microsoft.com/office/drawing/2014/main" xmlns="" id="{3E20DAF8-2D39-49B1-A0E2-184235F1440D}"/>
              </a:ext>
            </a:extLst>
          </p:cNvPr>
          <p:cNvSpPr/>
          <p:nvPr/>
        </p:nvSpPr>
        <p:spPr>
          <a:xfrm>
            <a:off x="9727270"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6">
            <a:extLst>
              <a:ext uri="{FF2B5EF4-FFF2-40B4-BE49-F238E27FC236}">
                <a16:creationId xmlns:a16="http://schemas.microsoft.com/office/drawing/2014/main" xmlns="" id="{05DD2AE2-1ED4-4170-9E99-CBF2BB3D6B3A}"/>
              </a:ext>
            </a:extLst>
          </p:cNvPr>
          <p:cNvSpPr/>
          <p:nvPr/>
        </p:nvSpPr>
        <p:spPr>
          <a:xfrm>
            <a:off x="8667086"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7">
            <a:extLst>
              <a:ext uri="{FF2B5EF4-FFF2-40B4-BE49-F238E27FC236}">
                <a16:creationId xmlns:a16="http://schemas.microsoft.com/office/drawing/2014/main" xmlns="" id="{6E502DCB-020A-49C9-830C-9A4EEC8A908F}"/>
              </a:ext>
            </a:extLst>
          </p:cNvPr>
          <p:cNvSpPr/>
          <p:nvPr/>
        </p:nvSpPr>
        <p:spPr>
          <a:xfrm>
            <a:off x="6531159"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9">
            <a:extLst>
              <a:ext uri="{FF2B5EF4-FFF2-40B4-BE49-F238E27FC236}">
                <a16:creationId xmlns:a16="http://schemas.microsoft.com/office/drawing/2014/main" xmlns="" id="{FE43D0B1-D65C-4F0C-9649-192A30C81D91}"/>
              </a:ext>
            </a:extLst>
          </p:cNvPr>
          <p:cNvSpPr/>
          <p:nvPr/>
        </p:nvSpPr>
        <p:spPr>
          <a:xfrm>
            <a:off x="9779791"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91">
            <a:extLst>
              <a:ext uri="{FF2B5EF4-FFF2-40B4-BE49-F238E27FC236}">
                <a16:creationId xmlns:a16="http://schemas.microsoft.com/office/drawing/2014/main" xmlns="" id="{20E0AC48-F4F9-4B07-80F6-0A205E3398D4}"/>
              </a:ext>
            </a:extLst>
          </p:cNvPr>
          <p:cNvSpPr/>
          <p:nvPr/>
        </p:nvSpPr>
        <p:spPr>
          <a:xfrm>
            <a:off x="9727269"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92">
            <a:extLst>
              <a:ext uri="{FF2B5EF4-FFF2-40B4-BE49-F238E27FC236}">
                <a16:creationId xmlns:a16="http://schemas.microsoft.com/office/drawing/2014/main" xmlns="" id="{AE335BF6-A889-456C-B887-FC90B93CDCB0}"/>
              </a:ext>
            </a:extLst>
          </p:cNvPr>
          <p:cNvSpPr/>
          <p:nvPr/>
        </p:nvSpPr>
        <p:spPr>
          <a:xfrm>
            <a:off x="2140643"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93">
            <a:extLst>
              <a:ext uri="{FF2B5EF4-FFF2-40B4-BE49-F238E27FC236}">
                <a16:creationId xmlns:a16="http://schemas.microsoft.com/office/drawing/2014/main" xmlns="" id="{6C49D25B-9247-4BF9-8708-266E3B7D74CE}"/>
              </a:ext>
            </a:extLst>
          </p:cNvPr>
          <p:cNvSpPr/>
          <p:nvPr/>
        </p:nvSpPr>
        <p:spPr>
          <a:xfrm>
            <a:off x="2687270"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2717664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1176</TotalTime>
  <Words>448</Words>
  <Application>Microsoft Office PowerPoint</Application>
  <PresentationFormat>Custom</PresentationFormat>
  <Paragraphs>44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45</cp:revision>
  <dcterms:created xsi:type="dcterms:W3CDTF">2021-05-23T09:08:31Z</dcterms:created>
  <dcterms:modified xsi:type="dcterms:W3CDTF">2022-12-12T14:28:59Z</dcterms:modified>
</cp:coreProperties>
</file>