
<file path=[Content_Types].xml><?xml version="1.0" encoding="utf-8"?>
<Types xmlns="http://schemas.openxmlformats.org/package/2006/content-types">
  <Default Extension="png" ContentType="image/png"/>
  <Default Extension="bin" ContentType="application/vnd.openxmlformats-officedocument.oleObject"/>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442" r:id="rId4"/>
    <p:sldId id="395" r:id="rId5"/>
    <p:sldId id="286" r:id="rId6"/>
    <p:sldId id="459" r:id="rId7"/>
    <p:sldId id="465" r:id="rId8"/>
    <p:sldId id="466" r:id="rId9"/>
    <p:sldId id="443" r:id="rId10"/>
    <p:sldId id="444" r:id="rId11"/>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4F4F"/>
    <a:srgbClr val="069B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50" d="100"/>
          <a:sy n="50" d="100"/>
        </p:scale>
        <p:origin x="-1470" y="-60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2655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3" name="Picture Placeholder 12"/>
          <p:cNvSpPr>
            <a:spLocks noGrp="1"/>
          </p:cNvSpPr>
          <p:nvPr>
            <p:ph type="pic" sz="quarter" idx="11"/>
          </p:nvPr>
        </p:nvSpPr>
        <p:spPr>
          <a:xfrm>
            <a:off x="0" y="1"/>
            <a:ext cx="12192001" cy="6858000"/>
          </a:xfrm>
          <a:prstGeom prst="rect">
            <a:avLst/>
          </a:prstGeom>
          <a:noFill/>
        </p:spPr>
        <p:txBody>
          <a:bodyPr rtlCol="0">
            <a:noAutofit/>
          </a:bodyPr>
          <a:lstStyle>
            <a:lvl1pPr marL="0" indent="0">
              <a:buNone/>
              <a:defRPr lang="en-ID" dirty="0"/>
            </a:lvl1pPr>
          </a:lstStyle>
          <a:p>
            <a:pPr lvl="0"/>
            <a:r>
              <a:rPr lang="en-US" noProof="0"/>
              <a:t>Click icon to add picture</a:t>
            </a:r>
            <a:endParaRPr lang="en-ID" noProof="0" dirty="0"/>
          </a:p>
        </p:txBody>
      </p:sp>
    </p:spTree>
    <p:extLst>
      <p:ext uri="{BB962C8B-B14F-4D97-AF65-F5344CB8AC3E}">
        <p14:creationId xmlns:p14="http://schemas.microsoft.com/office/powerpoint/2010/main" val="1208923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5695949" cy="5670884"/>
          </a:xfrm>
          <a:prstGeom prst="rect">
            <a:avLst/>
          </a:prstGeom>
          <a:noFill/>
        </p:spPr>
        <p:txBody>
          <a:bodyPr rtlCol="0">
            <a:normAutofit/>
          </a:bodyPr>
          <a:lstStyle>
            <a:lvl1pPr marL="0" indent="0">
              <a:buNone/>
              <a:defRPr lang="en-ID" dirty="0"/>
            </a:lvl1pPr>
          </a:lstStyle>
          <a:p>
            <a:pPr lvl="0"/>
            <a:r>
              <a:rPr lang="en-US" noProof="0"/>
              <a:t>Click icon to add picture</a:t>
            </a:r>
            <a:endParaRPr lang="en-ID" noProof="0"/>
          </a:p>
        </p:txBody>
      </p:sp>
    </p:spTree>
    <p:extLst>
      <p:ext uri="{BB962C8B-B14F-4D97-AF65-F5344CB8AC3E}">
        <p14:creationId xmlns:p14="http://schemas.microsoft.com/office/powerpoint/2010/main" val="1057338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6210300" cy="3714750"/>
          </a:xfrm>
        </p:spPr>
        <p:txBody>
          <a:bodyPr rtlCol="0">
            <a:normAutofit/>
          </a:bodyPr>
          <a:lstStyle/>
          <a:p>
            <a:pPr lvl="0"/>
            <a:endParaRPr lang="en-ID" noProof="0"/>
          </a:p>
        </p:txBody>
      </p:sp>
    </p:spTree>
    <p:extLst>
      <p:ext uri="{BB962C8B-B14F-4D97-AF65-F5344CB8AC3E}">
        <p14:creationId xmlns:p14="http://schemas.microsoft.com/office/powerpoint/2010/main" val="748880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1005893" y="511628"/>
            <a:ext cx="5307821" cy="5834743"/>
          </a:xfrm>
          <a:prstGeom prst="roundRect">
            <a:avLst>
              <a:gd name="adj" fmla="val 0"/>
            </a:avLst>
          </a:prstGeom>
          <a:noFill/>
        </p:spPr>
        <p:txBody>
          <a:bodyPr rtlCol="0" anchor="ctr">
            <a:noAutofit/>
          </a:bodyPr>
          <a:lstStyle>
            <a:lvl1pPr marL="0" indent="0" algn="ctr">
              <a:buNone/>
              <a:defRPr sz="1200"/>
            </a:lvl1pPr>
          </a:lstStyle>
          <a:p>
            <a:pPr lvl="0"/>
            <a:endParaRPr lang="en-US" noProof="0"/>
          </a:p>
        </p:txBody>
      </p:sp>
    </p:spTree>
    <p:extLst>
      <p:ext uri="{BB962C8B-B14F-4D97-AF65-F5344CB8AC3E}">
        <p14:creationId xmlns:p14="http://schemas.microsoft.com/office/powerpoint/2010/main" val="2184119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488420" y="1703651"/>
            <a:ext cx="5506062" cy="3450698"/>
          </a:xfrm>
          <a:prstGeom prst="rect">
            <a:avLst/>
          </a:prstGeom>
          <a:noFill/>
        </p:spPr>
        <p:txBody>
          <a:bodyPr rtlCol="0">
            <a:normAutofit/>
          </a:bodyPr>
          <a:lstStyle>
            <a:lvl1pPr marL="0" indent="0">
              <a:buNone/>
              <a:defRPr lang="en-ID" dirty="0"/>
            </a:lvl1pPr>
          </a:lstStyle>
          <a:p>
            <a:pPr lvl="0"/>
            <a:r>
              <a:rPr lang="en-US" noProof="0"/>
              <a:t>Click icon to add picture</a:t>
            </a:r>
            <a:endParaRPr lang="en-ID" noProof="0" dirty="0"/>
          </a:p>
        </p:txBody>
      </p:sp>
    </p:spTree>
    <p:extLst>
      <p:ext uri="{BB962C8B-B14F-4D97-AF65-F5344CB8AC3E}">
        <p14:creationId xmlns:p14="http://schemas.microsoft.com/office/powerpoint/2010/main" val="38982664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ID" smtClean="0"/>
          </a:p>
        </p:txBody>
      </p:sp>
      <p:sp>
        <p:nvSpPr>
          <p:cNvPr id="1027" name="Text Placeholder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D" smtClean="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775DCE0D-2920-43C8-98AE-43A25A51BC03}" type="datetimeFigureOut">
              <a:rPr lang="en-ID"/>
              <a:pPr>
                <a:defRPr/>
              </a:pPr>
              <a:t>12/13/2022</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534F476B-A9DD-4029-92AB-20ABBED38371}" type="slidenum">
              <a:rPr lang="en-ID"/>
              <a:pPr/>
              <a:t>‹#›</a:t>
            </a:fld>
            <a:endParaRPr lang="en-ID"/>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1" r:id="rId4"/>
    <p:sldLayoutId id="2147483692" r:id="rId5"/>
    <p:sldLayoutId id="2147483700" r:id="rId6"/>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defRPr>
      </a:lvl2pPr>
      <a:lvl3pPr algn="l" rtl="0" fontAlgn="base">
        <a:lnSpc>
          <a:spcPct val="90000"/>
        </a:lnSpc>
        <a:spcBef>
          <a:spcPct val="0"/>
        </a:spcBef>
        <a:spcAft>
          <a:spcPct val="0"/>
        </a:spcAft>
        <a:defRPr sz="4400">
          <a:solidFill>
            <a:schemeClr val="tx1"/>
          </a:solidFill>
          <a:latin typeface="Calibri Light" pitchFamily="34" charset="0"/>
        </a:defRPr>
      </a:lvl3pPr>
      <a:lvl4pPr algn="l" rtl="0" fontAlgn="base">
        <a:lnSpc>
          <a:spcPct val="90000"/>
        </a:lnSpc>
        <a:spcBef>
          <a:spcPct val="0"/>
        </a:spcBef>
        <a:spcAft>
          <a:spcPct val="0"/>
        </a:spcAft>
        <a:defRPr sz="4400">
          <a:solidFill>
            <a:schemeClr val="tx1"/>
          </a:solidFill>
          <a:latin typeface="Calibri Light" pitchFamily="34" charset="0"/>
        </a:defRPr>
      </a:lvl4pPr>
      <a:lvl5pPr algn="l" rtl="0" fontAlgn="base">
        <a:lnSpc>
          <a:spcPct val="90000"/>
        </a:lnSpc>
        <a:spcBef>
          <a:spcPct val="0"/>
        </a:spcBef>
        <a:spcAft>
          <a:spcPct val="0"/>
        </a:spcAft>
        <a:defRPr sz="44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fontAlgn="base">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2.png"/><Relationship Id="rId4" Type="http://schemas.openxmlformats.org/officeDocument/2006/relationships/oleObject" Target="../embeddings/Microsoft_Excel_Chart1.xls"/></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0"/>
            <a:ext cx="12192000" cy="6858000"/>
          </a:xfrm>
          <a:prstGeom prst="rect">
            <a:avLst/>
          </a:prstGeom>
          <a:gradFill flip="none" rotWithShape="1">
            <a:gsLst>
              <a:gs pos="0">
                <a:srgbClr val="014F4F">
                  <a:alpha val="35000"/>
                  <a:lumMod val="0"/>
                </a:srgbClr>
              </a:gs>
              <a:gs pos="100000">
                <a:srgbClr val="069B9D">
                  <a:alpha val="65000"/>
                  <a:lumMod val="80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
        <p:nvSpPr>
          <p:cNvPr id="21507" name="TextBox 3"/>
          <p:cNvSpPr txBox="1">
            <a:spLocks noChangeArrowheads="1"/>
          </p:cNvSpPr>
          <p:nvPr/>
        </p:nvSpPr>
        <p:spPr bwMode="auto">
          <a:xfrm>
            <a:off x="2914650" y="2716213"/>
            <a:ext cx="636270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r>
              <a:rPr lang="en-GB" sz="8800" b="1">
                <a:solidFill>
                  <a:schemeClr val="bg1"/>
                </a:solidFill>
                <a:latin typeface="Montserrat ExtraBold" pitchFamily="2" charset="0"/>
              </a:rPr>
              <a:t>CLOPPER</a:t>
            </a:r>
            <a:endParaRPr lang="en-US" sz="8800" b="1">
              <a:solidFill>
                <a:schemeClr val="bg1"/>
              </a:solidFill>
              <a:latin typeface="Montserrat ExtraBold" pitchFamily="2" charset="0"/>
            </a:endParaRPr>
          </a:p>
        </p:txBody>
      </p:sp>
      <p:sp>
        <p:nvSpPr>
          <p:cNvPr id="9" name="TextBox 8"/>
          <p:cNvSpPr txBox="1"/>
          <p:nvPr/>
        </p:nvSpPr>
        <p:spPr>
          <a:xfrm>
            <a:off x="3935413" y="4162425"/>
            <a:ext cx="4321175" cy="369888"/>
          </a:xfrm>
          <a:prstGeom prst="rect">
            <a:avLst/>
          </a:prstGeom>
          <a:noFill/>
        </p:spPr>
        <p:txBody>
          <a:bodyPr>
            <a:spAutoFit/>
          </a:bodyPr>
          <a:lstStyle/>
          <a:p>
            <a:pPr algn="ctr" eaLnBrk="1" fontAlgn="auto" hangingPunct="1">
              <a:spcBef>
                <a:spcPts val="0"/>
              </a:spcBef>
              <a:spcAft>
                <a:spcPts val="0"/>
              </a:spcAft>
              <a:defRPr/>
            </a:pPr>
            <a:r>
              <a:rPr lang="en-GB" spc="300" dirty="0">
                <a:solidFill>
                  <a:schemeClr val="bg1"/>
                </a:solidFill>
                <a:latin typeface="Montserrat Light" panose="00000400000000000000" pitchFamily="50" charset="0"/>
              </a:rPr>
              <a:t>Business Presentation</a:t>
            </a:r>
            <a:endParaRPr lang="en-US" spc="300" dirty="0">
              <a:solidFill>
                <a:schemeClr val="bg1"/>
              </a:solidFill>
              <a:latin typeface="Montserrat Light" panose="00000400000000000000" pitchFamily="50" charset="0"/>
            </a:endParaRPr>
          </a:p>
        </p:txBody>
      </p:sp>
      <p:sp>
        <p:nvSpPr>
          <p:cNvPr id="21509" name="TextBox 9"/>
          <p:cNvSpPr txBox="1">
            <a:spLocks noChangeArrowheads="1"/>
          </p:cNvSpPr>
          <p:nvPr/>
        </p:nvSpPr>
        <p:spPr bwMode="auto">
          <a:xfrm>
            <a:off x="555625" y="5813425"/>
            <a:ext cx="2079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defRPr>
                <a:solidFill>
                  <a:schemeClr val="tx1"/>
                </a:solidFill>
                <a:latin typeface="Calibri" pitchFamily="34" charset="0"/>
              </a:defRPr>
            </a:lvl6pPr>
            <a:lvl7pPr fontAlgn="base">
              <a:spcAft>
                <a:spcPct val="0"/>
              </a:spcAft>
              <a:defRPr>
                <a:solidFill>
                  <a:schemeClr val="tx1"/>
                </a:solidFill>
                <a:latin typeface="Calibri" pitchFamily="34" charset="0"/>
              </a:defRPr>
            </a:lvl7pPr>
            <a:lvl8pPr fontAlgn="base">
              <a:spcAft>
                <a:spcPct val="0"/>
              </a:spcAft>
              <a:defRPr>
                <a:solidFill>
                  <a:schemeClr val="tx1"/>
                </a:solidFill>
                <a:latin typeface="Calibri" pitchFamily="34" charset="0"/>
              </a:defRPr>
            </a:lvl8pPr>
            <a:lvl9pPr fontAlgn="base">
              <a:spcAft>
                <a:spcPct val="0"/>
              </a:spcAft>
              <a:defRPr>
                <a:solidFill>
                  <a:schemeClr val="tx1"/>
                </a:solidFill>
                <a:latin typeface="Calibri" pitchFamily="34" charset="0"/>
              </a:defRPr>
            </a:lvl9pPr>
          </a:lstStyle>
          <a:p>
            <a:pPr eaLnBrk="1" hangingPunct="1"/>
            <a:r>
              <a:rPr lang="en-US" altLang="en-US" sz="1200">
                <a:solidFill>
                  <a:schemeClr val="bg1"/>
                </a:solidFill>
                <a:latin typeface="Lato" pitchFamily="34" charset="0"/>
                <a:ea typeface="Lato" pitchFamily="34" charset="0"/>
                <a:cs typeface="Lato" pitchFamily="34" charset="0"/>
              </a:rPr>
              <a:t>Preseted by:</a:t>
            </a:r>
          </a:p>
        </p:txBody>
      </p:sp>
      <p:sp>
        <p:nvSpPr>
          <p:cNvPr id="21510" name="TextBox 10"/>
          <p:cNvSpPr txBox="1">
            <a:spLocks noChangeArrowheads="1"/>
          </p:cNvSpPr>
          <p:nvPr/>
        </p:nvSpPr>
        <p:spPr bwMode="auto">
          <a:xfrm>
            <a:off x="555625" y="6034088"/>
            <a:ext cx="2079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defRPr>
                <a:solidFill>
                  <a:schemeClr val="tx1"/>
                </a:solidFill>
                <a:latin typeface="Calibri" pitchFamily="34" charset="0"/>
              </a:defRPr>
            </a:lvl6pPr>
            <a:lvl7pPr fontAlgn="base">
              <a:spcAft>
                <a:spcPct val="0"/>
              </a:spcAft>
              <a:defRPr>
                <a:solidFill>
                  <a:schemeClr val="tx1"/>
                </a:solidFill>
                <a:latin typeface="Calibri" pitchFamily="34" charset="0"/>
              </a:defRPr>
            </a:lvl7pPr>
            <a:lvl8pPr fontAlgn="base">
              <a:spcAft>
                <a:spcPct val="0"/>
              </a:spcAft>
              <a:defRPr>
                <a:solidFill>
                  <a:schemeClr val="tx1"/>
                </a:solidFill>
                <a:latin typeface="Calibri" pitchFamily="34" charset="0"/>
              </a:defRPr>
            </a:lvl8pPr>
            <a:lvl9pPr fontAlgn="base">
              <a:spcAft>
                <a:spcPct val="0"/>
              </a:spcAft>
              <a:defRPr>
                <a:solidFill>
                  <a:schemeClr val="tx1"/>
                </a:solidFill>
                <a:latin typeface="Calibri" pitchFamily="34" charset="0"/>
              </a:defRPr>
            </a:lvl9pPr>
          </a:lstStyle>
          <a:p>
            <a:pPr eaLnBrk="1" hangingPunct="1"/>
            <a:r>
              <a:rPr lang="en-US" altLang="en-US" sz="1200" b="1">
                <a:solidFill>
                  <a:schemeClr val="bg1"/>
                </a:solidFill>
                <a:latin typeface="Montserrat Medium" pitchFamily="2" charset="0"/>
              </a:rPr>
              <a:t>Creavora</a:t>
            </a:r>
          </a:p>
        </p:txBody>
      </p:sp>
      <p:cxnSp>
        <p:nvCxnSpPr>
          <p:cNvPr id="18" name="Straight Connector 17"/>
          <p:cNvCxnSpPr>
            <a:cxnSpLocks/>
          </p:cNvCxnSpPr>
          <p:nvPr/>
        </p:nvCxnSpPr>
        <p:spPr>
          <a:xfrm>
            <a:off x="1828800" y="6227763"/>
            <a:ext cx="8534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512" name="Picture Placeholder 2"/>
          <p:cNvSpPr>
            <a:spLocks noGrp="1" noChangeArrowheads="1" noTextEdit="1"/>
          </p:cNvSpPr>
          <p:nvPr>
            <p:ph type="pic" sz="quarter" idx="11"/>
          </p:nvPr>
        </p:nvSpPr>
        <p:spPr>
          <a:xfrm>
            <a:off x="0" y="0"/>
            <a:ext cx="12192000" cy="6858000"/>
          </a:xfrm>
        </p:spPr>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747"/>
          <p:cNvSpPr/>
          <p:nvPr/>
        </p:nvSpPr>
        <p:spPr>
          <a:xfrm>
            <a:off x="10623550" y="3816350"/>
            <a:ext cx="298450" cy="92075"/>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3" name="Shape 4748"/>
          <p:cNvSpPr/>
          <p:nvPr/>
        </p:nvSpPr>
        <p:spPr>
          <a:xfrm>
            <a:off x="10120313" y="3775075"/>
            <a:ext cx="292100" cy="174625"/>
          </a:xfrm>
          <a:custGeom>
            <a:avLst/>
            <a:gdLst/>
            <a:ahLst/>
            <a:cxnLst/>
            <a:rect l="0" t="0" r="0" b="0"/>
            <a:pathLst>
              <a:path w="120000" h="120000" extrusionOk="0">
                <a:moveTo>
                  <a:pt x="114088" y="68144"/>
                </a:moveTo>
                <a:lnTo>
                  <a:pt x="114088" y="68144"/>
                </a:lnTo>
                <a:cubicBezTo>
                  <a:pt x="39014" y="68144"/>
                  <a:pt x="39014" y="68144"/>
                  <a:pt x="39014" y="68144"/>
                </a:cubicBezTo>
                <a:cubicBezTo>
                  <a:pt x="36256" y="68144"/>
                  <a:pt x="33300" y="65817"/>
                  <a:pt x="33300" y="58504"/>
                </a:cubicBezTo>
                <a:cubicBezTo>
                  <a:pt x="33300" y="53850"/>
                  <a:pt x="36256" y="49196"/>
                  <a:pt x="39014" y="49196"/>
                </a:cubicBezTo>
                <a:cubicBezTo>
                  <a:pt x="114088" y="49196"/>
                  <a:pt x="114088" y="49196"/>
                  <a:pt x="114088" y="49196"/>
                </a:cubicBezTo>
                <a:cubicBezTo>
                  <a:pt x="117044" y="49196"/>
                  <a:pt x="119802" y="53850"/>
                  <a:pt x="119802" y="58504"/>
                </a:cubicBezTo>
                <a:cubicBezTo>
                  <a:pt x="119802" y="65817"/>
                  <a:pt x="117044" y="68144"/>
                  <a:pt x="114088" y="68144"/>
                </a:cubicBezTo>
                <a:close/>
                <a:moveTo>
                  <a:pt x="114088" y="18614"/>
                </a:moveTo>
                <a:lnTo>
                  <a:pt x="114088" y="18614"/>
                </a:lnTo>
                <a:cubicBezTo>
                  <a:pt x="39014" y="18614"/>
                  <a:pt x="39014" y="18614"/>
                  <a:pt x="39014" y="18614"/>
                </a:cubicBezTo>
                <a:cubicBezTo>
                  <a:pt x="36256" y="18614"/>
                  <a:pt x="33300" y="13961"/>
                  <a:pt x="33300" y="9307"/>
                </a:cubicBezTo>
                <a:cubicBezTo>
                  <a:pt x="33300" y="4653"/>
                  <a:pt x="36256" y="0"/>
                  <a:pt x="39014" y="0"/>
                </a:cubicBezTo>
                <a:cubicBezTo>
                  <a:pt x="114088" y="0"/>
                  <a:pt x="114088" y="0"/>
                  <a:pt x="114088" y="0"/>
                </a:cubicBezTo>
                <a:cubicBezTo>
                  <a:pt x="117044" y="0"/>
                  <a:pt x="119802" y="4653"/>
                  <a:pt x="119802" y="9307"/>
                </a:cubicBezTo>
                <a:cubicBezTo>
                  <a:pt x="119802" y="13961"/>
                  <a:pt x="117044" y="18614"/>
                  <a:pt x="114088" y="18614"/>
                </a:cubicBezTo>
                <a:close/>
                <a:moveTo>
                  <a:pt x="16748" y="119667"/>
                </a:moveTo>
                <a:lnTo>
                  <a:pt x="16748" y="119667"/>
                </a:lnTo>
                <a:cubicBezTo>
                  <a:pt x="5517" y="119667"/>
                  <a:pt x="5517" y="119667"/>
                  <a:pt x="5517" y="119667"/>
                </a:cubicBezTo>
                <a:cubicBezTo>
                  <a:pt x="2758" y="119667"/>
                  <a:pt x="0" y="115013"/>
                  <a:pt x="0" y="110360"/>
                </a:cubicBezTo>
                <a:cubicBezTo>
                  <a:pt x="0" y="103379"/>
                  <a:pt x="2758" y="101052"/>
                  <a:pt x="5517" y="101052"/>
                </a:cubicBezTo>
                <a:cubicBezTo>
                  <a:pt x="16748" y="101052"/>
                  <a:pt x="16748" y="101052"/>
                  <a:pt x="16748" y="101052"/>
                </a:cubicBezTo>
                <a:cubicBezTo>
                  <a:pt x="20886" y="101052"/>
                  <a:pt x="22266" y="103379"/>
                  <a:pt x="22266" y="110360"/>
                </a:cubicBezTo>
                <a:cubicBezTo>
                  <a:pt x="22266" y="115013"/>
                  <a:pt x="20886" y="119667"/>
                  <a:pt x="16748" y="119667"/>
                </a:cubicBezTo>
                <a:close/>
                <a:moveTo>
                  <a:pt x="16748" y="68144"/>
                </a:moveTo>
                <a:lnTo>
                  <a:pt x="16748" y="68144"/>
                </a:lnTo>
                <a:cubicBezTo>
                  <a:pt x="5517" y="68144"/>
                  <a:pt x="5517" y="68144"/>
                  <a:pt x="5517" y="68144"/>
                </a:cubicBezTo>
                <a:cubicBezTo>
                  <a:pt x="2758" y="68144"/>
                  <a:pt x="0" y="65817"/>
                  <a:pt x="0" y="58504"/>
                </a:cubicBezTo>
                <a:cubicBezTo>
                  <a:pt x="0" y="53850"/>
                  <a:pt x="2758" y="49196"/>
                  <a:pt x="5517" y="49196"/>
                </a:cubicBezTo>
                <a:cubicBezTo>
                  <a:pt x="16748" y="49196"/>
                  <a:pt x="16748" y="49196"/>
                  <a:pt x="16748" y="49196"/>
                </a:cubicBezTo>
                <a:cubicBezTo>
                  <a:pt x="20886" y="49196"/>
                  <a:pt x="22266" y="53850"/>
                  <a:pt x="22266" y="58504"/>
                </a:cubicBezTo>
                <a:cubicBezTo>
                  <a:pt x="22266" y="65817"/>
                  <a:pt x="20886" y="68144"/>
                  <a:pt x="16748" y="68144"/>
                </a:cubicBezTo>
                <a:close/>
                <a:moveTo>
                  <a:pt x="16748" y="18614"/>
                </a:moveTo>
                <a:lnTo>
                  <a:pt x="16748" y="18614"/>
                </a:lnTo>
                <a:cubicBezTo>
                  <a:pt x="5517" y="18614"/>
                  <a:pt x="5517" y="18614"/>
                  <a:pt x="5517" y="18614"/>
                </a:cubicBezTo>
                <a:cubicBezTo>
                  <a:pt x="2758" y="18614"/>
                  <a:pt x="0" y="13961"/>
                  <a:pt x="0" y="9307"/>
                </a:cubicBezTo>
                <a:cubicBezTo>
                  <a:pt x="0" y="4653"/>
                  <a:pt x="2758" y="0"/>
                  <a:pt x="5517" y="0"/>
                </a:cubicBezTo>
                <a:cubicBezTo>
                  <a:pt x="16748" y="0"/>
                  <a:pt x="16748" y="0"/>
                  <a:pt x="16748" y="0"/>
                </a:cubicBezTo>
                <a:cubicBezTo>
                  <a:pt x="20886" y="0"/>
                  <a:pt x="22266" y="4653"/>
                  <a:pt x="22266" y="9307"/>
                </a:cubicBezTo>
                <a:cubicBezTo>
                  <a:pt x="22266" y="13961"/>
                  <a:pt x="20886" y="18614"/>
                  <a:pt x="16748" y="18614"/>
                </a:cubicBezTo>
                <a:close/>
                <a:moveTo>
                  <a:pt x="39014" y="119667"/>
                </a:moveTo>
                <a:lnTo>
                  <a:pt x="39014" y="119667"/>
                </a:lnTo>
                <a:cubicBezTo>
                  <a:pt x="36256" y="119667"/>
                  <a:pt x="33300" y="115013"/>
                  <a:pt x="33300" y="110360"/>
                </a:cubicBezTo>
                <a:cubicBezTo>
                  <a:pt x="33300" y="103379"/>
                  <a:pt x="36256" y="101052"/>
                  <a:pt x="39014" y="101052"/>
                </a:cubicBezTo>
                <a:cubicBezTo>
                  <a:pt x="114088" y="101052"/>
                  <a:pt x="114088" y="101052"/>
                  <a:pt x="114088" y="101052"/>
                </a:cubicBezTo>
                <a:cubicBezTo>
                  <a:pt x="117044" y="101052"/>
                  <a:pt x="119802" y="103379"/>
                  <a:pt x="119802" y="110360"/>
                </a:cubicBezTo>
                <a:cubicBezTo>
                  <a:pt x="119802" y="115013"/>
                  <a:pt x="117044" y="119667"/>
                  <a:pt x="114088" y="119667"/>
                </a:cubicBezTo>
                <a:cubicBezTo>
                  <a:pt x="39014" y="119667"/>
                  <a:pt x="39014" y="119667"/>
                  <a:pt x="39014" y="119667"/>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 name="Shape 4749"/>
          <p:cNvSpPr/>
          <p:nvPr/>
        </p:nvSpPr>
        <p:spPr>
          <a:xfrm>
            <a:off x="10193338" y="4800600"/>
            <a:ext cx="290512" cy="173038"/>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 name="Shape 4750"/>
          <p:cNvSpPr/>
          <p:nvPr/>
        </p:nvSpPr>
        <p:spPr>
          <a:xfrm>
            <a:off x="10675938" y="4411663"/>
            <a:ext cx="228600" cy="55562"/>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 name="Shape 4751"/>
          <p:cNvSpPr/>
          <p:nvPr/>
        </p:nvSpPr>
        <p:spPr>
          <a:xfrm>
            <a:off x="10228263" y="4343400"/>
            <a:ext cx="111125" cy="190500"/>
          </a:xfrm>
          <a:custGeom>
            <a:avLst/>
            <a:gdLst/>
            <a:ahLst/>
            <a:cxnLst/>
            <a:rect l="0" t="0" r="0" b="0"/>
            <a:pathLst>
              <a:path w="120000" h="120000" extrusionOk="0">
                <a:moveTo>
                  <a:pt x="3684" y="14848"/>
                </a:moveTo>
                <a:lnTo>
                  <a:pt x="3684" y="14848"/>
                </a:lnTo>
                <a:cubicBezTo>
                  <a:pt x="82105" y="59696"/>
                  <a:pt x="82105" y="59696"/>
                  <a:pt x="82105" y="59696"/>
                </a:cubicBezTo>
                <a:cubicBezTo>
                  <a:pt x="3684" y="106969"/>
                  <a:pt x="3684" y="106969"/>
                  <a:pt x="3684" y="106969"/>
                </a:cubicBezTo>
                <a:cubicBezTo>
                  <a:pt x="0" y="106969"/>
                  <a:pt x="0" y="109090"/>
                  <a:pt x="0" y="111212"/>
                </a:cubicBezTo>
                <a:cubicBezTo>
                  <a:pt x="0" y="117575"/>
                  <a:pt x="7894" y="119696"/>
                  <a:pt x="15263" y="119696"/>
                </a:cubicBezTo>
                <a:cubicBezTo>
                  <a:pt x="18947" y="119696"/>
                  <a:pt x="22631" y="119696"/>
                  <a:pt x="26315" y="117575"/>
                </a:cubicBezTo>
                <a:cubicBezTo>
                  <a:pt x="115789" y="66363"/>
                  <a:pt x="115789" y="66363"/>
                  <a:pt x="115789" y="66363"/>
                </a:cubicBezTo>
                <a:cubicBezTo>
                  <a:pt x="119473" y="64242"/>
                  <a:pt x="119473" y="62121"/>
                  <a:pt x="119473" y="59696"/>
                </a:cubicBezTo>
                <a:cubicBezTo>
                  <a:pt x="119473" y="57575"/>
                  <a:pt x="119473" y="55454"/>
                  <a:pt x="115789" y="53333"/>
                </a:cubicBezTo>
                <a:cubicBezTo>
                  <a:pt x="26315" y="2121"/>
                  <a:pt x="26315" y="2121"/>
                  <a:pt x="26315" y="2121"/>
                </a:cubicBezTo>
                <a:cubicBezTo>
                  <a:pt x="22631" y="2121"/>
                  <a:pt x="18947" y="0"/>
                  <a:pt x="15263" y="0"/>
                </a:cubicBezTo>
                <a:cubicBezTo>
                  <a:pt x="7894" y="0"/>
                  <a:pt x="0" y="4242"/>
                  <a:pt x="0" y="8484"/>
                </a:cubicBezTo>
                <a:cubicBezTo>
                  <a:pt x="0" y="12727"/>
                  <a:pt x="3684" y="14848"/>
                  <a:pt x="3684" y="14848"/>
                </a:cubicBezTo>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 name="Shape 4752"/>
          <p:cNvSpPr/>
          <p:nvPr/>
        </p:nvSpPr>
        <p:spPr>
          <a:xfrm>
            <a:off x="10669588" y="3267075"/>
            <a:ext cx="111125"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 name="Shape 4753"/>
          <p:cNvSpPr/>
          <p:nvPr/>
        </p:nvSpPr>
        <p:spPr>
          <a:xfrm>
            <a:off x="10120313" y="3306763"/>
            <a:ext cx="190500" cy="109537"/>
          </a:xfrm>
          <a:custGeom>
            <a:avLst/>
            <a:gdLst/>
            <a:ahLst/>
            <a:cxnLst/>
            <a:rect l="0" t="0" r="0" b="0"/>
            <a:pathLst>
              <a:path w="120000" h="120000" extrusionOk="0">
                <a:moveTo>
                  <a:pt x="15113" y="115789"/>
                </a:moveTo>
                <a:lnTo>
                  <a:pt x="15113" y="115789"/>
                </a:lnTo>
                <a:cubicBezTo>
                  <a:pt x="59848" y="37368"/>
                  <a:pt x="59848" y="37368"/>
                  <a:pt x="59848" y="37368"/>
                </a:cubicBezTo>
                <a:cubicBezTo>
                  <a:pt x="107002" y="115789"/>
                  <a:pt x="107002" y="115789"/>
                  <a:pt x="107002" y="115789"/>
                </a:cubicBezTo>
                <a:cubicBezTo>
                  <a:pt x="107002" y="119473"/>
                  <a:pt x="109118" y="119473"/>
                  <a:pt x="111234" y="119473"/>
                </a:cubicBezTo>
                <a:cubicBezTo>
                  <a:pt x="117581" y="119473"/>
                  <a:pt x="119697" y="115789"/>
                  <a:pt x="119697" y="104210"/>
                </a:cubicBezTo>
                <a:cubicBezTo>
                  <a:pt x="119697" y="100526"/>
                  <a:pt x="119697" y="96842"/>
                  <a:pt x="117581" y="96842"/>
                </a:cubicBezTo>
                <a:cubicBezTo>
                  <a:pt x="66498" y="7894"/>
                  <a:pt x="66498" y="7894"/>
                  <a:pt x="66498" y="7894"/>
                </a:cubicBezTo>
                <a:cubicBezTo>
                  <a:pt x="64382" y="4210"/>
                  <a:pt x="61964" y="0"/>
                  <a:pt x="59848" y="0"/>
                </a:cubicBezTo>
                <a:cubicBezTo>
                  <a:pt x="57732" y="0"/>
                  <a:pt x="55617" y="4210"/>
                  <a:pt x="53501" y="7894"/>
                </a:cubicBezTo>
                <a:cubicBezTo>
                  <a:pt x="2418" y="96842"/>
                  <a:pt x="2418" y="96842"/>
                  <a:pt x="2418" y="96842"/>
                </a:cubicBezTo>
                <a:cubicBezTo>
                  <a:pt x="2418" y="96842"/>
                  <a:pt x="0" y="100526"/>
                  <a:pt x="0" y="104210"/>
                </a:cubicBezTo>
                <a:cubicBezTo>
                  <a:pt x="0" y="115789"/>
                  <a:pt x="4534" y="119473"/>
                  <a:pt x="8765" y="119473"/>
                </a:cubicBezTo>
                <a:cubicBezTo>
                  <a:pt x="12997" y="119473"/>
                  <a:pt x="15113" y="119473"/>
                  <a:pt x="15113" y="115789"/>
                </a:cubicBezTo>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 name="Shape 4754"/>
          <p:cNvSpPr/>
          <p:nvPr/>
        </p:nvSpPr>
        <p:spPr>
          <a:xfrm>
            <a:off x="9615488" y="3306763"/>
            <a:ext cx="190500" cy="10953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 name="Shape 4755"/>
          <p:cNvSpPr/>
          <p:nvPr/>
        </p:nvSpPr>
        <p:spPr>
          <a:xfrm>
            <a:off x="9128125" y="3287713"/>
            <a:ext cx="152400" cy="152400"/>
          </a:xfrm>
          <a:custGeom>
            <a:avLst/>
            <a:gdLst/>
            <a:ahLst/>
            <a:cxnLst/>
            <a:rect l="0" t="0" r="0" b="0"/>
            <a:pathLst>
              <a:path w="120000" h="120000" extrusionOk="0">
                <a:moveTo>
                  <a:pt x="116990" y="15799"/>
                </a:moveTo>
                <a:lnTo>
                  <a:pt x="116990" y="15799"/>
                </a:lnTo>
                <a:cubicBezTo>
                  <a:pt x="74482" y="58307"/>
                  <a:pt x="74482" y="58307"/>
                  <a:pt x="74482" y="58307"/>
                </a:cubicBezTo>
                <a:cubicBezTo>
                  <a:pt x="116990" y="101191"/>
                  <a:pt x="116990" y="101191"/>
                  <a:pt x="116990" y="101191"/>
                </a:cubicBezTo>
                <a:cubicBezTo>
                  <a:pt x="119623" y="103824"/>
                  <a:pt x="119623" y="106457"/>
                  <a:pt x="119623" y="109090"/>
                </a:cubicBezTo>
                <a:cubicBezTo>
                  <a:pt x="119623" y="114357"/>
                  <a:pt x="116990" y="119623"/>
                  <a:pt x="108714" y="119623"/>
                </a:cubicBezTo>
                <a:cubicBezTo>
                  <a:pt x="106081" y="119623"/>
                  <a:pt x="103448" y="119623"/>
                  <a:pt x="103448" y="116990"/>
                </a:cubicBezTo>
                <a:cubicBezTo>
                  <a:pt x="60940" y="74482"/>
                  <a:pt x="60940" y="74482"/>
                  <a:pt x="60940" y="74482"/>
                </a:cubicBezTo>
                <a:cubicBezTo>
                  <a:pt x="18432" y="116990"/>
                  <a:pt x="18432" y="116990"/>
                  <a:pt x="18432" y="116990"/>
                </a:cubicBezTo>
                <a:cubicBezTo>
                  <a:pt x="15799" y="119623"/>
                  <a:pt x="13166" y="119623"/>
                  <a:pt x="10532" y="119623"/>
                </a:cubicBezTo>
                <a:cubicBezTo>
                  <a:pt x="5266" y="119623"/>
                  <a:pt x="0" y="114357"/>
                  <a:pt x="0" y="109090"/>
                </a:cubicBezTo>
                <a:cubicBezTo>
                  <a:pt x="0" y="106457"/>
                  <a:pt x="0" y="103824"/>
                  <a:pt x="2633" y="101191"/>
                </a:cubicBezTo>
                <a:cubicBezTo>
                  <a:pt x="45141" y="58307"/>
                  <a:pt x="45141" y="58307"/>
                  <a:pt x="45141" y="58307"/>
                </a:cubicBezTo>
                <a:cubicBezTo>
                  <a:pt x="2633" y="15799"/>
                  <a:pt x="2633" y="15799"/>
                  <a:pt x="2633" y="15799"/>
                </a:cubicBezTo>
                <a:cubicBezTo>
                  <a:pt x="0" y="15799"/>
                  <a:pt x="0" y="13166"/>
                  <a:pt x="0" y="10532"/>
                </a:cubicBezTo>
                <a:cubicBezTo>
                  <a:pt x="0" y="2633"/>
                  <a:pt x="5266" y="0"/>
                  <a:pt x="10532" y="0"/>
                </a:cubicBezTo>
                <a:cubicBezTo>
                  <a:pt x="13166" y="0"/>
                  <a:pt x="15799" y="0"/>
                  <a:pt x="18432" y="2633"/>
                </a:cubicBezTo>
                <a:cubicBezTo>
                  <a:pt x="60940" y="45141"/>
                  <a:pt x="60940" y="45141"/>
                  <a:pt x="60940" y="45141"/>
                </a:cubicBezTo>
                <a:cubicBezTo>
                  <a:pt x="103448" y="2633"/>
                  <a:pt x="103448" y="2633"/>
                  <a:pt x="103448" y="2633"/>
                </a:cubicBezTo>
                <a:cubicBezTo>
                  <a:pt x="103448" y="0"/>
                  <a:pt x="106081" y="0"/>
                  <a:pt x="108714" y="0"/>
                </a:cubicBezTo>
                <a:cubicBezTo>
                  <a:pt x="116990" y="0"/>
                  <a:pt x="119623" y="2633"/>
                  <a:pt x="119623" y="10532"/>
                </a:cubicBezTo>
                <a:cubicBezTo>
                  <a:pt x="119623" y="13166"/>
                  <a:pt x="119623" y="15799"/>
                  <a:pt x="116990" y="15799"/>
                </a:cubicBezTo>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 name="Shape 4756"/>
          <p:cNvSpPr/>
          <p:nvPr/>
        </p:nvSpPr>
        <p:spPr>
          <a:xfrm>
            <a:off x="8601075" y="3300413"/>
            <a:ext cx="190500" cy="12858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 name="Shape 4757"/>
          <p:cNvSpPr/>
          <p:nvPr/>
        </p:nvSpPr>
        <p:spPr>
          <a:xfrm>
            <a:off x="8086725" y="3346450"/>
            <a:ext cx="211138" cy="28575"/>
          </a:xfrm>
          <a:custGeom>
            <a:avLst/>
            <a:gdLst/>
            <a:ahLst/>
            <a:cxnLst/>
            <a:rect l="0" t="0" r="0" b="0"/>
            <a:pathLst>
              <a:path w="120000" h="120000" extrusionOk="0">
                <a:moveTo>
                  <a:pt x="112072" y="117931"/>
                </a:moveTo>
                <a:lnTo>
                  <a:pt x="112072" y="117931"/>
                </a:lnTo>
                <a:cubicBezTo>
                  <a:pt x="67517" y="117931"/>
                  <a:pt x="67517" y="117931"/>
                  <a:pt x="67517" y="117931"/>
                </a:cubicBezTo>
                <a:cubicBezTo>
                  <a:pt x="52209" y="117931"/>
                  <a:pt x="52209" y="117931"/>
                  <a:pt x="52209" y="117931"/>
                </a:cubicBezTo>
                <a:cubicBezTo>
                  <a:pt x="7653" y="117931"/>
                  <a:pt x="7653" y="117931"/>
                  <a:pt x="7653" y="117931"/>
                </a:cubicBezTo>
                <a:cubicBezTo>
                  <a:pt x="3826" y="117931"/>
                  <a:pt x="0" y="103448"/>
                  <a:pt x="0" y="57931"/>
                </a:cubicBezTo>
                <a:cubicBezTo>
                  <a:pt x="0" y="28965"/>
                  <a:pt x="3826" y="0"/>
                  <a:pt x="7653" y="0"/>
                </a:cubicBezTo>
                <a:cubicBezTo>
                  <a:pt x="52209" y="0"/>
                  <a:pt x="52209" y="0"/>
                  <a:pt x="52209" y="0"/>
                </a:cubicBezTo>
                <a:cubicBezTo>
                  <a:pt x="67517" y="0"/>
                  <a:pt x="67517" y="0"/>
                  <a:pt x="67517" y="0"/>
                </a:cubicBezTo>
                <a:cubicBezTo>
                  <a:pt x="112072" y="0"/>
                  <a:pt x="112072" y="0"/>
                  <a:pt x="112072" y="0"/>
                </a:cubicBezTo>
                <a:cubicBezTo>
                  <a:pt x="115899" y="0"/>
                  <a:pt x="119726" y="28965"/>
                  <a:pt x="119726" y="57931"/>
                </a:cubicBezTo>
                <a:cubicBezTo>
                  <a:pt x="119726" y="103448"/>
                  <a:pt x="115899" y="117931"/>
                  <a:pt x="112072" y="117931"/>
                </a:cubicBezTo>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3" name="Shape 4758"/>
          <p:cNvSpPr/>
          <p:nvPr/>
        </p:nvSpPr>
        <p:spPr>
          <a:xfrm>
            <a:off x="7580313" y="3260725"/>
            <a:ext cx="207962" cy="206375"/>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4" name="Shape 4759"/>
          <p:cNvSpPr/>
          <p:nvPr/>
        </p:nvSpPr>
        <p:spPr>
          <a:xfrm>
            <a:off x="9702800" y="4745038"/>
            <a:ext cx="107950" cy="244475"/>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5" name="Shape 4760"/>
          <p:cNvSpPr/>
          <p:nvPr/>
        </p:nvSpPr>
        <p:spPr>
          <a:xfrm>
            <a:off x="9104313" y="4745038"/>
            <a:ext cx="292100" cy="29210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6" name="Shape 4761"/>
          <p:cNvSpPr/>
          <p:nvPr/>
        </p:nvSpPr>
        <p:spPr>
          <a:xfrm>
            <a:off x="8601075" y="4745038"/>
            <a:ext cx="288925"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7" name="Shape 4762"/>
          <p:cNvSpPr/>
          <p:nvPr/>
        </p:nvSpPr>
        <p:spPr>
          <a:xfrm>
            <a:off x="8124825" y="4759325"/>
            <a:ext cx="228600" cy="265113"/>
          </a:xfrm>
          <a:custGeom>
            <a:avLst/>
            <a:gdLst/>
            <a:ahLst/>
            <a:cxnLst/>
            <a:rect l="0" t="0" r="0" b="0"/>
            <a:pathLst>
              <a:path w="120000" h="120000" extrusionOk="0">
                <a:moveTo>
                  <a:pt x="112673" y="119782"/>
                </a:moveTo>
                <a:lnTo>
                  <a:pt x="112673" y="119782"/>
                </a:lnTo>
                <a:cubicBezTo>
                  <a:pt x="105347" y="119782"/>
                  <a:pt x="105347" y="119782"/>
                  <a:pt x="105347" y="119782"/>
                </a:cubicBezTo>
                <a:cubicBezTo>
                  <a:pt x="105347" y="0"/>
                  <a:pt x="105347" y="0"/>
                  <a:pt x="105347" y="0"/>
                </a:cubicBezTo>
                <a:cubicBezTo>
                  <a:pt x="112673" y="0"/>
                  <a:pt x="112673" y="0"/>
                  <a:pt x="112673" y="0"/>
                </a:cubicBezTo>
                <a:cubicBezTo>
                  <a:pt x="116210" y="0"/>
                  <a:pt x="119747" y="3043"/>
                  <a:pt x="119747" y="6086"/>
                </a:cubicBezTo>
                <a:cubicBezTo>
                  <a:pt x="119747" y="113695"/>
                  <a:pt x="119747" y="113695"/>
                  <a:pt x="119747" y="113695"/>
                </a:cubicBezTo>
                <a:cubicBezTo>
                  <a:pt x="119747" y="116739"/>
                  <a:pt x="116210" y="119782"/>
                  <a:pt x="112673" y="119782"/>
                </a:cubicBezTo>
                <a:close/>
                <a:moveTo>
                  <a:pt x="14400" y="113695"/>
                </a:moveTo>
                <a:lnTo>
                  <a:pt x="14400" y="113695"/>
                </a:lnTo>
                <a:cubicBezTo>
                  <a:pt x="14400" y="107608"/>
                  <a:pt x="14400" y="107608"/>
                  <a:pt x="14400" y="107608"/>
                </a:cubicBezTo>
                <a:cubicBezTo>
                  <a:pt x="26778" y="107608"/>
                  <a:pt x="26778" y="107608"/>
                  <a:pt x="26778" y="107608"/>
                </a:cubicBezTo>
                <a:cubicBezTo>
                  <a:pt x="34105" y="107608"/>
                  <a:pt x="41178" y="101304"/>
                  <a:pt x="41178" y="95217"/>
                </a:cubicBezTo>
                <a:cubicBezTo>
                  <a:pt x="41178" y="87608"/>
                  <a:pt x="34105" y="82826"/>
                  <a:pt x="26778" y="82826"/>
                </a:cubicBezTo>
                <a:cubicBezTo>
                  <a:pt x="14400" y="82826"/>
                  <a:pt x="14400" y="82826"/>
                  <a:pt x="14400" y="82826"/>
                </a:cubicBezTo>
                <a:cubicBezTo>
                  <a:pt x="14400" y="72173"/>
                  <a:pt x="14400" y="72173"/>
                  <a:pt x="14400" y="72173"/>
                </a:cubicBezTo>
                <a:cubicBezTo>
                  <a:pt x="26778" y="72173"/>
                  <a:pt x="26778" y="72173"/>
                  <a:pt x="26778" y="72173"/>
                </a:cubicBezTo>
                <a:cubicBezTo>
                  <a:pt x="34105" y="72173"/>
                  <a:pt x="41178" y="66086"/>
                  <a:pt x="41178" y="59782"/>
                </a:cubicBezTo>
                <a:cubicBezTo>
                  <a:pt x="41178" y="53695"/>
                  <a:pt x="34105" y="47608"/>
                  <a:pt x="26778" y="47608"/>
                </a:cubicBezTo>
                <a:cubicBezTo>
                  <a:pt x="14400" y="47608"/>
                  <a:pt x="14400" y="47608"/>
                  <a:pt x="14400" y="47608"/>
                </a:cubicBezTo>
                <a:cubicBezTo>
                  <a:pt x="14400" y="36739"/>
                  <a:pt x="14400" y="36739"/>
                  <a:pt x="14400" y="36739"/>
                </a:cubicBezTo>
                <a:cubicBezTo>
                  <a:pt x="26778" y="36739"/>
                  <a:pt x="26778" y="36739"/>
                  <a:pt x="26778" y="36739"/>
                </a:cubicBezTo>
                <a:cubicBezTo>
                  <a:pt x="34105" y="36739"/>
                  <a:pt x="41178" y="32173"/>
                  <a:pt x="41178" y="24565"/>
                </a:cubicBezTo>
                <a:cubicBezTo>
                  <a:pt x="41178" y="18478"/>
                  <a:pt x="34105" y="12173"/>
                  <a:pt x="26778" y="12173"/>
                </a:cubicBezTo>
                <a:cubicBezTo>
                  <a:pt x="14400" y="12173"/>
                  <a:pt x="14400" y="12173"/>
                  <a:pt x="14400" y="12173"/>
                </a:cubicBezTo>
                <a:cubicBezTo>
                  <a:pt x="14400" y="6086"/>
                  <a:pt x="14400" y="6086"/>
                  <a:pt x="14400" y="6086"/>
                </a:cubicBezTo>
                <a:cubicBezTo>
                  <a:pt x="14400" y="3043"/>
                  <a:pt x="17936" y="0"/>
                  <a:pt x="21473" y="0"/>
                </a:cubicBezTo>
                <a:cubicBezTo>
                  <a:pt x="98273" y="0"/>
                  <a:pt x="98273" y="0"/>
                  <a:pt x="98273" y="0"/>
                </a:cubicBezTo>
                <a:cubicBezTo>
                  <a:pt x="98273" y="119782"/>
                  <a:pt x="98273" y="119782"/>
                  <a:pt x="98273" y="119782"/>
                </a:cubicBezTo>
                <a:cubicBezTo>
                  <a:pt x="21473" y="119782"/>
                  <a:pt x="21473" y="119782"/>
                  <a:pt x="21473" y="119782"/>
                </a:cubicBezTo>
                <a:cubicBezTo>
                  <a:pt x="17936" y="119782"/>
                  <a:pt x="14400" y="116739"/>
                  <a:pt x="14400" y="113695"/>
                </a:cubicBezTo>
                <a:close/>
                <a:moveTo>
                  <a:pt x="34105" y="24565"/>
                </a:moveTo>
                <a:lnTo>
                  <a:pt x="34105" y="24565"/>
                </a:lnTo>
                <a:cubicBezTo>
                  <a:pt x="34105" y="29130"/>
                  <a:pt x="30315" y="30652"/>
                  <a:pt x="26778" y="30652"/>
                </a:cubicBezTo>
                <a:cubicBezTo>
                  <a:pt x="7326" y="30652"/>
                  <a:pt x="7326" y="30652"/>
                  <a:pt x="7326" y="30652"/>
                </a:cubicBezTo>
                <a:cubicBezTo>
                  <a:pt x="3789" y="30652"/>
                  <a:pt x="0" y="29130"/>
                  <a:pt x="0" y="24565"/>
                </a:cubicBezTo>
                <a:cubicBezTo>
                  <a:pt x="0" y="21521"/>
                  <a:pt x="3789" y="18478"/>
                  <a:pt x="7326" y="18478"/>
                </a:cubicBezTo>
                <a:cubicBezTo>
                  <a:pt x="26778" y="18478"/>
                  <a:pt x="26778" y="18478"/>
                  <a:pt x="26778" y="18478"/>
                </a:cubicBezTo>
                <a:cubicBezTo>
                  <a:pt x="30315" y="18478"/>
                  <a:pt x="34105" y="21521"/>
                  <a:pt x="34105" y="24565"/>
                </a:cubicBezTo>
                <a:close/>
                <a:moveTo>
                  <a:pt x="7326" y="53695"/>
                </a:moveTo>
                <a:lnTo>
                  <a:pt x="7326" y="53695"/>
                </a:lnTo>
                <a:cubicBezTo>
                  <a:pt x="26778" y="53695"/>
                  <a:pt x="26778" y="53695"/>
                  <a:pt x="26778" y="53695"/>
                </a:cubicBezTo>
                <a:cubicBezTo>
                  <a:pt x="30315" y="53695"/>
                  <a:pt x="34105" y="56739"/>
                  <a:pt x="34105" y="59782"/>
                </a:cubicBezTo>
                <a:cubicBezTo>
                  <a:pt x="34105" y="63043"/>
                  <a:pt x="30315" y="66086"/>
                  <a:pt x="26778" y="66086"/>
                </a:cubicBezTo>
                <a:cubicBezTo>
                  <a:pt x="7326" y="66086"/>
                  <a:pt x="7326" y="66086"/>
                  <a:pt x="7326" y="66086"/>
                </a:cubicBezTo>
                <a:cubicBezTo>
                  <a:pt x="3789" y="66086"/>
                  <a:pt x="0" y="63043"/>
                  <a:pt x="0" y="59782"/>
                </a:cubicBezTo>
                <a:cubicBezTo>
                  <a:pt x="0" y="56739"/>
                  <a:pt x="3789" y="53695"/>
                  <a:pt x="7326" y="53695"/>
                </a:cubicBezTo>
                <a:close/>
                <a:moveTo>
                  <a:pt x="7326" y="89130"/>
                </a:moveTo>
                <a:lnTo>
                  <a:pt x="7326" y="89130"/>
                </a:lnTo>
                <a:cubicBezTo>
                  <a:pt x="26778" y="89130"/>
                  <a:pt x="26778" y="89130"/>
                  <a:pt x="26778" y="89130"/>
                </a:cubicBezTo>
                <a:cubicBezTo>
                  <a:pt x="30315" y="89130"/>
                  <a:pt x="34105" y="90652"/>
                  <a:pt x="34105" y="95217"/>
                </a:cubicBezTo>
                <a:cubicBezTo>
                  <a:pt x="34105" y="98260"/>
                  <a:pt x="30315" y="101304"/>
                  <a:pt x="26778" y="101304"/>
                </a:cubicBezTo>
                <a:cubicBezTo>
                  <a:pt x="7326" y="101304"/>
                  <a:pt x="7326" y="101304"/>
                  <a:pt x="7326" y="101304"/>
                </a:cubicBezTo>
                <a:cubicBezTo>
                  <a:pt x="3789" y="101304"/>
                  <a:pt x="0" y="98260"/>
                  <a:pt x="0" y="95217"/>
                </a:cubicBezTo>
                <a:cubicBezTo>
                  <a:pt x="0" y="90652"/>
                  <a:pt x="3789" y="89130"/>
                  <a:pt x="7326" y="89130"/>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8" name="Shape 4763"/>
          <p:cNvSpPr/>
          <p:nvPr/>
        </p:nvSpPr>
        <p:spPr>
          <a:xfrm>
            <a:off x="7632700" y="4754563"/>
            <a:ext cx="244475" cy="282575"/>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9" name="Shape 4764"/>
          <p:cNvSpPr/>
          <p:nvPr/>
        </p:nvSpPr>
        <p:spPr>
          <a:xfrm>
            <a:off x="10621963" y="2720975"/>
            <a:ext cx="244475" cy="28098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20" name="Shape 4765"/>
          <p:cNvSpPr/>
          <p:nvPr/>
        </p:nvSpPr>
        <p:spPr>
          <a:xfrm>
            <a:off x="10117138" y="2720975"/>
            <a:ext cx="246062" cy="274638"/>
          </a:xfrm>
          <a:custGeom>
            <a:avLst/>
            <a:gdLst/>
            <a:ahLst/>
            <a:cxnLst/>
            <a:rect l="0" t="0" r="0" b="0"/>
            <a:pathLst>
              <a:path w="120000" h="120000" extrusionOk="0">
                <a:moveTo>
                  <a:pt x="118117" y="94659"/>
                </a:moveTo>
                <a:lnTo>
                  <a:pt x="118117" y="94659"/>
                </a:lnTo>
                <a:cubicBezTo>
                  <a:pt x="109882" y="101989"/>
                  <a:pt x="109882" y="101989"/>
                  <a:pt x="109882" y="101989"/>
                </a:cubicBezTo>
                <a:cubicBezTo>
                  <a:pt x="118117" y="110994"/>
                  <a:pt x="118117" y="110994"/>
                  <a:pt x="118117" y="110994"/>
                </a:cubicBezTo>
                <a:cubicBezTo>
                  <a:pt x="119764" y="110994"/>
                  <a:pt x="119764" y="112460"/>
                  <a:pt x="119764" y="113926"/>
                </a:cubicBezTo>
                <a:cubicBezTo>
                  <a:pt x="119764" y="118324"/>
                  <a:pt x="116470" y="119790"/>
                  <a:pt x="113176" y="119790"/>
                </a:cubicBezTo>
                <a:cubicBezTo>
                  <a:pt x="111529" y="119790"/>
                  <a:pt x="109882" y="119790"/>
                  <a:pt x="108235" y="118324"/>
                </a:cubicBezTo>
                <a:cubicBezTo>
                  <a:pt x="99764" y="110994"/>
                  <a:pt x="99764" y="110994"/>
                  <a:pt x="99764" y="110994"/>
                </a:cubicBezTo>
                <a:cubicBezTo>
                  <a:pt x="91529" y="118324"/>
                  <a:pt x="91529" y="118324"/>
                  <a:pt x="91529" y="118324"/>
                </a:cubicBezTo>
                <a:cubicBezTo>
                  <a:pt x="89882" y="119790"/>
                  <a:pt x="88235" y="119790"/>
                  <a:pt x="86588" y="119790"/>
                </a:cubicBezTo>
                <a:cubicBezTo>
                  <a:pt x="83294" y="119790"/>
                  <a:pt x="80000" y="118324"/>
                  <a:pt x="80000" y="113926"/>
                </a:cubicBezTo>
                <a:cubicBezTo>
                  <a:pt x="80000" y="112460"/>
                  <a:pt x="80000" y="110994"/>
                  <a:pt x="81647" y="110994"/>
                </a:cubicBezTo>
                <a:cubicBezTo>
                  <a:pt x="89882" y="101989"/>
                  <a:pt x="89882" y="101989"/>
                  <a:pt x="89882" y="101989"/>
                </a:cubicBezTo>
                <a:cubicBezTo>
                  <a:pt x="81647" y="94659"/>
                  <a:pt x="81647" y="94659"/>
                  <a:pt x="81647" y="94659"/>
                </a:cubicBezTo>
                <a:cubicBezTo>
                  <a:pt x="80000" y="93193"/>
                  <a:pt x="80000" y="91727"/>
                  <a:pt x="80000" y="90261"/>
                </a:cubicBezTo>
                <a:cubicBezTo>
                  <a:pt x="80000" y="87329"/>
                  <a:pt x="83294" y="84397"/>
                  <a:pt x="86588" y="84397"/>
                </a:cubicBezTo>
                <a:cubicBezTo>
                  <a:pt x="88235" y="84397"/>
                  <a:pt x="89882" y="85863"/>
                  <a:pt x="91529" y="87329"/>
                </a:cubicBezTo>
                <a:cubicBezTo>
                  <a:pt x="99764" y="94659"/>
                  <a:pt x="99764" y="94659"/>
                  <a:pt x="99764" y="94659"/>
                </a:cubicBezTo>
                <a:cubicBezTo>
                  <a:pt x="108235" y="87329"/>
                  <a:pt x="108235" y="87329"/>
                  <a:pt x="108235" y="87329"/>
                </a:cubicBezTo>
                <a:cubicBezTo>
                  <a:pt x="109882" y="85863"/>
                  <a:pt x="111529" y="84397"/>
                  <a:pt x="113176" y="84397"/>
                </a:cubicBezTo>
                <a:cubicBezTo>
                  <a:pt x="116470" y="84397"/>
                  <a:pt x="119764" y="87329"/>
                  <a:pt x="119764" y="90261"/>
                </a:cubicBezTo>
                <a:cubicBezTo>
                  <a:pt x="119764" y="91727"/>
                  <a:pt x="119764" y="93193"/>
                  <a:pt x="118117" y="94659"/>
                </a:cubicBezTo>
                <a:close/>
                <a:moveTo>
                  <a:pt x="98117" y="84397"/>
                </a:moveTo>
                <a:lnTo>
                  <a:pt x="98117" y="84397"/>
                </a:lnTo>
                <a:cubicBezTo>
                  <a:pt x="96470" y="82722"/>
                  <a:pt x="96470" y="82722"/>
                  <a:pt x="96470" y="82722"/>
                </a:cubicBezTo>
                <a:cubicBezTo>
                  <a:pt x="93176" y="79790"/>
                  <a:pt x="89882" y="78324"/>
                  <a:pt x="86588" y="78324"/>
                </a:cubicBezTo>
                <a:cubicBezTo>
                  <a:pt x="80000" y="78324"/>
                  <a:pt x="73176" y="84397"/>
                  <a:pt x="73176" y="90261"/>
                </a:cubicBezTo>
                <a:cubicBezTo>
                  <a:pt x="73176" y="94659"/>
                  <a:pt x="74823" y="97591"/>
                  <a:pt x="76705" y="99057"/>
                </a:cubicBezTo>
                <a:cubicBezTo>
                  <a:pt x="81647" y="101989"/>
                  <a:pt x="81647" y="101989"/>
                  <a:pt x="81647" y="101989"/>
                </a:cubicBezTo>
                <a:cubicBezTo>
                  <a:pt x="76705" y="106596"/>
                  <a:pt x="76705" y="106596"/>
                  <a:pt x="76705" y="106596"/>
                </a:cubicBezTo>
                <a:cubicBezTo>
                  <a:pt x="74823" y="108062"/>
                  <a:pt x="73176" y="110994"/>
                  <a:pt x="73176" y="113926"/>
                </a:cubicBezTo>
                <a:cubicBezTo>
                  <a:pt x="68235" y="113926"/>
                  <a:pt x="68235" y="113926"/>
                  <a:pt x="68235" y="113926"/>
                </a:cubicBezTo>
                <a:cubicBezTo>
                  <a:pt x="6823" y="113926"/>
                  <a:pt x="6823" y="113926"/>
                  <a:pt x="6823" y="113926"/>
                </a:cubicBezTo>
                <a:cubicBezTo>
                  <a:pt x="3529" y="113926"/>
                  <a:pt x="0" y="112460"/>
                  <a:pt x="0" y="108062"/>
                </a:cubicBezTo>
                <a:cubicBezTo>
                  <a:pt x="0" y="5863"/>
                  <a:pt x="0" y="5863"/>
                  <a:pt x="0" y="5863"/>
                </a:cubicBezTo>
                <a:cubicBezTo>
                  <a:pt x="0" y="2931"/>
                  <a:pt x="3529" y="0"/>
                  <a:pt x="6823" y="0"/>
                </a:cubicBezTo>
                <a:cubicBezTo>
                  <a:pt x="21647" y="0"/>
                  <a:pt x="21647" y="0"/>
                  <a:pt x="21647" y="0"/>
                </a:cubicBezTo>
                <a:cubicBezTo>
                  <a:pt x="41647" y="0"/>
                  <a:pt x="41647" y="0"/>
                  <a:pt x="41647" y="0"/>
                </a:cubicBezTo>
                <a:cubicBezTo>
                  <a:pt x="41647" y="22198"/>
                  <a:pt x="41647" y="22198"/>
                  <a:pt x="41647" y="22198"/>
                </a:cubicBezTo>
                <a:cubicBezTo>
                  <a:pt x="41647" y="33926"/>
                  <a:pt x="41647" y="33926"/>
                  <a:pt x="41647" y="33926"/>
                </a:cubicBezTo>
                <a:cubicBezTo>
                  <a:pt x="41647" y="40000"/>
                  <a:pt x="48235" y="45863"/>
                  <a:pt x="55058" y="45863"/>
                </a:cubicBezTo>
                <a:cubicBezTo>
                  <a:pt x="68235" y="45863"/>
                  <a:pt x="68235" y="45863"/>
                  <a:pt x="68235" y="45863"/>
                </a:cubicBezTo>
                <a:cubicBezTo>
                  <a:pt x="98117" y="45863"/>
                  <a:pt x="98117" y="45863"/>
                  <a:pt x="98117" y="45863"/>
                </a:cubicBezTo>
                <a:cubicBezTo>
                  <a:pt x="98117" y="78324"/>
                  <a:pt x="98117" y="78324"/>
                  <a:pt x="98117" y="78324"/>
                </a:cubicBezTo>
                <a:lnTo>
                  <a:pt x="98117" y="84397"/>
                </a:lnTo>
                <a:close/>
                <a:moveTo>
                  <a:pt x="55058" y="40000"/>
                </a:moveTo>
                <a:lnTo>
                  <a:pt x="55058" y="40000"/>
                </a:lnTo>
                <a:cubicBezTo>
                  <a:pt x="51764" y="40000"/>
                  <a:pt x="48235" y="36858"/>
                  <a:pt x="48235" y="33926"/>
                </a:cubicBezTo>
                <a:cubicBezTo>
                  <a:pt x="48235" y="22198"/>
                  <a:pt x="48235" y="22198"/>
                  <a:pt x="48235" y="22198"/>
                </a:cubicBezTo>
                <a:cubicBezTo>
                  <a:pt x="48235" y="0"/>
                  <a:pt x="48235" y="0"/>
                  <a:pt x="48235" y="0"/>
                </a:cubicBezTo>
                <a:cubicBezTo>
                  <a:pt x="98117" y="40000"/>
                  <a:pt x="98117" y="40000"/>
                  <a:pt x="98117" y="40000"/>
                </a:cubicBezTo>
                <a:cubicBezTo>
                  <a:pt x="68235" y="40000"/>
                  <a:pt x="68235" y="40000"/>
                  <a:pt x="68235" y="40000"/>
                </a:cubicBezTo>
                <a:lnTo>
                  <a:pt x="55058" y="40000"/>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21" name="Shape 4766"/>
          <p:cNvSpPr/>
          <p:nvPr/>
        </p:nvSpPr>
        <p:spPr>
          <a:xfrm>
            <a:off x="9612313" y="2720975"/>
            <a:ext cx="244475" cy="268288"/>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22" name="Shape 4767"/>
          <p:cNvSpPr/>
          <p:nvPr/>
        </p:nvSpPr>
        <p:spPr>
          <a:xfrm>
            <a:off x="9104313" y="2720975"/>
            <a:ext cx="241300" cy="261938"/>
          </a:xfrm>
          <a:custGeom>
            <a:avLst/>
            <a:gdLst/>
            <a:ahLst/>
            <a:cxnLst/>
            <a:rect l="0" t="0" r="0" b="0"/>
            <a:pathLst>
              <a:path w="120000" h="120000" extrusionOk="0">
                <a:moveTo>
                  <a:pt x="113081" y="113614"/>
                </a:moveTo>
                <a:lnTo>
                  <a:pt x="113081" y="113614"/>
                </a:lnTo>
                <a:cubicBezTo>
                  <a:pt x="106163" y="113614"/>
                  <a:pt x="106163" y="113614"/>
                  <a:pt x="106163" y="113614"/>
                </a:cubicBezTo>
                <a:cubicBezTo>
                  <a:pt x="92803" y="113614"/>
                  <a:pt x="92803" y="113614"/>
                  <a:pt x="92803" y="113614"/>
                </a:cubicBezTo>
                <a:cubicBezTo>
                  <a:pt x="86123" y="113614"/>
                  <a:pt x="86123" y="113614"/>
                  <a:pt x="86123" y="113614"/>
                </a:cubicBezTo>
                <a:cubicBezTo>
                  <a:pt x="82783" y="113614"/>
                  <a:pt x="79204" y="112073"/>
                  <a:pt x="79204" y="107229"/>
                </a:cubicBezTo>
                <a:cubicBezTo>
                  <a:pt x="79204" y="104146"/>
                  <a:pt x="82783" y="101064"/>
                  <a:pt x="86123" y="101064"/>
                </a:cubicBezTo>
                <a:cubicBezTo>
                  <a:pt x="91133" y="101064"/>
                  <a:pt x="91133" y="101064"/>
                  <a:pt x="91133" y="101064"/>
                </a:cubicBezTo>
                <a:cubicBezTo>
                  <a:pt x="92803" y="101064"/>
                  <a:pt x="92803" y="101064"/>
                  <a:pt x="92803" y="101064"/>
                </a:cubicBezTo>
                <a:cubicBezTo>
                  <a:pt x="106163" y="101064"/>
                  <a:pt x="106163" y="101064"/>
                  <a:pt x="106163" y="101064"/>
                </a:cubicBezTo>
                <a:cubicBezTo>
                  <a:pt x="113081" y="101064"/>
                  <a:pt x="113081" y="101064"/>
                  <a:pt x="113081" y="101064"/>
                </a:cubicBezTo>
                <a:cubicBezTo>
                  <a:pt x="116421" y="101064"/>
                  <a:pt x="119761" y="104146"/>
                  <a:pt x="119761" y="107229"/>
                </a:cubicBezTo>
                <a:cubicBezTo>
                  <a:pt x="119761" y="112073"/>
                  <a:pt x="116421" y="113614"/>
                  <a:pt x="113081" y="113614"/>
                </a:cubicBezTo>
                <a:close/>
                <a:moveTo>
                  <a:pt x="99483" y="82348"/>
                </a:moveTo>
                <a:lnTo>
                  <a:pt x="99483" y="82348"/>
                </a:lnTo>
                <a:cubicBezTo>
                  <a:pt x="99483" y="94899"/>
                  <a:pt x="99483" y="94899"/>
                  <a:pt x="99483" y="94899"/>
                </a:cubicBezTo>
                <a:cubicBezTo>
                  <a:pt x="86123" y="94899"/>
                  <a:pt x="86123" y="94899"/>
                  <a:pt x="86123" y="94899"/>
                </a:cubicBezTo>
                <a:cubicBezTo>
                  <a:pt x="79204" y="94899"/>
                  <a:pt x="72524" y="101064"/>
                  <a:pt x="72524" y="107229"/>
                </a:cubicBezTo>
                <a:cubicBezTo>
                  <a:pt x="72524" y="115155"/>
                  <a:pt x="79204" y="119779"/>
                  <a:pt x="86123" y="119779"/>
                </a:cubicBezTo>
                <a:cubicBezTo>
                  <a:pt x="6679" y="119779"/>
                  <a:pt x="6679" y="119779"/>
                  <a:pt x="6679" y="119779"/>
                </a:cubicBezTo>
                <a:cubicBezTo>
                  <a:pt x="3339" y="119779"/>
                  <a:pt x="0" y="118238"/>
                  <a:pt x="0" y="113614"/>
                </a:cubicBezTo>
                <a:cubicBezTo>
                  <a:pt x="0" y="6165"/>
                  <a:pt x="0" y="6165"/>
                  <a:pt x="0" y="6165"/>
                </a:cubicBezTo>
                <a:cubicBezTo>
                  <a:pt x="0" y="3082"/>
                  <a:pt x="3339" y="0"/>
                  <a:pt x="6679" y="0"/>
                </a:cubicBezTo>
                <a:cubicBezTo>
                  <a:pt x="23618" y="0"/>
                  <a:pt x="23618" y="0"/>
                  <a:pt x="23618" y="0"/>
                </a:cubicBezTo>
                <a:cubicBezTo>
                  <a:pt x="43896" y="0"/>
                  <a:pt x="43896" y="0"/>
                  <a:pt x="43896" y="0"/>
                </a:cubicBezTo>
                <a:cubicBezTo>
                  <a:pt x="43896" y="23339"/>
                  <a:pt x="43896" y="23339"/>
                  <a:pt x="43896" y="23339"/>
                </a:cubicBezTo>
                <a:cubicBezTo>
                  <a:pt x="43896" y="35669"/>
                  <a:pt x="43896" y="35669"/>
                  <a:pt x="43896" y="35669"/>
                </a:cubicBezTo>
                <a:cubicBezTo>
                  <a:pt x="43896" y="42055"/>
                  <a:pt x="48906" y="48220"/>
                  <a:pt x="57495" y="48220"/>
                </a:cubicBezTo>
                <a:cubicBezTo>
                  <a:pt x="70854" y="48220"/>
                  <a:pt x="70854" y="48220"/>
                  <a:pt x="70854" y="48220"/>
                </a:cubicBezTo>
                <a:cubicBezTo>
                  <a:pt x="99483" y="48220"/>
                  <a:pt x="99483" y="48220"/>
                  <a:pt x="99483" y="48220"/>
                </a:cubicBezTo>
                <a:cubicBezTo>
                  <a:pt x="99483" y="82348"/>
                  <a:pt x="99483" y="82348"/>
                  <a:pt x="99483" y="82348"/>
                </a:cubicBezTo>
                <a:close/>
                <a:moveTo>
                  <a:pt x="57495" y="42055"/>
                </a:moveTo>
                <a:lnTo>
                  <a:pt x="57495" y="42055"/>
                </a:lnTo>
                <a:cubicBezTo>
                  <a:pt x="52246" y="42055"/>
                  <a:pt x="50576" y="38752"/>
                  <a:pt x="50576" y="35669"/>
                </a:cubicBezTo>
                <a:cubicBezTo>
                  <a:pt x="50576" y="23339"/>
                  <a:pt x="50576" y="23339"/>
                  <a:pt x="50576" y="23339"/>
                </a:cubicBezTo>
                <a:cubicBezTo>
                  <a:pt x="50576" y="0"/>
                  <a:pt x="50576" y="0"/>
                  <a:pt x="50576" y="0"/>
                </a:cubicBezTo>
                <a:cubicBezTo>
                  <a:pt x="99483" y="42055"/>
                  <a:pt x="99483" y="42055"/>
                  <a:pt x="99483" y="42055"/>
                </a:cubicBezTo>
                <a:cubicBezTo>
                  <a:pt x="70854" y="42055"/>
                  <a:pt x="70854" y="42055"/>
                  <a:pt x="70854" y="42055"/>
                </a:cubicBezTo>
                <a:lnTo>
                  <a:pt x="57495" y="42055"/>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23" name="Shape 4768"/>
          <p:cNvSpPr/>
          <p:nvPr/>
        </p:nvSpPr>
        <p:spPr>
          <a:xfrm>
            <a:off x="8597900" y="2720975"/>
            <a:ext cx="241300" cy="274638"/>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24" name="Shape 4769"/>
          <p:cNvSpPr/>
          <p:nvPr/>
        </p:nvSpPr>
        <p:spPr>
          <a:xfrm>
            <a:off x="8080375" y="2709863"/>
            <a:ext cx="223838" cy="292100"/>
          </a:xfrm>
          <a:custGeom>
            <a:avLst/>
            <a:gdLst/>
            <a:ahLst/>
            <a:cxnLst/>
            <a:rect l="0" t="0" r="0" b="0"/>
            <a:pathLst>
              <a:path w="120000" h="120000" extrusionOk="0">
                <a:moveTo>
                  <a:pt x="112548" y="108768"/>
                </a:moveTo>
                <a:lnTo>
                  <a:pt x="112548" y="108768"/>
                </a:lnTo>
                <a:cubicBezTo>
                  <a:pt x="21841" y="108768"/>
                  <a:pt x="21841" y="108768"/>
                  <a:pt x="21841" y="108768"/>
                </a:cubicBezTo>
                <a:cubicBezTo>
                  <a:pt x="16188" y="108768"/>
                  <a:pt x="14389" y="106009"/>
                  <a:pt x="14389" y="103251"/>
                </a:cubicBezTo>
                <a:cubicBezTo>
                  <a:pt x="14389" y="5714"/>
                  <a:pt x="14389" y="5714"/>
                  <a:pt x="14389" y="5714"/>
                </a:cubicBezTo>
                <a:cubicBezTo>
                  <a:pt x="14389" y="2955"/>
                  <a:pt x="16188" y="0"/>
                  <a:pt x="21841" y="0"/>
                </a:cubicBezTo>
                <a:cubicBezTo>
                  <a:pt x="59871" y="0"/>
                  <a:pt x="59871" y="0"/>
                  <a:pt x="59871" y="0"/>
                </a:cubicBezTo>
                <a:cubicBezTo>
                  <a:pt x="59871" y="21083"/>
                  <a:pt x="59871" y="21083"/>
                  <a:pt x="59871" y="21083"/>
                </a:cubicBezTo>
                <a:cubicBezTo>
                  <a:pt x="59871" y="32118"/>
                  <a:pt x="59871" y="32118"/>
                  <a:pt x="59871" y="32118"/>
                </a:cubicBezTo>
                <a:cubicBezTo>
                  <a:pt x="59871" y="37635"/>
                  <a:pt x="67066" y="43349"/>
                  <a:pt x="74518" y="43349"/>
                </a:cubicBezTo>
                <a:cubicBezTo>
                  <a:pt x="88907" y="43349"/>
                  <a:pt x="88907" y="43349"/>
                  <a:pt x="88907" y="43349"/>
                </a:cubicBezTo>
                <a:cubicBezTo>
                  <a:pt x="119743" y="43349"/>
                  <a:pt x="119743" y="43349"/>
                  <a:pt x="119743" y="43349"/>
                </a:cubicBezTo>
                <a:cubicBezTo>
                  <a:pt x="119743" y="87881"/>
                  <a:pt x="119743" y="87881"/>
                  <a:pt x="119743" y="87881"/>
                </a:cubicBezTo>
                <a:cubicBezTo>
                  <a:pt x="119743" y="103251"/>
                  <a:pt x="119743" y="103251"/>
                  <a:pt x="119743" y="103251"/>
                </a:cubicBezTo>
                <a:cubicBezTo>
                  <a:pt x="119743" y="106009"/>
                  <a:pt x="117944" y="108768"/>
                  <a:pt x="112548" y="108768"/>
                </a:cubicBezTo>
                <a:close/>
                <a:moveTo>
                  <a:pt x="74518" y="37635"/>
                </a:moveTo>
                <a:lnTo>
                  <a:pt x="74518" y="37635"/>
                </a:lnTo>
                <a:cubicBezTo>
                  <a:pt x="70663" y="37635"/>
                  <a:pt x="67066" y="34876"/>
                  <a:pt x="67066" y="32118"/>
                </a:cubicBezTo>
                <a:cubicBezTo>
                  <a:pt x="67066" y="21083"/>
                  <a:pt x="67066" y="21083"/>
                  <a:pt x="67066" y="21083"/>
                </a:cubicBezTo>
                <a:cubicBezTo>
                  <a:pt x="67066" y="0"/>
                  <a:pt x="67066" y="0"/>
                  <a:pt x="67066" y="0"/>
                </a:cubicBezTo>
                <a:cubicBezTo>
                  <a:pt x="119743" y="37635"/>
                  <a:pt x="119743" y="37635"/>
                  <a:pt x="119743" y="37635"/>
                </a:cubicBezTo>
                <a:cubicBezTo>
                  <a:pt x="88907" y="37635"/>
                  <a:pt x="88907" y="37635"/>
                  <a:pt x="88907" y="37635"/>
                </a:cubicBezTo>
                <a:lnTo>
                  <a:pt x="74518" y="37635"/>
                </a:lnTo>
                <a:close/>
                <a:moveTo>
                  <a:pt x="27237" y="114285"/>
                </a:moveTo>
                <a:lnTo>
                  <a:pt x="27237" y="114285"/>
                </a:lnTo>
                <a:cubicBezTo>
                  <a:pt x="32633" y="114285"/>
                  <a:pt x="32633" y="114285"/>
                  <a:pt x="32633" y="114285"/>
                </a:cubicBezTo>
                <a:cubicBezTo>
                  <a:pt x="79914" y="114285"/>
                  <a:pt x="79914" y="114285"/>
                  <a:pt x="79914" y="114285"/>
                </a:cubicBezTo>
                <a:cubicBezTo>
                  <a:pt x="90706" y="114285"/>
                  <a:pt x="90706" y="114285"/>
                  <a:pt x="90706" y="114285"/>
                </a:cubicBezTo>
                <a:cubicBezTo>
                  <a:pt x="105353" y="114285"/>
                  <a:pt x="105353" y="114285"/>
                  <a:pt x="105353" y="114285"/>
                </a:cubicBezTo>
                <a:cubicBezTo>
                  <a:pt x="105353" y="117044"/>
                  <a:pt x="103554" y="119802"/>
                  <a:pt x="97901" y="119802"/>
                </a:cubicBezTo>
                <a:cubicBezTo>
                  <a:pt x="14389" y="119802"/>
                  <a:pt x="14389" y="119802"/>
                  <a:pt x="14389" y="119802"/>
                </a:cubicBezTo>
                <a:cubicBezTo>
                  <a:pt x="5396" y="119802"/>
                  <a:pt x="0" y="114285"/>
                  <a:pt x="0" y="108768"/>
                </a:cubicBezTo>
                <a:cubicBezTo>
                  <a:pt x="0" y="16748"/>
                  <a:pt x="0" y="16748"/>
                  <a:pt x="0" y="16748"/>
                </a:cubicBezTo>
                <a:cubicBezTo>
                  <a:pt x="0" y="13990"/>
                  <a:pt x="1798" y="11231"/>
                  <a:pt x="7194" y="11231"/>
                </a:cubicBezTo>
                <a:cubicBezTo>
                  <a:pt x="7194" y="27980"/>
                  <a:pt x="7194" y="27980"/>
                  <a:pt x="7194" y="27980"/>
                </a:cubicBezTo>
                <a:cubicBezTo>
                  <a:pt x="7194" y="93399"/>
                  <a:pt x="7194" y="93399"/>
                  <a:pt x="7194" y="93399"/>
                </a:cubicBezTo>
                <a:cubicBezTo>
                  <a:pt x="7194" y="103251"/>
                  <a:pt x="7194" y="103251"/>
                  <a:pt x="7194" y="103251"/>
                </a:cubicBezTo>
                <a:cubicBezTo>
                  <a:pt x="7194" y="108768"/>
                  <a:pt x="12591" y="114285"/>
                  <a:pt x="21841" y="114285"/>
                </a:cubicBezTo>
                <a:lnTo>
                  <a:pt x="27237" y="114285"/>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25" name="Shape 4770"/>
          <p:cNvSpPr/>
          <p:nvPr/>
        </p:nvSpPr>
        <p:spPr>
          <a:xfrm>
            <a:off x="7585075" y="2720975"/>
            <a:ext cx="200025" cy="261938"/>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26" name="Shape 4771"/>
          <p:cNvSpPr/>
          <p:nvPr/>
        </p:nvSpPr>
        <p:spPr>
          <a:xfrm>
            <a:off x="9613900" y="4270375"/>
            <a:ext cx="290513" cy="25876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27" name="Shape 4772"/>
          <p:cNvSpPr/>
          <p:nvPr/>
        </p:nvSpPr>
        <p:spPr>
          <a:xfrm>
            <a:off x="9104313" y="4270375"/>
            <a:ext cx="292100" cy="252413"/>
          </a:xfrm>
          <a:custGeom>
            <a:avLst/>
            <a:gdLst/>
            <a:ahLst/>
            <a:cxnLst/>
            <a:rect l="0" t="0" r="0" b="0"/>
            <a:pathLst>
              <a:path w="120000" h="120000" extrusionOk="0">
                <a:moveTo>
                  <a:pt x="114088" y="82442"/>
                </a:moveTo>
                <a:lnTo>
                  <a:pt x="114088" y="82442"/>
                </a:lnTo>
                <a:cubicBezTo>
                  <a:pt x="109950" y="82442"/>
                  <a:pt x="107192" y="84045"/>
                  <a:pt x="105812" y="85877"/>
                </a:cubicBezTo>
                <a:cubicBezTo>
                  <a:pt x="98916" y="93893"/>
                  <a:pt x="98916" y="93893"/>
                  <a:pt x="98916" y="93893"/>
                </a:cubicBezTo>
                <a:cubicBezTo>
                  <a:pt x="97536" y="92290"/>
                  <a:pt x="94581" y="90687"/>
                  <a:pt x="91822" y="90687"/>
                </a:cubicBezTo>
                <a:cubicBezTo>
                  <a:pt x="84926" y="90687"/>
                  <a:pt x="80788" y="97099"/>
                  <a:pt x="80788" y="103511"/>
                </a:cubicBezTo>
                <a:cubicBezTo>
                  <a:pt x="80788" y="105114"/>
                  <a:pt x="80788" y="106946"/>
                  <a:pt x="80788" y="108549"/>
                </a:cubicBezTo>
                <a:cubicBezTo>
                  <a:pt x="5517" y="108549"/>
                  <a:pt x="5517" y="108549"/>
                  <a:pt x="5517" y="108549"/>
                </a:cubicBezTo>
                <a:cubicBezTo>
                  <a:pt x="2758" y="108549"/>
                  <a:pt x="0" y="105114"/>
                  <a:pt x="0" y="101908"/>
                </a:cubicBezTo>
                <a:cubicBezTo>
                  <a:pt x="0" y="93893"/>
                  <a:pt x="0" y="93893"/>
                  <a:pt x="0" y="93893"/>
                </a:cubicBezTo>
                <a:cubicBezTo>
                  <a:pt x="0" y="82442"/>
                  <a:pt x="0" y="82442"/>
                  <a:pt x="0" y="82442"/>
                </a:cubicBezTo>
                <a:cubicBezTo>
                  <a:pt x="0" y="74427"/>
                  <a:pt x="0" y="74427"/>
                  <a:pt x="0" y="74427"/>
                </a:cubicBezTo>
                <a:cubicBezTo>
                  <a:pt x="0" y="63206"/>
                  <a:pt x="0" y="63206"/>
                  <a:pt x="0" y="63206"/>
                </a:cubicBezTo>
                <a:cubicBezTo>
                  <a:pt x="0" y="54961"/>
                  <a:pt x="0" y="54961"/>
                  <a:pt x="0" y="54961"/>
                </a:cubicBezTo>
                <a:cubicBezTo>
                  <a:pt x="0" y="32290"/>
                  <a:pt x="0" y="32290"/>
                  <a:pt x="0" y="32290"/>
                </a:cubicBezTo>
                <a:cubicBezTo>
                  <a:pt x="119802" y="32290"/>
                  <a:pt x="119802" y="32290"/>
                  <a:pt x="119802" y="32290"/>
                </a:cubicBezTo>
                <a:cubicBezTo>
                  <a:pt x="119802" y="54961"/>
                  <a:pt x="119802" y="54961"/>
                  <a:pt x="119802" y="54961"/>
                </a:cubicBezTo>
                <a:cubicBezTo>
                  <a:pt x="119802" y="63206"/>
                  <a:pt x="119802" y="63206"/>
                  <a:pt x="119802" y="63206"/>
                </a:cubicBezTo>
                <a:cubicBezTo>
                  <a:pt x="119802" y="74427"/>
                  <a:pt x="119802" y="74427"/>
                  <a:pt x="119802" y="74427"/>
                </a:cubicBezTo>
                <a:cubicBezTo>
                  <a:pt x="119802" y="82442"/>
                  <a:pt x="119802" y="82442"/>
                  <a:pt x="119802" y="82442"/>
                </a:cubicBezTo>
                <a:cubicBezTo>
                  <a:pt x="119802" y="84045"/>
                  <a:pt x="119802" y="84045"/>
                  <a:pt x="119802" y="84045"/>
                </a:cubicBezTo>
                <a:cubicBezTo>
                  <a:pt x="117044" y="82442"/>
                  <a:pt x="115665" y="82442"/>
                  <a:pt x="114088" y="82442"/>
                </a:cubicBezTo>
                <a:close/>
                <a:moveTo>
                  <a:pt x="0" y="19465"/>
                </a:moveTo>
                <a:lnTo>
                  <a:pt x="0" y="19465"/>
                </a:lnTo>
                <a:cubicBezTo>
                  <a:pt x="0" y="16259"/>
                  <a:pt x="0" y="16259"/>
                  <a:pt x="0" y="16259"/>
                </a:cubicBezTo>
                <a:cubicBezTo>
                  <a:pt x="0" y="6412"/>
                  <a:pt x="0" y="6412"/>
                  <a:pt x="0" y="6412"/>
                </a:cubicBezTo>
                <a:cubicBezTo>
                  <a:pt x="0" y="3206"/>
                  <a:pt x="2758" y="0"/>
                  <a:pt x="5517" y="0"/>
                </a:cubicBezTo>
                <a:cubicBezTo>
                  <a:pt x="13990" y="0"/>
                  <a:pt x="13990" y="0"/>
                  <a:pt x="13990" y="0"/>
                </a:cubicBezTo>
                <a:cubicBezTo>
                  <a:pt x="16748" y="0"/>
                  <a:pt x="16748" y="0"/>
                  <a:pt x="16748" y="0"/>
                </a:cubicBezTo>
                <a:cubicBezTo>
                  <a:pt x="22266" y="0"/>
                  <a:pt x="22266" y="0"/>
                  <a:pt x="22266" y="0"/>
                </a:cubicBezTo>
                <a:cubicBezTo>
                  <a:pt x="33300" y="0"/>
                  <a:pt x="33300" y="0"/>
                  <a:pt x="33300" y="0"/>
                </a:cubicBezTo>
                <a:cubicBezTo>
                  <a:pt x="44532" y="12824"/>
                  <a:pt x="44532" y="12824"/>
                  <a:pt x="44532" y="12824"/>
                </a:cubicBezTo>
                <a:cubicBezTo>
                  <a:pt x="114088" y="12824"/>
                  <a:pt x="114088" y="12824"/>
                  <a:pt x="114088" y="12824"/>
                </a:cubicBezTo>
                <a:cubicBezTo>
                  <a:pt x="117044" y="12824"/>
                  <a:pt x="119802" y="16259"/>
                  <a:pt x="119802" y="19465"/>
                </a:cubicBezTo>
                <a:cubicBezTo>
                  <a:pt x="119802" y="25877"/>
                  <a:pt x="119802" y="25877"/>
                  <a:pt x="119802" y="25877"/>
                </a:cubicBezTo>
                <a:cubicBezTo>
                  <a:pt x="0" y="25877"/>
                  <a:pt x="0" y="25877"/>
                  <a:pt x="0" y="25877"/>
                </a:cubicBezTo>
                <a:lnTo>
                  <a:pt x="0" y="19465"/>
                </a:lnTo>
                <a:close/>
                <a:moveTo>
                  <a:pt x="91822" y="97099"/>
                </a:moveTo>
                <a:lnTo>
                  <a:pt x="91822" y="97099"/>
                </a:lnTo>
                <a:cubicBezTo>
                  <a:pt x="93201" y="97099"/>
                  <a:pt x="94581" y="98702"/>
                  <a:pt x="94581" y="100305"/>
                </a:cubicBezTo>
                <a:cubicBezTo>
                  <a:pt x="98916" y="103511"/>
                  <a:pt x="98916" y="103511"/>
                  <a:pt x="98916" y="103511"/>
                </a:cubicBezTo>
                <a:cubicBezTo>
                  <a:pt x="109950" y="90687"/>
                  <a:pt x="109950" y="90687"/>
                  <a:pt x="109950" y="90687"/>
                </a:cubicBezTo>
                <a:cubicBezTo>
                  <a:pt x="111330" y="89083"/>
                  <a:pt x="112709" y="89083"/>
                  <a:pt x="114088" y="89083"/>
                </a:cubicBezTo>
                <a:cubicBezTo>
                  <a:pt x="117044" y="89083"/>
                  <a:pt x="119802" y="92290"/>
                  <a:pt x="119802" y="95496"/>
                </a:cubicBezTo>
                <a:cubicBezTo>
                  <a:pt x="119802" y="97099"/>
                  <a:pt x="118423" y="98702"/>
                  <a:pt x="117044" y="100305"/>
                </a:cubicBezTo>
                <a:cubicBezTo>
                  <a:pt x="103054" y="116564"/>
                  <a:pt x="103054" y="116564"/>
                  <a:pt x="103054" y="116564"/>
                </a:cubicBezTo>
                <a:cubicBezTo>
                  <a:pt x="101674" y="118167"/>
                  <a:pt x="100295" y="119770"/>
                  <a:pt x="98916" y="119770"/>
                </a:cubicBezTo>
                <a:cubicBezTo>
                  <a:pt x="97536" y="119770"/>
                  <a:pt x="96157" y="118167"/>
                  <a:pt x="94581" y="116564"/>
                </a:cubicBezTo>
                <a:cubicBezTo>
                  <a:pt x="87684" y="108549"/>
                  <a:pt x="87684" y="108549"/>
                  <a:pt x="87684" y="108549"/>
                </a:cubicBezTo>
                <a:cubicBezTo>
                  <a:pt x="86305" y="106946"/>
                  <a:pt x="86305" y="105114"/>
                  <a:pt x="86305" y="103511"/>
                </a:cubicBezTo>
                <a:cubicBezTo>
                  <a:pt x="86305" y="100305"/>
                  <a:pt x="87684" y="97099"/>
                  <a:pt x="91822" y="97099"/>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28" name="Shape 4773"/>
          <p:cNvSpPr/>
          <p:nvPr/>
        </p:nvSpPr>
        <p:spPr>
          <a:xfrm>
            <a:off x="8601075" y="4270375"/>
            <a:ext cx="288925" cy="230188"/>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29" name="Shape 4774"/>
          <p:cNvSpPr/>
          <p:nvPr/>
        </p:nvSpPr>
        <p:spPr>
          <a:xfrm>
            <a:off x="8094663" y="4270375"/>
            <a:ext cx="287337" cy="258763"/>
          </a:xfrm>
          <a:custGeom>
            <a:avLst/>
            <a:gdLst/>
            <a:ahLst/>
            <a:cxnLst/>
            <a:rect l="0" t="0" r="0" b="0"/>
            <a:pathLst>
              <a:path w="120000" h="120000" extrusionOk="0">
                <a:moveTo>
                  <a:pt x="112811" y="88327"/>
                </a:moveTo>
                <a:lnTo>
                  <a:pt x="112811" y="88327"/>
                </a:lnTo>
                <a:cubicBezTo>
                  <a:pt x="112811" y="81858"/>
                  <a:pt x="107221" y="75613"/>
                  <a:pt x="101630" y="75613"/>
                </a:cubicBezTo>
                <a:cubicBezTo>
                  <a:pt x="94442" y="75613"/>
                  <a:pt x="90249" y="81858"/>
                  <a:pt x="90249" y="88327"/>
                </a:cubicBezTo>
                <a:cubicBezTo>
                  <a:pt x="83261" y="88327"/>
                  <a:pt x="79068" y="94572"/>
                  <a:pt x="79068" y="100817"/>
                </a:cubicBezTo>
                <a:cubicBezTo>
                  <a:pt x="79068" y="102379"/>
                  <a:pt x="79068" y="104163"/>
                  <a:pt x="79068" y="105724"/>
                </a:cubicBezTo>
                <a:cubicBezTo>
                  <a:pt x="5590" y="105724"/>
                  <a:pt x="5590" y="105724"/>
                  <a:pt x="5590" y="105724"/>
                </a:cubicBezTo>
                <a:cubicBezTo>
                  <a:pt x="1397"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80297"/>
                  <a:pt x="119800" y="80297"/>
                  <a:pt x="119800" y="80297"/>
                </a:cubicBezTo>
                <a:cubicBezTo>
                  <a:pt x="119800" y="91449"/>
                  <a:pt x="119800" y="91449"/>
                  <a:pt x="119800" y="91449"/>
                </a:cubicBezTo>
                <a:cubicBezTo>
                  <a:pt x="118402" y="89888"/>
                  <a:pt x="115607" y="88327"/>
                  <a:pt x="112811" y="88327"/>
                </a:cubicBezTo>
                <a:close/>
                <a:moveTo>
                  <a:pt x="0" y="18959"/>
                </a:moveTo>
                <a:lnTo>
                  <a:pt x="0" y="18959"/>
                </a:lnTo>
                <a:cubicBezTo>
                  <a:pt x="0" y="15836"/>
                  <a:pt x="0" y="15836"/>
                  <a:pt x="0" y="15836"/>
                </a:cubicBezTo>
                <a:cubicBezTo>
                  <a:pt x="0" y="6245"/>
                  <a:pt x="0" y="6245"/>
                  <a:pt x="0" y="6245"/>
                </a:cubicBezTo>
                <a:cubicBezTo>
                  <a:pt x="0" y="3122"/>
                  <a:pt x="1397" y="0"/>
                  <a:pt x="5590" y="0"/>
                </a:cubicBezTo>
                <a:cubicBezTo>
                  <a:pt x="12579" y="0"/>
                  <a:pt x="12579" y="0"/>
                  <a:pt x="12579" y="0"/>
                </a:cubicBezTo>
                <a:cubicBezTo>
                  <a:pt x="16971" y="0"/>
                  <a:pt x="16971" y="0"/>
                  <a:pt x="16971" y="0"/>
                </a:cubicBezTo>
                <a:cubicBezTo>
                  <a:pt x="22562" y="0"/>
                  <a:pt x="22562" y="0"/>
                  <a:pt x="22562" y="0"/>
                </a:cubicBezTo>
                <a:cubicBezTo>
                  <a:pt x="33743" y="0"/>
                  <a:pt x="33743" y="0"/>
                  <a:pt x="33743" y="0"/>
                </a:cubicBezTo>
                <a:cubicBezTo>
                  <a:pt x="45124" y="12490"/>
                  <a:pt x="45124" y="12490"/>
                  <a:pt x="45124" y="12490"/>
                </a:cubicBezTo>
                <a:cubicBezTo>
                  <a:pt x="114209" y="12490"/>
                  <a:pt x="114209" y="12490"/>
                  <a:pt x="114209" y="12490"/>
                </a:cubicBezTo>
                <a:cubicBezTo>
                  <a:pt x="117004" y="12490"/>
                  <a:pt x="119800" y="15836"/>
                  <a:pt x="119800" y="18959"/>
                </a:cubicBezTo>
                <a:cubicBezTo>
                  <a:pt x="119800" y="25204"/>
                  <a:pt x="119800" y="25204"/>
                  <a:pt x="119800" y="25204"/>
                </a:cubicBezTo>
                <a:cubicBezTo>
                  <a:pt x="0" y="25204"/>
                  <a:pt x="0" y="25204"/>
                  <a:pt x="0" y="25204"/>
                </a:cubicBezTo>
                <a:lnTo>
                  <a:pt x="0" y="18959"/>
                </a:lnTo>
                <a:close/>
                <a:moveTo>
                  <a:pt x="90249" y="94572"/>
                </a:moveTo>
                <a:lnTo>
                  <a:pt x="90249" y="94572"/>
                </a:lnTo>
                <a:cubicBezTo>
                  <a:pt x="95840" y="94572"/>
                  <a:pt x="95840" y="94572"/>
                  <a:pt x="95840" y="94572"/>
                </a:cubicBezTo>
                <a:cubicBezTo>
                  <a:pt x="95840" y="88327"/>
                  <a:pt x="95840" y="88327"/>
                  <a:pt x="95840" y="88327"/>
                </a:cubicBezTo>
                <a:cubicBezTo>
                  <a:pt x="95840" y="85204"/>
                  <a:pt x="97237" y="81858"/>
                  <a:pt x="101630" y="81858"/>
                </a:cubicBezTo>
                <a:cubicBezTo>
                  <a:pt x="104425" y="81858"/>
                  <a:pt x="107221" y="85204"/>
                  <a:pt x="107221" y="88327"/>
                </a:cubicBezTo>
                <a:cubicBezTo>
                  <a:pt x="107221" y="94572"/>
                  <a:pt x="107221" y="94572"/>
                  <a:pt x="107221" y="94572"/>
                </a:cubicBezTo>
                <a:cubicBezTo>
                  <a:pt x="112811" y="94572"/>
                  <a:pt x="112811" y="94572"/>
                  <a:pt x="112811" y="94572"/>
                </a:cubicBezTo>
                <a:cubicBezTo>
                  <a:pt x="115607" y="94572"/>
                  <a:pt x="118402" y="97695"/>
                  <a:pt x="118402" y="100817"/>
                </a:cubicBezTo>
                <a:cubicBezTo>
                  <a:pt x="118402" y="105724"/>
                  <a:pt x="115607" y="107286"/>
                  <a:pt x="112811" y="107286"/>
                </a:cubicBezTo>
                <a:cubicBezTo>
                  <a:pt x="107221" y="107286"/>
                  <a:pt x="107221" y="107286"/>
                  <a:pt x="107221" y="107286"/>
                </a:cubicBezTo>
                <a:cubicBezTo>
                  <a:pt x="107221" y="113531"/>
                  <a:pt x="107221" y="113531"/>
                  <a:pt x="107221" y="113531"/>
                </a:cubicBezTo>
                <a:cubicBezTo>
                  <a:pt x="107221" y="118215"/>
                  <a:pt x="104425" y="119776"/>
                  <a:pt x="101630" y="119776"/>
                </a:cubicBezTo>
                <a:cubicBezTo>
                  <a:pt x="97237" y="119776"/>
                  <a:pt x="95840" y="118215"/>
                  <a:pt x="95840" y="113531"/>
                </a:cubicBezTo>
                <a:cubicBezTo>
                  <a:pt x="95840" y="107286"/>
                  <a:pt x="95840" y="107286"/>
                  <a:pt x="95840" y="107286"/>
                </a:cubicBezTo>
                <a:cubicBezTo>
                  <a:pt x="90249" y="107286"/>
                  <a:pt x="90249" y="107286"/>
                  <a:pt x="90249" y="107286"/>
                </a:cubicBezTo>
                <a:cubicBezTo>
                  <a:pt x="86056" y="107286"/>
                  <a:pt x="84658" y="105724"/>
                  <a:pt x="84658" y="100817"/>
                </a:cubicBezTo>
                <a:cubicBezTo>
                  <a:pt x="84658" y="97695"/>
                  <a:pt x="86056" y="94572"/>
                  <a:pt x="90249" y="94572"/>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30" name="Shape 4775"/>
          <p:cNvSpPr/>
          <p:nvPr/>
        </p:nvSpPr>
        <p:spPr>
          <a:xfrm>
            <a:off x="7586663" y="4270375"/>
            <a:ext cx="292100"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31" name="Shape 4776"/>
          <p:cNvSpPr/>
          <p:nvPr/>
        </p:nvSpPr>
        <p:spPr>
          <a:xfrm>
            <a:off x="10579100" y="2203450"/>
            <a:ext cx="287338" cy="290513"/>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32" name="Shape 4777"/>
          <p:cNvSpPr/>
          <p:nvPr/>
        </p:nvSpPr>
        <p:spPr>
          <a:xfrm>
            <a:off x="10072688" y="2203450"/>
            <a:ext cx="288925" cy="290513"/>
          </a:xfrm>
          <a:custGeom>
            <a:avLst/>
            <a:gdLst/>
            <a:ahLst/>
            <a:cxnLst/>
            <a:rect l="0" t="0" r="0" b="0"/>
            <a:pathLst>
              <a:path w="120000" h="120000" extrusionOk="0">
                <a:moveTo>
                  <a:pt x="59101" y="119800"/>
                </a:moveTo>
                <a:lnTo>
                  <a:pt x="59101" y="119800"/>
                </a:lnTo>
                <a:cubicBezTo>
                  <a:pt x="26755" y="119800"/>
                  <a:pt x="0" y="93089"/>
                  <a:pt x="0" y="60598"/>
                </a:cubicBezTo>
                <a:cubicBezTo>
                  <a:pt x="0" y="26910"/>
                  <a:pt x="26755" y="0"/>
                  <a:pt x="59101" y="0"/>
                </a:cubicBezTo>
                <a:cubicBezTo>
                  <a:pt x="93044" y="0"/>
                  <a:pt x="119800" y="26910"/>
                  <a:pt x="119800" y="60598"/>
                </a:cubicBezTo>
                <a:cubicBezTo>
                  <a:pt x="119800" y="93089"/>
                  <a:pt x="93044" y="119800"/>
                  <a:pt x="59101" y="119800"/>
                </a:cubicBezTo>
                <a:close/>
                <a:moveTo>
                  <a:pt x="59101" y="11362"/>
                </a:moveTo>
                <a:lnTo>
                  <a:pt x="59101" y="11362"/>
                </a:lnTo>
                <a:cubicBezTo>
                  <a:pt x="32346" y="11362"/>
                  <a:pt x="11181" y="33887"/>
                  <a:pt x="11181" y="60598"/>
                </a:cubicBezTo>
                <a:cubicBezTo>
                  <a:pt x="11181" y="87508"/>
                  <a:pt x="32346" y="108637"/>
                  <a:pt x="59101" y="108637"/>
                </a:cubicBezTo>
                <a:cubicBezTo>
                  <a:pt x="86056" y="108637"/>
                  <a:pt x="108618" y="87508"/>
                  <a:pt x="108618" y="60598"/>
                </a:cubicBezTo>
                <a:cubicBezTo>
                  <a:pt x="108618" y="33887"/>
                  <a:pt x="86056" y="11362"/>
                  <a:pt x="59101" y="11362"/>
                </a:cubicBezTo>
                <a:close/>
                <a:moveTo>
                  <a:pt x="78868" y="73355"/>
                </a:moveTo>
                <a:lnTo>
                  <a:pt x="78868" y="73355"/>
                </a:lnTo>
                <a:cubicBezTo>
                  <a:pt x="78868" y="76146"/>
                  <a:pt x="76073" y="78936"/>
                  <a:pt x="73277" y="78936"/>
                </a:cubicBezTo>
                <a:cubicBezTo>
                  <a:pt x="71880" y="78936"/>
                  <a:pt x="70482" y="78936"/>
                  <a:pt x="69084" y="77541"/>
                </a:cubicBezTo>
                <a:cubicBezTo>
                  <a:pt x="52113" y="64983"/>
                  <a:pt x="52113" y="64983"/>
                  <a:pt x="52113" y="64983"/>
                </a:cubicBezTo>
                <a:cubicBezTo>
                  <a:pt x="52113" y="73355"/>
                  <a:pt x="52113" y="73355"/>
                  <a:pt x="52113" y="73355"/>
                </a:cubicBezTo>
                <a:cubicBezTo>
                  <a:pt x="52113" y="76146"/>
                  <a:pt x="49317"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9317" y="40863"/>
                  <a:pt x="52113" y="43853"/>
                  <a:pt x="52113" y="46644"/>
                </a:cubicBezTo>
                <a:cubicBezTo>
                  <a:pt x="52113" y="55016"/>
                  <a:pt x="52113" y="55016"/>
                  <a:pt x="52113" y="55016"/>
                </a:cubicBezTo>
                <a:cubicBezTo>
                  <a:pt x="69084" y="42458"/>
                  <a:pt x="69084" y="42458"/>
                  <a:pt x="69084" y="42458"/>
                </a:cubicBezTo>
                <a:cubicBezTo>
                  <a:pt x="70482" y="42458"/>
                  <a:pt x="71880" y="40863"/>
                  <a:pt x="73277" y="40863"/>
                </a:cubicBezTo>
                <a:cubicBezTo>
                  <a:pt x="76073" y="40863"/>
                  <a:pt x="78868" y="43853"/>
                  <a:pt x="78868" y="46644"/>
                </a:cubicBezTo>
                <a:cubicBezTo>
                  <a:pt x="78868" y="73355"/>
                  <a:pt x="78868" y="73355"/>
                  <a:pt x="78868" y="73355"/>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33" name="Shape 4778"/>
          <p:cNvSpPr/>
          <p:nvPr/>
        </p:nvSpPr>
        <p:spPr>
          <a:xfrm>
            <a:off x="9564688" y="2203450"/>
            <a:ext cx="292100" cy="290513"/>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34" name="Shape 4779"/>
          <p:cNvSpPr/>
          <p:nvPr/>
        </p:nvSpPr>
        <p:spPr>
          <a:xfrm>
            <a:off x="9059863" y="2203450"/>
            <a:ext cx="288925" cy="290513"/>
          </a:xfrm>
          <a:custGeom>
            <a:avLst/>
            <a:gdLst/>
            <a:ahLst/>
            <a:cxnLst/>
            <a:rect l="0" t="0" r="0" b="0"/>
            <a:pathLst>
              <a:path w="120000" h="120000" extrusionOk="0">
                <a:moveTo>
                  <a:pt x="60598" y="119800"/>
                </a:moveTo>
                <a:lnTo>
                  <a:pt x="60598" y="119800"/>
                </a:lnTo>
                <a:cubicBezTo>
                  <a:pt x="93089" y="119800"/>
                  <a:pt x="119800" y="93089"/>
                  <a:pt x="119800" y="60598"/>
                </a:cubicBezTo>
                <a:cubicBezTo>
                  <a:pt x="119800" y="26910"/>
                  <a:pt x="93089" y="0"/>
                  <a:pt x="60598" y="0"/>
                </a:cubicBezTo>
                <a:cubicBezTo>
                  <a:pt x="26910" y="0"/>
                  <a:pt x="0" y="26910"/>
                  <a:pt x="0" y="60598"/>
                </a:cubicBezTo>
                <a:cubicBezTo>
                  <a:pt x="0" y="93089"/>
                  <a:pt x="26910" y="119800"/>
                  <a:pt x="60598" y="119800"/>
                </a:cubicBezTo>
                <a:close/>
                <a:moveTo>
                  <a:pt x="60598" y="11362"/>
                </a:moveTo>
                <a:lnTo>
                  <a:pt x="60598" y="11362"/>
                </a:lnTo>
                <a:cubicBezTo>
                  <a:pt x="87508" y="11362"/>
                  <a:pt x="108438" y="33887"/>
                  <a:pt x="108438" y="60598"/>
                </a:cubicBezTo>
                <a:cubicBezTo>
                  <a:pt x="108438" y="87508"/>
                  <a:pt x="87508" y="108637"/>
                  <a:pt x="60598" y="108637"/>
                </a:cubicBezTo>
                <a:cubicBezTo>
                  <a:pt x="33887" y="108637"/>
                  <a:pt x="11362" y="87508"/>
                  <a:pt x="11362" y="60598"/>
                </a:cubicBezTo>
                <a:cubicBezTo>
                  <a:pt x="11362" y="33887"/>
                  <a:pt x="33887" y="11362"/>
                  <a:pt x="60598" y="11362"/>
                </a:cubicBezTo>
                <a:close/>
                <a:moveTo>
                  <a:pt x="35282" y="64983"/>
                </a:moveTo>
                <a:lnTo>
                  <a:pt x="35282" y="64983"/>
                </a:lnTo>
                <a:cubicBezTo>
                  <a:pt x="53621" y="77541"/>
                  <a:pt x="53621" y="77541"/>
                  <a:pt x="53621" y="77541"/>
                </a:cubicBezTo>
                <a:cubicBezTo>
                  <a:pt x="53621" y="78936"/>
                  <a:pt x="55016" y="78936"/>
                  <a:pt x="56411" y="78936"/>
                </a:cubicBezTo>
                <a:cubicBezTo>
                  <a:pt x="59202" y="78936"/>
                  <a:pt x="61993" y="76146"/>
                  <a:pt x="61993" y="73355"/>
                </a:cubicBezTo>
                <a:cubicBezTo>
                  <a:pt x="61993" y="66378"/>
                  <a:pt x="61993" y="66378"/>
                  <a:pt x="61993" y="66378"/>
                </a:cubicBezTo>
                <a:cubicBezTo>
                  <a:pt x="78936" y="77541"/>
                  <a:pt x="78936" y="77541"/>
                  <a:pt x="78936" y="77541"/>
                </a:cubicBezTo>
                <a:cubicBezTo>
                  <a:pt x="80332" y="78936"/>
                  <a:pt x="81727" y="78936"/>
                  <a:pt x="83122" y="78936"/>
                </a:cubicBezTo>
                <a:cubicBezTo>
                  <a:pt x="85913" y="78936"/>
                  <a:pt x="88903" y="76146"/>
                  <a:pt x="88903" y="73355"/>
                </a:cubicBezTo>
                <a:cubicBezTo>
                  <a:pt x="88903" y="46644"/>
                  <a:pt x="88903" y="46644"/>
                  <a:pt x="88903" y="46644"/>
                </a:cubicBezTo>
                <a:cubicBezTo>
                  <a:pt x="88903" y="43853"/>
                  <a:pt x="85913" y="40863"/>
                  <a:pt x="83122" y="40863"/>
                </a:cubicBezTo>
                <a:cubicBezTo>
                  <a:pt x="81727" y="40863"/>
                  <a:pt x="80332" y="42458"/>
                  <a:pt x="78936" y="42458"/>
                </a:cubicBezTo>
                <a:cubicBezTo>
                  <a:pt x="61993" y="55016"/>
                  <a:pt x="61993" y="55016"/>
                  <a:pt x="61993" y="55016"/>
                </a:cubicBezTo>
                <a:cubicBezTo>
                  <a:pt x="61993" y="46644"/>
                  <a:pt x="61993" y="46644"/>
                  <a:pt x="61993" y="46644"/>
                </a:cubicBezTo>
                <a:cubicBezTo>
                  <a:pt x="61993" y="43853"/>
                  <a:pt x="59202" y="40863"/>
                  <a:pt x="56411" y="40863"/>
                </a:cubicBezTo>
                <a:cubicBezTo>
                  <a:pt x="55016" y="40863"/>
                  <a:pt x="53621" y="42458"/>
                  <a:pt x="53621" y="42458"/>
                </a:cubicBezTo>
                <a:cubicBezTo>
                  <a:pt x="35282" y="55016"/>
                  <a:pt x="35282" y="55016"/>
                  <a:pt x="35282" y="55016"/>
                </a:cubicBezTo>
                <a:cubicBezTo>
                  <a:pt x="32491" y="56411"/>
                  <a:pt x="32491" y="57807"/>
                  <a:pt x="32491" y="60598"/>
                </a:cubicBezTo>
                <a:cubicBezTo>
                  <a:pt x="32491" y="61993"/>
                  <a:pt x="32491" y="63388"/>
                  <a:pt x="35282" y="64983"/>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35" name="Shape 4780"/>
          <p:cNvSpPr/>
          <p:nvPr/>
        </p:nvSpPr>
        <p:spPr>
          <a:xfrm>
            <a:off x="8553450" y="2203450"/>
            <a:ext cx="290513" cy="290513"/>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36" name="Shape 4781"/>
          <p:cNvSpPr/>
          <p:nvPr/>
        </p:nvSpPr>
        <p:spPr>
          <a:xfrm>
            <a:off x="8045450" y="2203450"/>
            <a:ext cx="292100" cy="290513"/>
          </a:xfrm>
          <a:custGeom>
            <a:avLst/>
            <a:gdLst/>
            <a:ahLst/>
            <a:cxnLst/>
            <a:rect l="0" t="0" r="0" b="0"/>
            <a:pathLst>
              <a:path w="120000" h="120000" extrusionOk="0">
                <a:moveTo>
                  <a:pt x="59901" y="119800"/>
                </a:moveTo>
                <a:lnTo>
                  <a:pt x="59901" y="119800"/>
                </a:lnTo>
                <a:cubicBezTo>
                  <a:pt x="26403" y="119800"/>
                  <a:pt x="0" y="93089"/>
                  <a:pt x="0" y="60598"/>
                </a:cubicBezTo>
                <a:cubicBezTo>
                  <a:pt x="0" y="26910"/>
                  <a:pt x="26403"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305" y="108637"/>
                  <a:pt x="108571" y="87508"/>
                  <a:pt x="108571" y="60598"/>
                </a:cubicBezTo>
                <a:cubicBezTo>
                  <a:pt x="108571" y="33887"/>
                  <a:pt x="86305" y="11362"/>
                  <a:pt x="59901" y="11362"/>
                </a:cubicBezTo>
                <a:close/>
                <a:moveTo>
                  <a:pt x="75270" y="80332"/>
                </a:moveTo>
                <a:lnTo>
                  <a:pt x="75270" y="80332"/>
                </a:lnTo>
                <a:cubicBezTo>
                  <a:pt x="44532" y="80332"/>
                  <a:pt x="44532" y="80332"/>
                  <a:pt x="44532" y="80332"/>
                </a:cubicBezTo>
                <a:cubicBezTo>
                  <a:pt x="41773" y="80332"/>
                  <a:pt x="39014" y="78936"/>
                  <a:pt x="39014" y="74750"/>
                </a:cubicBezTo>
                <a:cubicBezTo>
                  <a:pt x="39014" y="45249"/>
                  <a:pt x="39014" y="45249"/>
                  <a:pt x="39014" y="45249"/>
                </a:cubicBezTo>
                <a:cubicBezTo>
                  <a:pt x="39014" y="42458"/>
                  <a:pt x="41773" y="39468"/>
                  <a:pt x="44532" y="39468"/>
                </a:cubicBezTo>
                <a:cubicBezTo>
                  <a:pt x="75270" y="39468"/>
                  <a:pt x="75270" y="39468"/>
                  <a:pt x="75270" y="39468"/>
                </a:cubicBezTo>
                <a:cubicBezTo>
                  <a:pt x="78029" y="39468"/>
                  <a:pt x="80788" y="42458"/>
                  <a:pt x="80788" y="45249"/>
                </a:cubicBezTo>
                <a:cubicBezTo>
                  <a:pt x="80788" y="74750"/>
                  <a:pt x="80788" y="74750"/>
                  <a:pt x="80788" y="74750"/>
                </a:cubicBezTo>
                <a:cubicBezTo>
                  <a:pt x="80788" y="78936"/>
                  <a:pt x="78029" y="80332"/>
                  <a:pt x="75270" y="80332"/>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37" name="Shape 4782"/>
          <p:cNvSpPr/>
          <p:nvPr/>
        </p:nvSpPr>
        <p:spPr>
          <a:xfrm>
            <a:off x="7540625" y="2203450"/>
            <a:ext cx="288925" cy="290513"/>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38" name="Shape 4783"/>
          <p:cNvSpPr/>
          <p:nvPr/>
        </p:nvSpPr>
        <p:spPr>
          <a:xfrm>
            <a:off x="9613900" y="3735388"/>
            <a:ext cx="290513" cy="288925"/>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39" name="Shape 4784"/>
          <p:cNvSpPr/>
          <p:nvPr/>
        </p:nvSpPr>
        <p:spPr>
          <a:xfrm>
            <a:off x="9104313" y="3735388"/>
            <a:ext cx="292100" cy="288925"/>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7009"/>
                  <a:pt x="0" y="114219"/>
                </a:cubicBezTo>
                <a:cubicBezTo>
                  <a:pt x="0" y="5780"/>
                  <a:pt x="0" y="5780"/>
                  <a:pt x="0" y="5780"/>
                </a:cubicBezTo>
                <a:cubicBezTo>
                  <a:pt x="0" y="1395"/>
                  <a:pt x="2758" y="0"/>
                  <a:pt x="5517" y="0"/>
                </a:cubicBezTo>
                <a:cubicBezTo>
                  <a:pt x="114088" y="0"/>
                  <a:pt x="114088" y="0"/>
                  <a:pt x="114088" y="0"/>
                </a:cubicBezTo>
                <a:cubicBezTo>
                  <a:pt x="117044" y="0"/>
                  <a:pt x="119802" y="1395"/>
                  <a:pt x="119802" y="5780"/>
                </a:cubicBezTo>
                <a:cubicBezTo>
                  <a:pt x="119802" y="114219"/>
                  <a:pt x="119802" y="114219"/>
                  <a:pt x="119802" y="114219"/>
                </a:cubicBezTo>
                <a:cubicBezTo>
                  <a:pt x="119802" y="117009"/>
                  <a:pt x="117044" y="119800"/>
                  <a:pt x="114088" y="119800"/>
                </a:cubicBezTo>
                <a:close/>
                <a:moveTo>
                  <a:pt x="108571" y="11362"/>
                </a:moveTo>
                <a:lnTo>
                  <a:pt x="108571" y="11362"/>
                </a:lnTo>
                <a:cubicBezTo>
                  <a:pt x="11034" y="11362"/>
                  <a:pt x="11034" y="11362"/>
                  <a:pt x="11034" y="11362"/>
                </a:cubicBezTo>
                <a:cubicBezTo>
                  <a:pt x="11034" y="108438"/>
                  <a:pt x="11034" y="108438"/>
                  <a:pt x="11034" y="108438"/>
                </a:cubicBezTo>
                <a:cubicBezTo>
                  <a:pt x="108571" y="108438"/>
                  <a:pt x="108571" y="108438"/>
                  <a:pt x="108571" y="108438"/>
                </a:cubicBezTo>
                <a:lnTo>
                  <a:pt x="108571" y="11362"/>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0" name="Shape 4785"/>
          <p:cNvSpPr/>
          <p:nvPr/>
        </p:nvSpPr>
        <p:spPr>
          <a:xfrm>
            <a:off x="8602663" y="3741738"/>
            <a:ext cx="280987"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1" name="Shape 4786"/>
          <p:cNvSpPr/>
          <p:nvPr/>
        </p:nvSpPr>
        <p:spPr>
          <a:xfrm>
            <a:off x="8096250" y="3741738"/>
            <a:ext cx="282575" cy="273050"/>
          </a:xfrm>
          <a:custGeom>
            <a:avLst/>
            <a:gdLst/>
            <a:ahLst/>
            <a:cxnLst/>
            <a:rect l="0" t="0" r="0" b="0"/>
            <a:pathLst>
              <a:path w="120000" h="120000" extrusionOk="0">
                <a:moveTo>
                  <a:pt x="114071" y="100317"/>
                </a:moveTo>
                <a:lnTo>
                  <a:pt x="114071" y="100317"/>
                </a:lnTo>
                <a:cubicBezTo>
                  <a:pt x="85247" y="100317"/>
                  <a:pt x="85247" y="100317"/>
                  <a:pt x="85247" y="100317"/>
                </a:cubicBezTo>
                <a:cubicBezTo>
                  <a:pt x="76456" y="100317"/>
                  <a:pt x="76456" y="100317"/>
                  <a:pt x="76456" y="100317"/>
                </a:cubicBezTo>
                <a:cubicBezTo>
                  <a:pt x="76456" y="110687"/>
                  <a:pt x="76456" y="110687"/>
                  <a:pt x="76456" y="110687"/>
                </a:cubicBezTo>
                <a:cubicBezTo>
                  <a:pt x="85247" y="118306"/>
                  <a:pt x="85247" y="118306"/>
                  <a:pt x="85247" y="118306"/>
                </a:cubicBezTo>
                <a:cubicBezTo>
                  <a:pt x="85247" y="119788"/>
                  <a:pt x="85247" y="119788"/>
                  <a:pt x="85247" y="119788"/>
                </a:cubicBezTo>
                <a:cubicBezTo>
                  <a:pt x="34548" y="119788"/>
                  <a:pt x="34548" y="119788"/>
                  <a:pt x="34548" y="119788"/>
                </a:cubicBezTo>
                <a:cubicBezTo>
                  <a:pt x="34548" y="118306"/>
                  <a:pt x="34548" y="118306"/>
                  <a:pt x="34548" y="118306"/>
                </a:cubicBezTo>
                <a:cubicBezTo>
                  <a:pt x="41908" y="110687"/>
                  <a:pt x="41908" y="110687"/>
                  <a:pt x="41908" y="110687"/>
                </a:cubicBezTo>
                <a:cubicBezTo>
                  <a:pt x="41908" y="100317"/>
                  <a:pt x="41908" y="100317"/>
                  <a:pt x="41908" y="100317"/>
                </a:cubicBezTo>
                <a:cubicBezTo>
                  <a:pt x="34548" y="100317"/>
                  <a:pt x="34548" y="100317"/>
                  <a:pt x="34548" y="100317"/>
                </a:cubicBezTo>
                <a:cubicBezTo>
                  <a:pt x="5724" y="100317"/>
                  <a:pt x="5724" y="100317"/>
                  <a:pt x="5724" y="100317"/>
                </a:cubicBezTo>
                <a:cubicBezTo>
                  <a:pt x="2862" y="100317"/>
                  <a:pt x="0" y="97354"/>
                  <a:pt x="0" y="94391"/>
                </a:cubicBezTo>
                <a:cubicBezTo>
                  <a:pt x="0" y="15026"/>
                  <a:pt x="0" y="15026"/>
                  <a:pt x="0" y="15026"/>
                </a:cubicBezTo>
                <a:cubicBezTo>
                  <a:pt x="0" y="10582"/>
                  <a:pt x="2862" y="9100"/>
                  <a:pt x="5724" y="9100"/>
                </a:cubicBezTo>
                <a:cubicBezTo>
                  <a:pt x="47632" y="9100"/>
                  <a:pt x="47632" y="9100"/>
                  <a:pt x="47632" y="9100"/>
                </a:cubicBezTo>
                <a:cubicBezTo>
                  <a:pt x="47632" y="16507"/>
                  <a:pt x="47632" y="16507"/>
                  <a:pt x="47632" y="16507"/>
                </a:cubicBezTo>
                <a:cubicBezTo>
                  <a:pt x="7155" y="16507"/>
                  <a:pt x="7155" y="16507"/>
                  <a:pt x="7155" y="16507"/>
                </a:cubicBezTo>
                <a:cubicBezTo>
                  <a:pt x="7155" y="83809"/>
                  <a:pt x="7155" y="83809"/>
                  <a:pt x="7155" y="83809"/>
                </a:cubicBezTo>
                <a:cubicBezTo>
                  <a:pt x="111209" y="83809"/>
                  <a:pt x="111209" y="83809"/>
                  <a:pt x="111209" y="83809"/>
                </a:cubicBezTo>
                <a:cubicBezTo>
                  <a:pt x="111209" y="16507"/>
                  <a:pt x="111209" y="16507"/>
                  <a:pt x="111209" y="16507"/>
                </a:cubicBezTo>
                <a:cubicBezTo>
                  <a:pt x="70732" y="16507"/>
                  <a:pt x="70732" y="16507"/>
                  <a:pt x="70732" y="16507"/>
                </a:cubicBezTo>
                <a:cubicBezTo>
                  <a:pt x="70732" y="9100"/>
                  <a:pt x="70732" y="9100"/>
                  <a:pt x="70732" y="9100"/>
                </a:cubicBezTo>
                <a:cubicBezTo>
                  <a:pt x="114071" y="9100"/>
                  <a:pt x="114071" y="9100"/>
                  <a:pt x="114071" y="9100"/>
                </a:cubicBezTo>
                <a:cubicBezTo>
                  <a:pt x="116933" y="9100"/>
                  <a:pt x="119795" y="10582"/>
                  <a:pt x="119795" y="15026"/>
                </a:cubicBezTo>
                <a:cubicBezTo>
                  <a:pt x="119795" y="94391"/>
                  <a:pt x="119795" y="94391"/>
                  <a:pt x="119795" y="94391"/>
                </a:cubicBezTo>
                <a:cubicBezTo>
                  <a:pt x="119795" y="97354"/>
                  <a:pt x="116933" y="100317"/>
                  <a:pt x="114071" y="100317"/>
                </a:cubicBezTo>
                <a:close/>
                <a:moveTo>
                  <a:pt x="79522" y="34497"/>
                </a:moveTo>
                <a:lnTo>
                  <a:pt x="79522" y="34497"/>
                </a:lnTo>
                <a:cubicBezTo>
                  <a:pt x="79522" y="35978"/>
                  <a:pt x="78091" y="37460"/>
                  <a:pt x="76456" y="38941"/>
                </a:cubicBezTo>
                <a:cubicBezTo>
                  <a:pt x="63577" y="52486"/>
                  <a:pt x="63577" y="52486"/>
                  <a:pt x="63577" y="52486"/>
                </a:cubicBezTo>
                <a:cubicBezTo>
                  <a:pt x="62146" y="53968"/>
                  <a:pt x="60715" y="53968"/>
                  <a:pt x="59284" y="53968"/>
                </a:cubicBezTo>
                <a:cubicBezTo>
                  <a:pt x="57853" y="53968"/>
                  <a:pt x="56422" y="53968"/>
                  <a:pt x="56422" y="52486"/>
                </a:cubicBezTo>
                <a:cubicBezTo>
                  <a:pt x="41908" y="38941"/>
                  <a:pt x="41908" y="38941"/>
                  <a:pt x="41908" y="38941"/>
                </a:cubicBezTo>
                <a:cubicBezTo>
                  <a:pt x="40477" y="37460"/>
                  <a:pt x="40477" y="35978"/>
                  <a:pt x="40477" y="34497"/>
                </a:cubicBezTo>
                <a:cubicBezTo>
                  <a:pt x="40477" y="31534"/>
                  <a:pt x="43339" y="28571"/>
                  <a:pt x="46201" y="28571"/>
                </a:cubicBezTo>
                <a:cubicBezTo>
                  <a:pt x="47632" y="28571"/>
                  <a:pt x="49063" y="28571"/>
                  <a:pt x="50494" y="30052"/>
                </a:cubicBezTo>
                <a:cubicBezTo>
                  <a:pt x="53356" y="34497"/>
                  <a:pt x="53356" y="34497"/>
                  <a:pt x="53356" y="34497"/>
                </a:cubicBezTo>
                <a:cubicBezTo>
                  <a:pt x="53356" y="6137"/>
                  <a:pt x="53356" y="6137"/>
                  <a:pt x="53356" y="6137"/>
                </a:cubicBezTo>
                <a:cubicBezTo>
                  <a:pt x="53356" y="3174"/>
                  <a:pt x="56422" y="0"/>
                  <a:pt x="59284" y="0"/>
                </a:cubicBezTo>
                <a:cubicBezTo>
                  <a:pt x="63577" y="0"/>
                  <a:pt x="65008" y="3174"/>
                  <a:pt x="65008" y="6137"/>
                </a:cubicBezTo>
                <a:cubicBezTo>
                  <a:pt x="65008" y="34497"/>
                  <a:pt x="65008" y="34497"/>
                  <a:pt x="65008" y="34497"/>
                </a:cubicBezTo>
                <a:cubicBezTo>
                  <a:pt x="69301" y="30052"/>
                  <a:pt x="69301" y="30052"/>
                  <a:pt x="69301" y="30052"/>
                </a:cubicBezTo>
                <a:cubicBezTo>
                  <a:pt x="70732" y="28571"/>
                  <a:pt x="72163" y="28571"/>
                  <a:pt x="73594" y="28571"/>
                </a:cubicBezTo>
                <a:cubicBezTo>
                  <a:pt x="76456" y="28571"/>
                  <a:pt x="79522" y="31534"/>
                  <a:pt x="79522" y="34497"/>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2" name="Shape 4787"/>
          <p:cNvSpPr/>
          <p:nvPr/>
        </p:nvSpPr>
        <p:spPr>
          <a:xfrm>
            <a:off x="7593013" y="3760788"/>
            <a:ext cx="279400" cy="250825"/>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3" name="Shape 4788"/>
          <p:cNvSpPr/>
          <p:nvPr/>
        </p:nvSpPr>
        <p:spPr>
          <a:xfrm>
            <a:off x="10580688" y="1725613"/>
            <a:ext cx="282575" cy="252412"/>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4" name="Shape 4789"/>
          <p:cNvSpPr/>
          <p:nvPr/>
        </p:nvSpPr>
        <p:spPr>
          <a:xfrm>
            <a:off x="10077450" y="1725613"/>
            <a:ext cx="280988" cy="252412"/>
          </a:xfrm>
          <a:custGeom>
            <a:avLst/>
            <a:gdLst/>
            <a:ahLst/>
            <a:cxnLst/>
            <a:rect l="0" t="0" r="0" b="0"/>
            <a:pathLst>
              <a:path w="120000" h="120000" extrusionOk="0">
                <a:moveTo>
                  <a:pt x="114071" y="98702"/>
                </a:moveTo>
                <a:lnTo>
                  <a:pt x="114071" y="98702"/>
                </a:lnTo>
                <a:cubicBezTo>
                  <a:pt x="85247" y="98702"/>
                  <a:pt x="85247" y="98702"/>
                  <a:pt x="85247" y="98702"/>
                </a:cubicBezTo>
                <a:cubicBezTo>
                  <a:pt x="76456" y="98702"/>
                  <a:pt x="76456" y="98702"/>
                  <a:pt x="76456" y="98702"/>
                </a:cubicBezTo>
                <a:cubicBezTo>
                  <a:pt x="76456" y="109923"/>
                  <a:pt x="76456" y="109923"/>
                  <a:pt x="76456"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1703" y="109923"/>
                  <a:pt x="41703" y="109923"/>
                  <a:pt x="41703" y="109923"/>
                </a:cubicBezTo>
                <a:cubicBezTo>
                  <a:pt x="41703" y="98702"/>
                  <a:pt x="41703" y="98702"/>
                  <a:pt x="41703"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1209" y="8015"/>
                </a:moveTo>
                <a:lnTo>
                  <a:pt x="111209" y="8015"/>
                </a:lnTo>
                <a:cubicBezTo>
                  <a:pt x="7155" y="8015"/>
                  <a:pt x="7155" y="8015"/>
                  <a:pt x="7155" y="8015"/>
                </a:cubicBezTo>
                <a:cubicBezTo>
                  <a:pt x="7155" y="80839"/>
                  <a:pt x="7155" y="80839"/>
                  <a:pt x="7155" y="80839"/>
                </a:cubicBezTo>
                <a:cubicBezTo>
                  <a:pt x="111209" y="80839"/>
                  <a:pt x="111209" y="80839"/>
                  <a:pt x="111209" y="80839"/>
                </a:cubicBezTo>
                <a:lnTo>
                  <a:pt x="111209" y="8015"/>
                </a:lnTo>
                <a:close/>
                <a:moveTo>
                  <a:pt x="47632" y="38702"/>
                </a:moveTo>
                <a:lnTo>
                  <a:pt x="47632" y="38702"/>
                </a:lnTo>
                <a:cubicBezTo>
                  <a:pt x="70732" y="38702"/>
                  <a:pt x="70732" y="38702"/>
                  <a:pt x="70732" y="38702"/>
                </a:cubicBezTo>
                <a:cubicBezTo>
                  <a:pt x="75025" y="38702"/>
                  <a:pt x="76456" y="40305"/>
                  <a:pt x="76456" y="45343"/>
                </a:cubicBezTo>
                <a:cubicBezTo>
                  <a:pt x="76456" y="48549"/>
                  <a:pt x="75025" y="51755"/>
                  <a:pt x="70732" y="51755"/>
                </a:cubicBezTo>
                <a:cubicBezTo>
                  <a:pt x="47632" y="51755"/>
                  <a:pt x="47632" y="51755"/>
                  <a:pt x="47632" y="51755"/>
                </a:cubicBezTo>
                <a:cubicBezTo>
                  <a:pt x="44770" y="51755"/>
                  <a:pt x="41703" y="48549"/>
                  <a:pt x="41703" y="45343"/>
                </a:cubicBezTo>
                <a:cubicBezTo>
                  <a:pt x="41703" y="40305"/>
                  <a:pt x="44770" y="38702"/>
                  <a:pt x="47632" y="38702"/>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5" name="Shape 4790"/>
          <p:cNvSpPr/>
          <p:nvPr/>
        </p:nvSpPr>
        <p:spPr>
          <a:xfrm>
            <a:off x="9571038" y="1725613"/>
            <a:ext cx="279400" cy="252412"/>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6" name="Shape 4791"/>
          <p:cNvSpPr/>
          <p:nvPr/>
        </p:nvSpPr>
        <p:spPr>
          <a:xfrm>
            <a:off x="9061450" y="1725613"/>
            <a:ext cx="280988" cy="252412"/>
          </a:xfrm>
          <a:custGeom>
            <a:avLst/>
            <a:gdLst/>
            <a:ahLst/>
            <a:cxnLst/>
            <a:rect l="0" t="0" r="0" b="0"/>
            <a:pathLst>
              <a:path w="120000" h="120000" extrusionOk="0">
                <a:moveTo>
                  <a:pt x="114081" y="98702"/>
                </a:moveTo>
                <a:lnTo>
                  <a:pt x="114081" y="98702"/>
                </a:lnTo>
                <a:cubicBezTo>
                  <a:pt x="85102" y="98702"/>
                  <a:pt x="85102" y="98702"/>
                  <a:pt x="85102" y="98702"/>
                </a:cubicBezTo>
                <a:cubicBezTo>
                  <a:pt x="77959" y="98702"/>
                  <a:pt x="77959" y="98702"/>
                  <a:pt x="77959" y="98702"/>
                </a:cubicBezTo>
                <a:cubicBezTo>
                  <a:pt x="77959" y="109923"/>
                  <a:pt x="77959" y="109923"/>
                  <a:pt x="77959" y="109923"/>
                </a:cubicBezTo>
                <a:cubicBezTo>
                  <a:pt x="85102" y="118167"/>
                  <a:pt x="85102" y="118167"/>
                  <a:pt x="85102" y="118167"/>
                </a:cubicBezTo>
                <a:cubicBezTo>
                  <a:pt x="85102" y="119770"/>
                  <a:pt x="85102" y="119770"/>
                  <a:pt x="85102" y="119770"/>
                </a:cubicBezTo>
                <a:cubicBezTo>
                  <a:pt x="34693" y="119770"/>
                  <a:pt x="34693" y="119770"/>
                  <a:pt x="34693" y="119770"/>
                </a:cubicBezTo>
                <a:cubicBezTo>
                  <a:pt x="34693" y="118167"/>
                  <a:pt x="34693" y="118167"/>
                  <a:pt x="34693" y="118167"/>
                </a:cubicBezTo>
                <a:cubicBezTo>
                  <a:pt x="43265" y="109923"/>
                  <a:pt x="43265" y="109923"/>
                  <a:pt x="43265" y="109923"/>
                </a:cubicBezTo>
                <a:cubicBezTo>
                  <a:pt x="43265" y="98702"/>
                  <a:pt x="43265" y="98702"/>
                  <a:pt x="43265" y="98702"/>
                </a:cubicBezTo>
                <a:cubicBezTo>
                  <a:pt x="34693" y="98702"/>
                  <a:pt x="34693" y="98702"/>
                  <a:pt x="34693" y="98702"/>
                </a:cubicBezTo>
                <a:cubicBezTo>
                  <a:pt x="5918" y="98702"/>
                  <a:pt x="5918" y="98702"/>
                  <a:pt x="5918" y="98702"/>
                </a:cubicBezTo>
                <a:cubicBezTo>
                  <a:pt x="3061" y="98702"/>
                  <a:pt x="0" y="95496"/>
                  <a:pt x="0" y="92290"/>
                </a:cubicBezTo>
                <a:cubicBezTo>
                  <a:pt x="0" y="6412"/>
                  <a:pt x="0" y="6412"/>
                  <a:pt x="0" y="6412"/>
                </a:cubicBezTo>
                <a:cubicBezTo>
                  <a:pt x="0" y="1603"/>
                  <a:pt x="3061" y="0"/>
                  <a:pt x="5918" y="0"/>
                </a:cubicBezTo>
                <a:cubicBezTo>
                  <a:pt x="114081" y="0"/>
                  <a:pt x="114081" y="0"/>
                  <a:pt x="114081" y="0"/>
                </a:cubicBezTo>
                <a:cubicBezTo>
                  <a:pt x="116938" y="0"/>
                  <a:pt x="119795" y="1603"/>
                  <a:pt x="119795" y="6412"/>
                </a:cubicBezTo>
                <a:cubicBezTo>
                  <a:pt x="119795" y="92290"/>
                  <a:pt x="119795" y="92290"/>
                  <a:pt x="119795" y="92290"/>
                </a:cubicBezTo>
                <a:cubicBezTo>
                  <a:pt x="119795" y="95496"/>
                  <a:pt x="116938" y="98702"/>
                  <a:pt x="114081" y="98702"/>
                </a:cubicBezTo>
                <a:close/>
                <a:moveTo>
                  <a:pt x="112653" y="8015"/>
                </a:moveTo>
                <a:lnTo>
                  <a:pt x="112653" y="8015"/>
                </a:lnTo>
                <a:cubicBezTo>
                  <a:pt x="8775" y="8015"/>
                  <a:pt x="8775" y="8015"/>
                  <a:pt x="8775" y="8015"/>
                </a:cubicBezTo>
                <a:cubicBezTo>
                  <a:pt x="8775" y="80839"/>
                  <a:pt x="8775" y="80839"/>
                  <a:pt x="8775" y="80839"/>
                </a:cubicBezTo>
                <a:cubicBezTo>
                  <a:pt x="112653" y="80839"/>
                  <a:pt x="112653" y="80839"/>
                  <a:pt x="112653" y="80839"/>
                </a:cubicBezTo>
                <a:lnTo>
                  <a:pt x="112653" y="8015"/>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7" name="Shape 4792"/>
          <p:cNvSpPr/>
          <p:nvPr/>
        </p:nvSpPr>
        <p:spPr>
          <a:xfrm>
            <a:off x="8553450" y="1752600"/>
            <a:ext cx="290513" cy="180975"/>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8" name="Shape 4793"/>
          <p:cNvSpPr/>
          <p:nvPr/>
        </p:nvSpPr>
        <p:spPr>
          <a:xfrm>
            <a:off x="8080375" y="1712913"/>
            <a:ext cx="223838" cy="261937"/>
          </a:xfrm>
          <a:custGeom>
            <a:avLst/>
            <a:gdLst/>
            <a:ahLst/>
            <a:cxnLst/>
            <a:rect l="0" t="0" r="0" b="0"/>
            <a:pathLst>
              <a:path w="120000" h="120000" extrusionOk="0">
                <a:moveTo>
                  <a:pt x="112548" y="119779"/>
                </a:moveTo>
                <a:lnTo>
                  <a:pt x="112548" y="119779"/>
                </a:lnTo>
                <a:cubicBezTo>
                  <a:pt x="7194" y="119779"/>
                  <a:pt x="7194" y="119779"/>
                  <a:pt x="7194" y="119779"/>
                </a:cubicBezTo>
                <a:cubicBezTo>
                  <a:pt x="1798" y="119779"/>
                  <a:pt x="0" y="116697"/>
                  <a:pt x="0" y="113394"/>
                </a:cubicBezTo>
                <a:cubicBezTo>
                  <a:pt x="0" y="6165"/>
                  <a:pt x="0" y="6165"/>
                  <a:pt x="0" y="6165"/>
                </a:cubicBezTo>
                <a:cubicBezTo>
                  <a:pt x="0" y="1541"/>
                  <a:pt x="1798" y="0"/>
                  <a:pt x="7194" y="0"/>
                </a:cubicBezTo>
                <a:cubicBezTo>
                  <a:pt x="112548" y="0"/>
                  <a:pt x="112548" y="0"/>
                  <a:pt x="112548" y="0"/>
                </a:cubicBezTo>
                <a:cubicBezTo>
                  <a:pt x="117944" y="0"/>
                  <a:pt x="119743" y="1541"/>
                  <a:pt x="119743" y="6165"/>
                </a:cubicBezTo>
                <a:cubicBezTo>
                  <a:pt x="119743" y="113394"/>
                  <a:pt x="119743" y="113394"/>
                  <a:pt x="119743" y="113394"/>
                </a:cubicBezTo>
                <a:cubicBezTo>
                  <a:pt x="119743" y="116697"/>
                  <a:pt x="117944" y="119779"/>
                  <a:pt x="112548" y="119779"/>
                </a:cubicBezTo>
                <a:close/>
                <a:moveTo>
                  <a:pt x="59871" y="114935"/>
                </a:moveTo>
                <a:lnTo>
                  <a:pt x="59871" y="114935"/>
                </a:lnTo>
                <a:cubicBezTo>
                  <a:pt x="61670" y="114935"/>
                  <a:pt x="65267" y="113394"/>
                  <a:pt x="65267" y="111853"/>
                </a:cubicBezTo>
                <a:cubicBezTo>
                  <a:pt x="65267" y="108770"/>
                  <a:pt x="61670" y="107229"/>
                  <a:pt x="59871" y="107229"/>
                </a:cubicBezTo>
                <a:cubicBezTo>
                  <a:pt x="58072" y="107229"/>
                  <a:pt x="54475" y="108770"/>
                  <a:pt x="54475" y="111853"/>
                </a:cubicBezTo>
                <a:cubicBezTo>
                  <a:pt x="54475" y="113394"/>
                  <a:pt x="58072" y="114935"/>
                  <a:pt x="59871" y="114935"/>
                </a:cubicBezTo>
                <a:close/>
                <a:moveTo>
                  <a:pt x="105353" y="12330"/>
                </a:moveTo>
                <a:lnTo>
                  <a:pt x="105353" y="12330"/>
                </a:lnTo>
                <a:cubicBezTo>
                  <a:pt x="14389" y="12330"/>
                  <a:pt x="14389" y="12330"/>
                  <a:pt x="14389" y="12330"/>
                </a:cubicBezTo>
                <a:cubicBezTo>
                  <a:pt x="14389" y="102605"/>
                  <a:pt x="14389" y="102605"/>
                  <a:pt x="14389" y="102605"/>
                </a:cubicBezTo>
                <a:cubicBezTo>
                  <a:pt x="105353" y="102605"/>
                  <a:pt x="105353" y="102605"/>
                  <a:pt x="105353" y="102605"/>
                </a:cubicBezTo>
                <a:lnTo>
                  <a:pt x="105353" y="12330"/>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9" name="Shape 4794"/>
          <p:cNvSpPr/>
          <p:nvPr/>
        </p:nvSpPr>
        <p:spPr>
          <a:xfrm>
            <a:off x="7607300" y="1712913"/>
            <a:ext cx="152400" cy="261937"/>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0" name="Shape 4795"/>
          <p:cNvSpPr/>
          <p:nvPr/>
        </p:nvSpPr>
        <p:spPr>
          <a:xfrm>
            <a:off x="7135813" y="4767263"/>
            <a:ext cx="219075" cy="236537"/>
          </a:xfrm>
          <a:custGeom>
            <a:avLst/>
            <a:gdLst/>
            <a:ahLst/>
            <a:cxnLst/>
            <a:rect l="0" t="0" r="0" b="0"/>
            <a:pathLst>
              <a:path w="120000" h="120000" extrusionOk="0">
                <a:moveTo>
                  <a:pt x="119735" y="60000"/>
                </a:moveTo>
                <a:lnTo>
                  <a:pt x="119735" y="60000"/>
                </a:lnTo>
                <a:cubicBezTo>
                  <a:pt x="119735" y="61693"/>
                  <a:pt x="117880" y="63387"/>
                  <a:pt x="116026" y="65080"/>
                </a:cubicBezTo>
                <a:cubicBezTo>
                  <a:pt x="91655" y="85645"/>
                  <a:pt x="91655" y="85645"/>
                  <a:pt x="91655" y="85645"/>
                </a:cubicBezTo>
                <a:cubicBezTo>
                  <a:pt x="89801" y="87338"/>
                  <a:pt x="87947" y="87338"/>
                  <a:pt x="86092" y="87338"/>
                </a:cubicBezTo>
                <a:cubicBezTo>
                  <a:pt x="82384" y="87338"/>
                  <a:pt x="78675" y="83951"/>
                  <a:pt x="78675" y="80564"/>
                </a:cubicBezTo>
                <a:cubicBezTo>
                  <a:pt x="78675" y="78870"/>
                  <a:pt x="80529" y="77177"/>
                  <a:pt x="82384" y="75241"/>
                </a:cubicBezTo>
                <a:cubicBezTo>
                  <a:pt x="91655" y="66774"/>
                  <a:pt x="91655" y="66774"/>
                  <a:pt x="91655" y="66774"/>
                </a:cubicBezTo>
                <a:cubicBezTo>
                  <a:pt x="46887" y="66774"/>
                  <a:pt x="46887" y="66774"/>
                  <a:pt x="46887" y="66774"/>
                </a:cubicBezTo>
                <a:cubicBezTo>
                  <a:pt x="43178" y="66774"/>
                  <a:pt x="39205" y="63387"/>
                  <a:pt x="39205" y="60000"/>
                </a:cubicBezTo>
                <a:cubicBezTo>
                  <a:pt x="39205" y="56612"/>
                  <a:pt x="43178" y="53225"/>
                  <a:pt x="46887" y="53225"/>
                </a:cubicBezTo>
                <a:cubicBezTo>
                  <a:pt x="91655" y="53225"/>
                  <a:pt x="91655" y="53225"/>
                  <a:pt x="91655" y="53225"/>
                </a:cubicBezTo>
                <a:cubicBezTo>
                  <a:pt x="82384" y="44516"/>
                  <a:pt x="82384" y="44516"/>
                  <a:pt x="82384" y="44516"/>
                </a:cubicBezTo>
                <a:cubicBezTo>
                  <a:pt x="80529" y="42822"/>
                  <a:pt x="78675" y="41129"/>
                  <a:pt x="78675" y="39435"/>
                </a:cubicBezTo>
                <a:cubicBezTo>
                  <a:pt x="78675" y="36048"/>
                  <a:pt x="82384" y="32661"/>
                  <a:pt x="86092" y="32661"/>
                </a:cubicBezTo>
                <a:cubicBezTo>
                  <a:pt x="87947" y="32661"/>
                  <a:pt x="89801" y="32661"/>
                  <a:pt x="91655" y="34354"/>
                </a:cubicBezTo>
                <a:cubicBezTo>
                  <a:pt x="116026" y="54919"/>
                  <a:pt x="116026" y="54919"/>
                  <a:pt x="116026" y="54919"/>
                </a:cubicBezTo>
                <a:cubicBezTo>
                  <a:pt x="117880" y="56612"/>
                  <a:pt x="119735" y="58306"/>
                  <a:pt x="119735" y="60000"/>
                </a:cubicBezTo>
                <a:close/>
                <a:moveTo>
                  <a:pt x="45033" y="13790"/>
                </a:moveTo>
                <a:lnTo>
                  <a:pt x="45033" y="13790"/>
                </a:lnTo>
                <a:cubicBezTo>
                  <a:pt x="14834" y="13790"/>
                  <a:pt x="14834" y="13790"/>
                  <a:pt x="14834" y="13790"/>
                </a:cubicBezTo>
                <a:cubicBezTo>
                  <a:pt x="14834" y="106209"/>
                  <a:pt x="14834" y="106209"/>
                  <a:pt x="14834" y="106209"/>
                </a:cubicBezTo>
                <a:cubicBezTo>
                  <a:pt x="45033" y="106209"/>
                  <a:pt x="45033" y="106209"/>
                  <a:pt x="45033" y="106209"/>
                </a:cubicBezTo>
                <a:cubicBezTo>
                  <a:pt x="48741" y="106209"/>
                  <a:pt x="52450" y="107903"/>
                  <a:pt x="52450" y="112983"/>
                </a:cubicBezTo>
                <a:cubicBezTo>
                  <a:pt x="52450" y="116370"/>
                  <a:pt x="48741" y="119758"/>
                  <a:pt x="45033" y="119758"/>
                </a:cubicBezTo>
                <a:cubicBezTo>
                  <a:pt x="7417" y="119758"/>
                  <a:pt x="7417" y="119758"/>
                  <a:pt x="7417" y="119758"/>
                </a:cubicBezTo>
                <a:cubicBezTo>
                  <a:pt x="1854" y="119758"/>
                  <a:pt x="0" y="116370"/>
                  <a:pt x="0" y="112983"/>
                </a:cubicBezTo>
                <a:cubicBezTo>
                  <a:pt x="0" y="7016"/>
                  <a:pt x="0" y="7016"/>
                  <a:pt x="0" y="7016"/>
                </a:cubicBezTo>
                <a:cubicBezTo>
                  <a:pt x="0" y="3629"/>
                  <a:pt x="1854" y="0"/>
                  <a:pt x="7417" y="0"/>
                </a:cubicBezTo>
                <a:cubicBezTo>
                  <a:pt x="45033" y="0"/>
                  <a:pt x="45033" y="0"/>
                  <a:pt x="45033" y="0"/>
                </a:cubicBezTo>
                <a:cubicBezTo>
                  <a:pt x="48741" y="0"/>
                  <a:pt x="52450" y="3629"/>
                  <a:pt x="52450" y="7016"/>
                </a:cubicBezTo>
                <a:cubicBezTo>
                  <a:pt x="52450" y="12096"/>
                  <a:pt x="48741" y="13790"/>
                  <a:pt x="45033" y="13790"/>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1" name="Shape 4796"/>
          <p:cNvSpPr/>
          <p:nvPr/>
        </p:nvSpPr>
        <p:spPr>
          <a:xfrm>
            <a:off x="6623050" y="4767263"/>
            <a:ext cx="217488" cy="23653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2" name="Shape 4797"/>
          <p:cNvSpPr/>
          <p:nvPr/>
        </p:nvSpPr>
        <p:spPr>
          <a:xfrm>
            <a:off x="6108700" y="4778375"/>
            <a:ext cx="234950" cy="217488"/>
          </a:xfrm>
          <a:custGeom>
            <a:avLst/>
            <a:gdLst/>
            <a:ahLst/>
            <a:cxnLst/>
            <a:rect l="0" t="0" r="0" b="0"/>
            <a:pathLst>
              <a:path w="120000" h="120000" extrusionOk="0">
                <a:moveTo>
                  <a:pt x="112883" y="119735"/>
                </a:moveTo>
                <a:lnTo>
                  <a:pt x="112883" y="119735"/>
                </a:lnTo>
                <a:cubicBezTo>
                  <a:pt x="7116" y="119735"/>
                  <a:pt x="7116" y="119735"/>
                  <a:pt x="7116" y="119735"/>
                </a:cubicBezTo>
                <a:cubicBezTo>
                  <a:pt x="3680" y="119735"/>
                  <a:pt x="0" y="116026"/>
                  <a:pt x="0" y="112317"/>
                </a:cubicBezTo>
                <a:cubicBezTo>
                  <a:pt x="0" y="74701"/>
                  <a:pt x="0" y="74701"/>
                  <a:pt x="0" y="74701"/>
                </a:cubicBezTo>
                <a:cubicBezTo>
                  <a:pt x="0" y="70993"/>
                  <a:pt x="3680"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8036" y="67284"/>
                  <a:pt x="119754" y="70993"/>
                  <a:pt x="119754" y="74701"/>
                </a:cubicBezTo>
                <a:cubicBezTo>
                  <a:pt x="119754" y="112317"/>
                  <a:pt x="119754" y="112317"/>
                  <a:pt x="119754" y="112317"/>
                </a:cubicBezTo>
                <a:cubicBezTo>
                  <a:pt x="119754" y="116026"/>
                  <a:pt x="118036" y="119735"/>
                  <a:pt x="112883" y="119735"/>
                </a:cubicBezTo>
                <a:close/>
                <a:moveTo>
                  <a:pt x="81717" y="39205"/>
                </a:moveTo>
                <a:lnTo>
                  <a:pt x="81717" y="39205"/>
                </a:lnTo>
                <a:cubicBezTo>
                  <a:pt x="78036" y="39205"/>
                  <a:pt x="76319" y="39205"/>
                  <a:pt x="76319" y="37350"/>
                </a:cubicBezTo>
                <a:cubicBezTo>
                  <a:pt x="67730" y="26225"/>
                  <a:pt x="67730" y="26225"/>
                  <a:pt x="67730" y="26225"/>
                </a:cubicBezTo>
                <a:cubicBezTo>
                  <a:pt x="67730" y="72847"/>
                  <a:pt x="67730" y="72847"/>
                  <a:pt x="67730" y="72847"/>
                </a:cubicBezTo>
                <a:cubicBezTo>
                  <a:pt x="67730" y="76556"/>
                  <a:pt x="64294" y="80529"/>
                  <a:pt x="60858" y="80529"/>
                </a:cubicBezTo>
                <a:cubicBezTo>
                  <a:pt x="55705" y="80529"/>
                  <a:pt x="53987" y="76556"/>
                  <a:pt x="53987" y="72847"/>
                </a:cubicBezTo>
                <a:cubicBezTo>
                  <a:pt x="53987" y="26225"/>
                  <a:pt x="53987" y="26225"/>
                  <a:pt x="53987" y="26225"/>
                </a:cubicBezTo>
                <a:cubicBezTo>
                  <a:pt x="45153" y="37350"/>
                  <a:pt x="45153" y="37350"/>
                  <a:pt x="45153" y="37350"/>
                </a:cubicBezTo>
                <a:cubicBezTo>
                  <a:pt x="43435" y="39205"/>
                  <a:pt x="41717" y="39205"/>
                  <a:pt x="40000" y="39205"/>
                </a:cubicBezTo>
                <a:cubicBezTo>
                  <a:pt x="34846" y="39205"/>
                  <a:pt x="33128" y="37350"/>
                  <a:pt x="33128" y="31788"/>
                </a:cubicBezTo>
                <a:cubicBezTo>
                  <a:pt x="33128" y="29933"/>
                  <a:pt x="33128" y="28079"/>
                  <a:pt x="34846" y="28079"/>
                </a:cubicBezTo>
                <a:cubicBezTo>
                  <a:pt x="55705" y="1854"/>
                  <a:pt x="55705" y="1854"/>
                  <a:pt x="55705" y="1854"/>
                </a:cubicBezTo>
                <a:cubicBezTo>
                  <a:pt x="55705" y="1854"/>
                  <a:pt x="57423" y="0"/>
                  <a:pt x="60858" y="0"/>
                </a:cubicBezTo>
                <a:cubicBezTo>
                  <a:pt x="62576" y="0"/>
                  <a:pt x="64294" y="1854"/>
                  <a:pt x="66012" y="1854"/>
                </a:cubicBezTo>
                <a:cubicBezTo>
                  <a:pt x="86871" y="28079"/>
                  <a:pt x="86871" y="28079"/>
                  <a:pt x="86871" y="28079"/>
                </a:cubicBezTo>
                <a:cubicBezTo>
                  <a:pt x="86871" y="28079"/>
                  <a:pt x="88588" y="29933"/>
                  <a:pt x="88588" y="31788"/>
                </a:cubicBezTo>
                <a:cubicBezTo>
                  <a:pt x="88588" y="37350"/>
                  <a:pt x="85153" y="39205"/>
                  <a:pt x="81717" y="39205"/>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3" name="Shape 4798"/>
          <p:cNvSpPr/>
          <p:nvPr/>
        </p:nvSpPr>
        <p:spPr>
          <a:xfrm>
            <a:off x="5603875" y="4778375"/>
            <a:ext cx="234950" cy="217488"/>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4" name="Shape 4799"/>
          <p:cNvSpPr/>
          <p:nvPr/>
        </p:nvSpPr>
        <p:spPr>
          <a:xfrm>
            <a:off x="5068888" y="4740275"/>
            <a:ext cx="292100" cy="292100"/>
          </a:xfrm>
          <a:custGeom>
            <a:avLst/>
            <a:gdLst/>
            <a:ahLst/>
            <a:cxnLst/>
            <a:rect l="0" t="0" r="0" b="0"/>
            <a:pathLst>
              <a:path w="120000" h="120000" extrusionOk="0">
                <a:moveTo>
                  <a:pt x="114276" y="119802"/>
                </a:moveTo>
                <a:lnTo>
                  <a:pt x="114276" y="119802"/>
                </a:lnTo>
                <a:cubicBezTo>
                  <a:pt x="5526" y="119802"/>
                  <a:pt x="5526" y="119802"/>
                  <a:pt x="5526" y="119802"/>
                </a:cubicBezTo>
                <a:cubicBezTo>
                  <a:pt x="2763" y="119802"/>
                  <a:pt x="0" y="117044"/>
                  <a:pt x="0" y="114285"/>
                </a:cubicBezTo>
                <a:cubicBezTo>
                  <a:pt x="0" y="20886"/>
                  <a:pt x="0" y="20886"/>
                  <a:pt x="0" y="20886"/>
                </a:cubicBezTo>
                <a:cubicBezTo>
                  <a:pt x="0" y="18128"/>
                  <a:pt x="2763" y="15369"/>
                  <a:pt x="5526" y="15369"/>
                </a:cubicBezTo>
                <a:cubicBezTo>
                  <a:pt x="16578" y="15369"/>
                  <a:pt x="16578" y="15369"/>
                  <a:pt x="16578" y="15369"/>
                </a:cubicBezTo>
                <a:cubicBezTo>
                  <a:pt x="16578" y="20886"/>
                  <a:pt x="16578" y="20886"/>
                  <a:pt x="16578" y="20886"/>
                </a:cubicBezTo>
                <a:cubicBezTo>
                  <a:pt x="16578" y="27783"/>
                  <a:pt x="23684" y="33497"/>
                  <a:pt x="30592" y="33497"/>
                </a:cubicBezTo>
                <a:cubicBezTo>
                  <a:pt x="37500" y="33497"/>
                  <a:pt x="43223" y="27783"/>
                  <a:pt x="43223" y="20886"/>
                </a:cubicBezTo>
                <a:cubicBezTo>
                  <a:pt x="43223" y="15369"/>
                  <a:pt x="43223" y="15369"/>
                  <a:pt x="43223" y="15369"/>
                </a:cubicBezTo>
                <a:cubicBezTo>
                  <a:pt x="76578" y="15369"/>
                  <a:pt x="76578" y="15369"/>
                  <a:pt x="76578" y="15369"/>
                </a:cubicBezTo>
                <a:cubicBezTo>
                  <a:pt x="76578" y="20886"/>
                  <a:pt x="76578" y="20886"/>
                  <a:pt x="76578" y="20886"/>
                </a:cubicBezTo>
                <a:cubicBezTo>
                  <a:pt x="76578" y="27783"/>
                  <a:pt x="82302" y="33497"/>
                  <a:pt x="89210" y="33497"/>
                </a:cubicBezTo>
                <a:cubicBezTo>
                  <a:pt x="96118" y="33497"/>
                  <a:pt x="103223" y="27783"/>
                  <a:pt x="103223" y="20886"/>
                </a:cubicBezTo>
                <a:cubicBezTo>
                  <a:pt x="103223" y="15369"/>
                  <a:pt x="103223" y="15369"/>
                  <a:pt x="103223" y="15369"/>
                </a:cubicBezTo>
                <a:cubicBezTo>
                  <a:pt x="114276" y="15369"/>
                  <a:pt x="114276" y="15369"/>
                  <a:pt x="114276" y="15369"/>
                </a:cubicBezTo>
                <a:cubicBezTo>
                  <a:pt x="117039" y="15369"/>
                  <a:pt x="119802" y="18128"/>
                  <a:pt x="119802" y="20886"/>
                </a:cubicBezTo>
                <a:cubicBezTo>
                  <a:pt x="119802" y="114285"/>
                  <a:pt x="119802" y="114285"/>
                  <a:pt x="119802" y="114285"/>
                </a:cubicBezTo>
                <a:cubicBezTo>
                  <a:pt x="119802" y="117044"/>
                  <a:pt x="117039" y="119802"/>
                  <a:pt x="114276" y="119802"/>
                </a:cubicBezTo>
                <a:close/>
                <a:moveTo>
                  <a:pt x="108750" y="44532"/>
                </a:moveTo>
                <a:lnTo>
                  <a:pt x="108750" y="44532"/>
                </a:lnTo>
                <a:cubicBezTo>
                  <a:pt x="11052" y="44532"/>
                  <a:pt x="11052" y="44532"/>
                  <a:pt x="11052" y="44532"/>
                </a:cubicBezTo>
                <a:cubicBezTo>
                  <a:pt x="11052" y="108571"/>
                  <a:pt x="11052" y="108571"/>
                  <a:pt x="11052" y="108571"/>
                </a:cubicBezTo>
                <a:cubicBezTo>
                  <a:pt x="108750" y="108571"/>
                  <a:pt x="108750" y="108571"/>
                  <a:pt x="108750" y="108571"/>
                </a:cubicBezTo>
                <a:lnTo>
                  <a:pt x="108750" y="44532"/>
                </a:lnTo>
                <a:close/>
                <a:moveTo>
                  <a:pt x="37500" y="83546"/>
                </a:moveTo>
                <a:lnTo>
                  <a:pt x="37500" y="83546"/>
                </a:lnTo>
                <a:cubicBezTo>
                  <a:pt x="37500" y="82167"/>
                  <a:pt x="38881" y="80788"/>
                  <a:pt x="40460" y="80788"/>
                </a:cubicBezTo>
                <a:cubicBezTo>
                  <a:pt x="41842" y="79408"/>
                  <a:pt x="43223" y="78029"/>
                  <a:pt x="44605" y="78029"/>
                </a:cubicBezTo>
                <a:cubicBezTo>
                  <a:pt x="45986" y="76650"/>
                  <a:pt x="45986" y="76650"/>
                  <a:pt x="47368" y="75270"/>
                </a:cubicBezTo>
                <a:cubicBezTo>
                  <a:pt x="47368" y="75270"/>
                  <a:pt x="48750" y="75270"/>
                  <a:pt x="48750" y="73891"/>
                </a:cubicBezTo>
                <a:cubicBezTo>
                  <a:pt x="50131" y="73891"/>
                  <a:pt x="50131" y="72315"/>
                  <a:pt x="51513" y="72315"/>
                </a:cubicBezTo>
                <a:cubicBezTo>
                  <a:pt x="51513" y="70935"/>
                  <a:pt x="51513" y="69556"/>
                  <a:pt x="51513" y="69556"/>
                </a:cubicBezTo>
                <a:cubicBezTo>
                  <a:pt x="51513" y="66798"/>
                  <a:pt x="51513" y="66798"/>
                  <a:pt x="50131" y="65418"/>
                </a:cubicBezTo>
                <a:cubicBezTo>
                  <a:pt x="50131" y="64039"/>
                  <a:pt x="48750" y="64039"/>
                  <a:pt x="47368" y="64039"/>
                </a:cubicBezTo>
                <a:cubicBezTo>
                  <a:pt x="45986" y="64039"/>
                  <a:pt x="44605" y="64039"/>
                  <a:pt x="44605" y="64039"/>
                </a:cubicBezTo>
                <a:cubicBezTo>
                  <a:pt x="43223" y="65418"/>
                  <a:pt x="43223" y="65418"/>
                  <a:pt x="43223" y="66798"/>
                </a:cubicBezTo>
                <a:cubicBezTo>
                  <a:pt x="41842" y="66798"/>
                  <a:pt x="41842" y="68177"/>
                  <a:pt x="41842" y="69556"/>
                </a:cubicBezTo>
                <a:lnTo>
                  <a:pt x="41842" y="70935"/>
                </a:lnTo>
                <a:cubicBezTo>
                  <a:pt x="34736" y="70935"/>
                  <a:pt x="34736" y="70935"/>
                  <a:pt x="34736" y="70935"/>
                </a:cubicBezTo>
                <a:cubicBezTo>
                  <a:pt x="34736" y="69556"/>
                  <a:pt x="34736" y="68177"/>
                  <a:pt x="36118" y="66798"/>
                </a:cubicBezTo>
                <a:cubicBezTo>
                  <a:pt x="36118" y="64039"/>
                  <a:pt x="36118" y="62660"/>
                  <a:pt x="37500" y="61280"/>
                </a:cubicBezTo>
                <a:cubicBezTo>
                  <a:pt x="38881" y="61280"/>
                  <a:pt x="40460" y="59901"/>
                  <a:pt x="41842" y="58522"/>
                </a:cubicBezTo>
                <a:cubicBezTo>
                  <a:pt x="43223" y="58522"/>
                  <a:pt x="44605" y="58522"/>
                  <a:pt x="47368" y="58522"/>
                </a:cubicBezTo>
                <a:cubicBezTo>
                  <a:pt x="48750" y="58522"/>
                  <a:pt x="50131" y="58522"/>
                  <a:pt x="51513" y="58522"/>
                </a:cubicBezTo>
                <a:cubicBezTo>
                  <a:pt x="52894" y="59901"/>
                  <a:pt x="54276" y="59901"/>
                  <a:pt x="55657" y="61280"/>
                </a:cubicBezTo>
                <a:cubicBezTo>
                  <a:pt x="55657" y="61280"/>
                  <a:pt x="57236" y="62660"/>
                  <a:pt x="57236" y="64039"/>
                </a:cubicBezTo>
                <a:cubicBezTo>
                  <a:pt x="58618" y="65418"/>
                  <a:pt x="58618" y="66798"/>
                  <a:pt x="58618" y="68177"/>
                </a:cubicBezTo>
                <a:cubicBezTo>
                  <a:pt x="58618" y="69556"/>
                  <a:pt x="58618" y="72315"/>
                  <a:pt x="58618" y="72315"/>
                </a:cubicBezTo>
                <a:cubicBezTo>
                  <a:pt x="57236" y="73891"/>
                  <a:pt x="57236" y="75270"/>
                  <a:pt x="55657" y="76650"/>
                </a:cubicBezTo>
                <a:cubicBezTo>
                  <a:pt x="54276" y="76650"/>
                  <a:pt x="54276" y="78029"/>
                  <a:pt x="52894" y="79408"/>
                </a:cubicBezTo>
                <a:cubicBezTo>
                  <a:pt x="51513" y="79408"/>
                  <a:pt x="50131" y="80788"/>
                  <a:pt x="48750" y="80788"/>
                </a:cubicBezTo>
                <a:cubicBezTo>
                  <a:pt x="47368" y="82167"/>
                  <a:pt x="47368" y="82167"/>
                  <a:pt x="45986" y="83546"/>
                </a:cubicBezTo>
                <a:cubicBezTo>
                  <a:pt x="44605" y="84926"/>
                  <a:pt x="43223" y="84926"/>
                  <a:pt x="43223" y="86305"/>
                </a:cubicBezTo>
                <a:cubicBezTo>
                  <a:pt x="58618" y="86305"/>
                  <a:pt x="58618" y="86305"/>
                  <a:pt x="58618" y="86305"/>
                </a:cubicBezTo>
                <a:cubicBezTo>
                  <a:pt x="58618" y="92019"/>
                  <a:pt x="58618" y="92019"/>
                  <a:pt x="58618" y="92019"/>
                </a:cubicBezTo>
                <a:cubicBezTo>
                  <a:pt x="33355" y="92019"/>
                  <a:pt x="33355" y="92019"/>
                  <a:pt x="33355" y="92019"/>
                </a:cubicBezTo>
                <a:cubicBezTo>
                  <a:pt x="33355" y="90640"/>
                  <a:pt x="34736" y="89064"/>
                  <a:pt x="34736" y="87684"/>
                </a:cubicBezTo>
                <a:cubicBezTo>
                  <a:pt x="34736" y="86305"/>
                  <a:pt x="36118" y="84926"/>
                  <a:pt x="37500" y="83546"/>
                </a:cubicBezTo>
                <a:close/>
                <a:moveTo>
                  <a:pt x="69671" y="86305"/>
                </a:moveTo>
                <a:lnTo>
                  <a:pt x="69671" y="86305"/>
                </a:lnTo>
                <a:cubicBezTo>
                  <a:pt x="71052" y="87684"/>
                  <a:pt x="71052" y="87684"/>
                  <a:pt x="73815" y="87684"/>
                </a:cubicBezTo>
                <a:cubicBezTo>
                  <a:pt x="73815" y="87684"/>
                  <a:pt x="75197" y="87684"/>
                  <a:pt x="75197" y="86305"/>
                </a:cubicBezTo>
                <a:cubicBezTo>
                  <a:pt x="76578" y="86305"/>
                  <a:pt x="76578" y="86305"/>
                  <a:pt x="77960" y="84926"/>
                </a:cubicBezTo>
                <a:lnTo>
                  <a:pt x="77960" y="83546"/>
                </a:lnTo>
                <a:cubicBezTo>
                  <a:pt x="79539" y="82167"/>
                  <a:pt x="79539" y="82167"/>
                  <a:pt x="79539" y="80788"/>
                </a:cubicBezTo>
                <a:cubicBezTo>
                  <a:pt x="79539" y="80788"/>
                  <a:pt x="79539" y="79408"/>
                  <a:pt x="77960" y="78029"/>
                </a:cubicBezTo>
                <a:lnTo>
                  <a:pt x="77960" y="76650"/>
                </a:lnTo>
                <a:cubicBezTo>
                  <a:pt x="76578" y="76650"/>
                  <a:pt x="76578" y="75270"/>
                  <a:pt x="75197" y="75270"/>
                </a:cubicBezTo>
                <a:lnTo>
                  <a:pt x="73815" y="75270"/>
                </a:lnTo>
                <a:cubicBezTo>
                  <a:pt x="72434" y="75270"/>
                  <a:pt x="71052" y="75270"/>
                  <a:pt x="69671" y="75270"/>
                </a:cubicBezTo>
                <a:cubicBezTo>
                  <a:pt x="69671" y="75270"/>
                  <a:pt x="68289" y="76650"/>
                  <a:pt x="68289" y="78029"/>
                </a:cubicBezTo>
                <a:cubicBezTo>
                  <a:pt x="61381" y="78029"/>
                  <a:pt x="61381" y="78029"/>
                  <a:pt x="61381" y="78029"/>
                </a:cubicBezTo>
                <a:cubicBezTo>
                  <a:pt x="65526" y="58522"/>
                  <a:pt x="65526" y="58522"/>
                  <a:pt x="65526" y="58522"/>
                </a:cubicBezTo>
                <a:cubicBezTo>
                  <a:pt x="83684" y="58522"/>
                  <a:pt x="83684" y="58522"/>
                  <a:pt x="83684" y="58522"/>
                </a:cubicBezTo>
                <a:cubicBezTo>
                  <a:pt x="83684" y="64039"/>
                  <a:pt x="83684" y="64039"/>
                  <a:pt x="83684" y="64039"/>
                </a:cubicBezTo>
                <a:cubicBezTo>
                  <a:pt x="69671" y="64039"/>
                  <a:pt x="69671" y="64039"/>
                  <a:pt x="69671" y="64039"/>
                </a:cubicBezTo>
                <a:cubicBezTo>
                  <a:pt x="68289" y="72315"/>
                  <a:pt x="68289" y="72315"/>
                  <a:pt x="68289" y="72315"/>
                </a:cubicBezTo>
                <a:cubicBezTo>
                  <a:pt x="69671" y="70935"/>
                  <a:pt x="71052" y="70935"/>
                  <a:pt x="72434" y="69556"/>
                </a:cubicBezTo>
                <a:cubicBezTo>
                  <a:pt x="72434" y="69556"/>
                  <a:pt x="73815" y="69556"/>
                  <a:pt x="75197" y="69556"/>
                </a:cubicBezTo>
                <a:cubicBezTo>
                  <a:pt x="76578" y="69556"/>
                  <a:pt x="77960" y="69556"/>
                  <a:pt x="79539" y="70935"/>
                </a:cubicBezTo>
                <a:cubicBezTo>
                  <a:pt x="80921" y="70935"/>
                  <a:pt x="82302" y="72315"/>
                  <a:pt x="83684" y="72315"/>
                </a:cubicBezTo>
                <a:cubicBezTo>
                  <a:pt x="83684" y="73891"/>
                  <a:pt x="85065" y="75270"/>
                  <a:pt x="85065" y="76650"/>
                </a:cubicBezTo>
                <a:cubicBezTo>
                  <a:pt x="86447" y="78029"/>
                  <a:pt x="86447" y="79408"/>
                  <a:pt x="86447" y="80788"/>
                </a:cubicBezTo>
                <a:cubicBezTo>
                  <a:pt x="86447" y="82167"/>
                  <a:pt x="85065" y="84926"/>
                  <a:pt x="85065" y="86305"/>
                </a:cubicBezTo>
                <a:cubicBezTo>
                  <a:pt x="83684" y="87684"/>
                  <a:pt x="83684" y="89064"/>
                  <a:pt x="82302" y="89064"/>
                </a:cubicBezTo>
                <a:cubicBezTo>
                  <a:pt x="80921" y="90640"/>
                  <a:pt x="79539" y="92019"/>
                  <a:pt x="77960" y="92019"/>
                </a:cubicBezTo>
                <a:cubicBezTo>
                  <a:pt x="76578" y="93399"/>
                  <a:pt x="75197" y="93399"/>
                  <a:pt x="73815" y="93399"/>
                </a:cubicBezTo>
                <a:cubicBezTo>
                  <a:pt x="71052" y="93399"/>
                  <a:pt x="69671" y="93399"/>
                  <a:pt x="68289" y="92019"/>
                </a:cubicBezTo>
                <a:cubicBezTo>
                  <a:pt x="66907" y="92019"/>
                  <a:pt x="65526" y="92019"/>
                  <a:pt x="64144" y="90640"/>
                </a:cubicBezTo>
                <a:cubicBezTo>
                  <a:pt x="64144" y="89064"/>
                  <a:pt x="62763" y="89064"/>
                  <a:pt x="61381" y="87684"/>
                </a:cubicBezTo>
                <a:cubicBezTo>
                  <a:pt x="61381" y="86305"/>
                  <a:pt x="61381" y="83546"/>
                  <a:pt x="61381" y="82167"/>
                </a:cubicBezTo>
                <a:cubicBezTo>
                  <a:pt x="68289" y="82167"/>
                  <a:pt x="68289" y="82167"/>
                  <a:pt x="68289" y="82167"/>
                </a:cubicBezTo>
                <a:cubicBezTo>
                  <a:pt x="68289" y="83546"/>
                  <a:pt x="68289" y="84926"/>
                  <a:pt x="69671" y="86305"/>
                </a:cubicBezTo>
                <a:close/>
                <a:moveTo>
                  <a:pt x="89210" y="26403"/>
                </a:moveTo>
                <a:lnTo>
                  <a:pt x="89210" y="26403"/>
                </a:lnTo>
                <a:cubicBezTo>
                  <a:pt x="86447" y="26403"/>
                  <a:pt x="83684" y="23645"/>
                  <a:pt x="83684" y="20886"/>
                </a:cubicBezTo>
                <a:cubicBezTo>
                  <a:pt x="83684" y="5517"/>
                  <a:pt x="83684" y="5517"/>
                  <a:pt x="83684" y="5517"/>
                </a:cubicBezTo>
                <a:cubicBezTo>
                  <a:pt x="83684" y="2758"/>
                  <a:pt x="86447" y="0"/>
                  <a:pt x="89210" y="0"/>
                </a:cubicBezTo>
                <a:cubicBezTo>
                  <a:pt x="93355" y="0"/>
                  <a:pt x="94736" y="2758"/>
                  <a:pt x="94736" y="5517"/>
                </a:cubicBezTo>
                <a:cubicBezTo>
                  <a:pt x="94736" y="20886"/>
                  <a:pt x="94736" y="20886"/>
                  <a:pt x="94736" y="20886"/>
                </a:cubicBezTo>
                <a:cubicBezTo>
                  <a:pt x="94736" y="23645"/>
                  <a:pt x="93355" y="26403"/>
                  <a:pt x="89210" y="26403"/>
                </a:cubicBezTo>
                <a:close/>
                <a:moveTo>
                  <a:pt x="30592" y="26403"/>
                </a:moveTo>
                <a:lnTo>
                  <a:pt x="30592" y="26403"/>
                </a:lnTo>
                <a:cubicBezTo>
                  <a:pt x="26447" y="26403"/>
                  <a:pt x="25065" y="23645"/>
                  <a:pt x="25065" y="20886"/>
                </a:cubicBezTo>
                <a:cubicBezTo>
                  <a:pt x="25065" y="5517"/>
                  <a:pt x="25065" y="5517"/>
                  <a:pt x="25065" y="5517"/>
                </a:cubicBezTo>
                <a:cubicBezTo>
                  <a:pt x="25065" y="2758"/>
                  <a:pt x="26447" y="0"/>
                  <a:pt x="30592" y="0"/>
                </a:cubicBezTo>
                <a:cubicBezTo>
                  <a:pt x="33355" y="0"/>
                  <a:pt x="36118" y="2758"/>
                  <a:pt x="36118" y="5517"/>
                </a:cubicBezTo>
                <a:cubicBezTo>
                  <a:pt x="36118" y="20886"/>
                  <a:pt x="36118" y="20886"/>
                  <a:pt x="36118" y="20886"/>
                </a:cubicBezTo>
                <a:cubicBezTo>
                  <a:pt x="36118" y="23645"/>
                  <a:pt x="33355" y="26403"/>
                  <a:pt x="30592" y="26403"/>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5" name="Shape 4800"/>
          <p:cNvSpPr/>
          <p:nvPr/>
        </p:nvSpPr>
        <p:spPr>
          <a:xfrm>
            <a:off x="4564063" y="4740275"/>
            <a:ext cx="287337"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6" name="Shape 4801"/>
          <p:cNvSpPr/>
          <p:nvPr/>
        </p:nvSpPr>
        <p:spPr>
          <a:xfrm>
            <a:off x="4057650" y="4740275"/>
            <a:ext cx="287338"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7" name="Shape 4802"/>
          <p:cNvSpPr/>
          <p:nvPr/>
        </p:nvSpPr>
        <p:spPr>
          <a:xfrm>
            <a:off x="3562350" y="4740275"/>
            <a:ext cx="279400"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8" name="Shape 4803"/>
          <p:cNvSpPr/>
          <p:nvPr/>
        </p:nvSpPr>
        <p:spPr>
          <a:xfrm>
            <a:off x="3055938" y="4740275"/>
            <a:ext cx="276225" cy="292100"/>
          </a:xfrm>
          <a:custGeom>
            <a:avLst/>
            <a:gdLst/>
            <a:ahLst/>
            <a:cxnLst/>
            <a:rect l="0" t="0" r="0" b="0"/>
            <a:pathLst>
              <a:path w="120000" h="120000" extrusionOk="0">
                <a:moveTo>
                  <a:pt x="113926" y="108571"/>
                </a:moveTo>
                <a:lnTo>
                  <a:pt x="113926" y="108571"/>
                </a:lnTo>
                <a:cubicBezTo>
                  <a:pt x="107853" y="108571"/>
                  <a:pt x="107853" y="108571"/>
                  <a:pt x="107853" y="108571"/>
                </a:cubicBezTo>
                <a:cubicBezTo>
                  <a:pt x="107853" y="114285"/>
                  <a:pt x="107853" y="114285"/>
                  <a:pt x="107853" y="114285"/>
                </a:cubicBezTo>
                <a:cubicBezTo>
                  <a:pt x="107853" y="117044"/>
                  <a:pt x="106387" y="119802"/>
                  <a:pt x="101989" y="119802"/>
                </a:cubicBezTo>
                <a:cubicBezTo>
                  <a:pt x="99057" y="119802"/>
                  <a:pt x="96125" y="117044"/>
                  <a:pt x="96125" y="114285"/>
                </a:cubicBezTo>
                <a:cubicBezTo>
                  <a:pt x="96125" y="108571"/>
                  <a:pt x="96125" y="108571"/>
                  <a:pt x="96125" y="108571"/>
                </a:cubicBezTo>
                <a:cubicBezTo>
                  <a:pt x="90261" y="108571"/>
                  <a:pt x="90261" y="108571"/>
                  <a:pt x="90261" y="108571"/>
                </a:cubicBezTo>
                <a:cubicBezTo>
                  <a:pt x="87329" y="108571"/>
                  <a:pt x="84188" y="105812"/>
                  <a:pt x="84188" y="103054"/>
                </a:cubicBezTo>
                <a:cubicBezTo>
                  <a:pt x="84188" y="98916"/>
                  <a:pt x="87329" y="97536"/>
                  <a:pt x="90261" y="97536"/>
                </a:cubicBezTo>
                <a:cubicBezTo>
                  <a:pt x="96125" y="97536"/>
                  <a:pt x="96125" y="97536"/>
                  <a:pt x="96125" y="97536"/>
                </a:cubicBezTo>
                <a:cubicBezTo>
                  <a:pt x="96125" y="92019"/>
                  <a:pt x="96125" y="92019"/>
                  <a:pt x="96125" y="92019"/>
                </a:cubicBezTo>
                <a:cubicBezTo>
                  <a:pt x="96125" y="87684"/>
                  <a:pt x="99057" y="86305"/>
                  <a:pt x="101989" y="86305"/>
                </a:cubicBezTo>
                <a:cubicBezTo>
                  <a:pt x="106387" y="86305"/>
                  <a:pt x="107853" y="87684"/>
                  <a:pt x="107853" y="92019"/>
                </a:cubicBezTo>
                <a:cubicBezTo>
                  <a:pt x="107853" y="97536"/>
                  <a:pt x="107853" y="97536"/>
                  <a:pt x="107853" y="97536"/>
                </a:cubicBezTo>
                <a:cubicBezTo>
                  <a:pt x="113926" y="97536"/>
                  <a:pt x="113926" y="97536"/>
                  <a:pt x="113926" y="97536"/>
                </a:cubicBezTo>
                <a:cubicBezTo>
                  <a:pt x="118324" y="97536"/>
                  <a:pt x="119790" y="98916"/>
                  <a:pt x="119790" y="103054"/>
                </a:cubicBezTo>
                <a:cubicBezTo>
                  <a:pt x="119790" y="105812"/>
                  <a:pt x="118324" y="108571"/>
                  <a:pt x="113926" y="108571"/>
                </a:cubicBezTo>
                <a:close/>
                <a:moveTo>
                  <a:pt x="101989" y="80788"/>
                </a:moveTo>
                <a:lnTo>
                  <a:pt x="101989" y="80788"/>
                </a:lnTo>
                <a:cubicBezTo>
                  <a:pt x="96125" y="80788"/>
                  <a:pt x="90261" y="84926"/>
                  <a:pt x="90261" y="92019"/>
                </a:cubicBezTo>
                <a:cubicBezTo>
                  <a:pt x="84188" y="92019"/>
                  <a:pt x="78324" y="96157"/>
                  <a:pt x="78324" y="103054"/>
                </a:cubicBezTo>
                <a:cubicBezTo>
                  <a:pt x="78324" y="108571"/>
                  <a:pt x="84188" y="114285"/>
                  <a:pt x="90261" y="114285"/>
                </a:cubicBezTo>
                <a:cubicBezTo>
                  <a:pt x="90261" y="119802"/>
                  <a:pt x="90261" y="119802"/>
                  <a:pt x="90261" y="119802"/>
                </a:cubicBezTo>
                <a:cubicBezTo>
                  <a:pt x="5863" y="119802"/>
                  <a:pt x="5863" y="119802"/>
                  <a:pt x="5863" y="119802"/>
                </a:cubicBezTo>
                <a:cubicBezTo>
                  <a:pt x="2931" y="119802"/>
                  <a:pt x="0" y="117044"/>
                  <a:pt x="0" y="114285"/>
                </a:cubicBezTo>
                <a:cubicBezTo>
                  <a:pt x="0" y="16748"/>
                  <a:pt x="0" y="16748"/>
                  <a:pt x="0" y="16748"/>
                </a:cubicBezTo>
                <a:cubicBezTo>
                  <a:pt x="0" y="13990"/>
                  <a:pt x="2931" y="11034"/>
                  <a:pt x="5863" y="11034"/>
                </a:cubicBezTo>
                <a:cubicBezTo>
                  <a:pt x="16125" y="11034"/>
                  <a:pt x="16125" y="11034"/>
                  <a:pt x="16125" y="11034"/>
                </a:cubicBezTo>
                <a:cubicBezTo>
                  <a:pt x="16125" y="16748"/>
                  <a:pt x="16125" y="16748"/>
                  <a:pt x="16125" y="16748"/>
                </a:cubicBezTo>
                <a:cubicBezTo>
                  <a:pt x="16125" y="23645"/>
                  <a:pt x="20732" y="27783"/>
                  <a:pt x="28062" y="27783"/>
                </a:cubicBezTo>
                <a:cubicBezTo>
                  <a:pt x="33926" y="27783"/>
                  <a:pt x="39790" y="23645"/>
                  <a:pt x="39790" y="16748"/>
                </a:cubicBezTo>
                <a:cubicBezTo>
                  <a:pt x="39790" y="11034"/>
                  <a:pt x="39790" y="11034"/>
                  <a:pt x="39790" y="11034"/>
                </a:cubicBezTo>
                <a:cubicBezTo>
                  <a:pt x="45863" y="11034"/>
                  <a:pt x="45863" y="11034"/>
                  <a:pt x="45863" y="11034"/>
                </a:cubicBezTo>
                <a:cubicBezTo>
                  <a:pt x="45863" y="16748"/>
                  <a:pt x="45863" y="16748"/>
                  <a:pt x="45863" y="16748"/>
                </a:cubicBezTo>
                <a:cubicBezTo>
                  <a:pt x="45863" y="23645"/>
                  <a:pt x="50261" y="27783"/>
                  <a:pt x="57591" y="27783"/>
                </a:cubicBezTo>
                <a:cubicBezTo>
                  <a:pt x="63664" y="27783"/>
                  <a:pt x="69528" y="23645"/>
                  <a:pt x="69528" y="16748"/>
                </a:cubicBezTo>
                <a:cubicBezTo>
                  <a:pt x="69528" y="11034"/>
                  <a:pt x="69528" y="11034"/>
                  <a:pt x="69528" y="11034"/>
                </a:cubicBezTo>
                <a:cubicBezTo>
                  <a:pt x="75392" y="11034"/>
                  <a:pt x="75392" y="11034"/>
                  <a:pt x="75392" y="11034"/>
                </a:cubicBezTo>
                <a:cubicBezTo>
                  <a:pt x="75392" y="16748"/>
                  <a:pt x="75392" y="16748"/>
                  <a:pt x="75392" y="16748"/>
                </a:cubicBezTo>
                <a:cubicBezTo>
                  <a:pt x="75392" y="23645"/>
                  <a:pt x="79790" y="27783"/>
                  <a:pt x="87329" y="27783"/>
                </a:cubicBezTo>
                <a:cubicBezTo>
                  <a:pt x="93193" y="27783"/>
                  <a:pt x="99057" y="23645"/>
                  <a:pt x="99057" y="16748"/>
                </a:cubicBezTo>
                <a:cubicBezTo>
                  <a:pt x="99057" y="11034"/>
                  <a:pt x="99057" y="11034"/>
                  <a:pt x="99057" y="11034"/>
                </a:cubicBezTo>
                <a:cubicBezTo>
                  <a:pt x="107853" y="11034"/>
                  <a:pt x="107853" y="11034"/>
                  <a:pt x="107853" y="11034"/>
                </a:cubicBezTo>
                <a:cubicBezTo>
                  <a:pt x="112460" y="11034"/>
                  <a:pt x="113926" y="13990"/>
                  <a:pt x="113926" y="16748"/>
                </a:cubicBezTo>
                <a:cubicBezTo>
                  <a:pt x="113926" y="92019"/>
                  <a:pt x="113926" y="92019"/>
                  <a:pt x="113926" y="92019"/>
                </a:cubicBezTo>
                <a:cubicBezTo>
                  <a:pt x="113926" y="84926"/>
                  <a:pt x="109528" y="80788"/>
                  <a:pt x="101989" y="80788"/>
                </a:cubicBezTo>
                <a:close/>
                <a:moveTo>
                  <a:pt x="16125" y="96157"/>
                </a:moveTo>
                <a:lnTo>
                  <a:pt x="16125" y="96157"/>
                </a:lnTo>
                <a:cubicBezTo>
                  <a:pt x="16125" y="98916"/>
                  <a:pt x="17591" y="100295"/>
                  <a:pt x="20732" y="100295"/>
                </a:cubicBezTo>
                <a:cubicBezTo>
                  <a:pt x="57591" y="100295"/>
                  <a:pt x="57591" y="100295"/>
                  <a:pt x="57591" y="100295"/>
                </a:cubicBezTo>
                <a:cubicBezTo>
                  <a:pt x="60523" y="100295"/>
                  <a:pt x="63664" y="98916"/>
                  <a:pt x="63664" y="96157"/>
                </a:cubicBezTo>
                <a:cubicBezTo>
                  <a:pt x="63664" y="93399"/>
                  <a:pt x="60523" y="92019"/>
                  <a:pt x="57591" y="92019"/>
                </a:cubicBezTo>
                <a:cubicBezTo>
                  <a:pt x="20732" y="92019"/>
                  <a:pt x="20732" y="92019"/>
                  <a:pt x="20732" y="92019"/>
                </a:cubicBezTo>
                <a:cubicBezTo>
                  <a:pt x="17591" y="92019"/>
                  <a:pt x="16125" y="93399"/>
                  <a:pt x="16125" y="96157"/>
                </a:cubicBezTo>
                <a:close/>
                <a:moveTo>
                  <a:pt x="22198" y="78029"/>
                </a:moveTo>
                <a:lnTo>
                  <a:pt x="22198" y="78029"/>
                </a:lnTo>
                <a:cubicBezTo>
                  <a:pt x="47329" y="78029"/>
                  <a:pt x="47329" y="78029"/>
                  <a:pt x="47329" y="78029"/>
                </a:cubicBezTo>
                <a:cubicBezTo>
                  <a:pt x="57591" y="78029"/>
                  <a:pt x="57591" y="78029"/>
                  <a:pt x="57591" y="78029"/>
                </a:cubicBezTo>
                <a:cubicBezTo>
                  <a:pt x="59057" y="78029"/>
                  <a:pt x="59057" y="78029"/>
                  <a:pt x="59057" y="78029"/>
                </a:cubicBezTo>
                <a:cubicBezTo>
                  <a:pt x="66596" y="78029"/>
                  <a:pt x="66596" y="78029"/>
                  <a:pt x="66596" y="78029"/>
                </a:cubicBezTo>
                <a:cubicBezTo>
                  <a:pt x="72460" y="78029"/>
                  <a:pt x="72460" y="78029"/>
                  <a:pt x="72460" y="78029"/>
                </a:cubicBezTo>
                <a:cubicBezTo>
                  <a:pt x="76858" y="78029"/>
                  <a:pt x="78324" y="76650"/>
                  <a:pt x="78324" y="72315"/>
                </a:cubicBezTo>
                <a:cubicBezTo>
                  <a:pt x="78324" y="69556"/>
                  <a:pt x="76858" y="66798"/>
                  <a:pt x="72460" y="66798"/>
                </a:cubicBezTo>
                <a:cubicBezTo>
                  <a:pt x="59057" y="66798"/>
                  <a:pt x="59057" y="66798"/>
                  <a:pt x="59057" y="66798"/>
                </a:cubicBezTo>
                <a:cubicBezTo>
                  <a:pt x="57591" y="66798"/>
                  <a:pt x="57591" y="66798"/>
                  <a:pt x="57591" y="66798"/>
                </a:cubicBezTo>
                <a:cubicBezTo>
                  <a:pt x="47329" y="66798"/>
                  <a:pt x="47329" y="66798"/>
                  <a:pt x="47329" y="66798"/>
                </a:cubicBezTo>
                <a:cubicBezTo>
                  <a:pt x="22198" y="66798"/>
                  <a:pt x="22198" y="66798"/>
                  <a:pt x="22198" y="66798"/>
                </a:cubicBezTo>
                <a:cubicBezTo>
                  <a:pt x="17591" y="66798"/>
                  <a:pt x="16125" y="69556"/>
                  <a:pt x="16125" y="72315"/>
                </a:cubicBezTo>
                <a:cubicBezTo>
                  <a:pt x="16125" y="76650"/>
                  <a:pt x="17591" y="78029"/>
                  <a:pt x="22198" y="78029"/>
                </a:cubicBezTo>
                <a:close/>
                <a:moveTo>
                  <a:pt x="93193" y="43152"/>
                </a:moveTo>
                <a:lnTo>
                  <a:pt x="93193" y="43152"/>
                </a:lnTo>
                <a:cubicBezTo>
                  <a:pt x="22198" y="43152"/>
                  <a:pt x="22198" y="43152"/>
                  <a:pt x="22198" y="43152"/>
                </a:cubicBezTo>
                <a:cubicBezTo>
                  <a:pt x="17591" y="43152"/>
                  <a:pt x="16125" y="45911"/>
                  <a:pt x="16125" y="48669"/>
                </a:cubicBezTo>
                <a:cubicBezTo>
                  <a:pt x="16125" y="51625"/>
                  <a:pt x="17591" y="54384"/>
                  <a:pt x="22198" y="54384"/>
                </a:cubicBezTo>
                <a:cubicBezTo>
                  <a:pt x="93193" y="54384"/>
                  <a:pt x="93193" y="54384"/>
                  <a:pt x="93193" y="54384"/>
                </a:cubicBezTo>
                <a:cubicBezTo>
                  <a:pt x="96125" y="54384"/>
                  <a:pt x="99057" y="51625"/>
                  <a:pt x="99057" y="48669"/>
                </a:cubicBezTo>
                <a:cubicBezTo>
                  <a:pt x="99057" y="45911"/>
                  <a:pt x="96125" y="43152"/>
                  <a:pt x="93193" y="43152"/>
                </a:cubicBezTo>
                <a:close/>
                <a:moveTo>
                  <a:pt x="87329" y="22266"/>
                </a:moveTo>
                <a:lnTo>
                  <a:pt x="87329" y="22266"/>
                </a:lnTo>
                <a:cubicBezTo>
                  <a:pt x="82722" y="22266"/>
                  <a:pt x="81256" y="20886"/>
                  <a:pt x="81256" y="16748"/>
                </a:cubicBezTo>
                <a:cubicBezTo>
                  <a:pt x="81256" y="5517"/>
                  <a:pt x="81256" y="5517"/>
                  <a:pt x="81256" y="5517"/>
                </a:cubicBezTo>
                <a:cubicBezTo>
                  <a:pt x="81256" y="2758"/>
                  <a:pt x="82722" y="0"/>
                  <a:pt x="87329" y="0"/>
                </a:cubicBezTo>
                <a:cubicBezTo>
                  <a:pt x="90261" y="0"/>
                  <a:pt x="93193" y="2758"/>
                  <a:pt x="93193" y="5517"/>
                </a:cubicBezTo>
                <a:cubicBezTo>
                  <a:pt x="93193" y="16748"/>
                  <a:pt x="93193" y="16748"/>
                  <a:pt x="93193" y="16748"/>
                </a:cubicBezTo>
                <a:cubicBezTo>
                  <a:pt x="93193" y="20886"/>
                  <a:pt x="90261" y="22266"/>
                  <a:pt x="87329" y="22266"/>
                </a:cubicBezTo>
                <a:close/>
                <a:moveTo>
                  <a:pt x="57591" y="22266"/>
                </a:moveTo>
                <a:lnTo>
                  <a:pt x="57591" y="22266"/>
                </a:lnTo>
                <a:cubicBezTo>
                  <a:pt x="53193" y="22266"/>
                  <a:pt x="51727" y="20886"/>
                  <a:pt x="51727" y="16748"/>
                </a:cubicBezTo>
                <a:cubicBezTo>
                  <a:pt x="51727" y="5517"/>
                  <a:pt x="51727" y="5517"/>
                  <a:pt x="51727" y="5517"/>
                </a:cubicBezTo>
                <a:cubicBezTo>
                  <a:pt x="51727" y="2758"/>
                  <a:pt x="53193" y="0"/>
                  <a:pt x="57591" y="0"/>
                </a:cubicBezTo>
                <a:cubicBezTo>
                  <a:pt x="60523" y="0"/>
                  <a:pt x="63664" y="2758"/>
                  <a:pt x="63664" y="5517"/>
                </a:cubicBezTo>
                <a:cubicBezTo>
                  <a:pt x="63664" y="16748"/>
                  <a:pt x="63664" y="16748"/>
                  <a:pt x="63664" y="16748"/>
                </a:cubicBezTo>
                <a:cubicBezTo>
                  <a:pt x="63664" y="20886"/>
                  <a:pt x="60523" y="22266"/>
                  <a:pt x="57591" y="22266"/>
                </a:cubicBezTo>
                <a:close/>
                <a:moveTo>
                  <a:pt x="28062" y="22266"/>
                </a:moveTo>
                <a:lnTo>
                  <a:pt x="28062" y="22266"/>
                </a:lnTo>
                <a:cubicBezTo>
                  <a:pt x="23664" y="22266"/>
                  <a:pt x="22198" y="20886"/>
                  <a:pt x="22198" y="16748"/>
                </a:cubicBezTo>
                <a:cubicBezTo>
                  <a:pt x="22198" y="5517"/>
                  <a:pt x="22198" y="5517"/>
                  <a:pt x="22198" y="5517"/>
                </a:cubicBezTo>
                <a:cubicBezTo>
                  <a:pt x="22198" y="2758"/>
                  <a:pt x="23664" y="0"/>
                  <a:pt x="28062" y="0"/>
                </a:cubicBezTo>
                <a:cubicBezTo>
                  <a:pt x="30994" y="0"/>
                  <a:pt x="33926" y="2758"/>
                  <a:pt x="33926" y="5517"/>
                </a:cubicBezTo>
                <a:cubicBezTo>
                  <a:pt x="33926" y="16748"/>
                  <a:pt x="33926" y="16748"/>
                  <a:pt x="33926" y="16748"/>
                </a:cubicBezTo>
                <a:cubicBezTo>
                  <a:pt x="33926" y="20886"/>
                  <a:pt x="30994" y="22266"/>
                  <a:pt x="28062" y="22266"/>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9" name="Shape 4804"/>
          <p:cNvSpPr/>
          <p:nvPr/>
        </p:nvSpPr>
        <p:spPr>
          <a:xfrm>
            <a:off x="2552700" y="4737100"/>
            <a:ext cx="274638" cy="290513"/>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0" name="Shape 4805"/>
          <p:cNvSpPr/>
          <p:nvPr/>
        </p:nvSpPr>
        <p:spPr>
          <a:xfrm>
            <a:off x="2043113" y="4740275"/>
            <a:ext cx="279400" cy="292100"/>
          </a:xfrm>
          <a:custGeom>
            <a:avLst/>
            <a:gdLst/>
            <a:ahLst/>
            <a:cxnLst/>
            <a:rect l="0" t="0" r="0" b="0"/>
            <a:pathLst>
              <a:path w="120000" h="120000" extrusionOk="0">
                <a:moveTo>
                  <a:pt x="116901" y="103054"/>
                </a:moveTo>
                <a:lnTo>
                  <a:pt x="116901" y="103054"/>
                </a:lnTo>
                <a:cubicBezTo>
                  <a:pt x="102237" y="117044"/>
                  <a:pt x="102237" y="117044"/>
                  <a:pt x="102237" y="117044"/>
                </a:cubicBezTo>
                <a:cubicBezTo>
                  <a:pt x="100791" y="118423"/>
                  <a:pt x="99345" y="119802"/>
                  <a:pt x="97900" y="119802"/>
                </a:cubicBezTo>
                <a:cubicBezTo>
                  <a:pt x="96454" y="119802"/>
                  <a:pt x="95008" y="118423"/>
                  <a:pt x="93562" y="117044"/>
                </a:cubicBezTo>
                <a:cubicBezTo>
                  <a:pt x="86127" y="109950"/>
                  <a:pt x="86127" y="109950"/>
                  <a:pt x="86127" y="109950"/>
                </a:cubicBezTo>
                <a:cubicBezTo>
                  <a:pt x="84681" y="108571"/>
                  <a:pt x="84681" y="107192"/>
                  <a:pt x="84681" y="105812"/>
                </a:cubicBezTo>
                <a:cubicBezTo>
                  <a:pt x="84681" y="103054"/>
                  <a:pt x="86127" y="100295"/>
                  <a:pt x="90671" y="100295"/>
                </a:cubicBezTo>
                <a:cubicBezTo>
                  <a:pt x="92117" y="100295"/>
                  <a:pt x="93562" y="101674"/>
                  <a:pt x="93562" y="103054"/>
                </a:cubicBezTo>
                <a:cubicBezTo>
                  <a:pt x="97900" y="105812"/>
                  <a:pt x="97900" y="105812"/>
                  <a:pt x="97900" y="105812"/>
                </a:cubicBezTo>
                <a:cubicBezTo>
                  <a:pt x="109466" y="94778"/>
                  <a:pt x="109466" y="94778"/>
                  <a:pt x="109466" y="94778"/>
                </a:cubicBezTo>
                <a:cubicBezTo>
                  <a:pt x="110912" y="93399"/>
                  <a:pt x="112564" y="93399"/>
                  <a:pt x="114010" y="93399"/>
                </a:cubicBezTo>
                <a:cubicBezTo>
                  <a:pt x="116901" y="93399"/>
                  <a:pt x="119793" y="96157"/>
                  <a:pt x="119793" y="98916"/>
                </a:cubicBezTo>
                <a:cubicBezTo>
                  <a:pt x="119793" y="100295"/>
                  <a:pt x="118347" y="101674"/>
                  <a:pt x="116901" y="103054"/>
                </a:cubicBezTo>
                <a:close/>
                <a:moveTo>
                  <a:pt x="97900" y="97536"/>
                </a:moveTo>
                <a:lnTo>
                  <a:pt x="97900" y="97536"/>
                </a:lnTo>
                <a:cubicBezTo>
                  <a:pt x="96454" y="96157"/>
                  <a:pt x="93562" y="94778"/>
                  <a:pt x="90671" y="94778"/>
                </a:cubicBezTo>
                <a:cubicBezTo>
                  <a:pt x="83235" y="94778"/>
                  <a:pt x="78898" y="100295"/>
                  <a:pt x="78898" y="105812"/>
                </a:cubicBezTo>
                <a:cubicBezTo>
                  <a:pt x="78898" y="109950"/>
                  <a:pt x="80344" y="112906"/>
                  <a:pt x="81790" y="114285"/>
                </a:cubicBezTo>
                <a:cubicBezTo>
                  <a:pt x="87573" y="119802"/>
                  <a:pt x="87573" y="119802"/>
                  <a:pt x="87573" y="119802"/>
                </a:cubicBezTo>
                <a:cubicBezTo>
                  <a:pt x="5989" y="119802"/>
                  <a:pt x="5989" y="119802"/>
                  <a:pt x="5989" y="119802"/>
                </a:cubicBezTo>
                <a:cubicBezTo>
                  <a:pt x="3098" y="119802"/>
                  <a:pt x="0" y="117044"/>
                  <a:pt x="0" y="114285"/>
                </a:cubicBezTo>
                <a:cubicBezTo>
                  <a:pt x="0" y="16748"/>
                  <a:pt x="0" y="16748"/>
                  <a:pt x="0" y="16748"/>
                </a:cubicBezTo>
                <a:cubicBezTo>
                  <a:pt x="0" y="13990"/>
                  <a:pt x="3098" y="11034"/>
                  <a:pt x="5989" y="11034"/>
                </a:cubicBezTo>
                <a:cubicBezTo>
                  <a:pt x="16110" y="11034"/>
                  <a:pt x="16110" y="11034"/>
                  <a:pt x="16110" y="11034"/>
                </a:cubicBezTo>
                <a:cubicBezTo>
                  <a:pt x="16110" y="16748"/>
                  <a:pt x="16110" y="16748"/>
                  <a:pt x="16110" y="16748"/>
                </a:cubicBezTo>
                <a:cubicBezTo>
                  <a:pt x="16110" y="23645"/>
                  <a:pt x="21893" y="27783"/>
                  <a:pt x="27882" y="27783"/>
                </a:cubicBezTo>
                <a:cubicBezTo>
                  <a:pt x="33666" y="27783"/>
                  <a:pt x="39449" y="23645"/>
                  <a:pt x="39449" y="16748"/>
                </a:cubicBezTo>
                <a:cubicBezTo>
                  <a:pt x="39449" y="11034"/>
                  <a:pt x="39449" y="11034"/>
                  <a:pt x="39449" y="11034"/>
                </a:cubicBezTo>
                <a:cubicBezTo>
                  <a:pt x="45232" y="11034"/>
                  <a:pt x="45232" y="11034"/>
                  <a:pt x="45232" y="11034"/>
                </a:cubicBezTo>
                <a:cubicBezTo>
                  <a:pt x="45232" y="16748"/>
                  <a:pt x="45232" y="16748"/>
                  <a:pt x="45232" y="16748"/>
                </a:cubicBezTo>
                <a:cubicBezTo>
                  <a:pt x="45232" y="23645"/>
                  <a:pt x="51222" y="27783"/>
                  <a:pt x="57005" y="27783"/>
                </a:cubicBezTo>
                <a:cubicBezTo>
                  <a:pt x="62788" y="27783"/>
                  <a:pt x="68777" y="23645"/>
                  <a:pt x="68777" y="16748"/>
                </a:cubicBezTo>
                <a:cubicBezTo>
                  <a:pt x="68777" y="11034"/>
                  <a:pt x="68777" y="11034"/>
                  <a:pt x="68777" y="11034"/>
                </a:cubicBezTo>
                <a:cubicBezTo>
                  <a:pt x="74561" y="11034"/>
                  <a:pt x="74561" y="11034"/>
                  <a:pt x="74561" y="11034"/>
                </a:cubicBezTo>
                <a:cubicBezTo>
                  <a:pt x="74561" y="16748"/>
                  <a:pt x="74561" y="16748"/>
                  <a:pt x="74561" y="16748"/>
                </a:cubicBezTo>
                <a:cubicBezTo>
                  <a:pt x="74561" y="23645"/>
                  <a:pt x="80344" y="27783"/>
                  <a:pt x="86127" y="27783"/>
                </a:cubicBezTo>
                <a:cubicBezTo>
                  <a:pt x="92117" y="27783"/>
                  <a:pt x="97900" y="23645"/>
                  <a:pt x="97900" y="16748"/>
                </a:cubicBezTo>
                <a:cubicBezTo>
                  <a:pt x="97900" y="11034"/>
                  <a:pt x="97900" y="11034"/>
                  <a:pt x="97900" y="11034"/>
                </a:cubicBezTo>
                <a:cubicBezTo>
                  <a:pt x="108020" y="11034"/>
                  <a:pt x="108020" y="11034"/>
                  <a:pt x="108020" y="11034"/>
                </a:cubicBezTo>
                <a:cubicBezTo>
                  <a:pt x="110912" y="11034"/>
                  <a:pt x="114010" y="13990"/>
                  <a:pt x="114010" y="16748"/>
                </a:cubicBezTo>
                <a:cubicBezTo>
                  <a:pt x="114010" y="87684"/>
                  <a:pt x="114010" y="87684"/>
                  <a:pt x="114010" y="87684"/>
                </a:cubicBezTo>
                <a:cubicBezTo>
                  <a:pt x="109466" y="87684"/>
                  <a:pt x="106574" y="89064"/>
                  <a:pt x="105129" y="90640"/>
                </a:cubicBezTo>
                <a:lnTo>
                  <a:pt x="97900" y="97536"/>
                </a:lnTo>
                <a:close/>
                <a:moveTo>
                  <a:pt x="16110" y="96157"/>
                </a:moveTo>
                <a:lnTo>
                  <a:pt x="16110" y="96157"/>
                </a:lnTo>
                <a:cubicBezTo>
                  <a:pt x="16110" y="98916"/>
                  <a:pt x="17555" y="100295"/>
                  <a:pt x="20447" y="100295"/>
                </a:cubicBezTo>
                <a:cubicBezTo>
                  <a:pt x="58450" y="100295"/>
                  <a:pt x="58450" y="100295"/>
                  <a:pt x="58450" y="100295"/>
                </a:cubicBezTo>
                <a:cubicBezTo>
                  <a:pt x="61342" y="100295"/>
                  <a:pt x="62788" y="98916"/>
                  <a:pt x="62788" y="96157"/>
                </a:cubicBezTo>
                <a:cubicBezTo>
                  <a:pt x="62788" y="93399"/>
                  <a:pt x="61342" y="92019"/>
                  <a:pt x="58450" y="92019"/>
                </a:cubicBezTo>
                <a:cubicBezTo>
                  <a:pt x="20447" y="92019"/>
                  <a:pt x="20447" y="92019"/>
                  <a:pt x="20447" y="92019"/>
                </a:cubicBezTo>
                <a:cubicBezTo>
                  <a:pt x="17555" y="92019"/>
                  <a:pt x="16110" y="93399"/>
                  <a:pt x="16110" y="96157"/>
                </a:cubicBezTo>
                <a:close/>
                <a:moveTo>
                  <a:pt x="92117" y="43152"/>
                </a:moveTo>
                <a:lnTo>
                  <a:pt x="92117" y="43152"/>
                </a:lnTo>
                <a:cubicBezTo>
                  <a:pt x="21893" y="43152"/>
                  <a:pt x="21893" y="43152"/>
                  <a:pt x="21893" y="43152"/>
                </a:cubicBezTo>
                <a:cubicBezTo>
                  <a:pt x="19001" y="43152"/>
                  <a:pt x="16110" y="45911"/>
                  <a:pt x="16110" y="48669"/>
                </a:cubicBezTo>
                <a:cubicBezTo>
                  <a:pt x="16110" y="51625"/>
                  <a:pt x="19001" y="54384"/>
                  <a:pt x="21893" y="54384"/>
                </a:cubicBezTo>
                <a:cubicBezTo>
                  <a:pt x="92117" y="54384"/>
                  <a:pt x="92117" y="54384"/>
                  <a:pt x="92117" y="54384"/>
                </a:cubicBezTo>
                <a:cubicBezTo>
                  <a:pt x="95008" y="54384"/>
                  <a:pt x="97900" y="51625"/>
                  <a:pt x="97900" y="48669"/>
                </a:cubicBezTo>
                <a:cubicBezTo>
                  <a:pt x="97900" y="45911"/>
                  <a:pt x="95008" y="43152"/>
                  <a:pt x="92117" y="43152"/>
                </a:cubicBezTo>
                <a:close/>
                <a:moveTo>
                  <a:pt x="92117" y="66798"/>
                </a:moveTo>
                <a:lnTo>
                  <a:pt x="92117" y="66798"/>
                </a:lnTo>
                <a:cubicBezTo>
                  <a:pt x="57005" y="66798"/>
                  <a:pt x="57005" y="66798"/>
                  <a:pt x="57005" y="66798"/>
                </a:cubicBezTo>
                <a:cubicBezTo>
                  <a:pt x="46678" y="66798"/>
                  <a:pt x="46678" y="66798"/>
                  <a:pt x="46678" y="66798"/>
                </a:cubicBezTo>
                <a:cubicBezTo>
                  <a:pt x="21893" y="66798"/>
                  <a:pt x="21893" y="66798"/>
                  <a:pt x="21893" y="66798"/>
                </a:cubicBezTo>
                <a:cubicBezTo>
                  <a:pt x="19001" y="66798"/>
                  <a:pt x="16110" y="69556"/>
                  <a:pt x="16110" y="72315"/>
                </a:cubicBezTo>
                <a:cubicBezTo>
                  <a:pt x="16110" y="76650"/>
                  <a:pt x="19001" y="78029"/>
                  <a:pt x="21893" y="78029"/>
                </a:cubicBezTo>
                <a:cubicBezTo>
                  <a:pt x="46678" y="78029"/>
                  <a:pt x="46678" y="78029"/>
                  <a:pt x="46678" y="78029"/>
                </a:cubicBezTo>
                <a:cubicBezTo>
                  <a:pt x="57005" y="78029"/>
                  <a:pt x="57005" y="78029"/>
                  <a:pt x="57005" y="78029"/>
                </a:cubicBezTo>
                <a:cubicBezTo>
                  <a:pt x="92117" y="78029"/>
                  <a:pt x="92117" y="78029"/>
                  <a:pt x="92117" y="78029"/>
                </a:cubicBezTo>
                <a:cubicBezTo>
                  <a:pt x="95008" y="78029"/>
                  <a:pt x="97900" y="76650"/>
                  <a:pt x="97900" y="72315"/>
                </a:cubicBezTo>
                <a:cubicBezTo>
                  <a:pt x="97900" y="69556"/>
                  <a:pt x="95008" y="66798"/>
                  <a:pt x="92117" y="66798"/>
                </a:cubicBezTo>
                <a:close/>
                <a:moveTo>
                  <a:pt x="86127" y="22266"/>
                </a:moveTo>
                <a:lnTo>
                  <a:pt x="86127" y="22266"/>
                </a:lnTo>
                <a:cubicBezTo>
                  <a:pt x="83235" y="22266"/>
                  <a:pt x="80344" y="20886"/>
                  <a:pt x="80344" y="16748"/>
                </a:cubicBezTo>
                <a:cubicBezTo>
                  <a:pt x="80344" y="5517"/>
                  <a:pt x="80344" y="5517"/>
                  <a:pt x="80344" y="5517"/>
                </a:cubicBezTo>
                <a:cubicBezTo>
                  <a:pt x="80344" y="2758"/>
                  <a:pt x="83235" y="0"/>
                  <a:pt x="86127" y="0"/>
                </a:cubicBezTo>
                <a:cubicBezTo>
                  <a:pt x="89018" y="0"/>
                  <a:pt x="92117" y="2758"/>
                  <a:pt x="92117" y="5517"/>
                </a:cubicBezTo>
                <a:cubicBezTo>
                  <a:pt x="92117" y="16748"/>
                  <a:pt x="92117" y="16748"/>
                  <a:pt x="92117" y="16748"/>
                </a:cubicBezTo>
                <a:cubicBezTo>
                  <a:pt x="92117" y="20886"/>
                  <a:pt x="89018" y="22266"/>
                  <a:pt x="86127" y="22266"/>
                </a:cubicBezTo>
                <a:close/>
                <a:moveTo>
                  <a:pt x="57005" y="22266"/>
                </a:moveTo>
                <a:lnTo>
                  <a:pt x="57005" y="22266"/>
                </a:lnTo>
                <a:cubicBezTo>
                  <a:pt x="54113" y="22266"/>
                  <a:pt x="51222" y="20886"/>
                  <a:pt x="51222" y="16748"/>
                </a:cubicBezTo>
                <a:cubicBezTo>
                  <a:pt x="51222" y="5517"/>
                  <a:pt x="51222" y="5517"/>
                  <a:pt x="51222" y="5517"/>
                </a:cubicBezTo>
                <a:cubicBezTo>
                  <a:pt x="51222" y="2758"/>
                  <a:pt x="54113" y="0"/>
                  <a:pt x="57005" y="0"/>
                </a:cubicBezTo>
                <a:cubicBezTo>
                  <a:pt x="59896" y="0"/>
                  <a:pt x="62788" y="2758"/>
                  <a:pt x="62788" y="5517"/>
                </a:cubicBezTo>
                <a:cubicBezTo>
                  <a:pt x="62788" y="16748"/>
                  <a:pt x="62788" y="16748"/>
                  <a:pt x="62788" y="16748"/>
                </a:cubicBezTo>
                <a:cubicBezTo>
                  <a:pt x="62788" y="20886"/>
                  <a:pt x="59896" y="22266"/>
                  <a:pt x="57005" y="22266"/>
                </a:cubicBezTo>
                <a:close/>
                <a:moveTo>
                  <a:pt x="27882" y="22266"/>
                </a:moveTo>
                <a:lnTo>
                  <a:pt x="27882" y="22266"/>
                </a:lnTo>
                <a:cubicBezTo>
                  <a:pt x="24991" y="22266"/>
                  <a:pt x="21893" y="20886"/>
                  <a:pt x="21893" y="16748"/>
                </a:cubicBezTo>
                <a:cubicBezTo>
                  <a:pt x="21893" y="5517"/>
                  <a:pt x="21893" y="5517"/>
                  <a:pt x="21893" y="5517"/>
                </a:cubicBezTo>
                <a:cubicBezTo>
                  <a:pt x="21893" y="2758"/>
                  <a:pt x="24991" y="0"/>
                  <a:pt x="27882" y="0"/>
                </a:cubicBezTo>
                <a:cubicBezTo>
                  <a:pt x="30774" y="0"/>
                  <a:pt x="33666" y="2758"/>
                  <a:pt x="33666" y="5517"/>
                </a:cubicBezTo>
                <a:cubicBezTo>
                  <a:pt x="33666" y="16748"/>
                  <a:pt x="33666" y="16748"/>
                  <a:pt x="33666" y="16748"/>
                </a:cubicBezTo>
                <a:cubicBezTo>
                  <a:pt x="33666" y="20886"/>
                  <a:pt x="30774" y="22266"/>
                  <a:pt x="27882" y="22266"/>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1" name="Shape 4806"/>
          <p:cNvSpPr/>
          <p:nvPr/>
        </p:nvSpPr>
        <p:spPr>
          <a:xfrm>
            <a:off x="1536700" y="4740275"/>
            <a:ext cx="263525"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2" name="Shape 4807"/>
          <p:cNvSpPr/>
          <p:nvPr/>
        </p:nvSpPr>
        <p:spPr>
          <a:xfrm>
            <a:off x="7140575" y="4233863"/>
            <a:ext cx="201613" cy="290512"/>
          </a:xfrm>
          <a:custGeom>
            <a:avLst/>
            <a:gdLst/>
            <a:ahLst/>
            <a:cxnLst/>
            <a:rect l="0" t="0" r="0" b="0"/>
            <a:pathLst>
              <a:path w="120000" h="120000" extrusionOk="0">
                <a:moveTo>
                  <a:pt x="119712" y="55016"/>
                </a:moveTo>
                <a:lnTo>
                  <a:pt x="119712" y="55016"/>
                </a:lnTo>
                <a:cubicBezTo>
                  <a:pt x="119712" y="76146"/>
                  <a:pt x="97320" y="92890"/>
                  <a:pt x="66889" y="95681"/>
                </a:cubicBezTo>
                <a:cubicBezTo>
                  <a:pt x="66889" y="108438"/>
                  <a:pt x="66889" y="108438"/>
                  <a:pt x="66889" y="108438"/>
                </a:cubicBezTo>
                <a:cubicBezTo>
                  <a:pt x="95311" y="108438"/>
                  <a:pt x="95311" y="108438"/>
                  <a:pt x="95311" y="108438"/>
                </a:cubicBezTo>
                <a:cubicBezTo>
                  <a:pt x="99330" y="108438"/>
                  <a:pt x="103349" y="111229"/>
                  <a:pt x="103349" y="114019"/>
                </a:cubicBezTo>
                <a:cubicBezTo>
                  <a:pt x="103349" y="118405"/>
                  <a:pt x="99330" y="119800"/>
                  <a:pt x="95311" y="119800"/>
                </a:cubicBezTo>
                <a:cubicBezTo>
                  <a:pt x="58851" y="119800"/>
                  <a:pt x="58851" y="119800"/>
                  <a:pt x="58851" y="119800"/>
                </a:cubicBezTo>
                <a:cubicBezTo>
                  <a:pt x="24401" y="119800"/>
                  <a:pt x="24401" y="119800"/>
                  <a:pt x="24401" y="119800"/>
                </a:cubicBezTo>
                <a:cubicBezTo>
                  <a:pt x="20382" y="119800"/>
                  <a:pt x="16076" y="118405"/>
                  <a:pt x="16076" y="114019"/>
                </a:cubicBezTo>
                <a:cubicBezTo>
                  <a:pt x="16076" y="111229"/>
                  <a:pt x="20382" y="108438"/>
                  <a:pt x="24401" y="108438"/>
                </a:cubicBezTo>
                <a:cubicBezTo>
                  <a:pt x="50813" y="108438"/>
                  <a:pt x="50813" y="108438"/>
                  <a:pt x="50813" y="108438"/>
                </a:cubicBezTo>
                <a:cubicBezTo>
                  <a:pt x="50813" y="95681"/>
                  <a:pt x="50813" y="95681"/>
                  <a:pt x="50813" y="95681"/>
                </a:cubicBezTo>
                <a:cubicBezTo>
                  <a:pt x="22392" y="92890"/>
                  <a:pt x="0" y="76146"/>
                  <a:pt x="0" y="55016"/>
                </a:cubicBezTo>
                <a:cubicBezTo>
                  <a:pt x="0" y="50631"/>
                  <a:pt x="4019" y="49235"/>
                  <a:pt x="8038" y="49235"/>
                </a:cubicBezTo>
                <a:cubicBezTo>
                  <a:pt x="12057" y="49235"/>
                  <a:pt x="16076" y="50631"/>
                  <a:pt x="16076" y="55016"/>
                </a:cubicBezTo>
                <a:cubicBezTo>
                  <a:pt x="16076" y="70365"/>
                  <a:pt x="36459" y="84518"/>
                  <a:pt x="58851" y="84518"/>
                </a:cubicBezTo>
                <a:cubicBezTo>
                  <a:pt x="83253" y="84518"/>
                  <a:pt x="103349" y="70365"/>
                  <a:pt x="103349" y="55016"/>
                </a:cubicBezTo>
                <a:cubicBezTo>
                  <a:pt x="103349" y="50631"/>
                  <a:pt x="105358" y="49235"/>
                  <a:pt x="111674" y="49235"/>
                </a:cubicBezTo>
                <a:cubicBezTo>
                  <a:pt x="115693" y="49235"/>
                  <a:pt x="119712" y="50631"/>
                  <a:pt x="119712" y="55016"/>
                </a:cubicBezTo>
                <a:close/>
                <a:moveTo>
                  <a:pt x="58851" y="74551"/>
                </a:moveTo>
                <a:lnTo>
                  <a:pt x="58851" y="74551"/>
                </a:lnTo>
                <a:cubicBezTo>
                  <a:pt x="40478" y="74551"/>
                  <a:pt x="26411" y="64784"/>
                  <a:pt x="26411" y="52026"/>
                </a:cubicBezTo>
                <a:cubicBezTo>
                  <a:pt x="26411" y="22524"/>
                  <a:pt x="26411" y="22524"/>
                  <a:pt x="26411" y="22524"/>
                </a:cubicBezTo>
                <a:cubicBezTo>
                  <a:pt x="26411" y="9767"/>
                  <a:pt x="40478" y="0"/>
                  <a:pt x="58851" y="0"/>
                </a:cubicBezTo>
                <a:cubicBezTo>
                  <a:pt x="77224" y="0"/>
                  <a:pt x="91291" y="9767"/>
                  <a:pt x="91291" y="22524"/>
                </a:cubicBezTo>
                <a:cubicBezTo>
                  <a:pt x="91291" y="52026"/>
                  <a:pt x="91291" y="52026"/>
                  <a:pt x="91291" y="52026"/>
                </a:cubicBezTo>
                <a:cubicBezTo>
                  <a:pt x="91291" y="64784"/>
                  <a:pt x="77224" y="74551"/>
                  <a:pt x="58851" y="74551"/>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3" name="Shape 4808"/>
          <p:cNvSpPr/>
          <p:nvPr/>
        </p:nvSpPr>
        <p:spPr>
          <a:xfrm>
            <a:off x="6607175" y="4233863"/>
            <a:ext cx="252413" cy="290512"/>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4" name="Shape 4809"/>
          <p:cNvSpPr/>
          <p:nvPr/>
        </p:nvSpPr>
        <p:spPr>
          <a:xfrm>
            <a:off x="6122988" y="4257675"/>
            <a:ext cx="207962" cy="247650"/>
          </a:xfrm>
          <a:custGeom>
            <a:avLst/>
            <a:gdLst/>
            <a:ahLst/>
            <a:cxnLst/>
            <a:rect l="0" t="0" r="0" b="0"/>
            <a:pathLst>
              <a:path w="120000" h="120000" extrusionOk="0">
                <a:moveTo>
                  <a:pt x="111666" y="100038"/>
                </a:moveTo>
                <a:lnTo>
                  <a:pt x="111666" y="100038"/>
                </a:lnTo>
                <a:cubicBezTo>
                  <a:pt x="7777" y="100038"/>
                  <a:pt x="7777" y="100038"/>
                  <a:pt x="7777" y="100038"/>
                </a:cubicBezTo>
                <a:cubicBezTo>
                  <a:pt x="3888" y="100038"/>
                  <a:pt x="0" y="96789"/>
                  <a:pt x="0" y="93539"/>
                </a:cubicBezTo>
                <a:cubicBezTo>
                  <a:pt x="0" y="90290"/>
                  <a:pt x="3888" y="87040"/>
                  <a:pt x="7777" y="87040"/>
                </a:cubicBezTo>
                <a:cubicBezTo>
                  <a:pt x="11666" y="87040"/>
                  <a:pt x="15555" y="83791"/>
                  <a:pt x="15555" y="80541"/>
                </a:cubicBezTo>
                <a:cubicBezTo>
                  <a:pt x="15555" y="36208"/>
                  <a:pt x="15555" y="36208"/>
                  <a:pt x="15555" y="36208"/>
                </a:cubicBezTo>
                <a:cubicBezTo>
                  <a:pt x="15555" y="19729"/>
                  <a:pt x="31388" y="6731"/>
                  <a:pt x="53055" y="6731"/>
                </a:cubicBezTo>
                <a:cubicBezTo>
                  <a:pt x="53055" y="1624"/>
                  <a:pt x="55000" y="0"/>
                  <a:pt x="60833" y="0"/>
                </a:cubicBezTo>
                <a:cubicBezTo>
                  <a:pt x="64722" y="0"/>
                  <a:pt x="68611" y="1624"/>
                  <a:pt x="68611" y="6731"/>
                </a:cubicBezTo>
                <a:cubicBezTo>
                  <a:pt x="88333" y="6731"/>
                  <a:pt x="103888" y="19729"/>
                  <a:pt x="103888" y="36208"/>
                </a:cubicBezTo>
                <a:cubicBezTo>
                  <a:pt x="103888" y="80541"/>
                  <a:pt x="103888" y="80541"/>
                  <a:pt x="103888" y="80541"/>
                </a:cubicBezTo>
                <a:cubicBezTo>
                  <a:pt x="103888" y="83791"/>
                  <a:pt x="107777" y="87040"/>
                  <a:pt x="111666" y="87040"/>
                </a:cubicBezTo>
                <a:cubicBezTo>
                  <a:pt x="117777" y="87040"/>
                  <a:pt x="119722" y="90290"/>
                  <a:pt x="119722" y="93539"/>
                </a:cubicBezTo>
                <a:cubicBezTo>
                  <a:pt x="119722" y="96789"/>
                  <a:pt x="117777" y="100038"/>
                  <a:pt x="111666" y="100038"/>
                </a:cubicBezTo>
                <a:close/>
                <a:moveTo>
                  <a:pt x="60833" y="119767"/>
                </a:moveTo>
                <a:lnTo>
                  <a:pt x="60833" y="119767"/>
                </a:lnTo>
                <a:cubicBezTo>
                  <a:pt x="51111" y="119767"/>
                  <a:pt x="45000" y="113268"/>
                  <a:pt x="45000" y="106769"/>
                </a:cubicBezTo>
                <a:cubicBezTo>
                  <a:pt x="76388" y="106769"/>
                  <a:pt x="76388" y="106769"/>
                  <a:pt x="76388" y="106769"/>
                </a:cubicBezTo>
                <a:cubicBezTo>
                  <a:pt x="76388" y="113268"/>
                  <a:pt x="68611" y="119767"/>
                  <a:pt x="60833" y="119767"/>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5" name="Shape 4810"/>
          <p:cNvSpPr/>
          <p:nvPr/>
        </p:nvSpPr>
        <p:spPr>
          <a:xfrm>
            <a:off x="5661025" y="4311650"/>
            <a:ext cx="119063"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6" name="Shape 4811"/>
          <p:cNvSpPr/>
          <p:nvPr/>
        </p:nvSpPr>
        <p:spPr>
          <a:xfrm>
            <a:off x="5159375" y="4318000"/>
            <a:ext cx="111125" cy="119063"/>
          </a:xfrm>
          <a:custGeom>
            <a:avLst/>
            <a:gdLst/>
            <a:ahLst/>
            <a:cxnLst/>
            <a:rect l="0" t="0" r="0" b="0"/>
            <a:pathLst>
              <a:path w="120000" h="120000" extrusionOk="0">
                <a:moveTo>
                  <a:pt x="0" y="13548"/>
                </a:moveTo>
                <a:lnTo>
                  <a:pt x="0" y="13548"/>
                </a:lnTo>
                <a:cubicBezTo>
                  <a:pt x="0" y="105967"/>
                  <a:pt x="0" y="105967"/>
                  <a:pt x="0" y="105967"/>
                </a:cubicBezTo>
                <a:cubicBezTo>
                  <a:pt x="0" y="112741"/>
                  <a:pt x="7894" y="119516"/>
                  <a:pt x="15263" y="119516"/>
                </a:cubicBezTo>
                <a:cubicBezTo>
                  <a:pt x="18947" y="119516"/>
                  <a:pt x="22631" y="119516"/>
                  <a:pt x="22631" y="116129"/>
                </a:cubicBezTo>
                <a:cubicBezTo>
                  <a:pt x="89473" y="78387"/>
                  <a:pt x="89473" y="78387"/>
                  <a:pt x="89473" y="78387"/>
                </a:cubicBezTo>
                <a:cubicBezTo>
                  <a:pt x="89473" y="105967"/>
                  <a:pt x="89473" y="105967"/>
                  <a:pt x="89473" y="105967"/>
                </a:cubicBezTo>
                <a:cubicBezTo>
                  <a:pt x="89473" y="112741"/>
                  <a:pt x="96842" y="119516"/>
                  <a:pt x="104210" y="119516"/>
                </a:cubicBezTo>
                <a:cubicBezTo>
                  <a:pt x="112105" y="119516"/>
                  <a:pt x="119473" y="112741"/>
                  <a:pt x="119473" y="105967"/>
                </a:cubicBezTo>
                <a:cubicBezTo>
                  <a:pt x="119473" y="13548"/>
                  <a:pt x="119473" y="13548"/>
                  <a:pt x="119473" y="13548"/>
                </a:cubicBezTo>
                <a:cubicBezTo>
                  <a:pt x="119473" y="6774"/>
                  <a:pt x="112105" y="0"/>
                  <a:pt x="104210" y="0"/>
                </a:cubicBezTo>
                <a:cubicBezTo>
                  <a:pt x="96842" y="0"/>
                  <a:pt x="89473" y="6774"/>
                  <a:pt x="89473" y="13548"/>
                </a:cubicBezTo>
                <a:cubicBezTo>
                  <a:pt x="89473" y="40645"/>
                  <a:pt x="89473" y="40645"/>
                  <a:pt x="89473" y="40645"/>
                </a:cubicBezTo>
                <a:cubicBezTo>
                  <a:pt x="22631" y="3387"/>
                  <a:pt x="22631" y="3387"/>
                  <a:pt x="22631" y="3387"/>
                </a:cubicBezTo>
                <a:cubicBezTo>
                  <a:pt x="22631" y="3387"/>
                  <a:pt x="18947" y="0"/>
                  <a:pt x="15263" y="0"/>
                </a:cubicBezTo>
                <a:cubicBezTo>
                  <a:pt x="7894" y="0"/>
                  <a:pt x="0" y="6774"/>
                  <a:pt x="0" y="13548"/>
                </a:cubicBezTo>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7" name="Shape 4812"/>
          <p:cNvSpPr/>
          <p:nvPr/>
        </p:nvSpPr>
        <p:spPr>
          <a:xfrm>
            <a:off x="4654550" y="4318000"/>
            <a:ext cx="109538" cy="11906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8" name="Shape 4813"/>
          <p:cNvSpPr/>
          <p:nvPr/>
        </p:nvSpPr>
        <p:spPr>
          <a:xfrm>
            <a:off x="4114800" y="4318000"/>
            <a:ext cx="173038" cy="119063"/>
          </a:xfrm>
          <a:custGeom>
            <a:avLst/>
            <a:gdLst/>
            <a:ahLst/>
            <a:cxnLst/>
            <a:rect l="0" t="0" r="0" b="0"/>
            <a:pathLst>
              <a:path w="120000" h="120000" extrusionOk="0">
                <a:moveTo>
                  <a:pt x="0" y="13548"/>
                </a:moveTo>
                <a:lnTo>
                  <a:pt x="0" y="13548"/>
                </a:lnTo>
                <a:cubicBezTo>
                  <a:pt x="0" y="105967"/>
                  <a:pt x="0" y="105967"/>
                  <a:pt x="0" y="105967"/>
                </a:cubicBezTo>
                <a:cubicBezTo>
                  <a:pt x="0" y="112741"/>
                  <a:pt x="4653" y="119516"/>
                  <a:pt x="9307" y="119516"/>
                </a:cubicBezTo>
                <a:cubicBezTo>
                  <a:pt x="11634" y="119516"/>
                  <a:pt x="13961" y="119516"/>
                  <a:pt x="13961" y="116129"/>
                </a:cubicBezTo>
                <a:cubicBezTo>
                  <a:pt x="49196" y="85161"/>
                  <a:pt x="49196" y="85161"/>
                  <a:pt x="49196" y="85161"/>
                </a:cubicBezTo>
                <a:cubicBezTo>
                  <a:pt x="49196" y="105967"/>
                  <a:pt x="49196" y="105967"/>
                  <a:pt x="49196" y="105967"/>
                </a:cubicBezTo>
                <a:cubicBezTo>
                  <a:pt x="49196" y="112741"/>
                  <a:pt x="53850" y="119516"/>
                  <a:pt x="58504" y="119516"/>
                </a:cubicBezTo>
                <a:cubicBezTo>
                  <a:pt x="60831" y="119516"/>
                  <a:pt x="63490" y="119516"/>
                  <a:pt x="63490" y="116129"/>
                </a:cubicBezTo>
                <a:cubicBezTo>
                  <a:pt x="115013" y="71612"/>
                  <a:pt x="115013" y="71612"/>
                  <a:pt x="115013" y="71612"/>
                </a:cubicBezTo>
                <a:cubicBezTo>
                  <a:pt x="117340" y="68225"/>
                  <a:pt x="119667" y="64838"/>
                  <a:pt x="119667" y="61451"/>
                </a:cubicBezTo>
                <a:cubicBezTo>
                  <a:pt x="119667" y="54677"/>
                  <a:pt x="117340" y="51290"/>
                  <a:pt x="115013" y="47903"/>
                </a:cubicBezTo>
                <a:cubicBezTo>
                  <a:pt x="63490" y="3387"/>
                  <a:pt x="63490" y="3387"/>
                  <a:pt x="63490" y="3387"/>
                </a:cubicBezTo>
                <a:cubicBezTo>
                  <a:pt x="63490" y="3387"/>
                  <a:pt x="60831" y="0"/>
                  <a:pt x="58504" y="0"/>
                </a:cubicBezTo>
                <a:cubicBezTo>
                  <a:pt x="53850" y="0"/>
                  <a:pt x="49196" y="6774"/>
                  <a:pt x="49196" y="13548"/>
                </a:cubicBezTo>
                <a:cubicBezTo>
                  <a:pt x="49196" y="33870"/>
                  <a:pt x="49196" y="33870"/>
                  <a:pt x="49196" y="33870"/>
                </a:cubicBezTo>
                <a:cubicBezTo>
                  <a:pt x="13961" y="3387"/>
                  <a:pt x="13961" y="3387"/>
                  <a:pt x="13961" y="3387"/>
                </a:cubicBezTo>
                <a:cubicBezTo>
                  <a:pt x="13961" y="3387"/>
                  <a:pt x="11634" y="0"/>
                  <a:pt x="9307" y="0"/>
                </a:cubicBezTo>
                <a:cubicBezTo>
                  <a:pt x="4653" y="0"/>
                  <a:pt x="0" y="6774"/>
                  <a:pt x="0" y="13548"/>
                </a:cubicBezTo>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9" name="Shape 4814"/>
          <p:cNvSpPr/>
          <p:nvPr/>
        </p:nvSpPr>
        <p:spPr>
          <a:xfrm>
            <a:off x="3611563" y="4318000"/>
            <a:ext cx="168275" cy="11906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0" name="Shape 4815"/>
          <p:cNvSpPr/>
          <p:nvPr/>
        </p:nvSpPr>
        <p:spPr>
          <a:xfrm>
            <a:off x="3148013" y="4318000"/>
            <a:ext cx="82550" cy="119063"/>
          </a:xfrm>
          <a:custGeom>
            <a:avLst/>
            <a:gdLst/>
            <a:ahLst/>
            <a:cxnLst/>
            <a:rect l="0" t="0" r="0" b="0"/>
            <a:pathLst>
              <a:path w="120000" h="120000" extrusionOk="0">
                <a:moveTo>
                  <a:pt x="99649" y="119516"/>
                </a:moveTo>
                <a:lnTo>
                  <a:pt x="99649" y="119516"/>
                </a:lnTo>
                <a:cubicBezTo>
                  <a:pt x="84912" y="119516"/>
                  <a:pt x="80000" y="112741"/>
                  <a:pt x="80000" y="105967"/>
                </a:cubicBezTo>
                <a:cubicBezTo>
                  <a:pt x="80000" y="13548"/>
                  <a:pt x="80000" y="13548"/>
                  <a:pt x="80000" y="13548"/>
                </a:cubicBezTo>
                <a:cubicBezTo>
                  <a:pt x="80000" y="6774"/>
                  <a:pt x="84912" y="0"/>
                  <a:pt x="99649" y="0"/>
                </a:cubicBezTo>
                <a:cubicBezTo>
                  <a:pt x="109473" y="0"/>
                  <a:pt x="119298" y="6774"/>
                  <a:pt x="119298" y="13548"/>
                </a:cubicBezTo>
                <a:cubicBezTo>
                  <a:pt x="119298" y="105967"/>
                  <a:pt x="119298" y="105967"/>
                  <a:pt x="119298" y="105967"/>
                </a:cubicBezTo>
                <a:cubicBezTo>
                  <a:pt x="119298" y="112741"/>
                  <a:pt x="109473" y="119516"/>
                  <a:pt x="99649" y="119516"/>
                </a:cubicBezTo>
                <a:close/>
                <a:moveTo>
                  <a:pt x="20350" y="119516"/>
                </a:moveTo>
                <a:lnTo>
                  <a:pt x="20350" y="119516"/>
                </a:lnTo>
                <a:cubicBezTo>
                  <a:pt x="4912" y="119516"/>
                  <a:pt x="0" y="112741"/>
                  <a:pt x="0" y="105967"/>
                </a:cubicBezTo>
                <a:cubicBezTo>
                  <a:pt x="0" y="13548"/>
                  <a:pt x="0" y="13548"/>
                  <a:pt x="0" y="13548"/>
                </a:cubicBezTo>
                <a:cubicBezTo>
                  <a:pt x="0" y="6774"/>
                  <a:pt x="4912" y="0"/>
                  <a:pt x="20350" y="0"/>
                </a:cubicBezTo>
                <a:cubicBezTo>
                  <a:pt x="30175" y="0"/>
                  <a:pt x="40000" y="6774"/>
                  <a:pt x="40000" y="13548"/>
                </a:cubicBezTo>
                <a:cubicBezTo>
                  <a:pt x="40000" y="105967"/>
                  <a:pt x="40000" y="105967"/>
                  <a:pt x="40000" y="105967"/>
                </a:cubicBezTo>
                <a:cubicBezTo>
                  <a:pt x="40000" y="112741"/>
                  <a:pt x="30175" y="119516"/>
                  <a:pt x="20350" y="119516"/>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1" name="Shape 4816"/>
          <p:cNvSpPr/>
          <p:nvPr/>
        </p:nvSpPr>
        <p:spPr>
          <a:xfrm>
            <a:off x="2620963" y="4316413"/>
            <a:ext cx="123825" cy="125412"/>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2" name="Shape 4817"/>
          <p:cNvSpPr/>
          <p:nvPr/>
        </p:nvSpPr>
        <p:spPr>
          <a:xfrm>
            <a:off x="2111375" y="4316413"/>
            <a:ext cx="128588" cy="125412"/>
          </a:xfrm>
          <a:custGeom>
            <a:avLst/>
            <a:gdLst/>
            <a:ahLst/>
            <a:cxnLst/>
            <a:rect l="0" t="0" r="0" b="0"/>
            <a:pathLst>
              <a:path w="120000" h="120000" extrusionOk="0">
                <a:moveTo>
                  <a:pt x="59776" y="0"/>
                </a:moveTo>
                <a:lnTo>
                  <a:pt x="59776" y="0"/>
                </a:lnTo>
                <a:cubicBezTo>
                  <a:pt x="91449" y="0"/>
                  <a:pt x="119553" y="25648"/>
                  <a:pt x="119553" y="61374"/>
                </a:cubicBezTo>
                <a:cubicBezTo>
                  <a:pt x="119553" y="93435"/>
                  <a:pt x="91449" y="119541"/>
                  <a:pt x="59776" y="119541"/>
                </a:cubicBezTo>
                <a:cubicBezTo>
                  <a:pt x="28104" y="119541"/>
                  <a:pt x="0" y="93435"/>
                  <a:pt x="0" y="61374"/>
                </a:cubicBezTo>
                <a:cubicBezTo>
                  <a:pt x="0" y="25648"/>
                  <a:pt x="28104" y="0"/>
                  <a:pt x="59776" y="0"/>
                </a:cubicBezTo>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3" name="Shape 4818"/>
          <p:cNvSpPr/>
          <p:nvPr/>
        </p:nvSpPr>
        <p:spPr>
          <a:xfrm>
            <a:off x="1604963" y="4305300"/>
            <a:ext cx="125412" cy="146050"/>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4" name="Shape 4819"/>
          <p:cNvSpPr/>
          <p:nvPr/>
        </p:nvSpPr>
        <p:spPr>
          <a:xfrm>
            <a:off x="7096125" y="3730625"/>
            <a:ext cx="290513" cy="288925"/>
          </a:xfrm>
          <a:custGeom>
            <a:avLst/>
            <a:gdLst/>
            <a:ahLst/>
            <a:cxnLst/>
            <a:rect l="0" t="0" r="0" b="0"/>
            <a:pathLst>
              <a:path w="120000" h="120000" extrusionOk="0">
                <a:moveTo>
                  <a:pt x="114219" y="119800"/>
                </a:moveTo>
                <a:lnTo>
                  <a:pt x="114219" y="119800"/>
                </a:lnTo>
                <a:cubicBezTo>
                  <a:pt x="5581" y="119800"/>
                  <a:pt x="5581" y="119800"/>
                  <a:pt x="5581" y="119800"/>
                </a:cubicBezTo>
                <a:cubicBezTo>
                  <a:pt x="1395" y="119800"/>
                  <a:pt x="0" y="116810"/>
                  <a:pt x="0" y="114019"/>
                </a:cubicBezTo>
                <a:cubicBezTo>
                  <a:pt x="0" y="5581"/>
                  <a:pt x="0" y="5581"/>
                  <a:pt x="0" y="5581"/>
                </a:cubicBezTo>
                <a:cubicBezTo>
                  <a:pt x="0" y="1395"/>
                  <a:pt x="1395" y="0"/>
                  <a:pt x="5581" y="0"/>
                </a:cubicBezTo>
                <a:cubicBezTo>
                  <a:pt x="114219" y="0"/>
                  <a:pt x="114219" y="0"/>
                  <a:pt x="114219" y="0"/>
                </a:cubicBezTo>
                <a:cubicBezTo>
                  <a:pt x="117009" y="0"/>
                  <a:pt x="119800" y="1395"/>
                  <a:pt x="119800" y="5581"/>
                </a:cubicBezTo>
                <a:cubicBezTo>
                  <a:pt x="119800" y="114019"/>
                  <a:pt x="119800" y="114019"/>
                  <a:pt x="119800" y="114019"/>
                </a:cubicBezTo>
                <a:cubicBezTo>
                  <a:pt x="119800" y="116810"/>
                  <a:pt x="117009" y="119800"/>
                  <a:pt x="114219" y="119800"/>
                </a:cubicBezTo>
                <a:close/>
                <a:moveTo>
                  <a:pt x="108438" y="11162"/>
                </a:moveTo>
                <a:lnTo>
                  <a:pt x="108438" y="11162"/>
                </a:lnTo>
                <a:cubicBezTo>
                  <a:pt x="11362" y="11162"/>
                  <a:pt x="11362" y="11162"/>
                  <a:pt x="11362" y="11162"/>
                </a:cubicBezTo>
                <a:cubicBezTo>
                  <a:pt x="11362" y="108438"/>
                  <a:pt x="11362" y="108438"/>
                  <a:pt x="11362" y="108438"/>
                </a:cubicBezTo>
                <a:cubicBezTo>
                  <a:pt x="108438" y="108438"/>
                  <a:pt x="108438" y="108438"/>
                  <a:pt x="108438" y="108438"/>
                </a:cubicBezTo>
                <a:lnTo>
                  <a:pt x="108438" y="11162"/>
                </a:lnTo>
                <a:close/>
                <a:moveTo>
                  <a:pt x="22524" y="80332"/>
                </a:moveTo>
                <a:lnTo>
                  <a:pt x="22524" y="80332"/>
                </a:lnTo>
                <a:cubicBezTo>
                  <a:pt x="33887" y="80332"/>
                  <a:pt x="33887" y="80332"/>
                  <a:pt x="33887" y="80332"/>
                </a:cubicBezTo>
                <a:cubicBezTo>
                  <a:pt x="36677" y="80332"/>
                  <a:pt x="39468" y="83122"/>
                  <a:pt x="39468" y="85913"/>
                </a:cubicBezTo>
                <a:cubicBezTo>
                  <a:pt x="39468" y="97076"/>
                  <a:pt x="39468" y="97076"/>
                  <a:pt x="39468" y="97076"/>
                </a:cubicBezTo>
                <a:cubicBezTo>
                  <a:pt x="39468" y="100066"/>
                  <a:pt x="36677" y="102857"/>
                  <a:pt x="33887" y="102857"/>
                </a:cubicBezTo>
                <a:cubicBezTo>
                  <a:pt x="22524" y="102857"/>
                  <a:pt x="22524" y="102857"/>
                  <a:pt x="22524" y="102857"/>
                </a:cubicBezTo>
                <a:cubicBezTo>
                  <a:pt x="18338" y="102857"/>
                  <a:pt x="16943" y="100066"/>
                  <a:pt x="16943" y="97076"/>
                </a:cubicBezTo>
                <a:cubicBezTo>
                  <a:pt x="16943" y="85913"/>
                  <a:pt x="16943" y="85913"/>
                  <a:pt x="16943" y="85913"/>
                </a:cubicBezTo>
                <a:cubicBezTo>
                  <a:pt x="16943" y="83122"/>
                  <a:pt x="18338" y="80332"/>
                  <a:pt x="22524" y="80332"/>
                </a:cubicBezTo>
                <a:close/>
                <a:moveTo>
                  <a:pt x="53621" y="29501"/>
                </a:moveTo>
                <a:lnTo>
                  <a:pt x="53621" y="29501"/>
                </a:lnTo>
                <a:cubicBezTo>
                  <a:pt x="64784" y="29501"/>
                  <a:pt x="64784" y="29501"/>
                  <a:pt x="64784" y="29501"/>
                </a:cubicBezTo>
                <a:cubicBezTo>
                  <a:pt x="68970" y="29501"/>
                  <a:pt x="70365" y="32292"/>
                  <a:pt x="70365" y="35083"/>
                </a:cubicBezTo>
                <a:cubicBezTo>
                  <a:pt x="70365" y="97076"/>
                  <a:pt x="70365" y="97076"/>
                  <a:pt x="70365" y="97076"/>
                </a:cubicBezTo>
                <a:cubicBezTo>
                  <a:pt x="70365" y="100066"/>
                  <a:pt x="68970" y="102857"/>
                  <a:pt x="64784" y="102857"/>
                </a:cubicBezTo>
                <a:cubicBezTo>
                  <a:pt x="53621" y="102857"/>
                  <a:pt x="53621" y="102857"/>
                  <a:pt x="53621" y="102857"/>
                </a:cubicBezTo>
                <a:cubicBezTo>
                  <a:pt x="50830" y="102857"/>
                  <a:pt x="47840" y="100066"/>
                  <a:pt x="47840" y="97076"/>
                </a:cubicBezTo>
                <a:cubicBezTo>
                  <a:pt x="47840" y="35083"/>
                  <a:pt x="47840" y="35083"/>
                  <a:pt x="47840" y="35083"/>
                </a:cubicBezTo>
                <a:cubicBezTo>
                  <a:pt x="47840" y="32292"/>
                  <a:pt x="50830" y="29501"/>
                  <a:pt x="53621" y="29501"/>
                </a:cubicBezTo>
                <a:close/>
                <a:moveTo>
                  <a:pt x="85913" y="52026"/>
                </a:moveTo>
                <a:lnTo>
                  <a:pt x="85913" y="52026"/>
                </a:lnTo>
                <a:cubicBezTo>
                  <a:pt x="97275" y="52026"/>
                  <a:pt x="97275" y="52026"/>
                  <a:pt x="97275" y="52026"/>
                </a:cubicBezTo>
                <a:cubicBezTo>
                  <a:pt x="100066" y="52026"/>
                  <a:pt x="102857" y="55016"/>
                  <a:pt x="102857" y="57807"/>
                </a:cubicBezTo>
                <a:cubicBezTo>
                  <a:pt x="102857" y="97076"/>
                  <a:pt x="102857" y="97076"/>
                  <a:pt x="102857" y="97076"/>
                </a:cubicBezTo>
                <a:cubicBezTo>
                  <a:pt x="102857" y="100066"/>
                  <a:pt x="100066" y="102857"/>
                  <a:pt x="97275" y="102857"/>
                </a:cubicBezTo>
                <a:cubicBezTo>
                  <a:pt x="85913" y="102857"/>
                  <a:pt x="85913" y="102857"/>
                  <a:pt x="85913" y="102857"/>
                </a:cubicBezTo>
                <a:cubicBezTo>
                  <a:pt x="83122" y="102857"/>
                  <a:pt x="80332" y="100066"/>
                  <a:pt x="80332" y="97076"/>
                </a:cubicBezTo>
                <a:cubicBezTo>
                  <a:pt x="80332" y="57807"/>
                  <a:pt x="80332" y="57807"/>
                  <a:pt x="80332" y="57807"/>
                </a:cubicBezTo>
                <a:cubicBezTo>
                  <a:pt x="80332" y="55016"/>
                  <a:pt x="83122" y="52026"/>
                  <a:pt x="85913" y="52026"/>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5" name="Shape 4820"/>
          <p:cNvSpPr/>
          <p:nvPr/>
        </p:nvSpPr>
        <p:spPr>
          <a:xfrm>
            <a:off x="6586538" y="3730625"/>
            <a:ext cx="292100" cy="288925"/>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6" name="Shape 4821"/>
          <p:cNvSpPr/>
          <p:nvPr/>
        </p:nvSpPr>
        <p:spPr>
          <a:xfrm>
            <a:off x="6083300" y="3749675"/>
            <a:ext cx="288925" cy="244475"/>
          </a:xfrm>
          <a:custGeom>
            <a:avLst/>
            <a:gdLst/>
            <a:ahLst/>
            <a:cxnLst/>
            <a:rect l="0" t="0" r="0" b="0"/>
            <a:pathLst>
              <a:path w="120000" h="120000" extrusionOk="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7" name="Shape 4822"/>
          <p:cNvSpPr/>
          <p:nvPr/>
        </p:nvSpPr>
        <p:spPr>
          <a:xfrm>
            <a:off x="5576888" y="3749675"/>
            <a:ext cx="287337" cy="244475"/>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8" name="Shape 4823"/>
          <p:cNvSpPr/>
          <p:nvPr/>
        </p:nvSpPr>
        <p:spPr>
          <a:xfrm>
            <a:off x="5068888" y="3730625"/>
            <a:ext cx="292100" cy="288925"/>
          </a:xfrm>
          <a:custGeom>
            <a:avLst/>
            <a:gdLst/>
            <a:ahLst/>
            <a:cxnLst/>
            <a:rect l="0" t="0" r="0" b="0"/>
            <a:pathLst>
              <a:path w="120000" h="120000" extrusionOk="0">
                <a:moveTo>
                  <a:pt x="60000" y="119800"/>
                </a:moveTo>
                <a:lnTo>
                  <a:pt x="60000" y="119800"/>
                </a:lnTo>
                <a:cubicBezTo>
                  <a:pt x="26447" y="119800"/>
                  <a:pt x="0" y="92890"/>
                  <a:pt x="0" y="59202"/>
                </a:cubicBezTo>
                <a:cubicBezTo>
                  <a:pt x="0" y="26710"/>
                  <a:pt x="26447" y="0"/>
                  <a:pt x="60000" y="0"/>
                </a:cubicBezTo>
                <a:cubicBezTo>
                  <a:pt x="93355" y="0"/>
                  <a:pt x="119802" y="26710"/>
                  <a:pt x="119802" y="59202"/>
                </a:cubicBezTo>
                <a:cubicBezTo>
                  <a:pt x="119802" y="92890"/>
                  <a:pt x="93355" y="119800"/>
                  <a:pt x="60000" y="119800"/>
                </a:cubicBezTo>
                <a:close/>
                <a:moveTo>
                  <a:pt x="25065" y="25315"/>
                </a:moveTo>
                <a:lnTo>
                  <a:pt x="25065" y="25315"/>
                </a:lnTo>
                <a:cubicBezTo>
                  <a:pt x="60000" y="59202"/>
                  <a:pt x="60000" y="59202"/>
                  <a:pt x="60000" y="59202"/>
                </a:cubicBezTo>
                <a:cubicBezTo>
                  <a:pt x="60000" y="11162"/>
                  <a:pt x="60000" y="11162"/>
                  <a:pt x="60000" y="11162"/>
                </a:cubicBezTo>
                <a:cubicBezTo>
                  <a:pt x="45986" y="11162"/>
                  <a:pt x="34736" y="16943"/>
                  <a:pt x="25065" y="25315"/>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9" name="Shape 4824"/>
          <p:cNvSpPr/>
          <p:nvPr/>
        </p:nvSpPr>
        <p:spPr>
          <a:xfrm>
            <a:off x="4564063" y="3730625"/>
            <a:ext cx="287337" cy="288925"/>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0" name="Shape 4825"/>
          <p:cNvSpPr/>
          <p:nvPr/>
        </p:nvSpPr>
        <p:spPr>
          <a:xfrm>
            <a:off x="4057650" y="3730625"/>
            <a:ext cx="287338" cy="288925"/>
          </a:xfrm>
          <a:custGeom>
            <a:avLst/>
            <a:gdLst/>
            <a:ahLst/>
            <a:cxnLst/>
            <a:rect l="0" t="0" r="0" b="0"/>
            <a:pathLst>
              <a:path w="120000" h="120000" extrusionOk="0">
                <a:moveTo>
                  <a:pt x="59101" y="119800"/>
                </a:moveTo>
                <a:lnTo>
                  <a:pt x="59101" y="119800"/>
                </a:lnTo>
                <a:cubicBezTo>
                  <a:pt x="26755" y="119800"/>
                  <a:pt x="0" y="92890"/>
                  <a:pt x="0" y="59202"/>
                </a:cubicBezTo>
                <a:cubicBezTo>
                  <a:pt x="0" y="26710"/>
                  <a:pt x="26755" y="0"/>
                  <a:pt x="59101" y="0"/>
                </a:cubicBezTo>
                <a:cubicBezTo>
                  <a:pt x="93044" y="0"/>
                  <a:pt x="119800" y="26710"/>
                  <a:pt x="119800" y="59202"/>
                </a:cubicBezTo>
                <a:cubicBezTo>
                  <a:pt x="119800" y="92890"/>
                  <a:pt x="93044" y="119800"/>
                  <a:pt x="59101" y="119800"/>
                </a:cubicBezTo>
                <a:close/>
                <a:moveTo>
                  <a:pt x="11181" y="59202"/>
                </a:moveTo>
                <a:lnTo>
                  <a:pt x="11181" y="59202"/>
                </a:lnTo>
                <a:cubicBezTo>
                  <a:pt x="11181" y="73156"/>
                  <a:pt x="16772" y="85913"/>
                  <a:pt x="25357" y="94285"/>
                </a:cubicBezTo>
                <a:cubicBezTo>
                  <a:pt x="59101" y="59202"/>
                  <a:pt x="59101" y="59202"/>
                  <a:pt x="59101" y="59202"/>
                </a:cubicBezTo>
                <a:cubicBezTo>
                  <a:pt x="59101" y="11162"/>
                  <a:pt x="59101" y="11162"/>
                  <a:pt x="59101" y="11162"/>
                </a:cubicBezTo>
                <a:cubicBezTo>
                  <a:pt x="32346" y="11162"/>
                  <a:pt x="11181" y="32292"/>
                  <a:pt x="11181" y="59202"/>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1" name="Shape 4826"/>
          <p:cNvSpPr/>
          <p:nvPr/>
        </p:nvSpPr>
        <p:spPr>
          <a:xfrm>
            <a:off x="3549650" y="3730625"/>
            <a:ext cx="292100" cy="288925"/>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2" name="Shape 4827"/>
          <p:cNvSpPr/>
          <p:nvPr/>
        </p:nvSpPr>
        <p:spPr>
          <a:xfrm>
            <a:off x="3043238" y="3730625"/>
            <a:ext cx="290512" cy="288925"/>
          </a:xfrm>
          <a:custGeom>
            <a:avLst/>
            <a:gdLst/>
            <a:ahLst/>
            <a:cxnLst/>
            <a:rect l="0" t="0" r="0" b="0"/>
            <a:pathLst>
              <a:path w="120000" h="120000" extrusionOk="0">
                <a:moveTo>
                  <a:pt x="60598" y="119800"/>
                </a:moveTo>
                <a:lnTo>
                  <a:pt x="60598" y="119800"/>
                </a:lnTo>
                <a:cubicBezTo>
                  <a:pt x="26910" y="119800"/>
                  <a:pt x="0" y="92890"/>
                  <a:pt x="0" y="59202"/>
                </a:cubicBezTo>
                <a:cubicBezTo>
                  <a:pt x="0" y="26710"/>
                  <a:pt x="26910" y="0"/>
                  <a:pt x="60598" y="0"/>
                </a:cubicBezTo>
                <a:cubicBezTo>
                  <a:pt x="93089" y="0"/>
                  <a:pt x="119800" y="26710"/>
                  <a:pt x="119800" y="59202"/>
                </a:cubicBezTo>
                <a:cubicBezTo>
                  <a:pt x="119800" y="92890"/>
                  <a:pt x="93089" y="119800"/>
                  <a:pt x="60598" y="119800"/>
                </a:cubicBezTo>
                <a:close/>
                <a:moveTo>
                  <a:pt x="11362" y="59202"/>
                </a:moveTo>
                <a:lnTo>
                  <a:pt x="11362" y="59202"/>
                </a:lnTo>
                <a:cubicBezTo>
                  <a:pt x="11362" y="85913"/>
                  <a:pt x="33887" y="108438"/>
                  <a:pt x="60598" y="108438"/>
                </a:cubicBezTo>
                <a:cubicBezTo>
                  <a:pt x="73355" y="108438"/>
                  <a:pt x="85913" y="102857"/>
                  <a:pt x="94485" y="94285"/>
                </a:cubicBezTo>
                <a:cubicBezTo>
                  <a:pt x="60598" y="59202"/>
                  <a:pt x="60598" y="59202"/>
                  <a:pt x="60598" y="59202"/>
                </a:cubicBezTo>
                <a:cubicBezTo>
                  <a:pt x="60598" y="11162"/>
                  <a:pt x="60598" y="11162"/>
                  <a:pt x="60598" y="11162"/>
                </a:cubicBezTo>
                <a:cubicBezTo>
                  <a:pt x="33887" y="11162"/>
                  <a:pt x="11362" y="32292"/>
                  <a:pt x="11362" y="59202"/>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3" name="Shape 4828"/>
          <p:cNvSpPr/>
          <p:nvPr/>
        </p:nvSpPr>
        <p:spPr>
          <a:xfrm>
            <a:off x="2538413" y="3730625"/>
            <a:ext cx="288925" cy="288925"/>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4" name="Shape 4829"/>
          <p:cNvSpPr/>
          <p:nvPr/>
        </p:nvSpPr>
        <p:spPr>
          <a:xfrm>
            <a:off x="2036763" y="3730625"/>
            <a:ext cx="290512" cy="288925"/>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94485" y="25315"/>
                </a:moveTo>
                <a:lnTo>
                  <a:pt x="94485" y="25315"/>
                </a:lnTo>
                <a:cubicBezTo>
                  <a:pt x="59202" y="59202"/>
                  <a:pt x="59202" y="59202"/>
                  <a:pt x="59202" y="59202"/>
                </a:cubicBezTo>
                <a:cubicBezTo>
                  <a:pt x="59202" y="11162"/>
                  <a:pt x="59202" y="11162"/>
                  <a:pt x="59202" y="11162"/>
                </a:cubicBezTo>
                <a:cubicBezTo>
                  <a:pt x="32491" y="11162"/>
                  <a:pt x="11362" y="32292"/>
                  <a:pt x="11362" y="59202"/>
                </a:cubicBezTo>
                <a:cubicBezTo>
                  <a:pt x="11362" y="85913"/>
                  <a:pt x="32491" y="108438"/>
                  <a:pt x="59202" y="108438"/>
                </a:cubicBezTo>
                <a:cubicBezTo>
                  <a:pt x="85913" y="108438"/>
                  <a:pt x="108438" y="85913"/>
                  <a:pt x="108438" y="59202"/>
                </a:cubicBezTo>
                <a:cubicBezTo>
                  <a:pt x="108438" y="46445"/>
                  <a:pt x="102857" y="33687"/>
                  <a:pt x="94485" y="25315"/>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5" name="Shape 4830"/>
          <p:cNvSpPr/>
          <p:nvPr/>
        </p:nvSpPr>
        <p:spPr>
          <a:xfrm>
            <a:off x="1524000" y="3730625"/>
            <a:ext cx="290513" cy="288925"/>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6" name="Shape 4831"/>
          <p:cNvSpPr/>
          <p:nvPr/>
        </p:nvSpPr>
        <p:spPr>
          <a:xfrm>
            <a:off x="7108825" y="3219450"/>
            <a:ext cx="274638" cy="292100"/>
          </a:xfrm>
          <a:custGeom>
            <a:avLst/>
            <a:gdLst/>
            <a:ahLst/>
            <a:cxnLst/>
            <a:rect l="0" t="0" r="0" b="0"/>
            <a:pathLst>
              <a:path w="120000" h="120000" extrusionOk="0">
                <a:moveTo>
                  <a:pt x="119790" y="59901"/>
                </a:moveTo>
                <a:lnTo>
                  <a:pt x="119790" y="59901"/>
                </a:lnTo>
                <a:close/>
                <a:moveTo>
                  <a:pt x="56236" y="119802"/>
                </a:moveTo>
                <a:lnTo>
                  <a:pt x="56236" y="119802"/>
                </a:lnTo>
                <a:cubicBezTo>
                  <a:pt x="25087" y="119802"/>
                  <a:pt x="0" y="94778"/>
                  <a:pt x="0" y="65615"/>
                </a:cubicBezTo>
                <a:cubicBezTo>
                  <a:pt x="0" y="43349"/>
                  <a:pt x="14843" y="23842"/>
                  <a:pt x="35540" y="15369"/>
                </a:cubicBezTo>
                <a:lnTo>
                  <a:pt x="37003" y="15369"/>
                </a:lnTo>
                <a:cubicBezTo>
                  <a:pt x="39930" y="15369"/>
                  <a:pt x="42857" y="18325"/>
                  <a:pt x="42857" y="21083"/>
                </a:cubicBezTo>
                <a:cubicBezTo>
                  <a:pt x="42857" y="23842"/>
                  <a:pt x="41393" y="25221"/>
                  <a:pt x="38466" y="26600"/>
                </a:cubicBezTo>
                <a:cubicBezTo>
                  <a:pt x="22160" y="32118"/>
                  <a:pt x="11916" y="47487"/>
                  <a:pt x="11916" y="65615"/>
                </a:cubicBezTo>
                <a:cubicBezTo>
                  <a:pt x="11916" y="89261"/>
                  <a:pt x="31149" y="108768"/>
                  <a:pt x="56236" y="108768"/>
                </a:cubicBezTo>
                <a:cubicBezTo>
                  <a:pt x="81324" y="108768"/>
                  <a:pt x="102020" y="89261"/>
                  <a:pt x="102020" y="65615"/>
                </a:cubicBezTo>
                <a:cubicBezTo>
                  <a:pt x="102020" y="47487"/>
                  <a:pt x="90104" y="32118"/>
                  <a:pt x="74006" y="26600"/>
                </a:cubicBezTo>
                <a:cubicBezTo>
                  <a:pt x="72543" y="25221"/>
                  <a:pt x="71080" y="23842"/>
                  <a:pt x="71080" y="21083"/>
                </a:cubicBezTo>
                <a:cubicBezTo>
                  <a:pt x="71080" y="18325"/>
                  <a:pt x="72543" y="15369"/>
                  <a:pt x="76933" y="15369"/>
                </a:cubicBezTo>
                <a:lnTo>
                  <a:pt x="78397" y="15369"/>
                </a:lnTo>
                <a:cubicBezTo>
                  <a:pt x="99094" y="23842"/>
                  <a:pt x="113937" y="43349"/>
                  <a:pt x="113937" y="65615"/>
                </a:cubicBezTo>
                <a:cubicBezTo>
                  <a:pt x="113937" y="94778"/>
                  <a:pt x="88641" y="119802"/>
                  <a:pt x="56236" y="119802"/>
                </a:cubicBezTo>
                <a:close/>
                <a:moveTo>
                  <a:pt x="56236" y="61280"/>
                </a:moveTo>
                <a:lnTo>
                  <a:pt x="56236" y="61280"/>
                </a:lnTo>
                <a:cubicBezTo>
                  <a:pt x="53310" y="61280"/>
                  <a:pt x="50383" y="59901"/>
                  <a:pt x="50383" y="55763"/>
                </a:cubicBezTo>
                <a:cubicBezTo>
                  <a:pt x="50383" y="23842"/>
                  <a:pt x="50383" y="23842"/>
                  <a:pt x="50383" y="23842"/>
                </a:cubicBezTo>
                <a:cubicBezTo>
                  <a:pt x="50383" y="12610"/>
                  <a:pt x="50383" y="12610"/>
                  <a:pt x="50383" y="12610"/>
                </a:cubicBezTo>
                <a:cubicBezTo>
                  <a:pt x="50383" y="5714"/>
                  <a:pt x="50383" y="5714"/>
                  <a:pt x="50383" y="5714"/>
                </a:cubicBezTo>
                <a:cubicBezTo>
                  <a:pt x="50383" y="2955"/>
                  <a:pt x="53310" y="0"/>
                  <a:pt x="56236" y="0"/>
                </a:cubicBezTo>
                <a:cubicBezTo>
                  <a:pt x="60627" y="0"/>
                  <a:pt x="62090" y="2955"/>
                  <a:pt x="62090" y="5714"/>
                </a:cubicBezTo>
                <a:cubicBezTo>
                  <a:pt x="62090" y="22463"/>
                  <a:pt x="62090" y="22463"/>
                  <a:pt x="62090" y="22463"/>
                </a:cubicBezTo>
                <a:cubicBezTo>
                  <a:pt x="62090" y="33497"/>
                  <a:pt x="62090" y="33497"/>
                  <a:pt x="62090" y="33497"/>
                </a:cubicBezTo>
                <a:cubicBezTo>
                  <a:pt x="62090" y="55763"/>
                  <a:pt x="62090" y="55763"/>
                  <a:pt x="62090" y="55763"/>
                </a:cubicBezTo>
                <a:cubicBezTo>
                  <a:pt x="62090" y="59901"/>
                  <a:pt x="60627" y="61280"/>
                  <a:pt x="56236" y="61280"/>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7" name="Shape 4832"/>
          <p:cNvSpPr/>
          <p:nvPr/>
        </p:nvSpPr>
        <p:spPr>
          <a:xfrm>
            <a:off x="6586538" y="3230563"/>
            <a:ext cx="292100" cy="27463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8" name="Shape 4833"/>
          <p:cNvSpPr/>
          <p:nvPr/>
        </p:nvSpPr>
        <p:spPr>
          <a:xfrm>
            <a:off x="6083300" y="3219450"/>
            <a:ext cx="288925" cy="292100"/>
          </a:xfrm>
          <a:custGeom>
            <a:avLst/>
            <a:gdLst/>
            <a:ahLst/>
            <a:cxnLst/>
            <a:rect l="0" t="0" r="0" b="0"/>
            <a:pathLst>
              <a:path w="120000" h="120000" extrusionOk="0">
                <a:moveTo>
                  <a:pt x="60598" y="119802"/>
                </a:moveTo>
                <a:lnTo>
                  <a:pt x="60598" y="119802"/>
                </a:lnTo>
                <a:cubicBezTo>
                  <a:pt x="26710" y="119802"/>
                  <a:pt x="0" y="93399"/>
                  <a:pt x="0" y="59901"/>
                </a:cubicBezTo>
                <a:cubicBezTo>
                  <a:pt x="0" y="26600"/>
                  <a:pt x="26710" y="0"/>
                  <a:pt x="60598" y="0"/>
                </a:cubicBezTo>
                <a:cubicBezTo>
                  <a:pt x="92890" y="0"/>
                  <a:pt x="119800" y="26600"/>
                  <a:pt x="119800" y="59901"/>
                </a:cubicBezTo>
                <a:cubicBezTo>
                  <a:pt x="119800" y="93399"/>
                  <a:pt x="92890" y="119802"/>
                  <a:pt x="60598" y="119802"/>
                </a:cubicBezTo>
                <a:close/>
                <a:moveTo>
                  <a:pt x="60598" y="11231"/>
                </a:moveTo>
                <a:lnTo>
                  <a:pt x="60598" y="11231"/>
                </a:lnTo>
                <a:cubicBezTo>
                  <a:pt x="33687" y="11231"/>
                  <a:pt x="11162" y="33497"/>
                  <a:pt x="11162" y="59901"/>
                </a:cubicBezTo>
                <a:cubicBezTo>
                  <a:pt x="11162" y="86502"/>
                  <a:pt x="33687" y="108768"/>
                  <a:pt x="60598" y="108768"/>
                </a:cubicBezTo>
                <a:cubicBezTo>
                  <a:pt x="87308" y="108768"/>
                  <a:pt x="108438" y="86502"/>
                  <a:pt x="108438" y="59901"/>
                </a:cubicBezTo>
                <a:cubicBezTo>
                  <a:pt x="108438" y="33497"/>
                  <a:pt x="87308" y="11231"/>
                  <a:pt x="60598" y="11231"/>
                </a:cubicBezTo>
                <a:close/>
                <a:moveTo>
                  <a:pt x="84518" y="65615"/>
                </a:moveTo>
                <a:lnTo>
                  <a:pt x="84518" y="65615"/>
                </a:lnTo>
                <a:cubicBezTo>
                  <a:pt x="73156" y="65615"/>
                  <a:pt x="73156" y="65615"/>
                  <a:pt x="73156" y="65615"/>
                </a:cubicBezTo>
                <a:cubicBezTo>
                  <a:pt x="66179" y="65615"/>
                  <a:pt x="66179" y="65615"/>
                  <a:pt x="66179" y="65615"/>
                </a:cubicBezTo>
                <a:cubicBezTo>
                  <a:pt x="60598" y="65615"/>
                  <a:pt x="60598" y="65615"/>
                  <a:pt x="60598" y="65615"/>
                </a:cubicBezTo>
                <a:cubicBezTo>
                  <a:pt x="56411" y="65615"/>
                  <a:pt x="55016" y="62857"/>
                  <a:pt x="55016" y="59901"/>
                </a:cubicBezTo>
                <a:cubicBezTo>
                  <a:pt x="55016" y="26600"/>
                  <a:pt x="55016" y="26600"/>
                  <a:pt x="55016" y="26600"/>
                </a:cubicBezTo>
                <a:cubicBezTo>
                  <a:pt x="55016" y="23842"/>
                  <a:pt x="56411" y="21083"/>
                  <a:pt x="60598" y="21083"/>
                </a:cubicBezTo>
                <a:cubicBezTo>
                  <a:pt x="63388" y="21083"/>
                  <a:pt x="66179" y="23842"/>
                  <a:pt x="66179" y="26600"/>
                </a:cubicBezTo>
                <a:cubicBezTo>
                  <a:pt x="66179" y="54384"/>
                  <a:pt x="66179" y="54384"/>
                  <a:pt x="66179" y="54384"/>
                </a:cubicBezTo>
                <a:cubicBezTo>
                  <a:pt x="73156" y="54384"/>
                  <a:pt x="73156" y="54384"/>
                  <a:pt x="73156" y="54384"/>
                </a:cubicBezTo>
                <a:cubicBezTo>
                  <a:pt x="84518" y="54384"/>
                  <a:pt x="84518" y="54384"/>
                  <a:pt x="84518" y="54384"/>
                </a:cubicBezTo>
                <a:cubicBezTo>
                  <a:pt x="87308" y="54384"/>
                  <a:pt x="90099" y="57142"/>
                  <a:pt x="90099" y="59901"/>
                </a:cubicBezTo>
                <a:cubicBezTo>
                  <a:pt x="90099" y="62857"/>
                  <a:pt x="87308" y="65615"/>
                  <a:pt x="84518" y="65615"/>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9" name="Shape 4834"/>
          <p:cNvSpPr/>
          <p:nvPr/>
        </p:nvSpPr>
        <p:spPr>
          <a:xfrm>
            <a:off x="5576888" y="3219450"/>
            <a:ext cx="287337"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0" name="Shape 4835"/>
          <p:cNvSpPr/>
          <p:nvPr/>
        </p:nvSpPr>
        <p:spPr>
          <a:xfrm>
            <a:off x="5068888" y="3302000"/>
            <a:ext cx="292100" cy="203200"/>
          </a:xfrm>
          <a:custGeom>
            <a:avLst/>
            <a:gdLst/>
            <a:ahLst/>
            <a:cxnLst/>
            <a:rect l="0" t="0" r="0" b="0"/>
            <a:pathLst>
              <a:path w="120000" h="120000" extrusionOk="0">
                <a:moveTo>
                  <a:pt x="119802" y="115764"/>
                </a:moveTo>
                <a:lnTo>
                  <a:pt x="119802" y="115764"/>
                </a:lnTo>
                <a:cubicBezTo>
                  <a:pt x="119802" y="117741"/>
                  <a:pt x="117039" y="119717"/>
                  <a:pt x="115657" y="119717"/>
                </a:cubicBezTo>
                <a:cubicBezTo>
                  <a:pt x="87828" y="119717"/>
                  <a:pt x="87828" y="119717"/>
                  <a:pt x="87828" y="119717"/>
                </a:cubicBezTo>
                <a:cubicBezTo>
                  <a:pt x="90592" y="119717"/>
                  <a:pt x="91973" y="117741"/>
                  <a:pt x="91973" y="113788"/>
                </a:cubicBezTo>
                <a:cubicBezTo>
                  <a:pt x="91973" y="113788"/>
                  <a:pt x="91973" y="89788"/>
                  <a:pt x="79539" y="81882"/>
                </a:cubicBezTo>
                <a:cubicBezTo>
                  <a:pt x="73815" y="77929"/>
                  <a:pt x="73815" y="77929"/>
                  <a:pt x="71052" y="77929"/>
                </a:cubicBezTo>
                <a:cubicBezTo>
                  <a:pt x="71052" y="68047"/>
                  <a:pt x="71052" y="68047"/>
                  <a:pt x="71052" y="68047"/>
                </a:cubicBezTo>
                <a:cubicBezTo>
                  <a:pt x="71052" y="68047"/>
                  <a:pt x="68289" y="63811"/>
                  <a:pt x="66907" y="53929"/>
                </a:cubicBezTo>
                <a:cubicBezTo>
                  <a:pt x="65526" y="53929"/>
                  <a:pt x="65526" y="51952"/>
                  <a:pt x="65526" y="48000"/>
                </a:cubicBezTo>
                <a:cubicBezTo>
                  <a:pt x="65526" y="46023"/>
                  <a:pt x="64144" y="39811"/>
                  <a:pt x="65526" y="39811"/>
                </a:cubicBezTo>
                <a:cubicBezTo>
                  <a:pt x="65526" y="35858"/>
                  <a:pt x="65526" y="29929"/>
                  <a:pt x="65526" y="27952"/>
                </a:cubicBezTo>
                <a:cubicBezTo>
                  <a:pt x="65526" y="20047"/>
                  <a:pt x="71052" y="12141"/>
                  <a:pt x="79539" y="12141"/>
                </a:cubicBezTo>
                <a:cubicBezTo>
                  <a:pt x="89210" y="12141"/>
                  <a:pt x="93355" y="20047"/>
                  <a:pt x="94736" y="27952"/>
                </a:cubicBezTo>
                <a:cubicBezTo>
                  <a:pt x="94736" y="29929"/>
                  <a:pt x="93355" y="35858"/>
                  <a:pt x="93355" y="39811"/>
                </a:cubicBezTo>
                <a:cubicBezTo>
                  <a:pt x="96118" y="39811"/>
                  <a:pt x="94736" y="46023"/>
                  <a:pt x="94736" y="48000"/>
                </a:cubicBezTo>
                <a:cubicBezTo>
                  <a:pt x="94736" y="51952"/>
                  <a:pt x="93355" y="53929"/>
                  <a:pt x="91973" y="53929"/>
                </a:cubicBezTo>
                <a:cubicBezTo>
                  <a:pt x="90592" y="63811"/>
                  <a:pt x="87828" y="68047"/>
                  <a:pt x="87828" y="68047"/>
                </a:cubicBezTo>
                <a:cubicBezTo>
                  <a:pt x="87828" y="77929"/>
                  <a:pt x="87828" y="77929"/>
                  <a:pt x="87828" y="77929"/>
                </a:cubicBezTo>
                <a:cubicBezTo>
                  <a:pt x="87828" y="77929"/>
                  <a:pt x="90592" y="77929"/>
                  <a:pt x="97500" y="83858"/>
                </a:cubicBezTo>
                <a:cubicBezTo>
                  <a:pt x="105986" y="87811"/>
                  <a:pt x="103223" y="83858"/>
                  <a:pt x="108750" y="89788"/>
                </a:cubicBezTo>
                <a:cubicBezTo>
                  <a:pt x="119802" y="95717"/>
                  <a:pt x="119802" y="115764"/>
                  <a:pt x="119802" y="115764"/>
                </a:cubicBezTo>
                <a:close/>
                <a:moveTo>
                  <a:pt x="64144" y="79905"/>
                </a:moveTo>
                <a:lnTo>
                  <a:pt x="64144" y="79905"/>
                </a:lnTo>
                <a:cubicBezTo>
                  <a:pt x="72434" y="83858"/>
                  <a:pt x="69671" y="81882"/>
                  <a:pt x="76578" y="85835"/>
                </a:cubicBezTo>
                <a:cubicBezTo>
                  <a:pt x="87828" y="93741"/>
                  <a:pt x="87828" y="113788"/>
                  <a:pt x="87828" y="113788"/>
                </a:cubicBezTo>
                <a:cubicBezTo>
                  <a:pt x="87828" y="117741"/>
                  <a:pt x="85065" y="119717"/>
                  <a:pt x="83684" y="119717"/>
                </a:cubicBezTo>
                <a:cubicBezTo>
                  <a:pt x="4144" y="119717"/>
                  <a:pt x="4144" y="119717"/>
                  <a:pt x="4144" y="119717"/>
                </a:cubicBezTo>
                <a:cubicBezTo>
                  <a:pt x="2763" y="119717"/>
                  <a:pt x="0" y="117741"/>
                  <a:pt x="0" y="113788"/>
                </a:cubicBezTo>
                <a:cubicBezTo>
                  <a:pt x="0" y="113788"/>
                  <a:pt x="0" y="93741"/>
                  <a:pt x="11052" y="85835"/>
                </a:cubicBezTo>
                <a:cubicBezTo>
                  <a:pt x="18157" y="81882"/>
                  <a:pt x="15197" y="85835"/>
                  <a:pt x="23684" y="79905"/>
                </a:cubicBezTo>
                <a:cubicBezTo>
                  <a:pt x="31973" y="75952"/>
                  <a:pt x="34736" y="73976"/>
                  <a:pt x="34736" y="73976"/>
                </a:cubicBezTo>
                <a:cubicBezTo>
                  <a:pt x="34736" y="61835"/>
                  <a:pt x="34736" y="61835"/>
                  <a:pt x="34736" y="61835"/>
                </a:cubicBezTo>
                <a:cubicBezTo>
                  <a:pt x="34736" y="61835"/>
                  <a:pt x="30592" y="57882"/>
                  <a:pt x="30592" y="48000"/>
                </a:cubicBezTo>
                <a:cubicBezTo>
                  <a:pt x="27828" y="48000"/>
                  <a:pt x="27828" y="44047"/>
                  <a:pt x="27828" y="42070"/>
                </a:cubicBezTo>
                <a:cubicBezTo>
                  <a:pt x="27828" y="39811"/>
                  <a:pt x="26447" y="31905"/>
                  <a:pt x="29210" y="31905"/>
                </a:cubicBezTo>
                <a:cubicBezTo>
                  <a:pt x="27828" y="25976"/>
                  <a:pt x="27828" y="22023"/>
                  <a:pt x="27828" y="20047"/>
                </a:cubicBezTo>
                <a:cubicBezTo>
                  <a:pt x="29210" y="9882"/>
                  <a:pt x="34736" y="1976"/>
                  <a:pt x="43223" y="0"/>
                </a:cubicBezTo>
                <a:cubicBezTo>
                  <a:pt x="54276" y="1976"/>
                  <a:pt x="58618" y="9882"/>
                  <a:pt x="60000" y="20047"/>
                </a:cubicBezTo>
                <a:cubicBezTo>
                  <a:pt x="60000" y="22023"/>
                  <a:pt x="60000" y="25976"/>
                  <a:pt x="58618" y="31905"/>
                </a:cubicBezTo>
                <a:cubicBezTo>
                  <a:pt x="61381" y="31905"/>
                  <a:pt x="60000" y="39811"/>
                  <a:pt x="60000" y="42070"/>
                </a:cubicBezTo>
                <a:cubicBezTo>
                  <a:pt x="60000" y="44047"/>
                  <a:pt x="60000" y="48000"/>
                  <a:pt x="57236" y="48000"/>
                </a:cubicBezTo>
                <a:cubicBezTo>
                  <a:pt x="55657" y="57882"/>
                  <a:pt x="52894" y="61835"/>
                  <a:pt x="52894" y="61835"/>
                </a:cubicBezTo>
                <a:cubicBezTo>
                  <a:pt x="52894" y="73976"/>
                  <a:pt x="52894" y="73976"/>
                  <a:pt x="52894" y="73976"/>
                </a:cubicBezTo>
                <a:cubicBezTo>
                  <a:pt x="52894" y="73976"/>
                  <a:pt x="55657" y="73976"/>
                  <a:pt x="64144" y="79905"/>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1" name="Shape 4836"/>
          <p:cNvSpPr/>
          <p:nvPr/>
        </p:nvSpPr>
        <p:spPr>
          <a:xfrm>
            <a:off x="4564063" y="3225800"/>
            <a:ext cx="287337"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2" name="Shape 4837"/>
          <p:cNvSpPr/>
          <p:nvPr/>
        </p:nvSpPr>
        <p:spPr>
          <a:xfrm>
            <a:off x="4057650" y="3225800"/>
            <a:ext cx="287338" cy="279400"/>
          </a:xfrm>
          <a:custGeom>
            <a:avLst/>
            <a:gdLst/>
            <a:ahLst/>
            <a:cxnLst/>
            <a:rect l="0" t="0" r="0" b="0"/>
            <a:pathLst>
              <a:path w="120000" h="120000" extrusionOk="0">
                <a:moveTo>
                  <a:pt x="114209" y="106758"/>
                </a:moveTo>
                <a:lnTo>
                  <a:pt x="114209" y="106758"/>
                </a:lnTo>
                <a:cubicBezTo>
                  <a:pt x="88851" y="106758"/>
                  <a:pt x="88851" y="106758"/>
                  <a:pt x="88851" y="106758"/>
                </a:cubicBezTo>
                <a:cubicBezTo>
                  <a:pt x="91647" y="111103"/>
                  <a:pt x="91647" y="111103"/>
                  <a:pt x="91647" y="111103"/>
                </a:cubicBezTo>
                <a:cubicBezTo>
                  <a:pt x="93044" y="111103"/>
                  <a:pt x="93044" y="112551"/>
                  <a:pt x="93044" y="114000"/>
                </a:cubicBezTo>
                <a:cubicBezTo>
                  <a:pt x="93044" y="118344"/>
                  <a:pt x="91647" y="119793"/>
                  <a:pt x="87454" y="119793"/>
                </a:cubicBezTo>
                <a:cubicBezTo>
                  <a:pt x="86056" y="119793"/>
                  <a:pt x="84658" y="119793"/>
                  <a:pt x="84658" y="118344"/>
                </a:cubicBezTo>
                <a:cubicBezTo>
                  <a:pt x="70482" y="105310"/>
                  <a:pt x="70482" y="105310"/>
                  <a:pt x="70482" y="105310"/>
                </a:cubicBezTo>
                <a:cubicBezTo>
                  <a:pt x="69084" y="103862"/>
                  <a:pt x="69084" y="102206"/>
                  <a:pt x="69084" y="100758"/>
                </a:cubicBezTo>
                <a:cubicBezTo>
                  <a:pt x="69084" y="99310"/>
                  <a:pt x="69084" y="97862"/>
                  <a:pt x="70482" y="96413"/>
                </a:cubicBezTo>
                <a:cubicBezTo>
                  <a:pt x="84658" y="83379"/>
                  <a:pt x="84658" y="83379"/>
                  <a:pt x="84658" y="83379"/>
                </a:cubicBezTo>
                <a:cubicBezTo>
                  <a:pt x="84658" y="81931"/>
                  <a:pt x="86056" y="81931"/>
                  <a:pt x="87454" y="81931"/>
                </a:cubicBezTo>
                <a:cubicBezTo>
                  <a:pt x="91647" y="81931"/>
                  <a:pt x="93044" y="83379"/>
                  <a:pt x="93044" y="87724"/>
                </a:cubicBezTo>
                <a:cubicBezTo>
                  <a:pt x="93044" y="89172"/>
                  <a:pt x="93044" y="90620"/>
                  <a:pt x="91647" y="90620"/>
                </a:cubicBezTo>
                <a:cubicBezTo>
                  <a:pt x="88851" y="94965"/>
                  <a:pt x="88851" y="94965"/>
                  <a:pt x="88851" y="94965"/>
                </a:cubicBezTo>
                <a:cubicBezTo>
                  <a:pt x="114209" y="94965"/>
                  <a:pt x="114209" y="94965"/>
                  <a:pt x="114209" y="94965"/>
                </a:cubicBezTo>
                <a:cubicBezTo>
                  <a:pt x="117004" y="94965"/>
                  <a:pt x="119800" y="97862"/>
                  <a:pt x="119800" y="100758"/>
                </a:cubicBezTo>
                <a:cubicBezTo>
                  <a:pt x="119800" y="103862"/>
                  <a:pt x="117004" y="106758"/>
                  <a:pt x="114209" y="106758"/>
                </a:cubicBezTo>
                <a:close/>
                <a:moveTo>
                  <a:pt x="98635" y="87724"/>
                </a:moveTo>
                <a:lnTo>
                  <a:pt x="98635" y="87724"/>
                </a:lnTo>
                <a:cubicBezTo>
                  <a:pt x="98635" y="86275"/>
                  <a:pt x="98635" y="84827"/>
                  <a:pt x="98635" y="83379"/>
                </a:cubicBezTo>
                <a:cubicBezTo>
                  <a:pt x="100033" y="83379"/>
                  <a:pt x="101430" y="83379"/>
                  <a:pt x="104226" y="84827"/>
                </a:cubicBezTo>
                <a:cubicBezTo>
                  <a:pt x="107221" y="86275"/>
                  <a:pt x="108618" y="87724"/>
                  <a:pt x="110016" y="89172"/>
                </a:cubicBezTo>
                <a:cubicBezTo>
                  <a:pt x="98635" y="89172"/>
                  <a:pt x="98635" y="89172"/>
                  <a:pt x="98635" y="89172"/>
                </a:cubicBezTo>
                <a:lnTo>
                  <a:pt x="98635" y="87724"/>
                </a:lnTo>
                <a:close/>
                <a:moveTo>
                  <a:pt x="78868" y="46758"/>
                </a:moveTo>
                <a:lnTo>
                  <a:pt x="78868" y="46758"/>
                </a:lnTo>
                <a:cubicBezTo>
                  <a:pt x="77470" y="56896"/>
                  <a:pt x="73277" y="61241"/>
                  <a:pt x="73277" y="61241"/>
                </a:cubicBezTo>
                <a:cubicBezTo>
                  <a:pt x="73277" y="73034"/>
                  <a:pt x="73277" y="73034"/>
                  <a:pt x="73277" y="73034"/>
                </a:cubicBezTo>
                <a:cubicBezTo>
                  <a:pt x="73277" y="73034"/>
                  <a:pt x="74675" y="73034"/>
                  <a:pt x="81663" y="77379"/>
                </a:cubicBezTo>
                <a:lnTo>
                  <a:pt x="80266" y="78827"/>
                </a:lnTo>
                <a:cubicBezTo>
                  <a:pt x="66289" y="92068"/>
                  <a:pt x="66289" y="92068"/>
                  <a:pt x="66289" y="92068"/>
                </a:cubicBezTo>
                <a:cubicBezTo>
                  <a:pt x="64891" y="94965"/>
                  <a:pt x="63494" y="97862"/>
                  <a:pt x="63494" y="100758"/>
                </a:cubicBezTo>
                <a:cubicBezTo>
                  <a:pt x="63494" y="103862"/>
                  <a:pt x="64891" y="106758"/>
                  <a:pt x="66289" y="109655"/>
                </a:cubicBezTo>
                <a:cubicBezTo>
                  <a:pt x="77470" y="119793"/>
                  <a:pt x="77470" y="119793"/>
                  <a:pt x="77470" y="119793"/>
                </a:cubicBezTo>
                <a:cubicBezTo>
                  <a:pt x="5590" y="119793"/>
                  <a:pt x="5590" y="119793"/>
                  <a:pt x="5590" y="119793"/>
                </a:cubicBezTo>
                <a:cubicBezTo>
                  <a:pt x="1397" y="119793"/>
                  <a:pt x="0" y="118344"/>
                  <a:pt x="0" y="114000"/>
                </a:cubicBezTo>
                <a:cubicBezTo>
                  <a:pt x="0" y="114000"/>
                  <a:pt x="0" y="93517"/>
                  <a:pt x="13976" y="84827"/>
                </a:cubicBezTo>
                <a:cubicBezTo>
                  <a:pt x="23960" y="80275"/>
                  <a:pt x="19567" y="84827"/>
                  <a:pt x="32346" y="78827"/>
                </a:cubicBezTo>
                <a:cubicBezTo>
                  <a:pt x="43727" y="74482"/>
                  <a:pt x="46522" y="73034"/>
                  <a:pt x="46522" y="73034"/>
                </a:cubicBezTo>
                <a:cubicBezTo>
                  <a:pt x="46522" y="61241"/>
                  <a:pt x="46522" y="61241"/>
                  <a:pt x="46522" y="61241"/>
                </a:cubicBezTo>
                <a:cubicBezTo>
                  <a:pt x="46522" y="61241"/>
                  <a:pt x="42129" y="56896"/>
                  <a:pt x="40732" y="46758"/>
                </a:cubicBezTo>
                <a:cubicBezTo>
                  <a:pt x="37936" y="48206"/>
                  <a:pt x="36539" y="43862"/>
                  <a:pt x="36539" y="40965"/>
                </a:cubicBezTo>
                <a:cubicBezTo>
                  <a:pt x="36539" y="37862"/>
                  <a:pt x="35141" y="30620"/>
                  <a:pt x="39334" y="30620"/>
                </a:cubicBezTo>
                <a:cubicBezTo>
                  <a:pt x="37936" y="26275"/>
                  <a:pt x="37936" y="20482"/>
                  <a:pt x="37936" y="19034"/>
                </a:cubicBezTo>
                <a:cubicBezTo>
                  <a:pt x="37936" y="10137"/>
                  <a:pt x="46522" y="0"/>
                  <a:pt x="59101" y="0"/>
                </a:cubicBezTo>
                <a:cubicBezTo>
                  <a:pt x="74675" y="0"/>
                  <a:pt x="80266" y="10137"/>
                  <a:pt x="81663" y="19034"/>
                </a:cubicBezTo>
                <a:cubicBezTo>
                  <a:pt x="81663" y="20482"/>
                  <a:pt x="81663" y="26275"/>
                  <a:pt x="80266" y="30620"/>
                </a:cubicBezTo>
                <a:cubicBezTo>
                  <a:pt x="84658" y="30620"/>
                  <a:pt x="83261" y="37862"/>
                  <a:pt x="81663" y="40965"/>
                </a:cubicBezTo>
                <a:cubicBezTo>
                  <a:pt x="81663" y="43862"/>
                  <a:pt x="81663" y="48206"/>
                  <a:pt x="78868" y="46758"/>
                </a:cubicBezTo>
                <a:close/>
                <a:moveTo>
                  <a:pt x="98635" y="112551"/>
                </a:moveTo>
                <a:lnTo>
                  <a:pt x="98635" y="112551"/>
                </a:lnTo>
                <a:cubicBezTo>
                  <a:pt x="114209" y="112551"/>
                  <a:pt x="114209" y="112551"/>
                  <a:pt x="114209" y="112551"/>
                </a:cubicBezTo>
                <a:cubicBezTo>
                  <a:pt x="115607" y="112551"/>
                  <a:pt x="118402" y="112551"/>
                  <a:pt x="119800" y="111103"/>
                </a:cubicBezTo>
                <a:cubicBezTo>
                  <a:pt x="119800" y="112551"/>
                  <a:pt x="119800" y="114000"/>
                  <a:pt x="119800" y="114000"/>
                </a:cubicBezTo>
                <a:cubicBezTo>
                  <a:pt x="119800" y="118344"/>
                  <a:pt x="117004" y="119793"/>
                  <a:pt x="114209" y="119793"/>
                </a:cubicBezTo>
                <a:cubicBezTo>
                  <a:pt x="97237" y="119793"/>
                  <a:pt x="97237" y="119793"/>
                  <a:pt x="97237" y="119793"/>
                </a:cubicBezTo>
                <a:cubicBezTo>
                  <a:pt x="98635" y="118344"/>
                  <a:pt x="98635" y="116896"/>
                  <a:pt x="98635" y="114000"/>
                </a:cubicBezTo>
                <a:lnTo>
                  <a:pt x="98635" y="112551"/>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3" name="Shape 4838"/>
          <p:cNvSpPr/>
          <p:nvPr/>
        </p:nvSpPr>
        <p:spPr>
          <a:xfrm>
            <a:off x="3549650" y="3225800"/>
            <a:ext cx="292100"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4" name="Shape 4839"/>
          <p:cNvSpPr/>
          <p:nvPr/>
        </p:nvSpPr>
        <p:spPr>
          <a:xfrm>
            <a:off x="3043238" y="3225800"/>
            <a:ext cx="290512" cy="279400"/>
          </a:xfrm>
          <a:custGeom>
            <a:avLst/>
            <a:gdLst/>
            <a:ahLst/>
            <a:cxnLst/>
            <a:rect l="0" t="0" r="0" b="0"/>
            <a:pathLst>
              <a:path w="120000" h="120000" extrusionOk="0">
                <a:moveTo>
                  <a:pt x="102857" y="114000"/>
                </a:moveTo>
                <a:lnTo>
                  <a:pt x="102857" y="114000"/>
                </a:lnTo>
                <a:cubicBezTo>
                  <a:pt x="102857" y="115448"/>
                  <a:pt x="101461" y="116896"/>
                  <a:pt x="100066" y="116896"/>
                </a:cubicBezTo>
                <a:cubicBezTo>
                  <a:pt x="98671" y="116896"/>
                  <a:pt x="97275" y="115448"/>
                  <a:pt x="95880" y="114000"/>
                </a:cubicBezTo>
                <a:cubicBezTo>
                  <a:pt x="88903" y="106758"/>
                  <a:pt x="88903" y="106758"/>
                  <a:pt x="88903" y="106758"/>
                </a:cubicBezTo>
                <a:cubicBezTo>
                  <a:pt x="87508" y="105310"/>
                  <a:pt x="85913" y="103862"/>
                  <a:pt x="85913" y="102206"/>
                </a:cubicBezTo>
                <a:cubicBezTo>
                  <a:pt x="85913" y="99310"/>
                  <a:pt x="88903" y="96413"/>
                  <a:pt x="91694" y="96413"/>
                </a:cubicBezTo>
                <a:cubicBezTo>
                  <a:pt x="93089" y="96413"/>
                  <a:pt x="94485" y="97862"/>
                  <a:pt x="95880" y="99310"/>
                </a:cubicBezTo>
                <a:cubicBezTo>
                  <a:pt x="100066" y="102206"/>
                  <a:pt x="100066" y="102206"/>
                  <a:pt x="100066" y="102206"/>
                </a:cubicBezTo>
                <a:cubicBezTo>
                  <a:pt x="111428" y="90620"/>
                  <a:pt x="111428" y="90620"/>
                  <a:pt x="111428" y="90620"/>
                </a:cubicBezTo>
                <a:cubicBezTo>
                  <a:pt x="111428" y="89172"/>
                  <a:pt x="112823" y="89172"/>
                  <a:pt x="114219" y="89172"/>
                </a:cubicBezTo>
                <a:cubicBezTo>
                  <a:pt x="118405" y="89172"/>
                  <a:pt x="119800" y="92068"/>
                  <a:pt x="119800" y="94965"/>
                </a:cubicBezTo>
                <a:cubicBezTo>
                  <a:pt x="119800" y="96413"/>
                  <a:pt x="119800" y="97862"/>
                  <a:pt x="118405" y="99310"/>
                </a:cubicBezTo>
                <a:lnTo>
                  <a:pt x="102857" y="114000"/>
                </a:lnTo>
                <a:close/>
                <a:moveTo>
                  <a:pt x="100066" y="93517"/>
                </a:moveTo>
                <a:lnTo>
                  <a:pt x="100066" y="93517"/>
                </a:lnTo>
                <a:cubicBezTo>
                  <a:pt x="97275" y="92068"/>
                  <a:pt x="94485" y="90620"/>
                  <a:pt x="91694" y="90620"/>
                </a:cubicBezTo>
                <a:cubicBezTo>
                  <a:pt x="85913" y="90620"/>
                  <a:pt x="80332" y="96413"/>
                  <a:pt x="80332" y="102206"/>
                </a:cubicBezTo>
                <a:cubicBezTo>
                  <a:pt x="80332" y="106758"/>
                  <a:pt x="81727" y="109655"/>
                  <a:pt x="84518" y="111103"/>
                </a:cubicBezTo>
                <a:cubicBezTo>
                  <a:pt x="91694" y="118344"/>
                  <a:pt x="91694" y="118344"/>
                  <a:pt x="91694" y="118344"/>
                </a:cubicBezTo>
                <a:cubicBezTo>
                  <a:pt x="91694" y="119793"/>
                  <a:pt x="93089" y="119793"/>
                  <a:pt x="93089" y="119793"/>
                </a:cubicBezTo>
                <a:cubicBezTo>
                  <a:pt x="5780" y="119793"/>
                  <a:pt x="5780" y="119793"/>
                  <a:pt x="5780" y="119793"/>
                </a:cubicBezTo>
                <a:cubicBezTo>
                  <a:pt x="29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8039"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508" y="78827"/>
                </a:cubicBezTo>
                <a:cubicBezTo>
                  <a:pt x="100066" y="84827"/>
                  <a:pt x="95880" y="80275"/>
                  <a:pt x="105647" y="84827"/>
                </a:cubicBezTo>
                <a:cubicBezTo>
                  <a:pt x="105647" y="86275"/>
                  <a:pt x="105647" y="86275"/>
                  <a:pt x="107043" y="86275"/>
                </a:cubicBezTo>
                <a:lnTo>
                  <a:pt x="100066" y="93517"/>
                </a:lnTo>
                <a:close/>
                <a:moveTo>
                  <a:pt x="119800" y="106758"/>
                </a:moveTo>
                <a:lnTo>
                  <a:pt x="119800" y="106758"/>
                </a:lnTo>
                <a:cubicBezTo>
                  <a:pt x="119800" y="111103"/>
                  <a:pt x="119800" y="114000"/>
                  <a:pt x="119800" y="114000"/>
                </a:cubicBezTo>
                <a:cubicBezTo>
                  <a:pt x="119800" y="118344"/>
                  <a:pt x="118405" y="119793"/>
                  <a:pt x="114219" y="119793"/>
                </a:cubicBezTo>
                <a:cubicBezTo>
                  <a:pt x="105647" y="119793"/>
                  <a:pt x="105647" y="119793"/>
                  <a:pt x="105647" y="119793"/>
                </a:cubicBezTo>
                <a:cubicBezTo>
                  <a:pt x="107043" y="119793"/>
                  <a:pt x="107043" y="119793"/>
                  <a:pt x="107043" y="118344"/>
                </a:cubicBezTo>
                <a:lnTo>
                  <a:pt x="119800" y="106758"/>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5" name="Shape 4840"/>
          <p:cNvSpPr/>
          <p:nvPr/>
        </p:nvSpPr>
        <p:spPr>
          <a:xfrm>
            <a:off x="2538413" y="3225800"/>
            <a:ext cx="288925"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6" name="Shape 4841"/>
          <p:cNvSpPr/>
          <p:nvPr/>
        </p:nvSpPr>
        <p:spPr>
          <a:xfrm>
            <a:off x="2030413" y="3225800"/>
            <a:ext cx="292100" cy="279400"/>
          </a:xfrm>
          <a:custGeom>
            <a:avLst/>
            <a:gdLst/>
            <a:ahLst/>
            <a:cxnLst/>
            <a:rect l="0" t="0" r="0" b="0"/>
            <a:pathLst>
              <a:path w="120000" h="120000" extrusionOk="0">
                <a:moveTo>
                  <a:pt x="119802" y="114000"/>
                </a:moveTo>
                <a:lnTo>
                  <a:pt x="119802" y="114000"/>
                </a:lnTo>
                <a:cubicBezTo>
                  <a:pt x="119802" y="118344"/>
                  <a:pt x="117044" y="119793"/>
                  <a:pt x="114285" y="119793"/>
                </a:cubicBezTo>
                <a:cubicBezTo>
                  <a:pt x="109950" y="119793"/>
                  <a:pt x="109950" y="119793"/>
                  <a:pt x="109950" y="119793"/>
                </a:cubicBezTo>
                <a:cubicBezTo>
                  <a:pt x="111330" y="118344"/>
                  <a:pt x="111330" y="116896"/>
                  <a:pt x="111330" y="114000"/>
                </a:cubicBezTo>
                <a:cubicBezTo>
                  <a:pt x="114285" y="114000"/>
                  <a:pt x="117044" y="114000"/>
                  <a:pt x="119802" y="111103"/>
                </a:cubicBezTo>
                <a:cubicBezTo>
                  <a:pt x="119802" y="114000"/>
                  <a:pt x="119802" y="114000"/>
                  <a:pt x="119802" y="114000"/>
                </a:cubicBezTo>
                <a:close/>
                <a:moveTo>
                  <a:pt x="111330" y="108206"/>
                </a:moveTo>
                <a:lnTo>
                  <a:pt x="111330" y="108206"/>
                </a:lnTo>
                <a:cubicBezTo>
                  <a:pt x="105812" y="108206"/>
                  <a:pt x="105812" y="108206"/>
                  <a:pt x="105812" y="108206"/>
                </a:cubicBezTo>
                <a:cubicBezTo>
                  <a:pt x="105812" y="114000"/>
                  <a:pt x="105812" y="114000"/>
                  <a:pt x="105812" y="114000"/>
                </a:cubicBezTo>
                <a:cubicBezTo>
                  <a:pt x="105812" y="118344"/>
                  <a:pt x="104433" y="119793"/>
                  <a:pt x="100295" y="119793"/>
                </a:cubicBezTo>
                <a:cubicBezTo>
                  <a:pt x="97536" y="119793"/>
                  <a:pt x="94778" y="118344"/>
                  <a:pt x="94778" y="114000"/>
                </a:cubicBezTo>
                <a:cubicBezTo>
                  <a:pt x="94778" y="108206"/>
                  <a:pt x="94778" y="108206"/>
                  <a:pt x="94778" y="108206"/>
                </a:cubicBezTo>
                <a:cubicBezTo>
                  <a:pt x="89064" y="108206"/>
                  <a:pt x="89064" y="108206"/>
                  <a:pt x="89064" y="108206"/>
                </a:cubicBezTo>
                <a:cubicBezTo>
                  <a:pt x="86305" y="108206"/>
                  <a:pt x="83546" y="106758"/>
                  <a:pt x="83546" y="102206"/>
                </a:cubicBezTo>
                <a:cubicBezTo>
                  <a:pt x="83546" y="99310"/>
                  <a:pt x="86305" y="96413"/>
                  <a:pt x="89064" y="96413"/>
                </a:cubicBezTo>
                <a:cubicBezTo>
                  <a:pt x="94778" y="96413"/>
                  <a:pt x="94778" y="96413"/>
                  <a:pt x="94778" y="96413"/>
                </a:cubicBezTo>
                <a:cubicBezTo>
                  <a:pt x="94778" y="90620"/>
                  <a:pt x="94778" y="90620"/>
                  <a:pt x="94778" y="90620"/>
                </a:cubicBezTo>
                <a:cubicBezTo>
                  <a:pt x="94778" y="87724"/>
                  <a:pt x="97536" y="84827"/>
                  <a:pt x="100295" y="84827"/>
                </a:cubicBezTo>
                <a:cubicBezTo>
                  <a:pt x="104433" y="84827"/>
                  <a:pt x="105812" y="87724"/>
                  <a:pt x="105812" y="90620"/>
                </a:cubicBezTo>
                <a:cubicBezTo>
                  <a:pt x="105812" y="96413"/>
                  <a:pt x="105812" y="96413"/>
                  <a:pt x="105812" y="96413"/>
                </a:cubicBezTo>
                <a:cubicBezTo>
                  <a:pt x="111330" y="96413"/>
                  <a:pt x="111330" y="96413"/>
                  <a:pt x="111330" y="96413"/>
                </a:cubicBezTo>
                <a:cubicBezTo>
                  <a:pt x="115665" y="96413"/>
                  <a:pt x="117044" y="99310"/>
                  <a:pt x="117044" y="102206"/>
                </a:cubicBezTo>
                <a:cubicBezTo>
                  <a:pt x="117044" y="106758"/>
                  <a:pt x="115665" y="108206"/>
                  <a:pt x="111330" y="108206"/>
                </a:cubicBezTo>
                <a:close/>
                <a:moveTo>
                  <a:pt x="89064" y="90620"/>
                </a:moveTo>
                <a:lnTo>
                  <a:pt x="89064" y="90620"/>
                </a:lnTo>
                <a:cubicBezTo>
                  <a:pt x="83546" y="90620"/>
                  <a:pt x="78029" y="96413"/>
                  <a:pt x="78029" y="102206"/>
                </a:cubicBezTo>
                <a:cubicBezTo>
                  <a:pt x="78029" y="109655"/>
                  <a:pt x="83546" y="114000"/>
                  <a:pt x="89064" y="114000"/>
                </a:cubicBezTo>
                <a:cubicBezTo>
                  <a:pt x="89064" y="116896"/>
                  <a:pt x="90443" y="118344"/>
                  <a:pt x="90443" y="119793"/>
                </a:cubicBezTo>
                <a:cubicBezTo>
                  <a:pt x="5517" y="119793"/>
                  <a:pt x="5517" y="119793"/>
                  <a:pt x="5517" y="119793"/>
                </a:cubicBezTo>
                <a:cubicBezTo>
                  <a:pt x="2758" y="119793"/>
                  <a:pt x="0" y="118344"/>
                  <a:pt x="0" y="114000"/>
                </a:cubicBezTo>
                <a:cubicBezTo>
                  <a:pt x="0" y="114000"/>
                  <a:pt x="0" y="93517"/>
                  <a:pt x="15369" y="84827"/>
                </a:cubicBezTo>
                <a:cubicBezTo>
                  <a:pt x="25024" y="80275"/>
                  <a:pt x="20886" y="84827"/>
                  <a:pt x="32118" y="78827"/>
                </a:cubicBezTo>
                <a:cubicBezTo>
                  <a:pt x="44532" y="74482"/>
                  <a:pt x="47290" y="73034"/>
                  <a:pt x="47290" y="73034"/>
                </a:cubicBezTo>
                <a:cubicBezTo>
                  <a:pt x="47290" y="61241"/>
                  <a:pt x="47290" y="61241"/>
                  <a:pt x="47290" y="61241"/>
                </a:cubicBezTo>
                <a:cubicBezTo>
                  <a:pt x="47290"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290"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684" y="78827"/>
                </a:cubicBezTo>
                <a:cubicBezTo>
                  <a:pt x="90443" y="80275"/>
                  <a:pt x="92019" y="81931"/>
                  <a:pt x="94778" y="81931"/>
                </a:cubicBezTo>
                <a:cubicBezTo>
                  <a:pt x="92019" y="83379"/>
                  <a:pt x="89064" y="87724"/>
                  <a:pt x="89064" y="90620"/>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7" name="Shape 4842"/>
          <p:cNvSpPr/>
          <p:nvPr/>
        </p:nvSpPr>
        <p:spPr>
          <a:xfrm>
            <a:off x="1524000" y="3225800"/>
            <a:ext cx="290513"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8" name="Shape 4843"/>
          <p:cNvSpPr/>
          <p:nvPr/>
        </p:nvSpPr>
        <p:spPr>
          <a:xfrm>
            <a:off x="7096125" y="2730500"/>
            <a:ext cx="290513" cy="254000"/>
          </a:xfrm>
          <a:custGeom>
            <a:avLst/>
            <a:gdLst/>
            <a:ahLst/>
            <a:cxnLst/>
            <a:rect l="0" t="0" r="0" b="0"/>
            <a:pathLst>
              <a:path w="120000" h="120000" extrusionOk="0">
                <a:moveTo>
                  <a:pt x="85913" y="0"/>
                </a:moveTo>
                <a:lnTo>
                  <a:pt x="85913" y="0"/>
                </a:lnTo>
                <a:cubicBezTo>
                  <a:pt x="77541" y="0"/>
                  <a:pt x="68970" y="4745"/>
                  <a:pt x="63388" y="11073"/>
                </a:cubicBezTo>
                <a:cubicBezTo>
                  <a:pt x="59202" y="15819"/>
                  <a:pt x="59202" y="15819"/>
                  <a:pt x="59202" y="15819"/>
                </a:cubicBezTo>
                <a:cubicBezTo>
                  <a:pt x="56411" y="11073"/>
                  <a:pt x="56411" y="11073"/>
                  <a:pt x="56411" y="11073"/>
                </a:cubicBezTo>
                <a:cubicBezTo>
                  <a:pt x="49435" y="4745"/>
                  <a:pt x="42259" y="0"/>
                  <a:pt x="33887" y="0"/>
                </a:cubicBezTo>
                <a:cubicBezTo>
                  <a:pt x="23920" y="0"/>
                  <a:pt x="15548" y="4745"/>
                  <a:pt x="9966" y="11073"/>
                </a:cubicBezTo>
                <a:cubicBezTo>
                  <a:pt x="2790" y="18983"/>
                  <a:pt x="0" y="28700"/>
                  <a:pt x="0" y="38192"/>
                </a:cubicBezTo>
                <a:cubicBezTo>
                  <a:pt x="0" y="49491"/>
                  <a:pt x="2790" y="58983"/>
                  <a:pt x="9966" y="65536"/>
                </a:cubicBezTo>
                <a:cubicBezTo>
                  <a:pt x="55016" y="116610"/>
                  <a:pt x="55016" y="116610"/>
                  <a:pt x="55016" y="116610"/>
                </a:cubicBezTo>
                <a:cubicBezTo>
                  <a:pt x="56411" y="118192"/>
                  <a:pt x="57807" y="119774"/>
                  <a:pt x="59202" y="119774"/>
                </a:cubicBezTo>
                <a:cubicBezTo>
                  <a:pt x="61993" y="119774"/>
                  <a:pt x="63388" y="118192"/>
                  <a:pt x="64784" y="116610"/>
                </a:cubicBezTo>
                <a:cubicBezTo>
                  <a:pt x="109833" y="65536"/>
                  <a:pt x="109833" y="65536"/>
                  <a:pt x="109833" y="65536"/>
                </a:cubicBezTo>
                <a:cubicBezTo>
                  <a:pt x="117009" y="58983"/>
                  <a:pt x="119800" y="49491"/>
                  <a:pt x="119800" y="38192"/>
                </a:cubicBezTo>
                <a:cubicBezTo>
                  <a:pt x="119800" y="28700"/>
                  <a:pt x="117009" y="18983"/>
                  <a:pt x="109833" y="11073"/>
                </a:cubicBezTo>
                <a:cubicBezTo>
                  <a:pt x="102857" y="4745"/>
                  <a:pt x="94485" y="0"/>
                  <a:pt x="85913" y="0"/>
                </a:cubicBezTo>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9" name="Shape 4844"/>
          <p:cNvSpPr/>
          <p:nvPr/>
        </p:nvSpPr>
        <p:spPr>
          <a:xfrm>
            <a:off x="6597650" y="2728913"/>
            <a:ext cx="280988" cy="261937"/>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0" name="Shape 4845"/>
          <p:cNvSpPr/>
          <p:nvPr/>
        </p:nvSpPr>
        <p:spPr>
          <a:xfrm>
            <a:off x="6091238" y="2728913"/>
            <a:ext cx="279400" cy="261937"/>
          </a:xfrm>
          <a:custGeom>
            <a:avLst/>
            <a:gdLst/>
            <a:ahLst/>
            <a:cxnLst/>
            <a:rect l="0" t="0" r="0" b="0"/>
            <a:pathLst>
              <a:path w="120000" h="120000" extrusionOk="0">
                <a:moveTo>
                  <a:pt x="105129" y="34128"/>
                </a:moveTo>
                <a:lnTo>
                  <a:pt x="105129" y="34128"/>
                </a:lnTo>
                <a:cubicBezTo>
                  <a:pt x="84681" y="18495"/>
                  <a:pt x="84681" y="18495"/>
                  <a:pt x="84681" y="18495"/>
                </a:cubicBezTo>
                <a:cubicBezTo>
                  <a:pt x="84681" y="62091"/>
                  <a:pt x="84681" y="62091"/>
                  <a:pt x="84681" y="62091"/>
                </a:cubicBezTo>
                <a:cubicBezTo>
                  <a:pt x="80344" y="63633"/>
                  <a:pt x="77452" y="65394"/>
                  <a:pt x="72908" y="70018"/>
                </a:cubicBezTo>
                <a:cubicBezTo>
                  <a:pt x="72908" y="16954"/>
                  <a:pt x="72908" y="16954"/>
                  <a:pt x="72908" y="16954"/>
                </a:cubicBezTo>
                <a:cubicBezTo>
                  <a:pt x="42340" y="34128"/>
                  <a:pt x="42340" y="34128"/>
                  <a:pt x="42340" y="34128"/>
                </a:cubicBezTo>
                <a:cubicBezTo>
                  <a:pt x="42340" y="104146"/>
                  <a:pt x="42340" y="104146"/>
                  <a:pt x="42340" y="104146"/>
                </a:cubicBezTo>
                <a:cubicBezTo>
                  <a:pt x="64234" y="91816"/>
                  <a:pt x="64234" y="91816"/>
                  <a:pt x="64234" y="91816"/>
                </a:cubicBezTo>
                <a:lnTo>
                  <a:pt x="64234" y="93357"/>
                </a:lnTo>
                <a:cubicBezTo>
                  <a:pt x="64234" y="96440"/>
                  <a:pt x="64234" y="101064"/>
                  <a:pt x="65679" y="104146"/>
                </a:cubicBezTo>
                <a:cubicBezTo>
                  <a:pt x="39449" y="119779"/>
                  <a:pt x="39449" y="119779"/>
                  <a:pt x="39449" y="119779"/>
                </a:cubicBezTo>
                <a:cubicBezTo>
                  <a:pt x="38003" y="119779"/>
                  <a:pt x="38003" y="119779"/>
                  <a:pt x="36557" y="119779"/>
                </a:cubicBezTo>
                <a:cubicBezTo>
                  <a:pt x="35111" y="119779"/>
                  <a:pt x="33666" y="119779"/>
                  <a:pt x="33666" y="119779"/>
                </a:cubicBezTo>
                <a:cubicBezTo>
                  <a:pt x="1445" y="94899"/>
                  <a:pt x="1445" y="94899"/>
                  <a:pt x="1445" y="94899"/>
                </a:cubicBezTo>
                <a:cubicBezTo>
                  <a:pt x="0" y="93357"/>
                  <a:pt x="0" y="91816"/>
                  <a:pt x="0" y="88513"/>
                </a:cubicBezTo>
                <a:cubicBezTo>
                  <a:pt x="0" y="6165"/>
                  <a:pt x="0" y="6165"/>
                  <a:pt x="0" y="6165"/>
                </a:cubicBezTo>
                <a:cubicBezTo>
                  <a:pt x="0" y="3082"/>
                  <a:pt x="1445" y="0"/>
                  <a:pt x="5783" y="0"/>
                </a:cubicBezTo>
                <a:cubicBezTo>
                  <a:pt x="7228" y="0"/>
                  <a:pt x="7228" y="0"/>
                  <a:pt x="8674" y="1541"/>
                </a:cubicBezTo>
                <a:cubicBezTo>
                  <a:pt x="36557" y="23339"/>
                  <a:pt x="36557" y="23339"/>
                  <a:pt x="36557" y="23339"/>
                </a:cubicBezTo>
                <a:cubicBezTo>
                  <a:pt x="77452" y="0"/>
                  <a:pt x="77452" y="0"/>
                  <a:pt x="77452" y="0"/>
                </a:cubicBezTo>
                <a:lnTo>
                  <a:pt x="78898" y="0"/>
                </a:lnTo>
                <a:cubicBezTo>
                  <a:pt x="80344" y="0"/>
                  <a:pt x="81790" y="0"/>
                  <a:pt x="83235" y="1541"/>
                </a:cubicBezTo>
                <a:cubicBezTo>
                  <a:pt x="113803" y="26422"/>
                  <a:pt x="113803" y="26422"/>
                  <a:pt x="113803" y="26422"/>
                </a:cubicBezTo>
                <a:cubicBezTo>
                  <a:pt x="115249" y="27963"/>
                  <a:pt x="116695" y="29504"/>
                  <a:pt x="116695" y="31045"/>
                </a:cubicBezTo>
                <a:cubicBezTo>
                  <a:pt x="116695" y="70018"/>
                  <a:pt x="116695" y="70018"/>
                  <a:pt x="116695" y="70018"/>
                </a:cubicBezTo>
                <a:cubicBezTo>
                  <a:pt x="112358" y="65394"/>
                  <a:pt x="109466" y="63633"/>
                  <a:pt x="105129" y="62091"/>
                </a:cubicBezTo>
                <a:lnTo>
                  <a:pt x="105129" y="34128"/>
                </a:lnTo>
                <a:close/>
                <a:moveTo>
                  <a:pt x="30567" y="34128"/>
                </a:moveTo>
                <a:lnTo>
                  <a:pt x="30567" y="34128"/>
                </a:lnTo>
                <a:cubicBezTo>
                  <a:pt x="11772" y="18495"/>
                  <a:pt x="11772" y="18495"/>
                  <a:pt x="11772" y="18495"/>
                </a:cubicBezTo>
                <a:cubicBezTo>
                  <a:pt x="11772" y="85431"/>
                  <a:pt x="11772" y="85431"/>
                  <a:pt x="11772" y="85431"/>
                </a:cubicBezTo>
                <a:cubicBezTo>
                  <a:pt x="30567" y="101064"/>
                  <a:pt x="30567" y="101064"/>
                  <a:pt x="30567" y="101064"/>
                </a:cubicBezTo>
                <a:lnTo>
                  <a:pt x="30567" y="34128"/>
                </a:lnTo>
                <a:close/>
                <a:moveTo>
                  <a:pt x="94802" y="66935"/>
                </a:moveTo>
                <a:lnTo>
                  <a:pt x="94802" y="66935"/>
                </a:lnTo>
                <a:cubicBezTo>
                  <a:pt x="109466" y="66935"/>
                  <a:pt x="119793" y="77724"/>
                  <a:pt x="119793" y="93357"/>
                </a:cubicBezTo>
                <a:cubicBezTo>
                  <a:pt x="119793" y="108990"/>
                  <a:pt x="109466" y="119779"/>
                  <a:pt x="94802" y="119779"/>
                </a:cubicBezTo>
                <a:cubicBezTo>
                  <a:pt x="80344" y="119779"/>
                  <a:pt x="70017" y="108990"/>
                  <a:pt x="70017" y="93357"/>
                </a:cubicBezTo>
                <a:cubicBezTo>
                  <a:pt x="70017" y="77724"/>
                  <a:pt x="80344" y="66935"/>
                  <a:pt x="94802" y="66935"/>
                </a:cubicBezTo>
                <a:close/>
                <a:moveTo>
                  <a:pt x="78898" y="99522"/>
                </a:moveTo>
                <a:lnTo>
                  <a:pt x="78898" y="99522"/>
                </a:lnTo>
                <a:cubicBezTo>
                  <a:pt x="87573" y="107229"/>
                  <a:pt x="87573" y="107229"/>
                  <a:pt x="87573" y="107229"/>
                </a:cubicBezTo>
                <a:cubicBezTo>
                  <a:pt x="87573" y="108990"/>
                  <a:pt x="89018" y="110532"/>
                  <a:pt x="90464" y="110532"/>
                </a:cubicBezTo>
                <a:cubicBezTo>
                  <a:pt x="91910" y="110532"/>
                  <a:pt x="93356" y="108990"/>
                  <a:pt x="94802" y="107229"/>
                </a:cubicBezTo>
                <a:cubicBezTo>
                  <a:pt x="110912" y="91816"/>
                  <a:pt x="110912" y="91816"/>
                  <a:pt x="110912" y="91816"/>
                </a:cubicBezTo>
                <a:cubicBezTo>
                  <a:pt x="112358" y="90275"/>
                  <a:pt x="112358" y="88513"/>
                  <a:pt x="112358" y="86972"/>
                </a:cubicBezTo>
                <a:cubicBezTo>
                  <a:pt x="112358" y="83889"/>
                  <a:pt x="109466" y="80807"/>
                  <a:pt x="106574" y="80807"/>
                </a:cubicBezTo>
                <a:cubicBezTo>
                  <a:pt x="105129" y="80807"/>
                  <a:pt x="103683" y="80807"/>
                  <a:pt x="102237" y="82348"/>
                </a:cubicBezTo>
                <a:cubicBezTo>
                  <a:pt x="90464" y="94899"/>
                  <a:pt x="90464" y="94899"/>
                  <a:pt x="90464" y="94899"/>
                </a:cubicBezTo>
                <a:cubicBezTo>
                  <a:pt x="87573" y="91816"/>
                  <a:pt x="87573" y="91816"/>
                  <a:pt x="87573" y="91816"/>
                </a:cubicBezTo>
                <a:cubicBezTo>
                  <a:pt x="86127" y="90275"/>
                  <a:pt x="84681" y="88513"/>
                  <a:pt x="83235" y="88513"/>
                </a:cubicBezTo>
                <a:cubicBezTo>
                  <a:pt x="80344" y="88513"/>
                  <a:pt x="77452" y="91816"/>
                  <a:pt x="77452" y="94899"/>
                </a:cubicBezTo>
                <a:cubicBezTo>
                  <a:pt x="77452" y="96440"/>
                  <a:pt x="77452" y="97981"/>
                  <a:pt x="78898" y="99522"/>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1" name="Shape 4846"/>
          <p:cNvSpPr/>
          <p:nvPr/>
        </p:nvSpPr>
        <p:spPr>
          <a:xfrm>
            <a:off x="5583238" y="2728913"/>
            <a:ext cx="280987" cy="261937"/>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2" name="Shape 4847"/>
          <p:cNvSpPr/>
          <p:nvPr/>
        </p:nvSpPr>
        <p:spPr>
          <a:xfrm>
            <a:off x="5076825" y="2728913"/>
            <a:ext cx="282575" cy="261937"/>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456" y="65394"/>
                  <a:pt x="73594" y="70018"/>
                </a:cubicBezTo>
                <a:cubicBezTo>
                  <a:pt x="73594" y="16954"/>
                  <a:pt x="73594" y="16954"/>
                  <a:pt x="73594" y="16954"/>
                </a:cubicBezTo>
                <a:cubicBezTo>
                  <a:pt x="41908" y="34128"/>
                  <a:pt x="41908" y="34128"/>
                  <a:pt x="41908" y="34128"/>
                </a:cubicBezTo>
                <a:cubicBezTo>
                  <a:pt x="41908" y="104146"/>
                  <a:pt x="41908" y="104146"/>
                  <a:pt x="41908" y="104146"/>
                </a:cubicBezTo>
                <a:cubicBezTo>
                  <a:pt x="63577" y="91816"/>
                  <a:pt x="63577" y="91816"/>
                  <a:pt x="63577" y="91816"/>
                </a:cubicBezTo>
                <a:lnTo>
                  <a:pt x="63577" y="93357"/>
                </a:lnTo>
                <a:cubicBezTo>
                  <a:pt x="63577" y="96440"/>
                  <a:pt x="63577" y="101064"/>
                  <a:pt x="65008" y="104146"/>
                </a:cubicBezTo>
                <a:cubicBezTo>
                  <a:pt x="39045" y="119779"/>
                  <a:pt x="39045" y="119779"/>
                  <a:pt x="39045" y="119779"/>
                </a:cubicBezTo>
                <a:cubicBezTo>
                  <a:pt x="39045" y="119779"/>
                  <a:pt x="37614" y="119779"/>
                  <a:pt x="35979" y="119779"/>
                </a:cubicBezTo>
                <a:cubicBezTo>
                  <a:pt x="34548"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8586" y="1541"/>
                </a:cubicBezTo>
                <a:cubicBezTo>
                  <a:pt x="37614" y="23339"/>
                  <a:pt x="37614" y="23339"/>
                  <a:pt x="37614" y="23339"/>
                </a:cubicBezTo>
                <a:cubicBezTo>
                  <a:pt x="76456" y="0"/>
                  <a:pt x="76456" y="0"/>
                  <a:pt x="76456" y="0"/>
                </a:cubicBezTo>
                <a:cubicBezTo>
                  <a:pt x="76456" y="0"/>
                  <a:pt x="78091" y="0"/>
                  <a:pt x="79522" y="0"/>
                </a:cubicBezTo>
                <a:cubicBezTo>
                  <a:pt x="80954" y="0"/>
                  <a:pt x="80954" y="0"/>
                  <a:pt x="82385" y="1541"/>
                </a:cubicBezTo>
                <a:cubicBezTo>
                  <a:pt x="112640" y="26422"/>
                  <a:pt x="112640" y="26422"/>
                  <a:pt x="112640" y="26422"/>
                </a:cubicBezTo>
                <a:cubicBezTo>
                  <a:pt x="114071" y="27963"/>
                  <a:pt x="115502" y="29504"/>
                  <a:pt x="115502" y="31045"/>
                </a:cubicBezTo>
                <a:cubicBezTo>
                  <a:pt x="115502" y="70018"/>
                  <a:pt x="115502" y="70018"/>
                  <a:pt x="115502" y="70018"/>
                </a:cubicBezTo>
                <a:cubicBezTo>
                  <a:pt x="112640" y="65394"/>
                  <a:pt x="108347" y="63633"/>
                  <a:pt x="104054" y="62091"/>
                </a:cubicBezTo>
                <a:lnTo>
                  <a:pt x="104054" y="34128"/>
                </a:lnTo>
                <a:close/>
                <a:moveTo>
                  <a:pt x="30255" y="34128"/>
                </a:moveTo>
                <a:lnTo>
                  <a:pt x="30255" y="34128"/>
                </a:lnTo>
                <a:cubicBezTo>
                  <a:pt x="11448" y="18495"/>
                  <a:pt x="11448" y="18495"/>
                  <a:pt x="11448" y="18495"/>
                </a:cubicBezTo>
                <a:cubicBezTo>
                  <a:pt x="11448" y="85431"/>
                  <a:pt x="11448" y="85431"/>
                  <a:pt x="11448" y="85431"/>
                </a:cubicBezTo>
                <a:cubicBezTo>
                  <a:pt x="30255" y="101064"/>
                  <a:pt x="30255" y="101064"/>
                  <a:pt x="30255" y="101064"/>
                </a:cubicBezTo>
                <a:lnTo>
                  <a:pt x="30255" y="34128"/>
                </a:lnTo>
                <a:close/>
                <a:moveTo>
                  <a:pt x="93833" y="66935"/>
                </a:moveTo>
                <a:lnTo>
                  <a:pt x="93833" y="66935"/>
                </a:lnTo>
                <a:cubicBezTo>
                  <a:pt x="108347" y="66935"/>
                  <a:pt x="119795" y="77724"/>
                  <a:pt x="119795" y="93357"/>
                </a:cubicBezTo>
                <a:cubicBezTo>
                  <a:pt x="119795" y="108990"/>
                  <a:pt x="108347" y="119779"/>
                  <a:pt x="93833" y="119779"/>
                </a:cubicBezTo>
                <a:cubicBezTo>
                  <a:pt x="80954" y="119779"/>
                  <a:pt x="69301" y="108990"/>
                  <a:pt x="69301" y="93357"/>
                </a:cubicBezTo>
                <a:cubicBezTo>
                  <a:pt x="69301" y="77724"/>
                  <a:pt x="80954" y="66935"/>
                  <a:pt x="93833" y="66935"/>
                </a:cubicBezTo>
                <a:close/>
                <a:moveTo>
                  <a:pt x="82385" y="99522"/>
                </a:moveTo>
                <a:lnTo>
                  <a:pt x="82385" y="99522"/>
                </a:lnTo>
                <a:cubicBezTo>
                  <a:pt x="88109" y="99522"/>
                  <a:pt x="88109" y="99522"/>
                  <a:pt x="88109" y="99522"/>
                </a:cubicBezTo>
                <a:cubicBezTo>
                  <a:pt x="88109" y="105688"/>
                  <a:pt x="88109" y="105688"/>
                  <a:pt x="88109" y="105688"/>
                </a:cubicBezTo>
                <a:cubicBezTo>
                  <a:pt x="88109" y="108990"/>
                  <a:pt x="90971" y="112073"/>
                  <a:pt x="93833" y="112073"/>
                </a:cubicBezTo>
                <a:cubicBezTo>
                  <a:pt x="98126" y="112073"/>
                  <a:pt x="99557" y="108990"/>
                  <a:pt x="99557" y="105688"/>
                </a:cubicBezTo>
                <a:cubicBezTo>
                  <a:pt x="99557" y="99522"/>
                  <a:pt x="99557" y="99522"/>
                  <a:pt x="99557" y="99522"/>
                </a:cubicBezTo>
                <a:cubicBezTo>
                  <a:pt x="105485" y="99522"/>
                  <a:pt x="105485" y="99522"/>
                  <a:pt x="105485" y="99522"/>
                </a:cubicBezTo>
                <a:cubicBezTo>
                  <a:pt x="109778" y="99522"/>
                  <a:pt x="111209" y="96440"/>
                  <a:pt x="111209" y="93357"/>
                </a:cubicBezTo>
                <a:cubicBezTo>
                  <a:pt x="111209" y="90275"/>
                  <a:pt x="109778" y="86972"/>
                  <a:pt x="105485" y="86972"/>
                </a:cubicBezTo>
                <a:cubicBezTo>
                  <a:pt x="99557" y="86972"/>
                  <a:pt x="99557" y="86972"/>
                  <a:pt x="99557" y="86972"/>
                </a:cubicBezTo>
                <a:cubicBezTo>
                  <a:pt x="99557" y="80807"/>
                  <a:pt x="99557" y="80807"/>
                  <a:pt x="99557" y="80807"/>
                </a:cubicBezTo>
                <a:cubicBezTo>
                  <a:pt x="99557" y="77724"/>
                  <a:pt x="98126" y="74642"/>
                  <a:pt x="93833" y="74642"/>
                </a:cubicBezTo>
                <a:cubicBezTo>
                  <a:pt x="90971" y="74642"/>
                  <a:pt x="88109" y="77724"/>
                  <a:pt x="88109" y="80807"/>
                </a:cubicBezTo>
                <a:cubicBezTo>
                  <a:pt x="88109" y="86972"/>
                  <a:pt x="88109" y="86972"/>
                  <a:pt x="88109" y="86972"/>
                </a:cubicBezTo>
                <a:cubicBezTo>
                  <a:pt x="82385" y="86972"/>
                  <a:pt x="82385" y="86972"/>
                  <a:pt x="82385" y="86972"/>
                </a:cubicBezTo>
                <a:cubicBezTo>
                  <a:pt x="79522" y="86972"/>
                  <a:pt x="76456" y="90275"/>
                  <a:pt x="76456" y="93357"/>
                </a:cubicBezTo>
                <a:cubicBezTo>
                  <a:pt x="76456" y="96440"/>
                  <a:pt x="79522" y="99522"/>
                  <a:pt x="82385" y="99522"/>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3" name="Shape 4848"/>
          <p:cNvSpPr/>
          <p:nvPr/>
        </p:nvSpPr>
        <p:spPr>
          <a:xfrm>
            <a:off x="4572000" y="2728913"/>
            <a:ext cx="269875" cy="261937"/>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4" name="Shape 4849"/>
          <p:cNvSpPr/>
          <p:nvPr/>
        </p:nvSpPr>
        <p:spPr>
          <a:xfrm>
            <a:off x="4057650" y="2714625"/>
            <a:ext cx="287338" cy="288925"/>
          </a:xfrm>
          <a:custGeom>
            <a:avLst/>
            <a:gdLst/>
            <a:ahLst/>
            <a:cxnLst/>
            <a:rect l="0" t="0" r="0" b="0"/>
            <a:pathLst>
              <a:path w="120000" h="120000" extrusionOk="0">
                <a:moveTo>
                  <a:pt x="114209" y="66378"/>
                </a:moveTo>
                <a:lnTo>
                  <a:pt x="114209" y="66378"/>
                </a:lnTo>
                <a:cubicBezTo>
                  <a:pt x="98635" y="66378"/>
                  <a:pt x="98635" y="66378"/>
                  <a:pt x="98635" y="66378"/>
                </a:cubicBezTo>
                <a:cubicBezTo>
                  <a:pt x="95840" y="66378"/>
                  <a:pt x="93044" y="63388"/>
                  <a:pt x="93044" y="60598"/>
                </a:cubicBezTo>
                <a:cubicBezTo>
                  <a:pt x="93044" y="56411"/>
                  <a:pt x="95840" y="55016"/>
                  <a:pt x="98635" y="55016"/>
                </a:cubicBezTo>
                <a:cubicBezTo>
                  <a:pt x="114209" y="55016"/>
                  <a:pt x="114209" y="55016"/>
                  <a:pt x="114209" y="55016"/>
                </a:cubicBezTo>
                <a:cubicBezTo>
                  <a:pt x="117004" y="55016"/>
                  <a:pt x="119800" y="56411"/>
                  <a:pt x="119800" y="60598"/>
                </a:cubicBezTo>
                <a:cubicBezTo>
                  <a:pt x="119800" y="63388"/>
                  <a:pt x="117004" y="66378"/>
                  <a:pt x="114209" y="66378"/>
                </a:cubicBezTo>
                <a:close/>
                <a:moveTo>
                  <a:pt x="104226" y="22524"/>
                </a:moveTo>
                <a:lnTo>
                  <a:pt x="104226" y="22524"/>
                </a:lnTo>
                <a:cubicBezTo>
                  <a:pt x="94442" y="32491"/>
                  <a:pt x="94442" y="32491"/>
                  <a:pt x="94442" y="32491"/>
                </a:cubicBezTo>
                <a:cubicBezTo>
                  <a:pt x="91647" y="35282"/>
                  <a:pt x="91647" y="35282"/>
                  <a:pt x="91647" y="35282"/>
                </a:cubicBezTo>
                <a:cubicBezTo>
                  <a:pt x="90249" y="36677"/>
                  <a:pt x="88851" y="38073"/>
                  <a:pt x="87454" y="38073"/>
                </a:cubicBezTo>
                <a:cubicBezTo>
                  <a:pt x="84658" y="38073"/>
                  <a:pt x="81663" y="35282"/>
                  <a:pt x="81663" y="32491"/>
                </a:cubicBezTo>
                <a:cubicBezTo>
                  <a:pt x="81663" y="31096"/>
                  <a:pt x="83261" y="29700"/>
                  <a:pt x="84658" y="28305"/>
                </a:cubicBezTo>
                <a:cubicBezTo>
                  <a:pt x="87454" y="25514"/>
                  <a:pt x="87454" y="25514"/>
                  <a:pt x="87454" y="25514"/>
                </a:cubicBezTo>
                <a:cubicBezTo>
                  <a:pt x="97237" y="15548"/>
                  <a:pt x="97237" y="15548"/>
                  <a:pt x="97237" y="15548"/>
                </a:cubicBezTo>
                <a:cubicBezTo>
                  <a:pt x="98635" y="14152"/>
                  <a:pt x="100033" y="12757"/>
                  <a:pt x="101430" y="12757"/>
                </a:cubicBezTo>
                <a:cubicBezTo>
                  <a:pt x="104226" y="12757"/>
                  <a:pt x="107221" y="15548"/>
                  <a:pt x="107221" y="18338"/>
                </a:cubicBezTo>
                <a:cubicBezTo>
                  <a:pt x="107221" y="19734"/>
                  <a:pt x="105823" y="21129"/>
                  <a:pt x="104226" y="22524"/>
                </a:cubicBezTo>
                <a:close/>
                <a:moveTo>
                  <a:pt x="59101" y="83122"/>
                </a:moveTo>
                <a:lnTo>
                  <a:pt x="59101" y="83122"/>
                </a:lnTo>
                <a:cubicBezTo>
                  <a:pt x="50715" y="83122"/>
                  <a:pt x="43727" y="77541"/>
                  <a:pt x="39334" y="71960"/>
                </a:cubicBezTo>
                <a:cubicBezTo>
                  <a:pt x="37936" y="66378"/>
                  <a:pt x="37936" y="66378"/>
                  <a:pt x="37936" y="66378"/>
                </a:cubicBezTo>
                <a:cubicBezTo>
                  <a:pt x="37936" y="63388"/>
                  <a:pt x="36539" y="61993"/>
                  <a:pt x="36539" y="60598"/>
                </a:cubicBezTo>
                <a:cubicBezTo>
                  <a:pt x="36539" y="48039"/>
                  <a:pt x="46522" y="38073"/>
                  <a:pt x="59101" y="38073"/>
                </a:cubicBezTo>
                <a:cubicBezTo>
                  <a:pt x="71880" y="38073"/>
                  <a:pt x="81663" y="48039"/>
                  <a:pt x="81663" y="60598"/>
                </a:cubicBezTo>
                <a:cubicBezTo>
                  <a:pt x="81663" y="73355"/>
                  <a:pt x="71880" y="83122"/>
                  <a:pt x="59101" y="83122"/>
                </a:cubicBezTo>
                <a:close/>
                <a:moveTo>
                  <a:pt x="59101" y="49435"/>
                </a:moveTo>
                <a:lnTo>
                  <a:pt x="59101" y="49435"/>
                </a:lnTo>
                <a:cubicBezTo>
                  <a:pt x="53510" y="49435"/>
                  <a:pt x="47920" y="53621"/>
                  <a:pt x="47920" y="60598"/>
                </a:cubicBezTo>
                <a:cubicBezTo>
                  <a:pt x="47920" y="66378"/>
                  <a:pt x="53510" y="71960"/>
                  <a:pt x="59101" y="71960"/>
                </a:cubicBezTo>
                <a:cubicBezTo>
                  <a:pt x="66289" y="71960"/>
                  <a:pt x="70482" y="66378"/>
                  <a:pt x="70482" y="60598"/>
                </a:cubicBezTo>
                <a:cubicBezTo>
                  <a:pt x="70482" y="53621"/>
                  <a:pt x="66289" y="49435"/>
                  <a:pt x="59101" y="49435"/>
                </a:cubicBezTo>
                <a:close/>
                <a:moveTo>
                  <a:pt x="59101" y="26910"/>
                </a:moveTo>
                <a:lnTo>
                  <a:pt x="59101" y="26910"/>
                </a:lnTo>
                <a:cubicBezTo>
                  <a:pt x="56306" y="26910"/>
                  <a:pt x="53510" y="23920"/>
                  <a:pt x="53510" y="21129"/>
                </a:cubicBezTo>
                <a:cubicBezTo>
                  <a:pt x="53510" y="5780"/>
                  <a:pt x="53510" y="5780"/>
                  <a:pt x="53510" y="5780"/>
                </a:cubicBezTo>
                <a:cubicBezTo>
                  <a:pt x="53510" y="2990"/>
                  <a:pt x="56306" y="0"/>
                  <a:pt x="59101" y="0"/>
                </a:cubicBezTo>
                <a:cubicBezTo>
                  <a:pt x="63494" y="0"/>
                  <a:pt x="64891" y="2990"/>
                  <a:pt x="64891" y="5780"/>
                </a:cubicBezTo>
                <a:cubicBezTo>
                  <a:pt x="64891" y="21129"/>
                  <a:pt x="64891" y="21129"/>
                  <a:pt x="64891" y="21129"/>
                </a:cubicBezTo>
                <a:cubicBezTo>
                  <a:pt x="64891" y="23920"/>
                  <a:pt x="63494" y="26910"/>
                  <a:pt x="59101" y="26910"/>
                </a:cubicBezTo>
                <a:close/>
                <a:moveTo>
                  <a:pt x="35141" y="91694"/>
                </a:moveTo>
                <a:lnTo>
                  <a:pt x="35141" y="91694"/>
                </a:lnTo>
                <a:cubicBezTo>
                  <a:pt x="32346" y="95880"/>
                  <a:pt x="32346" y="95880"/>
                  <a:pt x="32346" y="95880"/>
                </a:cubicBezTo>
                <a:cubicBezTo>
                  <a:pt x="22562" y="105847"/>
                  <a:pt x="22562" y="105847"/>
                  <a:pt x="22562" y="105847"/>
                </a:cubicBezTo>
                <a:cubicBezTo>
                  <a:pt x="21164" y="107242"/>
                  <a:pt x="19567" y="107242"/>
                  <a:pt x="18169" y="107242"/>
                </a:cubicBezTo>
                <a:cubicBezTo>
                  <a:pt x="15374" y="107242"/>
                  <a:pt x="12579" y="104451"/>
                  <a:pt x="12579" y="101461"/>
                </a:cubicBezTo>
                <a:cubicBezTo>
                  <a:pt x="12579" y="100066"/>
                  <a:pt x="12579" y="98671"/>
                  <a:pt x="13976" y="97275"/>
                </a:cubicBezTo>
                <a:cubicBezTo>
                  <a:pt x="23960" y="87508"/>
                  <a:pt x="23960" y="87508"/>
                  <a:pt x="23960" y="87508"/>
                </a:cubicBezTo>
                <a:cubicBezTo>
                  <a:pt x="28153" y="84518"/>
                  <a:pt x="28153" y="84518"/>
                  <a:pt x="28153" y="84518"/>
                </a:cubicBezTo>
                <a:cubicBezTo>
                  <a:pt x="28153" y="83122"/>
                  <a:pt x="29550" y="83122"/>
                  <a:pt x="30948" y="83122"/>
                </a:cubicBezTo>
                <a:cubicBezTo>
                  <a:pt x="35141" y="83122"/>
                  <a:pt x="36539" y="84518"/>
                  <a:pt x="36539" y="88903"/>
                </a:cubicBezTo>
                <a:cubicBezTo>
                  <a:pt x="36539" y="90299"/>
                  <a:pt x="36539" y="91694"/>
                  <a:pt x="35141" y="91694"/>
                </a:cubicBezTo>
                <a:close/>
                <a:moveTo>
                  <a:pt x="30948" y="38073"/>
                </a:moveTo>
                <a:lnTo>
                  <a:pt x="30948" y="38073"/>
                </a:lnTo>
                <a:cubicBezTo>
                  <a:pt x="29550" y="38073"/>
                  <a:pt x="28153" y="36677"/>
                  <a:pt x="28153" y="35282"/>
                </a:cubicBezTo>
                <a:cubicBezTo>
                  <a:pt x="23960" y="32491"/>
                  <a:pt x="23960" y="32491"/>
                  <a:pt x="23960" y="32491"/>
                </a:cubicBezTo>
                <a:cubicBezTo>
                  <a:pt x="13976" y="22524"/>
                  <a:pt x="13976" y="22524"/>
                  <a:pt x="13976" y="22524"/>
                </a:cubicBezTo>
                <a:cubicBezTo>
                  <a:pt x="12579" y="21129"/>
                  <a:pt x="12579" y="19734"/>
                  <a:pt x="12579" y="18338"/>
                </a:cubicBezTo>
                <a:cubicBezTo>
                  <a:pt x="12579" y="15548"/>
                  <a:pt x="15374" y="12757"/>
                  <a:pt x="18169" y="12757"/>
                </a:cubicBezTo>
                <a:cubicBezTo>
                  <a:pt x="19567" y="12757"/>
                  <a:pt x="21164" y="14152"/>
                  <a:pt x="22562" y="15548"/>
                </a:cubicBezTo>
                <a:cubicBezTo>
                  <a:pt x="32346" y="25514"/>
                  <a:pt x="32346" y="25514"/>
                  <a:pt x="32346" y="25514"/>
                </a:cubicBezTo>
                <a:cubicBezTo>
                  <a:pt x="35141" y="28305"/>
                  <a:pt x="35141" y="28305"/>
                  <a:pt x="35141" y="28305"/>
                </a:cubicBezTo>
                <a:cubicBezTo>
                  <a:pt x="36539" y="29700"/>
                  <a:pt x="36539" y="31096"/>
                  <a:pt x="36539" y="32491"/>
                </a:cubicBezTo>
                <a:cubicBezTo>
                  <a:pt x="36539" y="35282"/>
                  <a:pt x="35141" y="38073"/>
                  <a:pt x="30948" y="38073"/>
                </a:cubicBezTo>
                <a:close/>
                <a:moveTo>
                  <a:pt x="19567" y="55016"/>
                </a:moveTo>
                <a:lnTo>
                  <a:pt x="19567" y="55016"/>
                </a:lnTo>
                <a:cubicBezTo>
                  <a:pt x="23960" y="55016"/>
                  <a:pt x="25357" y="56411"/>
                  <a:pt x="25357" y="60598"/>
                </a:cubicBezTo>
                <a:cubicBezTo>
                  <a:pt x="25357" y="63388"/>
                  <a:pt x="23960" y="66378"/>
                  <a:pt x="19567" y="66378"/>
                </a:cubicBezTo>
                <a:cubicBezTo>
                  <a:pt x="5590" y="66378"/>
                  <a:pt x="5590" y="66378"/>
                  <a:pt x="5590" y="66378"/>
                </a:cubicBezTo>
                <a:cubicBezTo>
                  <a:pt x="1397" y="66378"/>
                  <a:pt x="0" y="63388"/>
                  <a:pt x="0" y="60598"/>
                </a:cubicBezTo>
                <a:cubicBezTo>
                  <a:pt x="0" y="56411"/>
                  <a:pt x="1397" y="55016"/>
                  <a:pt x="5590" y="55016"/>
                </a:cubicBezTo>
                <a:cubicBezTo>
                  <a:pt x="19567" y="55016"/>
                  <a:pt x="19567" y="55016"/>
                  <a:pt x="19567" y="55016"/>
                </a:cubicBezTo>
                <a:close/>
                <a:moveTo>
                  <a:pt x="59101" y="94485"/>
                </a:moveTo>
                <a:lnTo>
                  <a:pt x="59101" y="94485"/>
                </a:lnTo>
                <a:cubicBezTo>
                  <a:pt x="63494" y="94485"/>
                  <a:pt x="64891" y="95880"/>
                  <a:pt x="64891" y="100066"/>
                </a:cubicBezTo>
                <a:cubicBezTo>
                  <a:pt x="64891" y="114219"/>
                  <a:pt x="64891" y="114219"/>
                  <a:pt x="64891" y="114219"/>
                </a:cubicBezTo>
                <a:cubicBezTo>
                  <a:pt x="64891" y="118405"/>
                  <a:pt x="63494" y="119800"/>
                  <a:pt x="59101" y="119800"/>
                </a:cubicBezTo>
                <a:cubicBezTo>
                  <a:pt x="56306" y="119800"/>
                  <a:pt x="53510" y="118405"/>
                  <a:pt x="53510" y="114219"/>
                </a:cubicBezTo>
                <a:cubicBezTo>
                  <a:pt x="53510" y="100066"/>
                  <a:pt x="53510" y="100066"/>
                  <a:pt x="53510" y="100066"/>
                </a:cubicBezTo>
                <a:cubicBezTo>
                  <a:pt x="53510" y="95880"/>
                  <a:pt x="56306" y="94485"/>
                  <a:pt x="59101" y="94485"/>
                </a:cubicBezTo>
                <a:close/>
                <a:moveTo>
                  <a:pt x="87454" y="83122"/>
                </a:moveTo>
                <a:lnTo>
                  <a:pt x="87454" y="83122"/>
                </a:lnTo>
                <a:cubicBezTo>
                  <a:pt x="88851" y="83122"/>
                  <a:pt x="90249" y="83122"/>
                  <a:pt x="91647" y="84518"/>
                </a:cubicBezTo>
                <a:cubicBezTo>
                  <a:pt x="94442" y="87508"/>
                  <a:pt x="94442" y="87508"/>
                  <a:pt x="94442" y="87508"/>
                </a:cubicBezTo>
                <a:cubicBezTo>
                  <a:pt x="104226" y="97275"/>
                  <a:pt x="104226" y="97275"/>
                  <a:pt x="104226" y="97275"/>
                </a:cubicBezTo>
                <a:cubicBezTo>
                  <a:pt x="105823" y="98671"/>
                  <a:pt x="107221" y="100066"/>
                  <a:pt x="107221" y="101461"/>
                </a:cubicBezTo>
                <a:cubicBezTo>
                  <a:pt x="107221" y="104451"/>
                  <a:pt x="104226" y="107242"/>
                  <a:pt x="101430" y="107242"/>
                </a:cubicBezTo>
                <a:cubicBezTo>
                  <a:pt x="100033" y="107242"/>
                  <a:pt x="98635" y="107242"/>
                  <a:pt x="97237" y="105847"/>
                </a:cubicBezTo>
                <a:cubicBezTo>
                  <a:pt x="87454" y="95880"/>
                  <a:pt x="87454" y="95880"/>
                  <a:pt x="87454" y="95880"/>
                </a:cubicBezTo>
                <a:cubicBezTo>
                  <a:pt x="84658" y="91694"/>
                  <a:pt x="84658" y="91694"/>
                  <a:pt x="84658" y="91694"/>
                </a:cubicBezTo>
                <a:cubicBezTo>
                  <a:pt x="83261" y="91694"/>
                  <a:pt x="81663" y="90299"/>
                  <a:pt x="81663" y="88903"/>
                </a:cubicBezTo>
                <a:cubicBezTo>
                  <a:pt x="81663" y="84518"/>
                  <a:pt x="84658" y="83122"/>
                  <a:pt x="87454" y="83122"/>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5" name="Shape 4850"/>
          <p:cNvSpPr/>
          <p:nvPr/>
        </p:nvSpPr>
        <p:spPr>
          <a:xfrm>
            <a:off x="3575050" y="2741613"/>
            <a:ext cx="236538"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6" name="Shape 4851"/>
          <p:cNvSpPr/>
          <p:nvPr/>
        </p:nvSpPr>
        <p:spPr>
          <a:xfrm>
            <a:off x="3043238" y="2714625"/>
            <a:ext cx="290512" cy="288925"/>
          </a:xfrm>
          <a:custGeom>
            <a:avLst/>
            <a:gdLst/>
            <a:ahLst/>
            <a:cxnLst/>
            <a:rect l="0" t="0" r="0" b="0"/>
            <a:pathLst>
              <a:path w="120000" h="120000" extrusionOk="0">
                <a:moveTo>
                  <a:pt x="114219" y="97275"/>
                </a:moveTo>
                <a:lnTo>
                  <a:pt x="114219" y="97275"/>
                </a:lnTo>
                <a:cubicBezTo>
                  <a:pt x="95880" y="97275"/>
                  <a:pt x="95880" y="97275"/>
                  <a:pt x="95880" y="97275"/>
                </a:cubicBezTo>
                <a:cubicBezTo>
                  <a:pt x="95880" y="69169"/>
                  <a:pt x="95880" y="69169"/>
                  <a:pt x="95880" y="69169"/>
                </a:cubicBezTo>
                <a:cubicBezTo>
                  <a:pt x="108438" y="69169"/>
                  <a:pt x="108438" y="69169"/>
                  <a:pt x="108438" y="69169"/>
                </a:cubicBezTo>
                <a:cubicBezTo>
                  <a:pt x="108438" y="11362"/>
                  <a:pt x="108438" y="11362"/>
                  <a:pt x="108438" y="11362"/>
                </a:cubicBezTo>
                <a:cubicBezTo>
                  <a:pt x="40863" y="11362"/>
                  <a:pt x="40863" y="11362"/>
                  <a:pt x="40863" y="11362"/>
                </a:cubicBezTo>
                <a:cubicBezTo>
                  <a:pt x="40863" y="16943"/>
                  <a:pt x="40863" y="16943"/>
                  <a:pt x="40863" y="16943"/>
                </a:cubicBezTo>
                <a:cubicBezTo>
                  <a:pt x="29700" y="16943"/>
                  <a:pt x="29700" y="16943"/>
                  <a:pt x="29700" y="16943"/>
                </a:cubicBezTo>
                <a:cubicBezTo>
                  <a:pt x="29700" y="5780"/>
                  <a:pt x="29700" y="5780"/>
                  <a:pt x="29700" y="5780"/>
                </a:cubicBezTo>
                <a:cubicBezTo>
                  <a:pt x="29700" y="2990"/>
                  <a:pt x="32491" y="0"/>
                  <a:pt x="35282" y="0"/>
                </a:cubicBezTo>
                <a:cubicBezTo>
                  <a:pt x="114219" y="0"/>
                  <a:pt x="114219" y="0"/>
                  <a:pt x="114219" y="0"/>
                </a:cubicBezTo>
                <a:cubicBezTo>
                  <a:pt x="118405" y="0"/>
                  <a:pt x="119800" y="2990"/>
                  <a:pt x="119800" y="5780"/>
                </a:cubicBezTo>
                <a:cubicBezTo>
                  <a:pt x="119800" y="91694"/>
                  <a:pt x="119800" y="91694"/>
                  <a:pt x="119800" y="91694"/>
                </a:cubicBezTo>
                <a:cubicBezTo>
                  <a:pt x="119800" y="95880"/>
                  <a:pt x="118405" y="97275"/>
                  <a:pt x="114219" y="97275"/>
                </a:cubicBezTo>
                <a:close/>
                <a:moveTo>
                  <a:pt x="90299" y="28305"/>
                </a:moveTo>
                <a:lnTo>
                  <a:pt x="90299" y="28305"/>
                </a:lnTo>
                <a:cubicBezTo>
                  <a:pt x="90299" y="114219"/>
                  <a:pt x="90299" y="114219"/>
                  <a:pt x="90299" y="114219"/>
                </a:cubicBezTo>
                <a:cubicBezTo>
                  <a:pt x="90299" y="118405"/>
                  <a:pt x="87508" y="119800"/>
                  <a:pt x="84518" y="119800"/>
                </a:cubicBezTo>
                <a:cubicBezTo>
                  <a:pt x="5780" y="119800"/>
                  <a:pt x="5780" y="119800"/>
                  <a:pt x="5780" y="119800"/>
                </a:cubicBezTo>
                <a:cubicBezTo>
                  <a:pt x="2990" y="119800"/>
                  <a:pt x="0" y="118405"/>
                  <a:pt x="0" y="114219"/>
                </a:cubicBezTo>
                <a:cubicBezTo>
                  <a:pt x="0" y="28305"/>
                  <a:pt x="0" y="28305"/>
                  <a:pt x="0" y="28305"/>
                </a:cubicBezTo>
                <a:cubicBezTo>
                  <a:pt x="0" y="25514"/>
                  <a:pt x="2990" y="22524"/>
                  <a:pt x="5780" y="22524"/>
                </a:cubicBezTo>
                <a:cubicBezTo>
                  <a:pt x="84518" y="22524"/>
                  <a:pt x="84518" y="22524"/>
                  <a:pt x="84518" y="22524"/>
                </a:cubicBezTo>
                <a:cubicBezTo>
                  <a:pt x="87508" y="22524"/>
                  <a:pt x="90299" y="25514"/>
                  <a:pt x="90299" y="28305"/>
                </a:cubicBezTo>
                <a:close/>
                <a:moveTo>
                  <a:pt x="78936" y="33887"/>
                </a:moveTo>
                <a:lnTo>
                  <a:pt x="78936" y="33887"/>
                </a:lnTo>
                <a:cubicBezTo>
                  <a:pt x="11362" y="33887"/>
                  <a:pt x="11362" y="33887"/>
                  <a:pt x="11362" y="33887"/>
                </a:cubicBezTo>
                <a:cubicBezTo>
                  <a:pt x="11362" y="91694"/>
                  <a:pt x="11362" y="91694"/>
                  <a:pt x="11362" y="91694"/>
                </a:cubicBezTo>
                <a:cubicBezTo>
                  <a:pt x="78936" y="91694"/>
                  <a:pt x="78936" y="91694"/>
                  <a:pt x="78936" y="91694"/>
                </a:cubicBezTo>
                <a:lnTo>
                  <a:pt x="78936" y="33887"/>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7" name="Shape 4852"/>
          <p:cNvSpPr/>
          <p:nvPr/>
        </p:nvSpPr>
        <p:spPr>
          <a:xfrm>
            <a:off x="2571750" y="2741613"/>
            <a:ext cx="217488"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8" name="Shape 4853"/>
          <p:cNvSpPr/>
          <p:nvPr/>
        </p:nvSpPr>
        <p:spPr>
          <a:xfrm>
            <a:off x="2038350" y="2724150"/>
            <a:ext cx="273050" cy="271463"/>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9" name="Shape 4854"/>
          <p:cNvSpPr/>
          <p:nvPr/>
        </p:nvSpPr>
        <p:spPr>
          <a:xfrm>
            <a:off x="1535113" y="2724150"/>
            <a:ext cx="273050" cy="271463"/>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0" name="Shape 4855"/>
          <p:cNvSpPr/>
          <p:nvPr/>
        </p:nvSpPr>
        <p:spPr>
          <a:xfrm>
            <a:off x="7096125" y="2208213"/>
            <a:ext cx="290513" cy="290512"/>
          </a:xfrm>
          <a:custGeom>
            <a:avLst/>
            <a:gdLst/>
            <a:ahLst/>
            <a:cxnLst/>
            <a:rect l="0" t="0" r="0" b="0"/>
            <a:pathLst>
              <a:path w="120000" h="120000" extrusionOk="0">
                <a:moveTo>
                  <a:pt x="119800" y="108438"/>
                </a:moveTo>
                <a:lnTo>
                  <a:pt x="119800" y="108438"/>
                </a:lnTo>
                <a:cubicBezTo>
                  <a:pt x="119800" y="114219"/>
                  <a:pt x="114219" y="119800"/>
                  <a:pt x="108438" y="119800"/>
                </a:cubicBezTo>
                <a:cubicBezTo>
                  <a:pt x="105647" y="119800"/>
                  <a:pt x="102857" y="118405"/>
                  <a:pt x="100066"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68970" y="0"/>
                  <a:pt x="90099" y="19734"/>
                  <a:pt x="90099" y="45049"/>
                </a:cubicBezTo>
                <a:cubicBezTo>
                  <a:pt x="90099" y="53621"/>
                  <a:pt x="87308" y="60598"/>
                  <a:pt x="83122" y="67774"/>
                </a:cubicBezTo>
                <a:cubicBezTo>
                  <a:pt x="117009" y="100066"/>
                  <a:pt x="117009" y="100066"/>
                  <a:pt x="117009" y="100066"/>
                </a:cubicBezTo>
                <a:cubicBezTo>
                  <a:pt x="118405" y="102857"/>
                  <a:pt x="119800" y="105647"/>
                  <a:pt x="119800" y="108438"/>
                </a:cubicBezTo>
                <a:close/>
                <a:moveTo>
                  <a:pt x="45049" y="11362"/>
                </a:moveTo>
                <a:lnTo>
                  <a:pt x="45049" y="11362"/>
                </a:lnTo>
                <a:cubicBezTo>
                  <a:pt x="25315" y="11362"/>
                  <a:pt x="11362" y="25315"/>
                  <a:pt x="11362" y="45049"/>
                </a:cubicBezTo>
                <a:cubicBezTo>
                  <a:pt x="11362" y="63388"/>
                  <a:pt x="25315" y="78936"/>
                  <a:pt x="45049" y="78936"/>
                </a:cubicBezTo>
                <a:cubicBezTo>
                  <a:pt x="63388" y="78936"/>
                  <a:pt x="78936" y="63388"/>
                  <a:pt x="78936" y="45049"/>
                </a:cubicBezTo>
                <a:cubicBezTo>
                  <a:pt x="78936" y="25315"/>
                  <a:pt x="63388" y="11362"/>
                  <a:pt x="45049" y="11362"/>
                </a:cubicBezTo>
                <a:close/>
                <a:moveTo>
                  <a:pt x="63388" y="50830"/>
                </a:moveTo>
                <a:lnTo>
                  <a:pt x="63388" y="50830"/>
                </a:lnTo>
                <a:cubicBezTo>
                  <a:pt x="25315" y="50830"/>
                  <a:pt x="25315" y="50830"/>
                  <a:pt x="25315" y="50830"/>
                </a:cubicBezTo>
                <a:cubicBezTo>
                  <a:pt x="22524" y="50830"/>
                  <a:pt x="19734" y="48039"/>
                  <a:pt x="19734" y="45049"/>
                </a:cubicBezTo>
                <a:cubicBezTo>
                  <a:pt x="19734" y="40863"/>
                  <a:pt x="22524" y="39468"/>
                  <a:pt x="25315" y="39468"/>
                </a:cubicBezTo>
                <a:cubicBezTo>
                  <a:pt x="63388" y="39468"/>
                  <a:pt x="63388" y="39468"/>
                  <a:pt x="63388" y="39468"/>
                </a:cubicBezTo>
                <a:cubicBezTo>
                  <a:pt x="66179" y="39468"/>
                  <a:pt x="68970" y="40863"/>
                  <a:pt x="68970" y="45049"/>
                </a:cubicBezTo>
                <a:cubicBezTo>
                  <a:pt x="68970" y="48039"/>
                  <a:pt x="66179" y="50830"/>
                  <a:pt x="63388" y="50830"/>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1" name="Shape 4856"/>
          <p:cNvSpPr/>
          <p:nvPr/>
        </p:nvSpPr>
        <p:spPr>
          <a:xfrm>
            <a:off x="6586538" y="2208213"/>
            <a:ext cx="292100" cy="29051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2" name="Shape 4857"/>
          <p:cNvSpPr/>
          <p:nvPr/>
        </p:nvSpPr>
        <p:spPr>
          <a:xfrm>
            <a:off x="6083300" y="2208213"/>
            <a:ext cx="288925" cy="290512"/>
          </a:xfrm>
          <a:custGeom>
            <a:avLst/>
            <a:gdLst/>
            <a:ahLst/>
            <a:cxnLst/>
            <a:rect l="0" t="0" r="0" b="0"/>
            <a:pathLst>
              <a:path w="120000" h="120000" extrusionOk="0">
                <a:moveTo>
                  <a:pt x="116810" y="100066"/>
                </a:moveTo>
                <a:lnTo>
                  <a:pt x="116810" y="100066"/>
                </a:lnTo>
                <a:cubicBezTo>
                  <a:pt x="118405" y="102857"/>
                  <a:pt x="119800" y="105647"/>
                  <a:pt x="119800" y="108438"/>
                </a:cubicBezTo>
                <a:cubicBezTo>
                  <a:pt x="119800" y="114219"/>
                  <a:pt x="115415" y="119800"/>
                  <a:pt x="108438" y="119800"/>
                </a:cubicBezTo>
                <a:cubicBezTo>
                  <a:pt x="105647" y="119800"/>
                  <a:pt x="102857" y="118405"/>
                  <a:pt x="101461"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70365" y="0"/>
                  <a:pt x="90099" y="19734"/>
                  <a:pt x="90099" y="45049"/>
                </a:cubicBezTo>
                <a:cubicBezTo>
                  <a:pt x="90099" y="53621"/>
                  <a:pt x="87308" y="60598"/>
                  <a:pt x="84518" y="67774"/>
                </a:cubicBezTo>
                <a:cubicBezTo>
                  <a:pt x="116810" y="100066"/>
                  <a:pt x="116810" y="100066"/>
                  <a:pt x="116810" y="100066"/>
                </a:cubicBezTo>
                <a:close/>
                <a:moveTo>
                  <a:pt x="45049" y="11362"/>
                </a:moveTo>
                <a:lnTo>
                  <a:pt x="45049" y="11362"/>
                </a:lnTo>
                <a:cubicBezTo>
                  <a:pt x="26710" y="11362"/>
                  <a:pt x="11162" y="25315"/>
                  <a:pt x="11162" y="45049"/>
                </a:cubicBezTo>
                <a:cubicBezTo>
                  <a:pt x="11162" y="63388"/>
                  <a:pt x="26710" y="78936"/>
                  <a:pt x="45049" y="78936"/>
                </a:cubicBezTo>
                <a:cubicBezTo>
                  <a:pt x="63388" y="78936"/>
                  <a:pt x="78936" y="63388"/>
                  <a:pt x="78936" y="45049"/>
                </a:cubicBezTo>
                <a:cubicBezTo>
                  <a:pt x="78936" y="25315"/>
                  <a:pt x="63388" y="11362"/>
                  <a:pt x="45049" y="11362"/>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3" name="Shape 4858"/>
          <p:cNvSpPr/>
          <p:nvPr/>
        </p:nvSpPr>
        <p:spPr>
          <a:xfrm>
            <a:off x="5576888" y="2208213"/>
            <a:ext cx="287337" cy="29051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4" name="Shape 4859"/>
          <p:cNvSpPr/>
          <p:nvPr/>
        </p:nvSpPr>
        <p:spPr>
          <a:xfrm>
            <a:off x="5068888" y="2208213"/>
            <a:ext cx="292100" cy="290512"/>
          </a:xfrm>
          <a:custGeom>
            <a:avLst/>
            <a:gdLst/>
            <a:ahLst/>
            <a:cxnLst/>
            <a:rect l="0" t="0" r="0" b="0"/>
            <a:pathLst>
              <a:path w="120000" h="120000" extrusionOk="0">
                <a:moveTo>
                  <a:pt x="60000" y="119800"/>
                </a:moveTo>
                <a:lnTo>
                  <a:pt x="60000" y="119800"/>
                </a:lnTo>
                <a:cubicBezTo>
                  <a:pt x="26447" y="119800"/>
                  <a:pt x="0" y="93089"/>
                  <a:pt x="0" y="59202"/>
                </a:cubicBezTo>
                <a:cubicBezTo>
                  <a:pt x="0" y="26910"/>
                  <a:pt x="26447" y="0"/>
                  <a:pt x="60000" y="0"/>
                </a:cubicBezTo>
                <a:cubicBezTo>
                  <a:pt x="93355" y="0"/>
                  <a:pt x="119802" y="26910"/>
                  <a:pt x="119802" y="59202"/>
                </a:cubicBezTo>
                <a:cubicBezTo>
                  <a:pt x="119802" y="93089"/>
                  <a:pt x="93355" y="119800"/>
                  <a:pt x="60000" y="119800"/>
                </a:cubicBezTo>
                <a:close/>
                <a:moveTo>
                  <a:pt x="60000" y="11362"/>
                </a:moveTo>
                <a:lnTo>
                  <a:pt x="60000" y="11362"/>
                </a:lnTo>
                <a:cubicBezTo>
                  <a:pt x="33355" y="11362"/>
                  <a:pt x="11052" y="32491"/>
                  <a:pt x="11052" y="59202"/>
                </a:cubicBezTo>
                <a:cubicBezTo>
                  <a:pt x="11052" y="85913"/>
                  <a:pt x="33355" y="108438"/>
                  <a:pt x="60000" y="108438"/>
                </a:cubicBezTo>
                <a:cubicBezTo>
                  <a:pt x="86447" y="108438"/>
                  <a:pt x="108750" y="85913"/>
                  <a:pt x="108750" y="59202"/>
                </a:cubicBezTo>
                <a:cubicBezTo>
                  <a:pt x="108750" y="32491"/>
                  <a:pt x="86447" y="11362"/>
                  <a:pt x="60000" y="11362"/>
                </a:cubicBezTo>
                <a:close/>
                <a:moveTo>
                  <a:pt x="83684" y="64784"/>
                </a:moveTo>
                <a:lnTo>
                  <a:pt x="83684" y="64784"/>
                </a:lnTo>
                <a:cubicBezTo>
                  <a:pt x="50131" y="64784"/>
                  <a:pt x="50131" y="64784"/>
                  <a:pt x="50131" y="64784"/>
                </a:cubicBezTo>
                <a:cubicBezTo>
                  <a:pt x="58618" y="71960"/>
                  <a:pt x="58618" y="71960"/>
                  <a:pt x="58618" y="71960"/>
                </a:cubicBezTo>
                <a:cubicBezTo>
                  <a:pt x="58618" y="73355"/>
                  <a:pt x="60000" y="74750"/>
                  <a:pt x="60000" y="76146"/>
                </a:cubicBezTo>
                <a:cubicBezTo>
                  <a:pt x="60000" y="80332"/>
                  <a:pt x="57236" y="81727"/>
                  <a:pt x="54276" y="81727"/>
                </a:cubicBezTo>
                <a:cubicBezTo>
                  <a:pt x="52894" y="81727"/>
                  <a:pt x="51513" y="81727"/>
                  <a:pt x="50131" y="80332"/>
                </a:cubicBezTo>
                <a:cubicBezTo>
                  <a:pt x="31973" y="63388"/>
                  <a:pt x="31973" y="63388"/>
                  <a:pt x="31973" y="63388"/>
                </a:cubicBezTo>
                <a:cubicBezTo>
                  <a:pt x="30592" y="63388"/>
                  <a:pt x="30592" y="61993"/>
                  <a:pt x="30592" y="59202"/>
                </a:cubicBezTo>
                <a:cubicBezTo>
                  <a:pt x="30592" y="57807"/>
                  <a:pt x="30592" y="56411"/>
                  <a:pt x="31973" y="55016"/>
                </a:cubicBezTo>
                <a:cubicBezTo>
                  <a:pt x="50131" y="38073"/>
                  <a:pt x="50131" y="38073"/>
                  <a:pt x="50131" y="38073"/>
                </a:cubicBezTo>
                <a:cubicBezTo>
                  <a:pt x="51513" y="38073"/>
                  <a:pt x="52894" y="36677"/>
                  <a:pt x="54276" y="36677"/>
                </a:cubicBezTo>
                <a:cubicBezTo>
                  <a:pt x="57236" y="36677"/>
                  <a:pt x="60000" y="39468"/>
                  <a:pt x="60000" y="42259"/>
                </a:cubicBezTo>
                <a:cubicBezTo>
                  <a:pt x="60000" y="45049"/>
                  <a:pt x="58618" y="46644"/>
                  <a:pt x="58618" y="46644"/>
                </a:cubicBezTo>
                <a:cubicBezTo>
                  <a:pt x="50131" y="53621"/>
                  <a:pt x="50131" y="53621"/>
                  <a:pt x="50131" y="53621"/>
                </a:cubicBezTo>
                <a:cubicBezTo>
                  <a:pt x="83684" y="53621"/>
                  <a:pt x="83684" y="53621"/>
                  <a:pt x="83684" y="53621"/>
                </a:cubicBezTo>
                <a:cubicBezTo>
                  <a:pt x="87828" y="53621"/>
                  <a:pt x="89210" y="56411"/>
                  <a:pt x="89210" y="59202"/>
                </a:cubicBezTo>
                <a:cubicBezTo>
                  <a:pt x="89210" y="63388"/>
                  <a:pt x="87828" y="64784"/>
                  <a:pt x="83684" y="64784"/>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5" name="Shape 4860"/>
          <p:cNvSpPr/>
          <p:nvPr/>
        </p:nvSpPr>
        <p:spPr>
          <a:xfrm>
            <a:off x="4564063" y="2208213"/>
            <a:ext cx="287337" cy="29051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6" name="Shape 4861"/>
          <p:cNvSpPr/>
          <p:nvPr/>
        </p:nvSpPr>
        <p:spPr>
          <a:xfrm>
            <a:off x="4057650" y="2208213"/>
            <a:ext cx="287338" cy="290512"/>
          </a:xfrm>
          <a:custGeom>
            <a:avLst/>
            <a:gdLst/>
            <a:ahLst/>
            <a:cxnLst/>
            <a:rect l="0" t="0" r="0" b="0"/>
            <a:pathLst>
              <a:path w="120000" h="120000" extrusionOk="0">
                <a:moveTo>
                  <a:pt x="59101" y="119800"/>
                </a:moveTo>
                <a:lnTo>
                  <a:pt x="59101" y="119800"/>
                </a:lnTo>
                <a:cubicBezTo>
                  <a:pt x="26755" y="119800"/>
                  <a:pt x="0" y="93089"/>
                  <a:pt x="0" y="59202"/>
                </a:cubicBezTo>
                <a:cubicBezTo>
                  <a:pt x="0" y="26910"/>
                  <a:pt x="26755" y="0"/>
                  <a:pt x="59101" y="0"/>
                </a:cubicBezTo>
                <a:cubicBezTo>
                  <a:pt x="93044" y="0"/>
                  <a:pt x="119800" y="26910"/>
                  <a:pt x="119800" y="59202"/>
                </a:cubicBezTo>
                <a:cubicBezTo>
                  <a:pt x="119800" y="93089"/>
                  <a:pt x="93044" y="119800"/>
                  <a:pt x="59101" y="119800"/>
                </a:cubicBezTo>
                <a:close/>
                <a:moveTo>
                  <a:pt x="59101" y="11362"/>
                </a:moveTo>
                <a:lnTo>
                  <a:pt x="59101" y="11362"/>
                </a:lnTo>
                <a:cubicBezTo>
                  <a:pt x="32346" y="11362"/>
                  <a:pt x="11181" y="32491"/>
                  <a:pt x="11181" y="59202"/>
                </a:cubicBezTo>
                <a:cubicBezTo>
                  <a:pt x="11181" y="85913"/>
                  <a:pt x="32346" y="108438"/>
                  <a:pt x="59101" y="108438"/>
                </a:cubicBezTo>
                <a:cubicBezTo>
                  <a:pt x="86056" y="108438"/>
                  <a:pt x="108618" y="85913"/>
                  <a:pt x="108618" y="59202"/>
                </a:cubicBezTo>
                <a:cubicBezTo>
                  <a:pt x="108618" y="32491"/>
                  <a:pt x="86056" y="11362"/>
                  <a:pt x="59101" y="11362"/>
                </a:cubicBezTo>
                <a:close/>
                <a:moveTo>
                  <a:pt x="80266" y="69169"/>
                </a:moveTo>
                <a:lnTo>
                  <a:pt x="80266" y="69169"/>
                </a:lnTo>
                <a:cubicBezTo>
                  <a:pt x="63494" y="87308"/>
                  <a:pt x="63494" y="87308"/>
                  <a:pt x="63494" y="87308"/>
                </a:cubicBezTo>
                <a:cubicBezTo>
                  <a:pt x="63494" y="88903"/>
                  <a:pt x="62096" y="90299"/>
                  <a:pt x="59101" y="90299"/>
                </a:cubicBezTo>
                <a:cubicBezTo>
                  <a:pt x="57703" y="90299"/>
                  <a:pt x="56306" y="88903"/>
                  <a:pt x="54908" y="87308"/>
                </a:cubicBezTo>
                <a:cubicBezTo>
                  <a:pt x="37936" y="69169"/>
                  <a:pt x="37936" y="69169"/>
                  <a:pt x="37936" y="69169"/>
                </a:cubicBezTo>
                <a:cubicBezTo>
                  <a:pt x="37936" y="67774"/>
                  <a:pt x="36539" y="66378"/>
                  <a:pt x="36539" y="64784"/>
                </a:cubicBezTo>
                <a:cubicBezTo>
                  <a:pt x="36539" y="61993"/>
                  <a:pt x="39334" y="59202"/>
                  <a:pt x="42129" y="59202"/>
                </a:cubicBezTo>
                <a:cubicBezTo>
                  <a:pt x="45124" y="59202"/>
                  <a:pt x="46522" y="60598"/>
                  <a:pt x="46522" y="61993"/>
                </a:cubicBezTo>
                <a:cubicBezTo>
                  <a:pt x="53510" y="69169"/>
                  <a:pt x="53510" y="69169"/>
                  <a:pt x="53510" y="69169"/>
                </a:cubicBezTo>
                <a:cubicBezTo>
                  <a:pt x="53510" y="35282"/>
                  <a:pt x="53510" y="35282"/>
                  <a:pt x="53510" y="35282"/>
                </a:cubicBezTo>
                <a:cubicBezTo>
                  <a:pt x="53510" y="32491"/>
                  <a:pt x="56306" y="29700"/>
                  <a:pt x="59101" y="29700"/>
                </a:cubicBezTo>
                <a:cubicBezTo>
                  <a:pt x="63494" y="29700"/>
                  <a:pt x="64891" y="32491"/>
                  <a:pt x="64891" y="35282"/>
                </a:cubicBezTo>
                <a:cubicBezTo>
                  <a:pt x="64891" y="69169"/>
                  <a:pt x="64891" y="69169"/>
                  <a:pt x="64891" y="69169"/>
                </a:cubicBezTo>
                <a:cubicBezTo>
                  <a:pt x="71880" y="61993"/>
                  <a:pt x="71880" y="61993"/>
                  <a:pt x="71880" y="61993"/>
                </a:cubicBezTo>
                <a:cubicBezTo>
                  <a:pt x="73277" y="60598"/>
                  <a:pt x="74675" y="59202"/>
                  <a:pt x="76073" y="59202"/>
                </a:cubicBezTo>
                <a:cubicBezTo>
                  <a:pt x="80266" y="59202"/>
                  <a:pt x="81663" y="61993"/>
                  <a:pt x="81663" y="64784"/>
                </a:cubicBezTo>
                <a:cubicBezTo>
                  <a:pt x="81663" y="66378"/>
                  <a:pt x="81663" y="67774"/>
                  <a:pt x="80266" y="69169"/>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7" name="Shape 4862"/>
          <p:cNvSpPr/>
          <p:nvPr/>
        </p:nvSpPr>
        <p:spPr>
          <a:xfrm>
            <a:off x="3549650" y="2208213"/>
            <a:ext cx="292100" cy="29051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8" name="Shape 4863"/>
          <p:cNvSpPr/>
          <p:nvPr/>
        </p:nvSpPr>
        <p:spPr>
          <a:xfrm>
            <a:off x="3043238" y="2208213"/>
            <a:ext cx="290512" cy="290512"/>
          </a:xfrm>
          <a:custGeom>
            <a:avLst/>
            <a:gdLst/>
            <a:ahLst/>
            <a:cxnLst/>
            <a:rect l="0" t="0" r="0" b="0"/>
            <a:pathLst>
              <a:path w="120000" h="120000" extrusionOk="0">
                <a:moveTo>
                  <a:pt x="60598" y="119800"/>
                </a:moveTo>
                <a:lnTo>
                  <a:pt x="60598" y="119800"/>
                </a:lnTo>
                <a:cubicBezTo>
                  <a:pt x="26910" y="119800"/>
                  <a:pt x="0" y="93089"/>
                  <a:pt x="0" y="59202"/>
                </a:cubicBezTo>
                <a:cubicBezTo>
                  <a:pt x="0" y="26910"/>
                  <a:pt x="269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508" y="108438"/>
                  <a:pt x="108438" y="85913"/>
                  <a:pt x="108438" y="59202"/>
                </a:cubicBezTo>
                <a:cubicBezTo>
                  <a:pt x="108438" y="32491"/>
                  <a:pt x="87508" y="11362"/>
                  <a:pt x="60598" y="11362"/>
                </a:cubicBezTo>
                <a:close/>
                <a:moveTo>
                  <a:pt x="80332" y="85913"/>
                </a:moveTo>
                <a:lnTo>
                  <a:pt x="80332" y="85913"/>
                </a:lnTo>
                <a:cubicBezTo>
                  <a:pt x="78936" y="85913"/>
                  <a:pt x="77541" y="85913"/>
                  <a:pt x="77541" y="84518"/>
                </a:cubicBezTo>
                <a:cubicBezTo>
                  <a:pt x="60598" y="67774"/>
                  <a:pt x="60598" y="67774"/>
                  <a:pt x="60598" y="67774"/>
                </a:cubicBezTo>
                <a:cubicBezTo>
                  <a:pt x="43654" y="84518"/>
                  <a:pt x="43654" y="84518"/>
                  <a:pt x="43654" y="84518"/>
                </a:cubicBezTo>
                <a:cubicBezTo>
                  <a:pt x="42259" y="85913"/>
                  <a:pt x="40863" y="85913"/>
                  <a:pt x="39468" y="85913"/>
                </a:cubicBezTo>
                <a:cubicBezTo>
                  <a:pt x="36677" y="85913"/>
                  <a:pt x="33887" y="83122"/>
                  <a:pt x="33887" y="80332"/>
                </a:cubicBezTo>
                <a:cubicBezTo>
                  <a:pt x="33887" y="78936"/>
                  <a:pt x="33887" y="77541"/>
                  <a:pt x="35282" y="76146"/>
                </a:cubicBezTo>
                <a:cubicBezTo>
                  <a:pt x="52225" y="59202"/>
                  <a:pt x="52225" y="59202"/>
                  <a:pt x="52225" y="59202"/>
                </a:cubicBezTo>
                <a:cubicBezTo>
                  <a:pt x="35282" y="42259"/>
                  <a:pt x="35282" y="42259"/>
                  <a:pt x="35282" y="42259"/>
                </a:cubicBezTo>
                <a:cubicBezTo>
                  <a:pt x="33887" y="42259"/>
                  <a:pt x="33887" y="40863"/>
                  <a:pt x="33887" y="39468"/>
                </a:cubicBezTo>
                <a:cubicBezTo>
                  <a:pt x="33887" y="35282"/>
                  <a:pt x="36677" y="33887"/>
                  <a:pt x="39468" y="33887"/>
                </a:cubicBezTo>
                <a:cubicBezTo>
                  <a:pt x="40863" y="33887"/>
                  <a:pt x="42259" y="33887"/>
                  <a:pt x="43654" y="35282"/>
                </a:cubicBezTo>
                <a:cubicBezTo>
                  <a:pt x="60598" y="52225"/>
                  <a:pt x="60598" y="52225"/>
                  <a:pt x="60598" y="52225"/>
                </a:cubicBezTo>
                <a:cubicBezTo>
                  <a:pt x="77541" y="35282"/>
                  <a:pt x="77541" y="35282"/>
                  <a:pt x="77541" y="35282"/>
                </a:cubicBezTo>
                <a:cubicBezTo>
                  <a:pt x="77541" y="33887"/>
                  <a:pt x="78936" y="33887"/>
                  <a:pt x="80332" y="33887"/>
                </a:cubicBezTo>
                <a:cubicBezTo>
                  <a:pt x="84518" y="33887"/>
                  <a:pt x="85913" y="35282"/>
                  <a:pt x="85913" y="39468"/>
                </a:cubicBezTo>
                <a:cubicBezTo>
                  <a:pt x="85913" y="40863"/>
                  <a:pt x="85913" y="42259"/>
                  <a:pt x="84518" y="42259"/>
                </a:cubicBezTo>
                <a:cubicBezTo>
                  <a:pt x="67774" y="59202"/>
                  <a:pt x="67774" y="59202"/>
                  <a:pt x="67774" y="59202"/>
                </a:cubicBezTo>
                <a:cubicBezTo>
                  <a:pt x="84518" y="76146"/>
                  <a:pt x="84518" y="76146"/>
                  <a:pt x="84518" y="76146"/>
                </a:cubicBezTo>
                <a:cubicBezTo>
                  <a:pt x="85913" y="77541"/>
                  <a:pt x="85913" y="78936"/>
                  <a:pt x="85913" y="80332"/>
                </a:cubicBezTo>
                <a:cubicBezTo>
                  <a:pt x="85913" y="83122"/>
                  <a:pt x="84518" y="85913"/>
                  <a:pt x="80332" y="85913"/>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9" name="Shape 4864"/>
          <p:cNvSpPr/>
          <p:nvPr/>
        </p:nvSpPr>
        <p:spPr>
          <a:xfrm>
            <a:off x="2538413" y="2208213"/>
            <a:ext cx="288925" cy="29051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0" name="Shape 4865"/>
          <p:cNvSpPr/>
          <p:nvPr/>
        </p:nvSpPr>
        <p:spPr>
          <a:xfrm>
            <a:off x="2030413" y="2208213"/>
            <a:ext cx="292100" cy="290512"/>
          </a:xfrm>
          <a:custGeom>
            <a:avLst/>
            <a:gdLst/>
            <a:ahLst/>
            <a:cxnLst/>
            <a:rect l="0" t="0" r="0" b="0"/>
            <a:pathLst>
              <a:path w="120000" h="120000" extrusionOk="0">
                <a:moveTo>
                  <a:pt x="59901" y="119800"/>
                </a:moveTo>
                <a:lnTo>
                  <a:pt x="59901" y="119800"/>
                </a:lnTo>
                <a:cubicBezTo>
                  <a:pt x="26403" y="119800"/>
                  <a:pt x="0" y="93089"/>
                  <a:pt x="0" y="59202"/>
                </a:cubicBezTo>
                <a:cubicBezTo>
                  <a:pt x="0" y="26910"/>
                  <a:pt x="26403" y="0"/>
                  <a:pt x="59901" y="0"/>
                </a:cubicBezTo>
                <a:cubicBezTo>
                  <a:pt x="93399" y="0"/>
                  <a:pt x="119802" y="26910"/>
                  <a:pt x="119802" y="59202"/>
                </a:cubicBezTo>
                <a:cubicBezTo>
                  <a:pt x="119802" y="93089"/>
                  <a:pt x="93399" y="119800"/>
                  <a:pt x="59901" y="119800"/>
                </a:cubicBezTo>
                <a:close/>
                <a:moveTo>
                  <a:pt x="59901" y="11362"/>
                </a:moveTo>
                <a:lnTo>
                  <a:pt x="59901" y="11362"/>
                </a:lnTo>
                <a:cubicBezTo>
                  <a:pt x="33497" y="11362"/>
                  <a:pt x="11231" y="32491"/>
                  <a:pt x="11231" y="59202"/>
                </a:cubicBezTo>
                <a:cubicBezTo>
                  <a:pt x="11231" y="85913"/>
                  <a:pt x="33497" y="108438"/>
                  <a:pt x="59901" y="108438"/>
                </a:cubicBezTo>
                <a:cubicBezTo>
                  <a:pt x="86305" y="108438"/>
                  <a:pt x="108571" y="85913"/>
                  <a:pt x="108571" y="59202"/>
                </a:cubicBezTo>
                <a:cubicBezTo>
                  <a:pt x="108571" y="32491"/>
                  <a:pt x="86305" y="11362"/>
                  <a:pt x="59901" y="11362"/>
                </a:cubicBezTo>
                <a:close/>
                <a:moveTo>
                  <a:pt x="83546" y="64784"/>
                </a:moveTo>
                <a:lnTo>
                  <a:pt x="83546" y="64784"/>
                </a:lnTo>
                <a:cubicBezTo>
                  <a:pt x="72512" y="64784"/>
                  <a:pt x="72512" y="64784"/>
                  <a:pt x="72512" y="64784"/>
                </a:cubicBezTo>
                <a:cubicBezTo>
                  <a:pt x="65418" y="64784"/>
                  <a:pt x="65418" y="64784"/>
                  <a:pt x="65418" y="64784"/>
                </a:cubicBezTo>
                <a:cubicBezTo>
                  <a:pt x="54384" y="64784"/>
                  <a:pt x="54384" y="64784"/>
                  <a:pt x="54384" y="64784"/>
                </a:cubicBezTo>
                <a:cubicBezTo>
                  <a:pt x="47290" y="64784"/>
                  <a:pt x="47290" y="64784"/>
                  <a:pt x="47290" y="64784"/>
                </a:cubicBezTo>
                <a:cubicBezTo>
                  <a:pt x="36256" y="64784"/>
                  <a:pt x="36256" y="64784"/>
                  <a:pt x="36256" y="64784"/>
                </a:cubicBezTo>
                <a:cubicBezTo>
                  <a:pt x="32118" y="64784"/>
                  <a:pt x="30738" y="63388"/>
                  <a:pt x="30738" y="59202"/>
                </a:cubicBezTo>
                <a:cubicBezTo>
                  <a:pt x="30738" y="56411"/>
                  <a:pt x="32118" y="53621"/>
                  <a:pt x="36256" y="53621"/>
                </a:cubicBezTo>
                <a:cubicBezTo>
                  <a:pt x="48669" y="53621"/>
                  <a:pt x="48669" y="53621"/>
                  <a:pt x="48669" y="53621"/>
                </a:cubicBezTo>
                <a:cubicBezTo>
                  <a:pt x="54384" y="53621"/>
                  <a:pt x="54384" y="53621"/>
                  <a:pt x="54384" y="53621"/>
                </a:cubicBezTo>
                <a:cubicBezTo>
                  <a:pt x="65418" y="53621"/>
                  <a:pt x="65418" y="53621"/>
                  <a:pt x="65418" y="53621"/>
                </a:cubicBezTo>
                <a:cubicBezTo>
                  <a:pt x="72512" y="53621"/>
                  <a:pt x="72512" y="53621"/>
                  <a:pt x="72512" y="53621"/>
                </a:cubicBezTo>
                <a:cubicBezTo>
                  <a:pt x="83546" y="53621"/>
                  <a:pt x="83546" y="53621"/>
                  <a:pt x="83546" y="53621"/>
                </a:cubicBezTo>
                <a:cubicBezTo>
                  <a:pt x="87684" y="53621"/>
                  <a:pt x="89064" y="56411"/>
                  <a:pt x="89064" y="59202"/>
                </a:cubicBezTo>
                <a:cubicBezTo>
                  <a:pt x="89064" y="63388"/>
                  <a:pt x="87684" y="64784"/>
                  <a:pt x="83546" y="64784"/>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1" name="Shape 4866"/>
          <p:cNvSpPr/>
          <p:nvPr/>
        </p:nvSpPr>
        <p:spPr>
          <a:xfrm>
            <a:off x="1524000" y="2208213"/>
            <a:ext cx="290513" cy="29051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2" name="Shape 4867"/>
          <p:cNvSpPr/>
          <p:nvPr/>
        </p:nvSpPr>
        <p:spPr>
          <a:xfrm>
            <a:off x="7096125" y="1700213"/>
            <a:ext cx="290513" cy="292100"/>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3" name="Shape 4868"/>
          <p:cNvSpPr/>
          <p:nvPr/>
        </p:nvSpPr>
        <p:spPr>
          <a:xfrm>
            <a:off x="6586538" y="1700213"/>
            <a:ext cx="292100"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4" name="Shape 4869"/>
          <p:cNvSpPr/>
          <p:nvPr/>
        </p:nvSpPr>
        <p:spPr>
          <a:xfrm>
            <a:off x="6083300" y="1700213"/>
            <a:ext cx="288925" cy="292100"/>
          </a:xfrm>
          <a:custGeom>
            <a:avLst/>
            <a:gdLst/>
            <a:ahLst/>
            <a:cxnLst/>
            <a:rect l="0" t="0" r="0" b="0"/>
            <a:pathLst>
              <a:path w="120000" h="120000" extrusionOk="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5" name="Shape 4870"/>
          <p:cNvSpPr/>
          <p:nvPr/>
        </p:nvSpPr>
        <p:spPr>
          <a:xfrm>
            <a:off x="5610225" y="1700213"/>
            <a:ext cx="219075"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6" name="Shape 4871"/>
          <p:cNvSpPr/>
          <p:nvPr/>
        </p:nvSpPr>
        <p:spPr>
          <a:xfrm>
            <a:off x="5105400" y="1700213"/>
            <a:ext cx="217488"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3568" y="0"/>
                  <a:pt x="119735" y="20886"/>
                  <a:pt x="119735" y="44532"/>
                </a:cubicBezTo>
                <a:cubicBezTo>
                  <a:pt x="119735" y="69753"/>
                  <a:pt x="60000" y="119802"/>
                  <a:pt x="60000" y="119802"/>
                </a:cubicBezTo>
                <a:close/>
                <a:moveTo>
                  <a:pt x="60000" y="15369"/>
                </a:moveTo>
                <a:lnTo>
                  <a:pt x="60000" y="15369"/>
                </a:lnTo>
                <a:cubicBezTo>
                  <a:pt x="37533" y="15369"/>
                  <a:pt x="20616" y="29359"/>
                  <a:pt x="20616" y="44532"/>
                </a:cubicBezTo>
                <a:cubicBezTo>
                  <a:pt x="20616" y="61280"/>
                  <a:pt x="37533" y="75270"/>
                  <a:pt x="60000" y="75270"/>
                </a:cubicBezTo>
                <a:cubicBezTo>
                  <a:pt x="82202" y="75270"/>
                  <a:pt x="99118" y="61280"/>
                  <a:pt x="99118" y="44532"/>
                </a:cubicBezTo>
                <a:cubicBezTo>
                  <a:pt x="99118" y="29359"/>
                  <a:pt x="82202" y="15369"/>
                  <a:pt x="60000" y="15369"/>
                </a:cubicBezTo>
                <a:close/>
                <a:moveTo>
                  <a:pt x="80352" y="50049"/>
                </a:moveTo>
                <a:lnTo>
                  <a:pt x="80352" y="50049"/>
                </a:lnTo>
                <a:cubicBezTo>
                  <a:pt x="67400" y="50049"/>
                  <a:pt x="67400" y="50049"/>
                  <a:pt x="67400" y="50049"/>
                </a:cubicBezTo>
                <a:cubicBezTo>
                  <a:pt x="67400" y="59901"/>
                  <a:pt x="67400" y="59901"/>
                  <a:pt x="67400" y="59901"/>
                </a:cubicBezTo>
                <a:cubicBezTo>
                  <a:pt x="67400" y="62660"/>
                  <a:pt x="63700" y="65418"/>
                  <a:pt x="60000" y="65418"/>
                </a:cubicBezTo>
                <a:cubicBezTo>
                  <a:pt x="56299" y="65418"/>
                  <a:pt x="52334" y="62660"/>
                  <a:pt x="52334" y="59901"/>
                </a:cubicBezTo>
                <a:cubicBezTo>
                  <a:pt x="52334" y="50049"/>
                  <a:pt x="52334" y="50049"/>
                  <a:pt x="52334" y="50049"/>
                </a:cubicBezTo>
                <a:cubicBezTo>
                  <a:pt x="39383" y="50049"/>
                  <a:pt x="39383" y="50049"/>
                  <a:pt x="39383" y="50049"/>
                </a:cubicBezTo>
                <a:cubicBezTo>
                  <a:pt x="35682" y="50049"/>
                  <a:pt x="31718" y="48669"/>
                  <a:pt x="31718" y="44532"/>
                </a:cubicBezTo>
                <a:cubicBezTo>
                  <a:pt x="31718" y="41773"/>
                  <a:pt x="35682" y="39014"/>
                  <a:pt x="39383" y="39014"/>
                </a:cubicBezTo>
                <a:cubicBezTo>
                  <a:pt x="52334" y="39014"/>
                  <a:pt x="52334" y="39014"/>
                  <a:pt x="52334" y="39014"/>
                </a:cubicBezTo>
                <a:cubicBezTo>
                  <a:pt x="52334" y="30738"/>
                  <a:pt x="52334" y="30738"/>
                  <a:pt x="52334" y="30738"/>
                </a:cubicBezTo>
                <a:cubicBezTo>
                  <a:pt x="52334" y="26403"/>
                  <a:pt x="56299" y="25024"/>
                  <a:pt x="60000" y="25024"/>
                </a:cubicBezTo>
                <a:cubicBezTo>
                  <a:pt x="63700" y="25024"/>
                  <a:pt x="67400" y="26403"/>
                  <a:pt x="67400" y="30738"/>
                </a:cubicBezTo>
                <a:cubicBezTo>
                  <a:pt x="67400" y="39014"/>
                  <a:pt x="67400" y="39014"/>
                  <a:pt x="67400" y="39014"/>
                </a:cubicBezTo>
                <a:cubicBezTo>
                  <a:pt x="80352" y="39014"/>
                  <a:pt x="80352" y="39014"/>
                  <a:pt x="80352" y="39014"/>
                </a:cubicBezTo>
                <a:cubicBezTo>
                  <a:pt x="84052" y="39014"/>
                  <a:pt x="88017" y="41773"/>
                  <a:pt x="88017" y="44532"/>
                </a:cubicBezTo>
                <a:cubicBezTo>
                  <a:pt x="88017" y="48669"/>
                  <a:pt x="84052" y="50049"/>
                  <a:pt x="80352" y="50049"/>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7" name="Shape 4872"/>
          <p:cNvSpPr/>
          <p:nvPr/>
        </p:nvSpPr>
        <p:spPr>
          <a:xfrm>
            <a:off x="4598988" y="1700213"/>
            <a:ext cx="217487"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8" name="Shape 4873"/>
          <p:cNvSpPr/>
          <p:nvPr/>
        </p:nvSpPr>
        <p:spPr>
          <a:xfrm>
            <a:off x="4090988" y="1700213"/>
            <a:ext cx="219075" cy="292100"/>
          </a:xfrm>
          <a:custGeom>
            <a:avLst/>
            <a:gdLst/>
            <a:ahLst/>
            <a:cxnLst/>
            <a:rect l="0" t="0" r="0" b="0"/>
            <a:pathLst>
              <a:path w="120000" h="120000" extrusionOk="0">
                <a:moveTo>
                  <a:pt x="59867" y="119802"/>
                </a:moveTo>
                <a:lnTo>
                  <a:pt x="59867" y="119802"/>
                </a:lnTo>
                <a:cubicBezTo>
                  <a:pt x="59867" y="119802"/>
                  <a:pt x="0" y="69753"/>
                  <a:pt x="0" y="44532"/>
                </a:cubicBezTo>
                <a:cubicBezTo>
                  <a:pt x="0" y="20886"/>
                  <a:pt x="28079" y="0"/>
                  <a:pt x="59867" y="0"/>
                </a:cubicBezTo>
                <a:cubicBezTo>
                  <a:pt x="93774" y="0"/>
                  <a:pt x="119735" y="20886"/>
                  <a:pt x="119735" y="44532"/>
                </a:cubicBezTo>
                <a:cubicBezTo>
                  <a:pt x="119735" y="69753"/>
                  <a:pt x="59867" y="119802"/>
                  <a:pt x="59867" y="119802"/>
                </a:cubicBezTo>
                <a:close/>
                <a:moveTo>
                  <a:pt x="59867" y="15369"/>
                </a:moveTo>
                <a:lnTo>
                  <a:pt x="59867" y="15369"/>
                </a:lnTo>
                <a:cubicBezTo>
                  <a:pt x="39470" y="15369"/>
                  <a:pt x="20662" y="29359"/>
                  <a:pt x="20662" y="44532"/>
                </a:cubicBezTo>
                <a:cubicBezTo>
                  <a:pt x="20662" y="61280"/>
                  <a:pt x="39470" y="75270"/>
                  <a:pt x="59867" y="75270"/>
                </a:cubicBezTo>
                <a:cubicBezTo>
                  <a:pt x="82384" y="75270"/>
                  <a:pt x="101192" y="61280"/>
                  <a:pt x="101192" y="44532"/>
                </a:cubicBezTo>
                <a:cubicBezTo>
                  <a:pt x="101192" y="29359"/>
                  <a:pt x="82384" y="15369"/>
                  <a:pt x="59867" y="15369"/>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9" name="Shape 4874"/>
          <p:cNvSpPr/>
          <p:nvPr/>
        </p:nvSpPr>
        <p:spPr>
          <a:xfrm>
            <a:off x="3549650" y="1739900"/>
            <a:ext cx="292100" cy="252413"/>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30" name="Shape 4875"/>
          <p:cNvSpPr/>
          <p:nvPr/>
        </p:nvSpPr>
        <p:spPr>
          <a:xfrm>
            <a:off x="3043238" y="1739900"/>
            <a:ext cx="290512" cy="252413"/>
          </a:xfrm>
          <a:custGeom>
            <a:avLst/>
            <a:gdLst/>
            <a:ahLst/>
            <a:cxnLst/>
            <a:rect l="0" t="0" r="0" b="0"/>
            <a:pathLst>
              <a:path w="120000" h="120000" extrusionOk="0">
                <a:moveTo>
                  <a:pt x="91694" y="95496"/>
                </a:moveTo>
                <a:lnTo>
                  <a:pt x="91694" y="95496"/>
                </a:lnTo>
                <a:cubicBezTo>
                  <a:pt x="88903" y="95496"/>
                  <a:pt x="85913" y="92290"/>
                  <a:pt x="85913" y="89083"/>
                </a:cubicBezTo>
                <a:cubicBezTo>
                  <a:pt x="85913" y="85877"/>
                  <a:pt x="88903" y="82442"/>
                  <a:pt x="91694" y="82442"/>
                </a:cubicBezTo>
                <a:cubicBezTo>
                  <a:pt x="101461" y="82442"/>
                  <a:pt x="108438" y="74427"/>
                  <a:pt x="108438" y="63206"/>
                </a:cubicBezTo>
                <a:cubicBezTo>
                  <a:pt x="108438" y="56564"/>
                  <a:pt x="107043" y="51755"/>
                  <a:pt x="102857" y="48549"/>
                </a:cubicBezTo>
                <a:cubicBezTo>
                  <a:pt x="102857" y="48549"/>
                  <a:pt x="102857" y="48549"/>
                  <a:pt x="101461" y="46946"/>
                </a:cubicBezTo>
                <a:cubicBezTo>
                  <a:pt x="100066" y="46946"/>
                  <a:pt x="100066" y="45343"/>
                  <a:pt x="100066" y="45343"/>
                </a:cubicBezTo>
                <a:cubicBezTo>
                  <a:pt x="100066" y="45343"/>
                  <a:pt x="100066" y="45343"/>
                  <a:pt x="98671" y="45343"/>
                </a:cubicBezTo>
                <a:cubicBezTo>
                  <a:pt x="98671" y="45343"/>
                  <a:pt x="98671" y="45343"/>
                  <a:pt x="97275" y="45343"/>
                </a:cubicBezTo>
                <a:cubicBezTo>
                  <a:pt x="97275" y="45343"/>
                  <a:pt x="97275" y="45343"/>
                  <a:pt x="97275" y="43740"/>
                </a:cubicBezTo>
                <a:lnTo>
                  <a:pt x="95880" y="43740"/>
                </a:lnTo>
                <a:cubicBezTo>
                  <a:pt x="94485" y="43740"/>
                  <a:pt x="94485" y="43740"/>
                  <a:pt x="94485" y="43740"/>
                </a:cubicBezTo>
                <a:cubicBezTo>
                  <a:pt x="93089" y="43740"/>
                  <a:pt x="93089" y="43740"/>
                  <a:pt x="91694" y="43740"/>
                </a:cubicBezTo>
                <a:cubicBezTo>
                  <a:pt x="91694" y="42137"/>
                  <a:pt x="91694" y="42137"/>
                  <a:pt x="91694" y="40534"/>
                </a:cubicBezTo>
                <a:cubicBezTo>
                  <a:pt x="90299" y="40534"/>
                  <a:pt x="90299" y="40534"/>
                  <a:pt x="90299" y="40534"/>
                </a:cubicBezTo>
                <a:cubicBezTo>
                  <a:pt x="90299" y="38702"/>
                  <a:pt x="90299" y="38702"/>
                  <a:pt x="90299" y="37099"/>
                </a:cubicBezTo>
                <a:cubicBezTo>
                  <a:pt x="88903" y="35496"/>
                  <a:pt x="88903" y="35496"/>
                  <a:pt x="88903" y="33893"/>
                </a:cubicBezTo>
                <a:cubicBezTo>
                  <a:pt x="88903" y="32290"/>
                  <a:pt x="87508" y="32290"/>
                  <a:pt x="87508" y="30687"/>
                </a:cubicBezTo>
                <a:cubicBezTo>
                  <a:pt x="81727" y="21068"/>
                  <a:pt x="71960" y="12824"/>
                  <a:pt x="60598" y="12824"/>
                </a:cubicBezTo>
                <a:cubicBezTo>
                  <a:pt x="48039" y="12824"/>
                  <a:pt x="38073" y="21068"/>
                  <a:pt x="32491" y="30687"/>
                </a:cubicBezTo>
                <a:cubicBezTo>
                  <a:pt x="32491" y="32290"/>
                  <a:pt x="32491" y="32290"/>
                  <a:pt x="31096" y="33893"/>
                </a:cubicBezTo>
                <a:cubicBezTo>
                  <a:pt x="31096" y="35496"/>
                  <a:pt x="31096" y="35496"/>
                  <a:pt x="31096" y="37099"/>
                </a:cubicBezTo>
                <a:cubicBezTo>
                  <a:pt x="31096" y="37099"/>
                  <a:pt x="31096" y="37099"/>
                  <a:pt x="29700" y="37099"/>
                </a:cubicBezTo>
                <a:cubicBezTo>
                  <a:pt x="29700" y="38702"/>
                  <a:pt x="29700" y="38702"/>
                  <a:pt x="29700" y="40534"/>
                </a:cubicBezTo>
                <a:cubicBezTo>
                  <a:pt x="29700" y="42137"/>
                  <a:pt x="28305" y="42137"/>
                  <a:pt x="28305" y="43740"/>
                </a:cubicBezTo>
                <a:lnTo>
                  <a:pt x="26910" y="43740"/>
                </a:lnTo>
                <a:cubicBezTo>
                  <a:pt x="26910" y="43740"/>
                  <a:pt x="26910" y="43740"/>
                  <a:pt x="25514" y="43740"/>
                </a:cubicBezTo>
                <a:cubicBezTo>
                  <a:pt x="23920" y="43740"/>
                  <a:pt x="23920" y="43740"/>
                  <a:pt x="23920" y="43740"/>
                </a:cubicBezTo>
                <a:cubicBezTo>
                  <a:pt x="22524" y="45343"/>
                  <a:pt x="22524" y="45343"/>
                  <a:pt x="22524" y="45343"/>
                </a:cubicBezTo>
                <a:cubicBezTo>
                  <a:pt x="21129" y="45343"/>
                  <a:pt x="21129" y="45343"/>
                  <a:pt x="21129" y="45343"/>
                </a:cubicBezTo>
                <a:cubicBezTo>
                  <a:pt x="19734" y="45343"/>
                  <a:pt x="19734" y="46946"/>
                  <a:pt x="19734" y="46946"/>
                </a:cubicBezTo>
                <a:cubicBezTo>
                  <a:pt x="18338" y="46946"/>
                  <a:pt x="18338" y="46946"/>
                  <a:pt x="18338" y="46946"/>
                </a:cubicBezTo>
                <a:cubicBezTo>
                  <a:pt x="18338" y="48549"/>
                  <a:pt x="16943" y="48549"/>
                  <a:pt x="16943" y="48549"/>
                </a:cubicBezTo>
                <a:cubicBezTo>
                  <a:pt x="14152" y="51755"/>
                  <a:pt x="11362" y="56564"/>
                  <a:pt x="11362" y="63206"/>
                </a:cubicBezTo>
                <a:cubicBezTo>
                  <a:pt x="11362" y="74427"/>
                  <a:pt x="18338" y="82442"/>
                  <a:pt x="28305" y="82442"/>
                </a:cubicBezTo>
                <a:cubicBezTo>
                  <a:pt x="31096" y="82442"/>
                  <a:pt x="33887" y="85877"/>
                  <a:pt x="33887" y="89083"/>
                </a:cubicBezTo>
                <a:cubicBezTo>
                  <a:pt x="33887" y="92290"/>
                  <a:pt x="31096" y="95496"/>
                  <a:pt x="28305" y="95496"/>
                </a:cubicBezTo>
                <a:cubicBezTo>
                  <a:pt x="12757" y="95496"/>
                  <a:pt x="0" y="80839"/>
                  <a:pt x="0" y="63206"/>
                </a:cubicBezTo>
                <a:cubicBezTo>
                  <a:pt x="0" y="48549"/>
                  <a:pt x="8571" y="35496"/>
                  <a:pt x="19734" y="32290"/>
                </a:cubicBezTo>
                <a:cubicBezTo>
                  <a:pt x="26910" y="12824"/>
                  <a:pt x="42259" y="0"/>
                  <a:pt x="60598" y="0"/>
                </a:cubicBezTo>
                <a:cubicBezTo>
                  <a:pt x="78936" y="0"/>
                  <a:pt x="94485" y="12824"/>
                  <a:pt x="100066" y="32290"/>
                </a:cubicBezTo>
                <a:cubicBezTo>
                  <a:pt x="111428" y="35496"/>
                  <a:pt x="119800" y="48549"/>
                  <a:pt x="119800" y="63206"/>
                </a:cubicBezTo>
                <a:cubicBezTo>
                  <a:pt x="119800" y="80839"/>
                  <a:pt x="107043" y="95496"/>
                  <a:pt x="91694" y="95496"/>
                </a:cubicBezTo>
                <a:close/>
                <a:moveTo>
                  <a:pt x="43654" y="84045"/>
                </a:moveTo>
                <a:lnTo>
                  <a:pt x="43654" y="84045"/>
                </a:lnTo>
                <a:cubicBezTo>
                  <a:pt x="45049" y="84045"/>
                  <a:pt x="46445" y="85877"/>
                  <a:pt x="48039" y="87480"/>
                </a:cubicBezTo>
                <a:cubicBezTo>
                  <a:pt x="55016" y="95496"/>
                  <a:pt x="55016" y="95496"/>
                  <a:pt x="55016" y="95496"/>
                </a:cubicBezTo>
                <a:cubicBezTo>
                  <a:pt x="55016" y="63206"/>
                  <a:pt x="55016" y="63206"/>
                  <a:pt x="55016" y="63206"/>
                </a:cubicBezTo>
                <a:cubicBezTo>
                  <a:pt x="55016" y="60000"/>
                  <a:pt x="56411" y="56564"/>
                  <a:pt x="60598" y="56564"/>
                </a:cubicBezTo>
                <a:cubicBezTo>
                  <a:pt x="63388" y="56564"/>
                  <a:pt x="66378" y="60000"/>
                  <a:pt x="66378" y="63206"/>
                </a:cubicBezTo>
                <a:cubicBezTo>
                  <a:pt x="66378" y="95496"/>
                  <a:pt x="66378" y="95496"/>
                  <a:pt x="66378" y="95496"/>
                </a:cubicBezTo>
                <a:cubicBezTo>
                  <a:pt x="73355" y="87480"/>
                  <a:pt x="73355" y="87480"/>
                  <a:pt x="73355" y="87480"/>
                </a:cubicBezTo>
                <a:cubicBezTo>
                  <a:pt x="73355" y="85877"/>
                  <a:pt x="74750" y="84045"/>
                  <a:pt x="77541" y="84045"/>
                </a:cubicBezTo>
                <a:cubicBezTo>
                  <a:pt x="80332" y="84045"/>
                  <a:pt x="83122" y="87480"/>
                  <a:pt x="83122" y="90687"/>
                </a:cubicBezTo>
                <a:cubicBezTo>
                  <a:pt x="83122" y="92290"/>
                  <a:pt x="81727" y="93893"/>
                  <a:pt x="81727" y="95496"/>
                </a:cubicBezTo>
                <a:cubicBezTo>
                  <a:pt x="64784" y="116564"/>
                  <a:pt x="64784" y="116564"/>
                  <a:pt x="64784" y="116564"/>
                </a:cubicBezTo>
                <a:cubicBezTo>
                  <a:pt x="63388" y="118167"/>
                  <a:pt x="61993" y="119770"/>
                  <a:pt x="60598" y="119770"/>
                </a:cubicBezTo>
                <a:cubicBezTo>
                  <a:pt x="57807" y="119770"/>
                  <a:pt x="56411" y="118167"/>
                  <a:pt x="56411" y="116564"/>
                </a:cubicBezTo>
                <a:cubicBezTo>
                  <a:pt x="39468" y="95496"/>
                  <a:pt x="39468" y="95496"/>
                  <a:pt x="39468" y="95496"/>
                </a:cubicBezTo>
                <a:cubicBezTo>
                  <a:pt x="38073" y="93893"/>
                  <a:pt x="38073" y="92290"/>
                  <a:pt x="38073" y="90687"/>
                </a:cubicBezTo>
                <a:cubicBezTo>
                  <a:pt x="38073" y="87480"/>
                  <a:pt x="39468" y="84045"/>
                  <a:pt x="43654" y="84045"/>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31" name="Shape 4876"/>
          <p:cNvSpPr/>
          <p:nvPr/>
        </p:nvSpPr>
        <p:spPr>
          <a:xfrm>
            <a:off x="2538413" y="1739900"/>
            <a:ext cx="288925" cy="238125"/>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32" name="Shape 4877"/>
          <p:cNvSpPr/>
          <p:nvPr/>
        </p:nvSpPr>
        <p:spPr>
          <a:xfrm>
            <a:off x="2030413" y="1739900"/>
            <a:ext cx="292100" cy="238125"/>
          </a:xfrm>
          <a:custGeom>
            <a:avLst/>
            <a:gdLst/>
            <a:ahLst/>
            <a:cxnLst/>
            <a:rect l="0" t="0" r="0" b="0"/>
            <a:pathLst>
              <a:path w="120000" h="120000" extrusionOk="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33" name="Shape 4878"/>
          <p:cNvSpPr/>
          <p:nvPr/>
        </p:nvSpPr>
        <p:spPr>
          <a:xfrm>
            <a:off x="1524000" y="1739900"/>
            <a:ext cx="290513" cy="201613"/>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tx1">
              <a:lumMod val="95000"/>
              <a:lumOff val="5000"/>
            </a:schemeClr>
          </a:solid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3"/>
          <p:cNvSpPr>
            <a:spLocks noChangeArrowheads="1"/>
          </p:cNvSpPr>
          <p:nvPr/>
        </p:nvSpPr>
        <p:spPr bwMode="auto">
          <a:xfrm>
            <a:off x="6496050" y="3816350"/>
            <a:ext cx="440055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lnSpc>
                <a:spcPct val="150000"/>
              </a:lnSpc>
            </a:pPr>
            <a:r>
              <a:rPr lang="en-US" sz="1000">
                <a:latin typeface="Lato" pitchFamily="34" charset="0"/>
                <a:ea typeface="Lato" pitchFamily="34" charset="0"/>
                <a:cs typeface="Lato" pitchFamily="34" charset="0"/>
              </a:rPr>
              <a:t>Lorem ipsum dolor sit amet, consectetur adipiscing elit. Pellentesque scelerisque malesua libero a pellentesque. Morbi orci dui, fermentum eget lectus ornare, viverra dignissim ris. Donec lacinia neque non velit dictum tincidunt. Etiam lacus neque, mattis ut sem sit amet, accumsan egestas nulla.  Lorem ipsum dolor sit libero a pellentesque viverra</a:t>
            </a:r>
          </a:p>
        </p:txBody>
      </p:sp>
      <p:sp>
        <p:nvSpPr>
          <p:cNvPr id="13" name="TextBox 12"/>
          <p:cNvSpPr txBox="1"/>
          <p:nvPr/>
        </p:nvSpPr>
        <p:spPr>
          <a:xfrm>
            <a:off x="6496050" y="1250950"/>
            <a:ext cx="4970463" cy="830263"/>
          </a:xfrm>
          <a:prstGeom prst="rect">
            <a:avLst/>
          </a:prstGeom>
          <a:noFill/>
        </p:spPr>
        <p:txBody>
          <a:bodyPr>
            <a:spAutoFit/>
          </a:bodyPr>
          <a:lstStyle/>
          <a:p>
            <a:pPr eaLnBrk="1" fontAlgn="auto" hangingPunct="1">
              <a:spcBef>
                <a:spcPts val="0"/>
              </a:spcBef>
              <a:spcAft>
                <a:spcPts val="0"/>
              </a:spcAft>
              <a:defRPr/>
            </a:pPr>
            <a:r>
              <a:rPr lang="en-GB" sz="4800" b="1" dirty="0">
                <a:ln w="12700">
                  <a:noFill/>
                </a:ln>
                <a:solidFill>
                  <a:schemeClr val="tx1">
                    <a:lumMod val="95000"/>
                    <a:lumOff val="5000"/>
                  </a:schemeClr>
                </a:solidFill>
                <a:latin typeface="Montserrat ExtraBold" panose="00000900000000000000" pitchFamily="50" charset="0"/>
              </a:rPr>
              <a:t>HELLO</a:t>
            </a:r>
            <a:endParaRPr lang="en-US" sz="4800" b="1" dirty="0">
              <a:ln w="12700">
                <a:noFill/>
              </a:ln>
              <a:solidFill>
                <a:schemeClr val="tx1">
                  <a:lumMod val="95000"/>
                  <a:lumOff val="5000"/>
                </a:schemeClr>
              </a:solidFill>
              <a:latin typeface="Montserrat ExtraBold" panose="00000900000000000000" pitchFamily="50" charset="0"/>
            </a:endParaRPr>
          </a:p>
        </p:txBody>
      </p:sp>
      <p:sp>
        <p:nvSpPr>
          <p:cNvPr id="5" name="Rectangle: Rounded Corners 4"/>
          <p:cNvSpPr/>
          <p:nvPr/>
        </p:nvSpPr>
        <p:spPr>
          <a:xfrm>
            <a:off x="6496050" y="5278438"/>
            <a:ext cx="1582738" cy="392112"/>
          </a:xfrm>
          <a:prstGeom prst="roundRect">
            <a:avLst/>
          </a:prstGeom>
          <a:gradFill>
            <a:gsLst>
              <a:gs pos="0">
                <a:srgbClr val="014F4F"/>
              </a:gs>
              <a:gs pos="100000">
                <a:srgbClr val="069B9D">
                  <a:alpha val="65000"/>
                  <a:lumMod val="8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
        <p:nvSpPr>
          <p:cNvPr id="15" name="TextBox 14"/>
          <p:cNvSpPr txBox="1"/>
          <p:nvPr/>
        </p:nvSpPr>
        <p:spPr>
          <a:xfrm>
            <a:off x="6496050" y="2708275"/>
            <a:ext cx="5232400" cy="831850"/>
          </a:xfrm>
          <a:prstGeom prst="rect">
            <a:avLst/>
          </a:prstGeom>
          <a:noFill/>
        </p:spPr>
        <p:txBody>
          <a:bodyPr>
            <a:spAutoFit/>
          </a:bodyPr>
          <a:lstStyle/>
          <a:p>
            <a:pPr eaLnBrk="1" fontAlgn="auto" hangingPunct="1">
              <a:spcBef>
                <a:spcPts val="0"/>
              </a:spcBef>
              <a:spcAft>
                <a:spcPts val="0"/>
              </a:spcAft>
              <a:defRPr/>
            </a:pPr>
            <a:r>
              <a:rPr lang="en-US" sz="2400" b="1" dirty="0">
                <a:solidFill>
                  <a:schemeClr val="tx1">
                    <a:lumMod val="95000"/>
                    <a:lumOff val="5000"/>
                  </a:schemeClr>
                </a:solidFill>
                <a:latin typeface="Montserrat" panose="00000500000000000000" pitchFamily="50" charset="0"/>
              </a:rPr>
              <a:t>Working together, </a:t>
            </a:r>
          </a:p>
          <a:p>
            <a:pPr eaLnBrk="1" fontAlgn="auto" hangingPunct="1">
              <a:spcBef>
                <a:spcPts val="0"/>
              </a:spcBef>
              <a:spcAft>
                <a:spcPts val="0"/>
              </a:spcAft>
              <a:defRPr/>
            </a:pPr>
            <a:r>
              <a:rPr lang="en-US" sz="2400" b="1" dirty="0">
                <a:solidFill>
                  <a:schemeClr val="tx1">
                    <a:lumMod val="95000"/>
                    <a:lumOff val="5000"/>
                  </a:schemeClr>
                </a:solidFill>
                <a:latin typeface="Montserrat" panose="00000500000000000000" pitchFamily="50" charset="0"/>
              </a:rPr>
              <a:t>to create something </a:t>
            </a:r>
            <a:r>
              <a:rPr lang="en-US" sz="2400" b="1" dirty="0" err="1">
                <a:solidFill>
                  <a:schemeClr val="tx1">
                    <a:lumMod val="95000"/>
                    <a:lumOff val="5000"/>
                  </a:schemeClr>
                </a:solidFill>
                <a:latin typeface="Montserrat" panose="00000500000000000000" pitchFamily="50" charset="0"/>
              </a:rPr>
              <a:t>younique</a:t>
            </a:r>
            <a:endParaRPr lang="en-US" sz="2400" b="1" dirty="0">
              <a:solidFill>
                <a:schemeClr val="tx1">
                  <a:lumMod val="95000"/>
                  <a:lumOff val="5000"/>
                </a:schemeClr>
              </a:solidFill>
              <a:latin typeface="Montserrat" panose="00000500000000000000" pitchFamily="50" charset="0"/>
            </a:endParaRPr>
          </a:p>
        </p:txBody>
      </p:sp>
      <p:sp>
        <p:nvSpPr>
          <p:cNvPr id="22534" name="TextBox 11"/>
          <p:cNvSpPr txBox="1">
            <a:spLocks noChangeArrowheads="1"/>
          </p:cNvSpPr>
          <p:nvPr/>
        </p:nvSpPr>
        <p:spPr bwMode="auto">
          <a:xfrm>
            <a:off x="6496050" y="5340350"/>
            <a:ext cx="158273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r>
              <a:rPr lang="en-US" sz="1200" b="1">
                <a:solidFill>
                  <a:schemeClr val="bg1"/>
                </a:solidFill>
                <a:latin typeface="Montserrat Light" pitchFamily="2" charset="0"/>
              </a:rPr>
              <a:t>Read More</a:t>
            </a:r>
          </a:p>
        </p:txBody>
      </p:sp>
      <p:sp>
        <p:nvSpPr>
          <p:cNvPr id="16" name="Rectangle 15"/>
          <p:cNvSpPr/>
          <p:nvPr/>
        </p:nvSpPr>
        <p:spPr>
          <a:xfrm>
            <a:off x="0" y="0"/>
            <a:ext cx="5695949" cy="5670884"/>
          </a:xfrm>
          <a:prstGeom prst="rect">
            <a:avLst/>
          </a:prstGeom>
          <a:gradFill flip="none" rotWithShape="1">
            <a:gsLst>
              <a:gs pos="48000">
                <a:srgbClr val="014F4F">
                  <a:alpha val="35000"/>
                  <a:lumMod val="0"/>
                </a:srgbClr>
              </a:gs>
              <a:gs pos="100000">
                <a:srgbClr val="069B9D">
                  <a:alpha val="65000"/>
                  <a:lumMod val="80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
        <p:nvSpPr>
          <p:cNvPr id="17" name="TextBox 16"/>
          <p:cNvSpPr txBox="1"/>
          <p:nvPr/>
        </p:nvSpPr>
        <p:spPr>
          <a:xfrm>
            <a:off x="6496050" y="1811338"/>
            <a:ext cx="4970463" cy="831850"/>
          </a:xfrm>
          <a:prstGeom prst="rect">
            <a:avLst/>
          </a:prstGeom>
          <a:noFill/>
        </p:spPr>
        <p:txBody>
          <a:bodyPr>
            <a:spAutoFit/>
          </a:bodyPr>
          <a:lstStyle/>
          <a:p>
            <a:pPr eaLnBrk="1" fontAlgn="auto" hangingPunct="1">
              <a:spcBef>
                <a:spcPts val="0"/>
              </a:spcBef>
              <a:spcAft>
                <a:spcPts val="0"/>
              </a:spcAft>
              <a:defRPr/>
            </a:pPr>
            <a:r>
              <a:rPr lang="en-GB" sz="4800" b="1" dirty="0">
                <a:ln w="12700">
                  <a:noFill/>
                </a:ln>
                <a:solidFill>
                  <a:schemeClr val="tx1">
                    <a:lumMod val="95000"/>
                    <a:lumOff val="5000"/>
                  </a:schemeClr>
                </a:solidFill>
                <a:latin typeface="Montserrat ExtraBold" panose="00000900000000000000" pitchFamily="50" charset="0"/>
              </a:rPr>
              <a:t>CLOPPER</a:t>
            </a:r>
            <a:endParaRPr lang="en-US" sz="4800" b="1" dirty="0">
              <a:ln w="12700">
                <a:noFill/>
              </a:ln>
              <a:solidFill>
                <a:schemeClr val="tx1">
                  <a:lumMod val="95000"/>
                  <a:lumOff val="5000"/>
                </a:schemeClr>
              </a:solidFill>
              <a:latin typeface="Montserrat ExtraBold" panose="00000900000000000000" pitchFamily="50" charset="0"/>
            </a:endParaRPr>
          </a:p>
        </p:txBody>
      </p:sp>
      <p:sp>
        <p:nvSpPr>
          <p:cNvPr id="22539" name="Picture Placeholder 2"/>
          <p:cNvSpPr>
            <a:spLocks noGrp="1" noChangeArrowheads="1" noTextEdit="1"/>
          </p:cNvSpPr>
          <p:nvPr>
            <p:ph type="pic" sz="quarter" idx="10"/>
          </p:nvPr>
        </p:nvSpPr>
        <p:spPr>
          <a:xfrm>
            <a:off x="0" y="0"/>
            <a:ext cx="5695950" cy="5670550"/>
          </a:xfrm>
        </p:spPr>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p:cNvSpPr/>
          <p:nvPr/>
        </p:nvSpPr>
        <p:spPr>
          <a:xfrm>
            <a:off x="903288" y="4181475"/>
            <a:ext cx="2182812" cy="560388"/>
          </a:xfrm>
          <a:prstGeom prst="roundRect">
            <a:avLst/>
          </a:prstGeom>
          <a:gradFill>
            <a:gsLst>
              <a:gs pos="0">
                <a:srgbClr val="014F4F"/>
              </a:gs>
              <a:gs pos="100000">
                <a:srgbClr val="069B9D">
                  <a:alpha val="65000"/>
                  <a:lumMod val="8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
        <p:nvSpPr>
          <p:cNvPr id="3" name="Rectangle 2"/>
          <p:cNvSpPr/>
          <p:nvPr/>
        </p:nvSpPr>
        <p:spPr>
          <a:xfrm>
            <a:off x="6210300" y="0"/>
            <a:ext cx="5981700" cy="3714750"/>
          </a:xfrm>
          <a:prstGeom prst="rect">
            <a:avLst/>
          </a:prstGeom>
          <a:solidFill>
            <a:srgbClr val="014F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dirty="0"/>
          </a:p>
        </p:txBody>
      </p:sp>
      <p:sp>
        <p:nvSpPr>
          <p:cNvPr id="4" name="TextBox 3"/>
          <p:cNvSpPr txBox="1"/>
          <p:nvPr/>
        </p:nvSpPr>
        <p:spPr>
          <a:xfrm>
            <a:off x="6932613" y="939800"/>
            <a:ext cx="4537075" cy="1835150"/>
          </a:xfrm>
          <a:prstGeom prst="rect">
            <a:avLst/>
          </a:prstGeom>
          <a:noFill/>
        </p:spPr>
        <p:txBody>
          <a:bodyPr>
            <a:spAutoFit/>
          </a:bodyPr>
          <a:lstStyle/>
          <a:p>
            <a:pPr algn="just" eaLnBrk="1" fontAlgn="auto" hangingPunct="1">
              <a:lnSpc>
                <a:spcPct val="150000"/>
              </a:lnSpc>
              <a:spcBef>
                <a:spcPts val="0"/>
              </a:spcBef>
              <a:spcAft>
                <a:spcPts val="0"/>
              </a:spcAft>
              <a:defRPr/>
            </a:pPr>
            <a:r>
              <a:rPr lang="en-US" sz="110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10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humour</a:t>
            </a:r>
            <a:r>
              <a:rPr lang="en-US" sz="110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or </a:t>
            </a:r>
            <a:r>
              <a:rPr lang="en-US" sz="110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randomised</a:t>
            </a:r>
            <a:r>
              <a:rPr lang="en-US" sz="110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a:t>
            </a:r>
            <a:endParaRPr lang="en-ID" sz="110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4581" name="TextBox 9"/>
          <p:cNvSpPr txBox="1">
            <a:spLocks noChangeArrowheads="1"/>
          </p:cNvSpPr>
          <p:nvPr/>
        </p:nvSpPr>
        <p:spPr bwMode="auto">
          <a:xfrm>
            <a:off x="903288" y="5087938"/>
            <a:ext cx="103854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sz="2400">
                <a:solidFill>
                  <a:srgbClr val="101010"/>
                </a:solidFill>
                <a:latin typeface="Montserrat Medium" pitchFamily="2" charset="0"/>
              </a:rPr>
              <a:t>Never, never and never again shall it be that this beautiful land will again experience the oppression of one by another.</a:t>
            </a:r>
            <a:endParaRPr lang="en-ID" sz="2400">
              <a:latin typeface="Montserrat Medium" pitchFamily="2" charset="0"/>
            </a:endParaRPr>
          </a:p>
        </p:txBody>
      </p:sp>
      <p:sp>
        <p:nvSpPr>
          <p:cNvPr id="11" name="TextBox 10"/>
          <p:cNvSpPr txBox="1"/>
          <p:nvPr/>
        </p:nvSpPr>
        <p:spPr>
          <a:xfrm>
            <a:off x="903288" y="4303713"/>
            <a:ext cx="2182812" cy="307975"/>
          </a:xfrm>
          <a:prstGeom prst="rect">
            <a:avLst/>
          </a:prstGeom>
          <a:noFill/>
        </p:spPr>
        <p:txBody>
          <a:bodyPr>
            <a:spAutoFit/>
          </a:bodyPr>
          <a:lstStyle/>
          <a:p>
            <a:pPr algn="ctr" eaLnBrk="1" fontAlgn="auto" hangingPunct="1">
              <a:spcBef>
                <a:spcPts val="0"/>
              </a:spcBef>
              <a:spcAft>
                <a:spcPts val="0"/>
              </a:spcAft>
              <a:defRPr/>
            </a:pPr>
            <a:r>
              <a:rPr lang="en-US" sz="1400" dirty="0">
                <a:solidFill>
                  <a:schemeClr val="bg1">
                    <a:lumMod val="95000"/>
                  </a:schemeClr>
                </a:solidFill>
                <a:latin typeface="Montserrat Medium" panose="00000600000000000000" pitchFamily="50" charset="0"/>
              </a:rPr>
              <a:t>History Of Company</a:t>
            </a:r>
            <a:endParaRPr lang="id-ID" sz="1400" dirty="0">
              <a:solidFill>
                <a:schemeClr val="bg1">
                  <a:lumMod val="95000"/>
                </a:schemeClr>
              </a:solidFill>
              <a:latin typeface="Montserrat Medium" panose="00000600000000000000" pitchFamily="50" charset="0"/>
            </a:endParaRPr>
          </a:p>
        </p:txBody>
      </p:sp>
      <p:sp>
        <p:nvSpPr>
          <p:cNvPr id="24583" name="Picture Placeholder 4"/>
          <p:cNvSpPr>
            <a:spLocks noGrp="1" noChangeArrowheads="1" noTextEdit="1"/>
          </p:cNvSpPr>
          <p:nvPr>
            <p:ph type="pic" sz="quarter" idx="10"/>
          </p:nvPr>
        </p:nvSpPr>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754063" y="319088"/>
            <a:ext cx="5810250" cy="6219825"/>
          </a:xfrm>
          <a:prstGeom prst="rect">
            <a:avLst/>
          </a:prstGeom>
          <a:solidFill>
            <a:srgbClr val="014F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dirty="0"/>
          </a:p>
        </p:txBody>
      </p:sp>
      <p:sp>
        <p:nvSpPr>
          <p:cNvPr id="12" name="TextBox 11"/>
          <p:cNvSpPr txBox="1"/>
          <p:nvPr/>
        </p:nvSpPr>
        <p:spPr>
          <a:xfrm>
            <a:off x="7218363" y="1446213"/>
            <a:ext cx="4398962" cy="830262"/>
          </a:xfrm>
          <a:prstGeom prst="rect">
            <a:avLst/>
          </a:prstGeom>
          <a:noFill/>
        </p:spPr>
        <p:txBody>
          <a:bodyPr>
            <a:spAutoFit/>
          </a:bodyPr>
          <a:lstStyle/>
          <a:p>
            <a:pPr eaLnBrk="1" fontAlgn="auto" hangingPunct="1">
              <a:spcBef>
                <a:spcPts val="0"/>
              </a:spcBef>
              <a:spcAft>
                <a:spcPts val="0"/>
              </a:spcAft>
              <a:defRPr/>
            </a:pPr>
            <a:r>
              <a:rPr lang="en-GB" sz="4800" b="1" dirty="0">
                <a:ln w="12700">
                  <a:noFill/>
                </a:ln>
                <a:solidFill>
                  <a:schemeClr val="tx1">
                    <a:lumMod val="95000"/>
                    <a:lumOff val="5000"/>
                  </a:schemeClr>
                </a:solidFill>
                <a:latin typeface="Montserrat ExtraBold" panose="00000900000000000000" pitchFamily="50" charset="0"/>
              </a:rPr>
              <a:t>HOW</a:t>
            </a:r>
            <a:endParaRPr lang="en-US" sz="4800" b="1" dirty="0">
              <a:ln w="12700">
                <a:noFill/>
              </a:ln>
              <a:solidFill>
                <a:schemeClr val="tx1">
                  <a:lumMod val="95000"/>
                  <a:lumOff val="5000"/>
                </a:schemeClr>
              </a:solidFill>
              <a:latin typeface="Montserrat ExtraBold" panose="00000900000000000000" pitchFamily="50" charset="0"/>
            </a:endParaRPr>
          </a:p>
        </p:txBody>
      </p:sp>
      <p:sp>
        <p:nvSpPr>
          <p:cNvPr id="13" name="TextBox 12"/>
          <p:cNvSpPr txBox="1"/>
          <p:nvPr/>
        </p:nvSpPr>
        <p:spPr>
          <a:xfrm>
            <a:off x="7218363" y="2128838"/>
            <a:ext cx="4398962" cy="831850"/>
          </a:xfrm>
          <a:prstGeom prst="rect">
            <a:avLst/>
          </a:prstGeom>
          <a:noFill/>
        </p:spPr>
        <p:txBody>
          <a:bodyPr>
            <a:spAutoFit/>
          </a:bodyPr>
          <a:lstStyle/>
          <a:p>
            <a:pPr eaLnBrk="1" fontAlgn="auto" hangingPunct="1">
              <a:spcBef>
                <a:spcPts val="0"/>
              </a:spcBef>
              <a:spcAft>
                <a:spcPts val="0"/>
              </a:spcAft>
              <a:defRPr/>
            </a:pPr>
            <a:r>
              <a:rPr lang="en-GB" sz="4800" b="1" dirty="0">
                <a:ln w="12700">
                  <a:noFill/>
                </a:ln>
                <a:solidFill>
                  <a:schemeClr val="tx1">
                    <a:lumMod val="95000"/>
                    <a:lumOff val="5000"/>
                  </a:schemeClr>
                </a:solidFill>
                <a:latin typeface="Montserrat ExtraBold" panose="00000900000000000000" pitchFamily="50" charset="0"/>
              </a:rPr>
              <a:t>WE WORK</a:t>
            </a:r>
            <a:endParaRPr lang="en-US" sz="4800" b="1" dirty="0">
              <a:ln w="12700">
                <a:noFill/>
              </a:ln>
              <a:solidFill>
                <a:schemeClr val="tx1">
                  <a:lumMod val="95000"/>
                  <a:lumOff val="5000"/>
                </a:schemeClr>
              </a:solidFill>
              <a:latin typeface="Montserrat ExtraBold" panose="00000900000000000000" pitchFamily="50" charset="0"/>
            </a:endParaRPr>
          </a:p>
        </p:txBody>
      </p:sp>
      <p:sp>
        <p:nvSpPr>
          <p:cNvPr id="15" name="TextBox 14"/>
          <p:cNvSpPr txBox="1"/>
          <p:nvPr/>
        </p:nvSpPr>
        <p:spPr>
          <a:xfrm>
            <a:off x="7621588" y="3297238"/>
            <a:ext cx="3808412" cy="1446212"/>
          </a:xfrm>
          <a:prstGeom prst="rect">
            <a:avLst/>
          </a:prstGeom>
          <a:noFill/>
        </p:spPr>
        <p:txBody>
          <a:bodyPr>
            <a:spAutoFit/>
          </a:bodyPr>
          <a:lstStyle/>
          <a:p>
            <a:pPr algn="just" eaLnBrk="1" fontAlgn="auto" hangingPunct="1">
              <a:lnSpc>
                <a:spcPct val="150000"/>
              </a:lnSpc>
              <a:spcBef>
                <a:spcPts val="0"/>
              </a:spcBef>
              <a:spcAft>
                <a:spcPts val="0"/>
              </a:spcAft>
              <a:defRPr/>
            </a:pP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humour</a:t>
            </a: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or </a:t>
            </a:r>
            <a:r>
              <a:rPr lang="en-US" sz="10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randomised</a:t>
            </a: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1005893" y="511627"/>
            <a:ext cx="5307821" cy="5834743"/>
          </a:xfrm>
          <a:prstGeom prst="rect">
            <a:avLst/>
          </a:prstGeom>
          <a:gradFill flip="none" rotWithShape="1">
            <a:gsLst>
              <a:gs pos="48000">
                <a:srgbClr val="014F4F">
                  <a:alpha val="35000"/>
                  <a:lumMod val="0"/>
                </a:srgbClr>
              </a:gs>
              <a:gs pos="100000">
                <a:srgbClr val="069B9D">
                  <a:alpha val="65000"/>
                  <a:lumMod val="80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
        <p:nvSpPr>
          <p:cNvPr id="20" name="TextBox 19"/>
          <p:cNvSpPr txBox="1"/>
          <p:nvPr/>
        </p:nvSpPr>
        <p:spPr>
          <a:xfrm>
            <a:off x="7621588" y="4889500"/>
            <a:ext cx="3808412" cy="985838"/>
          </a:xfrm>
          <a:prstGeom prst="rect">
            <a:avLst/>
          </a:prstGeom>
          <a:noFill/>
        </p:spPr>
        <p:txBody>
          <a:bodyPr>
            <a:spAutoFit/>
          </a:bodyPr>
          <a:lstStyle/>
          <a:p>
            <a:pPr algn="just" eaLnBrk="1" fontAlgn="auto" hangingPunct="1">
              <a:lnSpc>
                <a:spcPct val="150000"/>
              </a:lnSpc>
              <a:spcBef>
                <a:spcPts val="0"/>
              </a:spcBef>
              <a:spcAft>
                <a:spcPts val="0"/>
              </a:spcAft>
              <a:defRPr/>
            </a:pP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humour</a:t>
            </a: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or </a:t>
            </a:r>
            <a:r>
              <a:rPr lang="en-US" sz="10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randomised</a:t>
            </a: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5610" name="Shape 4858"/>
          <p:cNvSpPr>
            <a:spLocks/>
          </p:cNvSpPr>
          <p:nvPr/>
        </p:nvSpPr>
        <p:spPr bwMode="auto">
          <a:xfrm>
            <a:off x="7332663" y="3354388"/>
            <a:ext cx="288925" cy="288925"/>
          </a:xfrm>
          <a:custGeom>
            <a:avLst/>
            <a:gdLst>
              <a:gd name="T0" fmla="*/ 59301 w 120000"/>
              <a:gd name="T1" fmla="*/ 119800 h 120000"/>
              <a:gd name="T2" fmla="*/ 59301 w 120000"/>
              <a:gd name="T3" fmla="*/ 119800 h 120000"/>
              <a:gd name="T4" fmla="*/ 0 w 120000"/>
              <a:gd name="T5" fmla="*/ 59202 h 120000"/>
              <a:gd name="T6" fmla="*/ 59301 w 120000"/>
              <a:gd name="T7" fmla="*/ 0 h 120000"/>
              <a:gd name="T8" fmla="*/ 119800 w 120000"/>
              <a:gd name="T9" fmla="*/ 59202 h 120000"/>
              <a:gd name="T10" fmla="*/ 59301 w 120000"/>
              <a:gd name="T11" fmla="*/ 119800 h 120000"/>
              <a:gd name="T12" fmla="*/ 59301 w 120000"/>
              <a:gd name="T13" fmla="*/ 11362 h 120000"/>
              <a:gd name="T14" fmla="*/ 59301 w 120000"/>
              <a:gd name="T15" fmla="*/ 11362 h 120000"/>
              <a:gd name="T16" fmla="*/ 11181 w 120000"/>
              <a:gd name="T17" fmla="*/ 59202 h 120000"/>
              <a:gd name="T18" fmla="*/ 59301 w 120000"/>
              <a:gd name="T19" fmla="*/ 108438 h 120000"/>
              <a:gd name="T20" fmla="*/ 108618 w 120000"/>
              <a:gd name="T21" fmla="*/ 59202 h 120000"/>
              <a:gd name="T22" fmla="*/ 59301 w 120000"/>
              <a:gd name="T23" fmla="*/ 11362 h 120000"/>
              <a:gd name="T24" fmla="*/ 87454 w 120000"/>
              <a:gd name="T25" fmla="*/ 63388 h 120000"/>
              <a:gd name="T26" fmla="*/ 87454 w 120000"/>
              <a:gd name="T27" fmla="*/ 63388 h 120000"/>
              <a:gd name="T28" fmla="*/ 69084 w 120000"/>
              <a:gd name="T29" fmla="*/ 80332 h 120000"/>
              <a:gd name="T30" fmla="*/ 64891 w 120000"/>
              <a:gd name="T31" fmla="*/ 81727 h 120000"/>
              <a:gd name="T32" fmla="*/ 59301 w 120000"/>
              <a:gd name="T33" fmla="*/ 76146 h 120000"/>
              <a:gd name="T34" fmla="*/ 62096 w 120000"/>
              <a:gd name="T35" fmla="*/ 71960 h 120000"/>
              <a:gd name="T36" fmla="*/ 69084 w 120000"/>
              <a:gd name="T37" fmla="*/ 64784 h 120000"/>
              <a:gd name="T38" fmla="*/ 35141 w 120000"/>
              <a:gd name="T39" fmla="*/ 64784 h 120000"/>
              <a:gd name="T40" fmla="*/ 29550 w 120000"/>
              <a:gd name="T41" fmla="*/ 59202 h 120000"/>
              <a:gd name="T42" fmla="*/ 35141 w 120000"/>
              <a:gd name="T43" fmla="*/ 53621 h 120000"/>
              <a:gd name="T44" fmla="*/ 69084 w 120000"/>
              <a:gd name="T45" fmla="*/ 53621 h 120000"/>
              <a:gd name="T46" fmla="*/ 62096 w 120000"/>
              <a:gd name="T47" fmla="*/ 46644 h 120000"/>
              <a:gd name="T48" fmla="*/ 59301 w 120000"/>
              <a:gd name="T49" fmla="*/ 42259 h 120000"/>
              <a:gd name="T50" fmla="*/ 64891 w 120000"/>
              <a:gd name="T51" fmla="*/ 36677 h 120000"/>
              <a:gd name="T52" fmla="*/ 69084 w 120000"/>
              <a:gd name="T53" fmla="*/ 38073 h 120000"/>
              <a:gd name="T54" fmla="*/ 87454 w 120000"/>
              <a:gd name="T55" fmla="*/ 55016 h 120000"/>
              <a:gd name="T56" fmla="*/ 90249 w 120000"/>
              <a:gd name="T57" fmla="*/ 59202 h 120000"/>
              <a:gd name="T58" fmla="*/ 87454 w 120000"/>
              <a:gd name="T59" fmla="*/ 63388 h 120000"/>
              <a:gd name="T60" fmla="*/ 0 w 120000"/>
              <a:gd name="T61" fmla="*/ 0 h 120000"/>
              <a:gd name="T62" fmla="*/ 120000 w 120000"/>
              <a:gd name="T6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T60" t="T61" r="T62" b="T63"/>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rgbClr val="014F4F"/>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25611" name="Shape 4858"/>
          <p:cNvSpPr>
            <a:spLocks/>
          </p:cNvSpPr>
          <p:nvPr/>
        </p:nvSpPr>
        <p:spPr bwMode="auto">
          <a:xfrm>
            <a:off x="7332663" y="4938713"/>
            <a:ext cx="288925" cy="290512"/>
          </a:xfrm>
          <a:custGeom>
            <a:avLst/>
            <a:gdLst>
              <a:gd name="T0" fmla="*/ 59301 w 120000"/>
              <a:gd name="T1" fmla="*/ 119800 h 120000"/>
              <a:gd name="T2" fmla="*/ 59301 w 120000"/>
              <a:gd name="T3" fmla="*/ 119800 h 120000"/>
              <a:gd name="T4" fmla="*/ 0 w 120000"/>
              <a:gd name="T5" fmla="*/ 59202 h 120000"/>
              <a:gd name="T6" fmla="*/ 59301 w 120000"/>
              <a:gd name="T7" fmla="*/ 0 h 120000"/>
              <a:gd name="T8" fmla="*/ 119800 w 120000"/>
              <a:gd name="T9" fmla="*/ 59202 h 120000"/>
              <a:gd name="T10" fmla="*/ 59301 w 120000"/>
              <a:gd name="T11" fmla="*/ 119800 h 120000"/>
              <a:gd name="T12" fmla="*/ 59301 w 120000"/>
              <a:gd name="T13" fmla="*/ 11362 h 120000"/>
              <a:gd name="T14" fmla="*/ 59301 w 120000"/>
              <a:gd name="T15" fmla="*/ 11362 h 120000"/>
              <a:gd name="T16" fmla="*/ 11181 w 120000"/>
              <a:gd name="T17" fmla="*/ 59202 h 120000"/>
              <a:gd name="T18" fmla="*/ 59301 w 120000"/>
              <a:gd name="T19" fmla="*/ 108438 h 120000"/>
              <a:gd name="T20" fmla="*/ 108618 w 120000"/>
              <a:gd name="T21" fmla="*/ 59202 h 120000"/>
              <a:gd name="T22" fmla="*/ 59301 w 120000"/>
              <a:gd name="T23" fmla="*/ 11362 h 120000"/>
              <a:gd name="T24" fmla="*/ 87454 w 120000"/>
              <a:gd name="T25" fmla="*/ 63388 h 120000"/>
              <a:gd name="T26" fmla="*/ 87454 w 120000"/>
              <a:gd name="T27" fmla="*/ 63388 h 120000"/>
              <a:gd name="T28" fmla="*/ 69084 w 120000"/>
              <a:gd name="T29" fmla="*/ 80332 h 120000"/>
              <a:gd name="T30" fmla="*/ 64891 w 120000"/>
              <a:gd name="T31" fmla="*/ 81727 h 120000"/>
              <a:gd name="T32" fmla="*/ 59301 w 120000"/>
              <a:gd name="T33" fmla="*/ 76146 h 120000"/>
              <a:gd name="T34" fmla="*/ 62096 w 120000"/>
              <a:gd name="T35" fmla="*/ 71960 h 120000"/>
              <a:gd name="T36" fmla="*/ 69084 w 120000"/>
              <a:gd name="T37" fmla="*/ 64784 h 120000"/>
              <a:gd name="T38" fmla="*/ 35141 w 120000"/>
              <a:gd name="T39" fmla="*/ 64784 h 120000"/>
              <a:gd name="T40" fmla="*/ 29550 w 120000"/>
              <a:gd name="T41" fmla="*/ 59202 h 120000"/>
              <a:gd name="T42" fmla="*/ 35141 w 120000"/>
              <a:gd name="T43" fmla="*/ 53621 h 120000"/>
              <a:gd name="T44" fmla="*/ 69084 w 120000"/>
              <a:gd name="T45" fmla="*/ 53621 h 120000"/>
              <a:gd name="T46" fmla="*/ 62096 w 120000"/>
              <a:gd name="T47" fmla="*/ 46644 h 120000"/>
              <a:gd name="T48" fmla="*/ 59301 w 120000"/>
              <a:gd name="T49" fmla="*/ 42259 h 120000"/>
              <a:gd name="T50" fmla="*/ 64891 w 120000"/>
              <a:gd name="T51" fmla="*/ 36677 h 120000"/>
              <a:gd name="T52" fmla="*/ 69084 w 120000"/>
              <a:gd name="T53" fmla="*/ 38073 h 120000"/>
              <a:gd name="T54" fmla="*/ 87454 w 120000"/>
              <a:gd name="T55" fmla="*/ 55016 h 120000"/>
              <a:gd name="T56" fmla="*/ 90249 w 120000"/>
              <a:gd name="T57" fmla="*/ 59202 h 120000"/>
              <a:gd name="T58" fmla="*/ 87454 w 120000"/>
              <a:gd name="T59" fmla="*/ 63388 h 120000"/>
              <a:gd name="T60" fmla="*/ 0 w 120000"/>
              <a:gd name="T61" fmla="*/ 0 h 120000"/>
              <a:gd name="T62" fmla="*/ 120000 w 120000"/>
              <a:gd name="T6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T60" t="T61" r="T62" b="T63"/>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rgbClr val="014F4F"/>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25612" name="Picture Placeholder 2"/>
          <p:cNvSpPr>
            <a:spLocks noGrp="1" noChangeArrowheads="1" noTextEdit="1"/>
          </p:cNvSpPr>
          <p:nvPr>
            <p:ph type="pic" sz="quarter" idx="10"/>
          </p:nvPr>
        </p:nvSpPr>
        <p:spPr>
          <a:xfrm>
            <a:off x="1006475" y="511175"/>
            <a:ext cx="5307013" cy="5835650"/>
          </a:xfrm>
        </p:spPr>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4075" y="1470025"/>
            <a:ext cx="7180263" cy="419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ectangle 20"/>
          <p:cNvSpPr/>
          <p:nvPr/>
        </p:nvSpPr>
        <p:spPr>
          <a:xfrm>
            <a:off x="5464224" y="1703651"/>
            <a:ext cx="5506061" cy="3450698"/>
          </a:xfrm>
          <a:prstGeom prst="rect">
            <a:avLst/>
          </a:prstGeom>
          <a:gradFill flip="none" rotWithShape="1">
            <a:gsLst>
              <a:gs pos="48000">
                <a:srgbClr val="014F4F">
                  <a:alpha val="35000"/>
                  <a:lumMod val="0"/>
                </a:srgbClr>
              </a:gs>
              <a:gs pos="100000">
                <a:srgbClr val="069B9D">
                  <a:alpha val="65000"/>
                  <a:lumMod val="80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
        <p:nvSpPr>
          <p:cNvPr id="22" name="TextBox 21"/>
          <p:cNvSpPr txBox="1"/>
          <p:nvPr/>
        </p:nvSpPr>
        <p:spPr>
          <a:xfrm>
            <a:off x="776288" y="2028825"/>
            <a:ext cx="4970462" cy="830263"/>
          </a:xfrm>
          <a:prstGeom prst="rect">
            <a:avLst/>
          </a:prstGeom>
          <a:noFill/>
        </p:spPr>
        <p:txBody>
          <a:bodyPr>
            <a:spAutoFit/>
          </a:bodyPr>
          <a:lstStyle/>
          <a:p>
            <a:pPr eaLnBrk="1" fontAlgn="auto" hangingPunct="1">
              <a:spcBef>
                <a:spcPts val="0"/>
              </a:spcBef>
              <a:spcAft>
                <a:spcPts val="0"/>
              </a:spcAft>
              <a:defRPr/>
            </a:pPr>
            <a:r>
              <a:rPr lang="en-GB" sz="4800" b="1" dirty="0">
                <a:ln w="12700">
                  <a:noFill/>
                </a:ln>
                <a:solidFill>
                  <a:schemeClr val="tx1">
                    <a:lumMod val="95000"/>
                    <a:lumOff val="5000"/>
                  </a:schemeClr>
                </a:solidFill>
                <a:latin typeface="Montserrat ExtraBold" panose="00000900000000000000" pitchFamily="50" charset="0"/>
              </a:rPr>
              <a:t>LAPTOP</a:t>
            </a:r>
            <a:endParaRPr lang="en-US" sz="4800" b="1" dirty="0">
              <a:ln w="12700">
                <a:noFill/>
              </a:ln>
              <a:solidFill>
                <a:schemeClr val="tx1">
                  <a:lumMod val="95000"/>
                  <a:lumOff val="5000"/>
                </a:schemeClr>
              </a:solidFill>
              <a:latin typeface="Montserrat ExtraBold" panose="00000900000000000000" pitchFamily="50" charset="0"/>
            </a:endParaRPr>
          </a:p>
        </p:txBody>
      </p:sp>
      <p:sp>
        <p:nvSpPr>
          <p:cNvPr id="23" name="TextBox 22"/>
          <p:cNvSpPr txBox="1"/>
          <p:nvPr/>
        </p:nvSpPr>
        <p:spPr>
          <a:xfrm>
            <a:off x="776288" y="2598738"/>
            <a:ext cx="4970462" cy="830262"/>
          </a:xfrm>
          <a:prstGeom prst="rect">
            <a:avLst/>
          </a:prstGeom>
          <a:noFill/>
        </p:spPr>
        <p:txBody>
          <a:bodyPr>
            <a:spAutoFit/>
          </a:bodyPr>
          <a:lstStyle/>
          <a:p>
            <a:pPr eaLnBrk="1" fontAlgn="auto" hangingPunct="1">
              <a:spcBef>
                <a:spcPts val="0"/>
              </a:spcBef>
              <a:spcAft>
                <a:spcPts val="0"/>
              </a:spcAft>
              <a:defRPr/>
            </a:pPr>
            <a:r>
              <a:rPr lang="en-GB" sz="4800" b="1" dirty="0">
                <a:ln w="12700">
                  <a:noFill/>
                </a:ln>
                <a:solidFill>
                  <a:schemeClr val="tx1">
                    <a:lumMod val="95000"/>
                    <a:lumOff val="5000"/>
                  </a:schemeClr>
                </a:solidFill>
                <a:latin typeface="Montserrat ExtraBold" panose="00000900000000000000" pitchFamily="50" charset="0"/>
              </a:rPr>
              <a:t>SHOWCASE</a:t>
            </a:r>
            <a:endParaRPr lang="en-US" sz="4800" b="1" dirty="0">
              <a:ln w="12700">
                <a:noFill/>
              </a:ln>
              <a:solidFill>
                <a:schemeClr val="tx1">
                  <a:lumMod val="95000"/>
                  <a:lumOff val="5000"/>
                </a:schemeClr>
              </a:solidFill>
              <a:latin typeface="Montserrat ExtraBold" panose="00000900000000000000" pitchFamily="50" charset="0"/>
            </a:endParaRPr>
          </a:p>
        </p:txBody>
      </p:sp>
      <p:sp>
        <p:nvSpPr>
          <p:cNvPr id="24" name="TextBox 23"/>
          <p:cNvSpPr txBox="1"/>
          <p:nvPr/>
        </p:nvSpPr>
        <p:spPr>
          <a:xfrm>
            <a:off x="776288" y="3706813"/>
            <a:ext cx="3862387" cy="1447800"/>
          </a:xfrm>
          <a:prstGeom prst="rect">
            <a:avLst/>
          </a:prstGeom>
          <a:noFill/>
        </p:spPr>
        <p:txBody>
          <a:bodyPr>
            <a:spAutoFit/>
          </a:bodyPr>
          <a:lstStyle/>
          <a:p>
            <a:pPr algn="just" eaLnBrk="1" fontAlgn="auto" hangingPunct="1">
              <a:lnSpc>
                <a:spcPct val="150000"/>
              </a:lnSpc>
              <a:spcBef>
                <a:spcPts val="0"/>
              </a:spcBef>
              <a:spcAft>
                <a:spcPts val="0"/>
              </a:spcAft>
              <a:defRPr/>
            </a:pP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humour</a:t>
            </a: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or </a:t>
            </a:r>
            <a:r>
              <a:rPr lang="en-US" sz="10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randomised</a:t>
            </a: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8921" name="Picture Placeholder 2"/>
          <p:cNvSpPr>
            <a:spLocks noGrp="1" noChangeArrowheads="1" noTextEdit="1"/>
          </p:cNvSpPr>
          <p:nvPr>
            <p:ph type="pic" sz="quarter" idx="10"/>
          </p:nvPr>
        </p:nvSpPr>
        <p:spPr>
          <a:xfrm>
            <a:off x="5487988" y="1703388"/>
            <a:ext cx="5507037" cy="3451225"/>
          </a:xfrm>
        </p:spPr>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7106" name="Chart 1"/>
          <p:cNvGraphicFramePr>
            <a:graphicFrameLocks/>
          </p:cNvGraphicFramePr>
          <p:nvPr/>
        </p:nvGraphicFramePr>
        <p:xfrm>
          <a:off x="6507163" y="954088"/>
          <a:ext cx="4657725" cy="4949825"/>
        </p:xfrm>
        <a:graphic>
          <a:graphicData uri="http://schemas.openxmlformats.org/presentationml/2006/ole">
            <mc:AlternateContent xmlns:mc="http://schemas.openxmlformats.org/markup-compatibility/2006">
              <mc:Choice xmlns:v="urn:schemas-microsoft-com:vml" Requires="v">
                <p:oleObj spid="_x0000_s47110" name="Chart" r:id="rId4" imgW="4663844" imgH="4956478" progId="Excel.Chart.8">
                  <p:embed/>
                </p:oleObj>
              </mc:Choice>
              <mc:Fallback>
                <p:oleObj name="Chart" r:id="rId4" imgW="4663844" imgH="4956478" progId="Excel.Chart.8">
                  <p:embed/>
                  <p:pic>
                    <p:nvPicPr>
                      <p:cNvPr id="0" name="Chart 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07163" y="954088"/>
                        <a:ext cx="4657725" cy="4949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936625" y="2081213"/>
            <a:ext cx="4146550" cy="769937"/>
          </a:xfrm>
          <a:prstGeom prst="rect">
            <a:avLst/>
          </a:prstGeom>
          <a:noFill/>
        </p:spPr>
        <p:txBody>
          <a:bodyPr>
            <a:spAutoFit/>
          </a:bodyPr>
          <a:lstStyle/>
          <a:p>
            <a:pPr eaLnBrk="1" fontAlgn="auto" hangingPunct="1">
              <a:spcBef>
                <a:spcPts val="0"/>
              </a:spcBef>
              <a:spcAft>
                <a:spcPts val="0"/>
              </a:spcAft>
              <a:defRPr/>
            </a:pPr>
            <a:r>
              <a:rPr lang="en-GB" sz="4400" b="1" dirty="0">
                <a:solidFill>
                  <a:schemeClr val="tx1">
                    <a:lumMod val="95000"/>
                    <a:lumOff val="5000"/>
                  </a:schemeClr>
                </a:solidFill>
                <a:latin typeface="Montserrat ExtraBold" panose="00000900000000000000" pitchFamily="50" charset="0"/>
              </a:rPr>
              <a:t>ANALYSIS</a:t>
            </a:r>
          </a:p>
        </p:txBody>
      </p:sp>
      <p:sp>
        <p:nvSpPr>
          <p:cNvPr id="7" name="TextBox 6"/>
          <p:cNvSpPr txBox="1"/>
          <p:nvPr/>
        </p:nvSpPr>
        <p:spPr>
          <a:xfrm>
            <a:off x="871538" y="3606800"/>
            <a:ext cx="3889375" cy="1677988"/>
          </a:xfrm>
          <a:prstGeom prst="rect">
            <a:avLst/>
          </a:prstGeom>
          <a:noFill/>
        </p:spPr>
        <p:txBody>
          <a:bodyPr>
            <a:spAutoFit/>
          </a:bodyPr>
          <a:lstStyle/>
          <a:p>
            <a:pPr algn="just" eaLnBrk="1" fontAlgn="auto" hangingPunct="1">
              <a:lnSpc>
                <a:spcPct val="150000"/>
              </a:lnSpc>
              <a:spcBef>
                <a:spcPts val="0"/>
              </a:spcBef>
              <a:spcAft>
                <a:spcPts val="0"/>
              </a:spcAft>
              <a:defRPr/>
            </a:pP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humour</a:t>
            </a: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or </a:t>
            </a:r>
            <a:r>
              <a:rPr lang="en-US" sz="10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randomised</a:t>
            </a: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TextBox 7"/>
          <p:cNvSpPr txBox="1"/>
          <p:nvPr/>
        </p:nvSpPr>
        <p:spPr>
          <a:xfrm>
            <a:off x="936625" y="1403350"/>
            <a:ext cx="4146550" cy="769938"/>
          </a:xfrm>
          <a:prstGeom prst="rect">
            <a:avLst/>
          </a:prstGeom>
          <a:noFill/>
        </p:spPr>
        <p:txBody>
          <a:bodyPr>
            <a:spAutoFit/>
          </a:bodyPr>
          <a:lstStyle/>
          <a:p>
            <a:pPr eaLnBrk="1" fontAlgn="auto" hangingPunct="1">
              <a:spcBef>
                <a:spcPts val="0"/>
              </a:spcBef>
              <a:spcAft>
                <a:spcPts val="0"/>
              </a:spcAft>
              <a:defRPr/>
            </a:pPr>
            <a:r>
              <a:rPr lang="en-GB" sz="4400" b="1">
                <a:solidFill>
                  <a:schemeClr val="tx1">
                    <a:lumMod val="95000"/>
                    <a:lumOff val="5000"/>
                  </a:schemeClr>
                </a:solidFill>
                <a:latin typeface="Montserrat ExtraBold" panose="00000900000000000000" pitchFamily="50" charset="0"/>
              </a:rPr>
              <a:t>INCOME</a:t>
            </a:r>
            <a:endParaRPr lang="en-GB" sz="4400" b="1" dirty="0">
              <a:solidFill>
                <a:schemeClr val="tx1">
                  <a:lumMod val="95000"/>
                  <a:lumOff val="5000"/>
                </a:schemeClr>
              </a:solidFill>
              <a:latin typeface="Montserrat ExtraBold" panose="00000900000000000000" pitchFamily="50"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gradFill flip="none" rotWithShape="1">
            <a:gsLst>
              <a:gs pos="48000">
                <a:srgbClr val="014F4F">
                  <a:alpha val="35000"/>
                  <a:lumMod val="0"/>
                </a:srgbClr>
              </a:gs>
              <a:gs pos="100000">
                <a:srgbClr val="069B9D">
                  <a:alpha val="65000"/>
                  <a:lumMod val="80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
        <p:nvSpPr>
          <p:cNvPr id="6" name="Rectangle 5"/>
          <p:cNvSpPr/>
          <p:nvPr/>
        </p:nvSpPr>
        <p:spPr>
          <a:xfrm>
            <a:off x="895350" y="762000"/>
            <a:ext cx="5419725" cy="5334000"/>
          </a:xfrm>
          <a:prstGeom prst="rect">
            <a:avLst/>
          </a:prstGeom>
          <a:solidFill>
            <a:srgbClr val="014F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
        <p:nvSpPr>
          <p:cNvPr id="48134" name="Shape 5019"/>
          <p:cNvSpPr>
            <a:spLocks/>
          </p:cNvSpPr>
          <p:nvPr/>
        </p:nvSpPr>
        <p:spPr bwMode="auto">
          <a:xfrm>
            <a:off x="1374775" y="4073525"/>
            <a:ext cx="241300" cy="239713"/>
          </a:xfrm>
          <a:custGeom>
            <a:avLst/>
            <a:gdLst>
              <a:gd name="T0" fmla="*/ 104433 w 120000"/>
              <a:gd name="T1" fmla="*/ 119802 h 120000"/>
              <a:gd name="T2" fmla="*/ 104433 w 120000"/>
              <a:gd name="T3" fmla="*/ 119802 h 120000"/>
              <a:gd name="T4" fmla="*/ 15369 w 120000"/>
              <a:gd name="T5" fmla="*/ 119802 h 120000"/>
              <a:gd name="T6" fmla="*/ 0 w 120000"/>
              <a:gd name="T7" fmla="*/ 104433 h 120000"/>
              <a:gd name="T8" fmla="*/ 0 w 120000"/>
              <a:gd name="T9" fmla="*/ 15369 h 120000"/>
              <a:gd name="T10" fmla="*/ 15369 w 120000"/>
              <a:gd name="T11" fmla="*/ 0 h 120000"/>
              <a:gd name="T12" fmla="*/ 104433 w 120000"/>
              <a:gd name="T13" fmla="*/ 0 h 120000"/>
              <a:gd name="T14" fmla="*/ 119802 w 120000"/>
              <a:gd name="T15" fmla="*/ 15369 h 120000"/>
              <a:gd name="T16" fmla="*/ 119802 w 120000"/>
              <a:gd name="T17" fmla="*/ 104433 h 120000"/>
              <a:gd name="T18" fmla="*/ 104433 w 120000"/>
              <a:gd name="T19" fmla="*/ 119802 h 120000"/>
              <a:gd name="T20" fmla="*/ 59901 w 120000"/>
              <a:gd name="T21" fmla="*/ 36256 h 120000"/>
              <a:gd name="T22" fmla="*/ 59901 w 120000"/>
              <a:gd name="T23" fmla="*/ 36256 h 120000"/>
              <a:gd name="T24" fmla="*/ 39014 w 120000"/>
              <a:gd name="T25" fmla="*/ 50049 h 120000"/>
              <a:gd name="T26" fmla="*/ 39014 w 120000"/>
              <a:gd name="T27" fmla="*/ 50049 h 120000"/>
              <a:gd name="T28" fmla="*/ 39014 w 120000"/>
              <a:gd name="T29" fmla="*/ 50049 h 120000"/>
              <a:gd name="T30" fmla="*/ 37635 w 120000"/>
              <a:gd name="T31" fmla="*/ 51428 h 120000"/>
              <a:gd name="T32" fmla="*/ 37635 w 120000"/>
              <a:gd name="T33" fmla="*/ 53004 h 120000"/>
              <a:gd name="T34" fmla="*/ 37635 w 120000"/>
              <a:gd name="T35" fmla="*/ 54384 h 120000"/>
              <a:gd name="T36" fmla="*/ 37635 w 120000"/>
              <a:gd name="T37" fmla="*/ 55763 h 120000"/>
              <a:gd name="T38" fmla="*/ 37635 w 120000"/>
              <a:gd name="T39" fmla="*/ 57142 h 120000"/>
              <a:gd name="T40" fmla="*/ 37635 w 120000"/>
              <a:gd name="T41" fmla="*/ 57142 h 120000"/>
              <a:gd name="T42" fmla="*/ 36256 w 120000"/>
              <a:gd name="T43" fmla="*/ 59901 h 120000"/>
              <a:gd name="T44" fmla="*/ 59901 w 120000"/>
              <a:gd name="T45" fmla="*/ 83546 h 120000"/>
              <a:gd name="T46" fmla="*/ 83546 w 120000"/>
              <a:gd name="T47" fmla="*/ 59901 h 120000"/>
              <a:gd name="T48" fmla="*/ 82167 w 120000"/>
              <a:gd name="T49" fmla="*/ 57142 h 120000"/>
              <a:gd name="T50" fmla="*/ 82167 w 120000"/>
              <a:gd name="T51" fmla="*/ 57142 h 120000"/>
              <a:gd name="T52" fmla="*/ 82167 w 120000"/>
              <a:gd name="T53" fmla="*/ 55763 h 120000"/>
              <a:gd name="T54" fmla="*/ 82167 w 120000"/>
              <a:gd name="T55" fmla="*/ 54384 h 120000"/>
              <a:gd name="T56" fmla="*/ 82167 w 120000"/>
              <a:gd name="T57" fmla="*/ 53004 h 120000"/>
              <a:gd name="T58" fmla="*/ 82167 w 120000"/>
              <a:gd name="T59" fmla="*/ 51428 h 120000"/>
              <a:gd name="T60" fmla="*/ 80788 w 120000"/>
              <a:gd name="T61" fmla="*/ 50049 h 120000"/>
              <a:gd name="T62" fmla="*/ 80788 w 120000"/>
              <a:gd name="T63" fmla="*/ 50049 h 120000"/>
              <a:gd name="T64" fmla="*/ 80788 w 120000"/>
              <a:gd name="T65" fmla="*/ 50049 h 120000"/>
              <a:gd name="T66" fmla="*/ 59901 w 120000"/>
              <a:gd name="T67" fmla="*/ 36256 h 120000"/>
              <a:gd name="T68" fmla="*/ 105812 w 120000"/>
              <a:gd name="T69" fmla="*/ 19507 h 120000"/>
              <a:gd name="T70" fmla="*/ 105812 w 120000"/>
              <a:gd name="T71" fmla="*/ 19507 h 120000"/>
              <a:gd name="T72" fmla="*/ 100295 w 120000"/>
              <a:gd name="T73" fmla="*/ 13990 h 120000"/>
              <a:gd name="T74" fmla="*/ 87684 w 120000"/>
              <a:gd name="T75" fmla="*/ 13990 h 120000"/>
              <a:gd name="T76" fmla="*/ 82167 w 120000"/>
              <a:gd name="T77" fmla="*/ 19507 h 120000"/>
              <a:gd name="T78" fmla="*/ 82167 w 120000"/>
              <a:gd name="T79" fmla="*/ 31921 h 120000"/>
              <a:gd name="T80" fmla="*/ 87684 w 120000"/>
              <a:gd name="T81" fmla="*/ 37635 h 120000"/>
              <a:gd name="T82" fmla="*/ 100295 w 120000"/>
              <a:gd name="T83" fmla="*/ 37635 h 120000"/>
              <a:gd name="T84" fmla="*/ 105812 w 120000"/>
              <a:gd name="T85" fmla="*/ 31921 h 120000"/>
              <a:gd name="T86" fmla="*/ 105812 w 120000"/>
              <a:gd name="T87" fmla="*/ 19507 h 120000"/>
              <a:gd name="T88" fmla="*/ 105812 w 120000"/>
              <a:gd name="T89" fmla="*/ 50049 h 120000"/>
              <a:gd name="T90" fmla="*/ 105812 w 120000"/>
              <a:gd name="T91" fmla="*/ 50049 h 120000"/>
              <a:gd name="T92" fmla="*/ 94778 w 120000"/>
              <a:gd name="T93" fmla="*/ 50049 h 120000"/>
              <a:gd name="T94" fmla="*/ 96157 w 120000"/>
              <a:gd name="T95" fmla="*/ 59901 h 120000"/>
              <a:gd name="T96" fmla="*/ 59901 w 120000"/>
              <a:gd name="T97" fmla="*/ 96157 h 120000"/>
              <a:gd name="T98" fmla="*/ 23645 w 120000"/>
              <a:gd name="T99" fmla="*/ 59901 h 120000"/>
              <a:gd name="T100" fmla="*/ 25024 w 120000"/>
              <a:gd name="T101" fmla="*/ 50049 h 120000"/>
              <a:gd name="T102" fmla="*/ 13990 w 120000"/>
              <a:gd name="T103" fmla="*/ 50049 h 120000"/>
              <a:gd name="T104" fmla="*/ 13990 w 120000"/>
              <a:gd name="T105" fmla="*/ 100295 h 120000"/>
              <a:gd name="T106" fmla="*/ 19507 w 120000"/>
              <a:gd name="T107" fmla="*/ 105812 h 120000"/>
              <a:gd name="T108" fmla="*/ 100295 w 120000"/>
              <a:gd name="T109" fmla="*/ 105812 h 120000"/>
              <a:gd name="T110" fmla="*/ 105812 w 120000"/>
              <a:gd name="T111" fmla="*/ 100295 h 120000"/>
              <a:gd name="T112" fmla="*/ 105812 w 120000"/>
              <a:gd name="T113" fmla="*/ 50049 h 120000"/>
              <a:gd name="T114" fmla="*/ 0 w 120000"/>
              <a:gd name="T115" fmla="*/ 0 h 120000"/>
              <a:gd name="T116" fmla="*/ 120000 w 120000"/>
              <a:gd name="T11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T114" t="T115" r="T116" b="T117"/>
            <a:pathLst>
              <a:path w="120000" h="120000" extrusionOk="0">
                <a:moveTo>
                  <a:pt x="104433" y="119802"/>
                </a:moveTo>
                <a:lnTo>
                  <a:pt x="104433" y="119802"/>
                </a:lnTo>
                <a:cubicBezTo>
                  <a:pt x="15369" y="119802"/>
                  <a:pt x="15369" y="119802"/>
                  <a:pt x="15369" y="119802"/>
                </a:cubicBezTo>
                <a:cubicBezTo>
                  <a:pt x="7093" y="119802"/>
                  <a:pt x="0" y="112709"/>
                  <a:pt x="0" y="104433"/>
                </a:cubicBezTo>
                <a:cubicBezTo>
                  <a:pt x="0" y="15369"/>
                  <a:pt x="0" y="15369"/>
                  <a:pt x="0" y="15369"/>
                </a:cubicBezTo>
                <a:cubicBezTo>
                  <a:pt x="0" y="6896"/>
                  <a:pt x="7093" y="0"/>
                  <a:pt x="15369" y="0"/>
                </a:cubicBezTo>
                <a:cubicBezTo>
                  <a:pt x="104433" y="0"/>
                  <a:pt x="104433" y="0"/>
                  <a:pt x="104433" y="0"/>
                </a:cubicBezTo>
                <a:cubicBezTo>
                  <a:pt x="112906" y="0"/>
                  <a:pt x="119802" y="6896"/>
                  <a:pt x="119802" y="15369"/>
                </a:cubicBezTo>
                <a:cubicBezTo>
                  <a:pt x="119802" y="104433"/>
                  <a:pt x="119802" y="104433"/>
                  <a:pt x="119802" y="104433"/>
                </a:cubicBezTo>
                <a:cubicBezTo>
                  <a:pt x="119802" y="112709"/>
                  <a:pt x="112906" y="119802"/>
                  <a:pt x="104433" y="119802"/>
                </a:cubicBezTo>
                <a:close/>
                <a:moveTo>
                  <a:pt x="59901" y="36256"/>
                </a:moveTo>
                <a:lnTo>
                  <a:pt x="59901" y="36256"/>
                </a:lnTo>
                <a:cubicBezTo>
                  <a:pt x="50049" y="36256"/>
                  <a:pt x="43152" y="41773"/>
                  <a:pt x="39014" y="50049"/>
                </a:cubicBezTo>
                <a:cubicBezTo>
                  <a:pt x="39014" y="51428"/>
                  <a:pt x="39014" y="51428"/>
                  <a:pt x="37635" y="51428"/>
                </a:cubicBezTo>
                <a:lnTo>
                  <a:pt x="37635" y="53004"/>
                </a:lnTo>
                <a:lnTo>
                  <a:pt x="37635" y="54384"/>
                </a:lnTo>
                <a:cubicBezTo>
                  <a:pt x="37635" y="54384"/>
                  <a:pt x="37635" y="54384"/>
                  <a:pt x="37635" y="55763"/>
                </a:cubicBezTo>
                <a:cubicBezTo>
                  <a:pt x="37635" y="55763"/>
                  <a:pt x="37635" y="55763"/>
                  <a:pt x="37635" y="57142"/>
                </a:cubicBezTo>
                <a:cubicBezTo>
                  <a:pt x="37635" y="58522"/>
                  <a:pt x="36256" y="58522"/>
                  <a:pt x="36256" y="59901"/>
                </a:cubicBezTo>
                <a:cubicBezTo>
                  <a:pt x="36256" y="72315"/>
                  <a:pt x="47290" y="83546"/>
                  <a:pt x="59901" y="83546"/>
                </a:cubicBezTo>
                <a:cubicBezTo>
                  <a:pt x="72512" y="83546"/>
                  <a:pt x="83546" y="72315"/>
                  <a:pt x="83546" y="59901"/>
                </a:cubicBezTo>
                <a:cubicBezTo>
                  <a:pt x="83546" y="58522"/>
                  <a:pt x="82167" y="58522"/>
                  <a:pt x="82167" y="57142"/>
                </a:cubicBezTo>
                <a:cubicBezTo>
                  <a:pt x="82167" y="55763"/>
                  <a:pt x="82167" y="55763"/>
                  <a:pt x="82167" y="55763"/>
                </a:cubicBezTo>
                <a:cubicBezTo>
                  <a:pt x="82167" y="54384"/>
                  <a:pt x="82167" y="54384"/>
                  <a:pt x="82167" y="54384"/>
                </a:cubicBezTo>
                <a:lnTo>
                  <a:pt x="82167" y="53004"/>
                </a:lnTo>
                <a:lnTo>
                  <a:pt x="82167" y="51428"/>
                </a:lnTo>
                <a:cubicBezTo>
                  <a:pt x="80788" y="51428"/>
                  <a:pt x="80788" y="51428"/>
                  <a:pt x="80788" y="50049"/>
                </a:cubicBezTo>
                <a:cubicBezTo>
                  <a:pt x="76650" y="41773"/>
                  <a:pt x="69753" y="36256"/>
                  <a:pt x="59901" y="36256"/>
                </a:cubicBezTo>
                <a:close/>
                <a:moveTo>
                  <a:pt x="105812" y="19507"/>
                </a:moveTo>
                <a:lnTo>
                  <a:pt x="105812" y="19507"/>
                </a:lnTo>
                <a:cubicBezTo>
                  <a:pt x="105812" y="16748"/>
                  <a:pt x="103054" y="13990"/>
                  <a:pt x="100295" y="13990"/>
                </a:cubicBezTo>
                <a:cubicBezTo>
                  <a:pt x="87684" y="13990"/>
                  <a:pt x="87684" y="13990"/>
                  <a:pt x="87684" y="13990"/>
                </a:cubicBezTo>
                <a:cubicBezTo>
                  <a:pt x="84926" y="13990"/>
                  <a:pt x="82167" y="16748"/>
                  <a:pt x="82167" y="19507"/>
                </a:cubicBezTo>
                <a:cubicBezTo>
                  <a:pt x="82167" y="31921"/>
                  <a:pt x="82167" y="31921"/>
                  <a:pt x="82167" y="31921"/>
                </a:cubicBezTo>
                <a:cubicBezTo>
                  <a:pt x="82167" y="34876"/>
                  <a:pt x="84926" y="37635"/>
                  <a:pt x="87684" y="37635"/>
                </a:cubicBezTo>
                <a:cubicBezTo>
                  <a:pt x="100295" y="37635"/>
                  <a:pt x="100295" y="37635"/>
                  <a:pt x="100295" y="37635"/>
                </a:cubicBezTo>
                <a:cubicBezTo>
                  <a:pt x="103054" y="37635"/>
                  <a:pt x="105812" y="34876"/>
                  <a:pt x="105812" y="31921"/>
                </a:cubicBezTo>
                <a:lnTo>
                  <a:pt x="105812" y="19507"/>
                </a:lnTo>
                <a:close/>
                <a:moveTo>
                  <a:pt x="105812" y="50049"/>
                </a:moveTo>
                <a:lnTo>
                  <a:pt x="105812" y="50049"/>
                </a:lnTo>
                <a:cubicBezTo>
                  <a:pt x="94778" y="50049"/>
                  <a:pt x="94778" y="50049"/>
                  <a:pt x="94778" y="50049"/>
                </a:cubicBezTo>
                <a:cubicBezTo>
                  <a:pt x="96157" y="53004"/>
                  <a:pt x="96157" y="57142"/>
                  <a:pt x="96157" y="59901"/>
                </a:cubicBezTo>
                <a:cubicBezTo>
                  <a:pt x="96157" y="79408"/>
                  <a:pt x="79408" y="96157"/>
                  <a:pt x="59901" y="96157"/>
                </a:cubicBezTo>
                <a:cubicBezTo>
                  <a:pt x="40394" y="96157"/>
                  <a:pt x="23645" y="79408"/>
                  <a:pt x="23645" y="59901"/>
                </a:cubicBezTo>
                <a:cubicBezTo>
                  <a:pt x="23645" y="57142"/>
                  <a:pt x="23645" y="53004"/>
                  <a:pt x="25024" y="50049"/>
                </a:cubicBezTo>
                <a:cubicBezTo>
                  <a:pt x="13990" y="50049"/>
                  <a:pt x="13990" y="50049"/>
                  <a:pt x="13990" y="50049"/>
                </a:cubicBezTo>
                <a:cubicBezTo>
                  <a:pt x="13990" y="100295"/>
                  <a:pt x="13990" y="100295"/>
                  <a:pt x="13990" y="100295"/>
                </a:cubicBezTo>
                <a:cubicBezTo>
                  <a:pt x="13990" y="103054"/>
                  <a:pt x="16748" y="105812"/>
                  <a:pt x="19507" y="105812"/>
                </a:cubicBezTo>
                <a:cubicBezTo>
                  <a:pt x="100295" y="105812"/>
                  <a:pt x="100295" y="105812"/>
                  <a:pt x="100295" y="105812"/>
                </a:cubicBezTo>
                <a:cubicBezTo>
                  <a:pt x="103054" y="105812"/>
                  <a:pt x="105812" y="103054"/>
                  <a:pt x="105812" y="100295"/>
                </a:cubicBezTo>
                <a:lnTo>
                  <a:pt x="105812" y="5004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48135" name="Shape 5020"/>
          <p:cNvSpPr>
            <a:spLocks/>
          </p:cNvSpPr>
          <p:nvPr/>
        </p:nvSpPr>
        <p:spPr bwMode="auto">
          <a:xfrm>
            <a:off x="1374775" y="4870450"/>
            <a:ext cx="238125" cy="195263"/>
          </a:xfrm>
          <a:custGeom>
            <a:avLst/>
            <a:gdLst>
              <a:gd name="T0" fmla="*/ 81727 w 120000"/>
              <a:gd name="T1" fmla="*/ 0 h 120000"/>
              <a:gd name="T2" fmla="*/ 81727 w 120000"/>
              <a:gd name="T3" fmla="*/ 0 h 120000"/>
              <a:gd name="T4" fmla="*/ 101461 w 120000"/>
              <a:gd name="T5" fmla="*/ 10403 h 120000"/>
              <a:gd name="T6" fmla="*/ 114019 w 120000"/>
              <a:gd name="T7" fmla="*/ 5322 h 120000"/>
              <a:gd name="T8" fmla="*/ 117009 w 120000"/>
              <a:gd name="T9" fmla="*/ 3629 h 120000"/>
              <a:gd name="T10" fmla="*/ 108438 w 120000"/>
              <a:gd name="T11" fmla="*/ 17177 h 120000"/>
              <a:gd name="T12" fmla="*/ 105647 w 120000"/>
              <a:gd name="T13" fmla="*/ 18870 h 120000"/>
              <a:gd name="T14" fmla="*/ 105647 w 120000"/>
              <a:gd name="T15" fmla="*/ 18870 h 120000"/>
              <a:gd name="T16" fmla="*/ 119800 w 120000"/>
              <a:gd name="T17" fmla="*/ 15483 h 120000"/>
              <a:gd name="T18" fmla="*/ 119800 w 120000"/>
              <a:gd name="T19" fmla="*/ 15483 h 120000"/>
              <a:gd name="T20" fmla="*/ 111229 w 120000"/>
              <a:gd name="T21" fmla="*/ 25645 h 120000"/>
              <a:gd name="T22" fmla="*/ 108438 w 120000"/>
              <a:gd name="T23" fmla="*/ 30967 h 120000"/>
              <a:gd name="T24" fmla="*/ 107043 w 120000"/>
              <a:gd name="T25" fmla="*/ 49596 h 120000"/>
              <a:gd name="T26" fmla="*/ 59202 w 120000"/>
              <a:gd name="T27" fmla="*/ 116370 h 120000"/>
              <a:gd name="T28" fmla="*/ 23920 w 120000"/>
              <a:gd name="T29" fmla="*/ 118064 h 120000"/>
              <a:gd name="T30" fmla="*/ 8372 w 120000"/>
              <a:gd name="T31" fmla="*/ 111290 h 120000"/>
              <a:gd name="T32" fmla="*/ 2790 w 120000"/>
              <a:gd name="T33" fmla="*/ 107903 h 120000"/>
              <a:gd name="T34" fmla="*/ 0 w 120000"/>
              <a:gd name="T35" fmla="*/ 106209 h 120000"/>
              <a:gd name="T36" fmla="*/ 8372 w 120000"/>
              <a:gd name="T37" fmla="*/ 106209 h 120000"/>
              <a:gd name="T38" fmla="*/ 15548 w 120000"/>
              <a:gd name="T39" fmla="*/ 104516 h 120000"/>
              <a:gd name="T40" fmla="*/ 29501 w 120000"/>
              <a:gd name="T41" fmla="*/ 99193 h 120000"/>
              <a:gd name="T42" fmla="*/ 36677 w 120000"/>
              <a:gd name="T43" fmla="*/ 92419 h 120000"/>
              <a:gd name="T44" fmla="*/ 29501 w 120000"/>
              <a:gd name="T45" fmla="*/ 92419 h 120000"/>
              <a:gd name="T46" fmla="*/ 14152 w 120000"/>
              <a:gd name="T47" fmla="*/ 71854 h 120000"/>
              <a:gd name="T48" fmla="*/ 23920 w 120000"/>
              <a:gd name="T49" fmla="*/ 71854 h 120000"/>
              <a:gd name="T50" fmla="*/ 16943 w 120000"/>
              <a:gd name="T51" fmla="*/ 68467 h 120000"/>
              <a:gd name="T52" fmla="*/ 4186 w 120000"/>
              <a:gd name="T53" fmla="*/ 42822 h 120000"/>
              <a:gd name="T54" fmla="*/ 6976 w 120000"/>
              <a:gd name="T55" fmla="*/ 44516 h 120000"/>
              <a:gd name="T56" fmla="*/ 12757 w 120000"/>
              <a:gd name="T57" fmla="*/ 46209 h 120000"/>
              <a:gd name="T58" fmla="*/ 15548 w 120000"/>
              <a:gd name="T59" fmla="*/ 46209 h 120000"/>
              <a:gd name="T60" fmla="*/ 15548 w 120000"/>
              <a:gd name="T61" fmla="*/ 46209 h 120000"/>
              <a:gd name="T62" fmla="*/ 11362 w 120000"/>
              <a:gd name="T63" fmla="*/ 41129 h 120000"/>
              <a:gd name="T64" fmla="*/ 5581 w 120000"/>
              <a:gd name="T65" fmla="*/ 13790 h 120000"/>
              <a:gd name="T66" fmla="*/ 8372 w 120000"/>
              <a:gd name="T67" fmla="*/ 7016 h 120000"/>
              <a:gd name="T68" fmla="*/ 8372 w 120000"/>
              <a:gd name="T69" fmla="*/ 7016 h 120000"/>
              <a:gd name="T70" fmla="*/ 11362 w 120000"/>
              <a:gd name="T71" fmla="*/ 8709 h 120000"/>
              <a:gd name="T72" fmla="*/ 18338 w 120000"/>
              <a:gd name="T73" fmla="*/ 17177 h 120000"/>
              <a:gd name="T74" fmla="*/ 47840 w 120000"/>
              <a:gd name="T75" fmla="*/ 36048 h 120000"/>
              <a:gd name="T76" fmla="*/ 59202 w 120000"/>
              <a:gd name="T77" fmla="*/ 37741 h 120000"/>
              <a:gd name="T78" fmla="*/ 59202 w 120000"/>
              <a:gd name="T79" fmla="*/ 23951 h 120000"/>
              <a:gd name="T80" fmla="*/ 73355 w 120000"/>
              <a:gd name="T81" fmla="*/ 3629 h 120000"/>
              <a:gd name="T82" fmla="*/ 78936 w 120000"/>
              <a:gd name="T83" fmla="*/ 1935 h 120000"/>
              <a:gd name="T84" fmla="*/ 81727 w 120000"/>
              <a:gd name="T85" fmla="*/ 0 h 120000"/>
              <a:gd name="T86" fmla="*/ 0 w 120000"/>
              <a:gd name="T87" fmla="*/ 0 h 120000"/>
              <a:gd name="T88" fmla="*/ 120000 w 120000"/>
              <a:gd name="T8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T86" t="T87" r="T88" b="T89"/>
            <a:pathLst>
              <a:path w="120000" h="120000" extrusionOk="0">
                <a:moveTo>
                  <a:pt x="81727" y="0"/>
                </a:moveTo>
                <a:lnTo>
                  <a:pt x="81727" y="0"/>
                </a:lnTo>
                <a:cubicBezTo>
                  <a:pt x="91495" y="0"/>
                  <a:pt x="95880" y="5322"/>
                  <a:pt x="101461" y="10403"/>
                </a:cubicBezTo>
                <a:cubicBezTo>
                  <a:pt x="105647" y="10403"/>
                  <a:pt x="111229" y="7016"/>
                  <a:pt x="114019" y="5322"/>
                </a:cubicBezTo>
                <a:cubicBezTo>
                  <a:pt x="115614" y="3629"/>
                  <a:pt x="115614" y="3629"/>
                  <a:pt x="117009" y="3629"/>
                </a:cubicBezTo>
                <a:cubicBezTo>
                  <a:pt x="115614" y="8709"/>
                  <a:pt x="112624" y="13790"/>
                  <a:pt x="108438" y="17177"/>
                </a:cubicBezTo>
                <a:cubicBezTo>
                  <a:pt x="108438" y="17177"/>
                  <a:pt x="107043" y="18870"/>
                  <a:pt x="105647" y="18870"/>
                </a:cubicBezTo>
                <a:cubicBezTo>
                  <a:pt x="111229" y="18870"/>
                  <a:pt x="115614" y="15483"/>
                  <a:pt x="119800" y="15483"/>
                </a:cubicBezTo>
                <a:cubicBezTo>
                  <a:pt x="118405" y="18870"/>
                  <a:pt x="115614" y="23951"/>
                  <a:pt x="111229" y="25645"/>
                </a:cubicBezTo>
                <a:cubicBezTo>
                  <a:pt x="109833" y="27338"/>
                  <a:pt x="109833" y="29274"/>
                  <a:pt x="108438" y="30967"/>
                </a:cubicBezTo>
                <a:cubicBezTo>
                  <a:pt x="108438" y="37741"/>
                  <a:pt x="108438" y="42822"/>
                  <a:pt x="107043" y="49596"/>
                </a:cubicBezTo>
                <a:cubicBezTo>
                  <a:pt x="100066" y="82258"/>
                  <a:pt x="84518" y="106209"/>
                  <a:pt x="59202" y="116370"/>
                </a:cubicBezTo>
                <a:cubicBezTo>
                  <a:pt x="49235" y="119758"/>
                  <a:pt x="33887" y="119758"/>
                  <a:pt x="23920" y="118064"/>
                </a:cubicBezTo>
                <a:cubicBezTo>
                  <a:pt x="18338" y="116370"/>
                  <a:pt x="14152" y="114677"/>
                  <a:pt x="8372" y="111290"/>
                </a:cubicBezTo>
                <a:cubicBezTo>
                  <a:pt x="6976" y="109596"/>
                  <a:pt x="4186" y="109596"/>
                  <a:pt x="2790" y="107903"/>
                </a:cubicBezTo>
                <a:cubicBezTo>
                  <a:pt x="1395" y="106209"/>
                  <a:pt x="1395" y="106209"/>
                  <a:pt x="0" y="106209"/>
                </a:cubicBezTo>
                <a:cubicBezTo>
                  <a:pt x="2790" y="106209"/>
                  <a:pt x="5581" y="106209"/>
                  <a:pt x="8372" y="106209"/>
                </a:cubicBezTo>
                <a:cubicBezTo>
                  <a:pt x="9966" y="106209"/>
                  <a:pt x="12757" y="106209"/>
                  <a:pt x="15548" y="104516"/>
                </a:cubicBezTo>
                <a:cubicBezTo>
                  <a:pt x="21129" y="102580"/>
                  <a:pt x="25315" y="100887"/>
                  <a:pt x="29501" y="99193"/>
                </a:cubicBezTo>
                <a:cubicBezTo>
                  <a:pt x="32491" y="97500"/>
                  <a:pt x="35282" y="95806"/>
                  <a:pt x="36677" y="92419"/>
                </a:cubicBezTo>
                <a:cubicBezTo>
                  <a:pt x="33887" y="92419"/>
                  <a:pt x="31096" y="92419"/>
                  <a:pt x="29501" y="92419"/>
                </a:cubicBezTo>
                <a:cubicBezTo>
                  <a:pt x="21129" y="89032"/>
                  <a:pt x="16943" y="82258"/>
                  <a:pt x="14152" y="71854"/>
                </a:cubicBezTo>
                <a:cubicBezTo>
                  <a:pt x="15548" y="73548"/>
                  <a:pt x="22524" y="73548"/>
                  <a:pt x="23920" y="71854"/>
                </a:cubicBezTo>
                <a:cubicBezTo>
                  <a:pt x="21129" y="71854"/>
                  <a:pt x="18338" y="70161"/>
                  <a:pt x="16943" y="68467"/>
                </a:cubicBezTo>
                <a:cubicBezTo>
                  <a:pt x="9966" y="63387"/>
                  <a:pt x="4186" y="54919"/>
                  <a:pt x="4186" y="42822"/>
                </a:cubicBezTo>
                <a:cubicBezTo>
                  <a:pt x="5581" y="42822"/>
                  <a:pt x="6976" y="42822"/>
                  <a:pt x="6976" y="44516"/>
                </a:cubicBezTo>
                <a:cubicBezTo>
                  <a:pt x="8372" y="44516"/>
                  <a:pt x="9966" y="44516"/>
                  <a:pt x="12757" y="46209"/>
                </a:cubicBezTo>
                <a:lnTo>
                  <a:pt x="15548" y="46209"/>
                </a:lnTo>
                <a:cubicBezTo>
                  <a:pt x="14152" y="44516"/>
                  <a:pt x="12757" y="42822"/>
                  <a:pt x="11362" y="41129"/>
                </a:cubicBezTo>
                <a:cubicBezTo>
                  <a:pt x="6976" y="34354"/>
                  <a:pt x="2790" y="25645"/>
                  <a:pt x="5581" y="13790"/>
                </a:cubicBezTo>
                <a:cubicBezTo>
                  <a:pt x="5581" y="10403"/>
                  <a:pt x="6976" y="8709"/>
                  <a:pt x="8372" y="7016"/>
                </a:cubicBezTo>
                <a:cubicBezTo>
                  <a:pt x="8372" y="7016"/>
                  <a:pt x="9966" y="8709"/>
                  <a:pt x="11362" y="8709"/>
                </a:cubicBezTo>
                <a:cubicBezTo>
                  <a:pt x="12757" y="12096"/>
                  <a:pt x="15548" y="15483"/>
                  <a:pt x="18338" y="17177"/>
                </a:cubicBezTo>
                <a:cubicBezTo>
                  <a:pt x="26710" y="25645"/>
                  <a:pt x="35282" y="30967"/>
                  <a:pt x="47840" y="36048"/>
                </a:cubicBezTo>
                <a:cubicBezTo>
                  <a:pt x="52026" y="36048"/>
                  <a:pt x="55016" y="37741"/>
                  <a:pt x="59202" y="37741"/>
                </a:cubicBezTo>
                <a:cubicBezTo>
                  <a:pt x="57807" y="32661"/>
                  <a:pt x="57807" y="27338"/>
                  <a:pt x="59202" y="23951"/>
                </a:cubicBezTo>
                <a:cubicBezTo>
                  <a:pt x="61993" y="13790"/>
                  <a:pt x="66179" y="7016"/>
                  <a:pt x="73355" y="3629"/>
                </a:cubicBezTo>
                <a:cubicBezTo>
                  <a:pt x="74750" y="1935"/>
                  <a:pt x="77541" y="1935"/>
                  <a:pt x="78936" y="1935"/>
                </a:cubicBezTo>
                <a:cubicBezTo>
                  <a:pt x="80332" y="1935"/>
                  <a:pt x="80332" y="0"/>
                  <a:pt x="8172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48136" name="Shape 5030"/>
          <p:cNvSpPr>
            <a:spLocks/>
          </p:cNvSpPr>
          <p:nvPr/>
        </p:nvSpPr>
        <p:spPr bwMode="auto">
          <a:xfrm>
            <a:off x="1352550" y="4494213"/>
            <a:ext cx="284163" cy="195262"/>
          </a:xfrm>
          <a:custGeom>
            <a:avLst/>
            <a:gdLst>
              <a:gd name="T0" fmla="*/ 101630 w 120000"/>
              <a:gd name="T1" fmla="*/ 0 h 120000"/>
              <a:gd name="T2" fmla="*/ 101630 w 120000"/>
              <a:gd name="T3" fmla="*/ 0 h 120000"/>
              <a:gd name="T4" fmla="*/ 62096 w 120000"/>
              <a:gd name="T5" fmla="*/ 0 h 120000"/>
              <a:gd name="T6" fmla="*/ 21164 w 120000"/>
              <a:gd name="T7" fmla="*/ 0 h 120000"/>
              <a:gd name="T8" fmla="*/ 0 w 120000"/>
              <a:gd name="T9" fmla="*/ 24817 h 120000"/>
              <a:gd name="T10" fmla="*/ 0 w 120000"/>
              <a:gd name="T11" fmla="*/ 96934 h 120000"/>
              <a:gd name="T12" fmla="*/ 21164 w 120000"/>
              <a:gd name="T13" fmla="*/ 119708 h 120000"/>
              <a:gd name="T14" fmla="*/ 63494 w 120000"/>
              <a:gd name="T15" fmla="*/ 119708 h 120000"/>
              <a:gd name="T16" fmla="*/ 101630 w 120000"/>
              <a:gd name="T17" fmla="*/ 119708 h 120000"/>
              <a:gd name="T18" fmla="*/ 119800 w 120000"/>
              <a:gd name="T19" fmla="*/ 96934 h 120000"/>
              <a:gd name="T20" fmla="*/ 119800 w 120000"/>
              <a:gd name="T21" fmla="*/ 24817 h 120000"/>
              <a:gd name="T22" fmla="*/ 101630 w 120000"/>
              <a:gd name="T23" fmla="*/ 0 h 120000"/>
              <a:gd name="T24" fmla="*/ 52113 w 120000"/>
              <a:gd name="T25" fmla="*/ 88759 h 120000"/>
              <a:gd name="T26" fmla="*/ 52113 w 120000"/>
              <a:gd name="T27" fmla="*/ 88759 h 120000"/>
              <a:gd name="T28" fmla="*/ 52113 w 120000"/>
              <a:gd name="T29" fmla="*/ 32992 h 120000"/>
              <a:gd name="T30" fmla="*/ 77670 w 120000"/>
              <a:gd name="T31" fmla="*/ 59854 h 120000"/>
              <a:gd name="T32" fmla="*/ 52113 w 120000"/>
              <a:gd name="T33" fmla="*/ 88759 h 120000"/>
              <a:gd name="T34" fmla="*/ 0 w 120000"/>
              <a:gd name="T35" fmla="*/ 0 h 120000"/>
              <a:gd name="T36" fmla="*/ 120000 w 120000"/>
              <a:gd name="T3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T34" t="T35" r="T36" b="T37"/>
            <a:pathLst>
              <a:path w="120000" h="120000" extrusionOk="0">
                <a:moveTo>
                  <a:pt x="101630" y="0"/>
                </a:moveTo>
                <a:lnTo>
                  <a:pt x="101630" y="0"/>
                </a:lnTo>
                <a:cubicBezTo>
                  <a:pt x="62096" y="0"/>
                  <a:pt x="62096" y="0"/>
                  <a:pt x="62096" y="0"/>
                </a:cubicBezTo>
                <a:cubicBezTo>
                  <a:pt x="21164" y="0"/>
                  <a:pt x="21164" y="0"/>
                  <a:pt x="21164" y="0"/>
                </a:cubicBezTo>
                <a:cubicBezTo>
                  <a:pt x="11181" y="0"/>
                  <a:pt x="0" y="10218"/>
                  <a:pt x="0" y="24817"/>
                </a:cubicBezTo>
                <a:cubicBezTo>
                  <a:pt x="0" y="96934"/>
                  <a:pt x="0" y="96934"/>
                  <a:pt x="0" y="96934"/>
                </a:cubicBezTo>
                <a:cubicBezTo>
                  <a:pt x="0" y="111240"/>
                  <a:pt x="11181" y="119708"/>
                  <a:pt x="21164" y="119708"/>
                </a:cubicBezTo>
                <a:cubicBezTo>
                  <a:pt x="63494" y="119708"/>
                  <a:pt x="63494" y="119708"/>
                  <a:pt x="63494" y="119708"/>
                </a:cubicBezTo>
                <a:cubicBezTo>
                  <a:pt x="101630" y="119708"/>
                  <a:pt x="101630" y="119708"/>
                  <a:pt x="101630" y="119708"/>
                </a:cubicBezTo>
                <a:cubicBezTo>
                  <a:pt x="111414" y="119708"/>
                  <a:pt x="119800" y="111240"/>
                  <a:pt x="119800" y="96934"/>
                </a:cubicBezTo>
                <a:cubicBezTo>
                  <a:pt x="119800" y="24817"/>
                  <a:pt x="119800" y="24817"/>
                  <a:pt x="119800" y="24817"/>
                </a:cubicBezTo>
                <a:cubicBezTo>
                  <a:pt x="119800" y="10218"/>
                  <a:pt x="111414" y="0"/>
                  <a:pt x="101630" y="0"/>
                </a:cubicBezTo>
                <a:close/>
                <a:moveTo>
                  <a:pt x="52113" y="88759"/>
                </a:moveTo>
                <a:lnTo>
                  <a:pt x="52113" y="88759"/>
                </a:lnTo>
                <a:cubicBezTo>
                  <a:pt x="52113" y="32992"/>
                  <a:pt x="52113" y="32992"/>
                  <a:pt x="52113" y="32992"/>
                </a:cubicBezTo>
                <a:cubicBezTo>
                  <a:pt x="77670" y="59854"/>
                  <a:pt x="77670" y="59854"/>
                  <a:pt x="77670" y="59854"/>
                </a:cubicBezTo>
                <a:lnTo>
                  <a:pt x="52113" y="887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48137" name="TextBox 9"/>
          <p:cNvSpPr txBox="1">
            <a:spLocks noChangeArrowheads="1"/>
          </p:cNvSpPr>
          <p:nvPr/>
        </p:nvSpPr>
        <p:spPr bwMode="auto">
          <a:xfrm>
            <a:off x="1700213" y="4056063"/>
            <a:ext cx="15922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sz="1200">
                <a:solidFill>
                  <a:schemeClr val="bg1"/>
                </a:solidFill>
                <a:latin typeface="Montserrat" pitchFamily="2" charset="0"/>
              </a:rPr>
              <a:t>@Creavora</a:t>
            </a:r>
            <a:endParaRPr lang="id-ID" sz="1200">
              <a:solidFill>
                <a:schemeClr val="bg1"/>
              </a:solidFill>
              <a:latin typeface="Montserrat" pitchFamily="2" charset="0"/>
            </a:endParaRPr>
          </a:p>
        </p:txBody>
      </p:sp>
      <p:sp>
        <p:nvSpPr>
          <p:cNvPr id="48138" name="TextBox 10"/>
          <p:cNvSpPr txBox="1">
            <a:spLocks noChangeArrowheads="1"/>
          </p:cNvSpPr>
          <p:nvPr/>
        </p:nvSpPr>
        <p:spPr bwMode="auto">
          <a:xfrm>
            <a:off x="1700213" y="4452938"/>
            <a:ext cx="159226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sz="1200">
                <a:solidFill>
                  <a:schemeClr val="bg1"/>
                </a:solidFill>
                <a:latin typeface="Montserrat" pitchFamily="2" charset="0"/>
              </a:rPr>
              <a:t>@Creavora</a:t>
            </a:r>
            <a:endParaRPr lang="id-ID" sz="1200">
              <a:solidFill>
                <a:schemeClr val="bg1"/>
              </a:solidFill>
              <a:latin typeface="Montserrat" pitchFamily="2" charset="0"/>
            </a:endParaRPr>
          </a:p>
        </p:txBody>
      </p:sp>
      <p:sp>
        <p:nvSpPr>
          <p:cNvPr id="48139" name="TextBox 11"/>
          <p:cNvSpPr txBox="1">
            <a:spLocks noChangeArrowheads="1"/>
          </p:cNvSpPr>
          <p:nvPr/>
        </p:nvSpPr>
        <p:spPr bwMode="auto">
          <a:xfrm>
            <a:off x="1700213" y="4829175"/>
            <a:ext cx="1592262"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sz="1200">
                <a:solidFill>
                  <a:schemeClr val="bg1"/>
                </a:solidFill>
                <a:latin typeface="Montserrat" pitchFamily="2" charset="0"/>
              </a:rPr>
              <a:t>@Creavora</a:t>
            </a:r>
            <a:endParaRPr lang="id-ID" sz="1200">
              <a:solidFill>
                <a:schemeClr val="bg1"/>
              </a:solidFill>
              <a:latin typeface="Montserrat" pitchFamily="2" charset="0"/>
            </a:endParaRPr>
          </a:p>
        </p:txBody>
      </p:sp>
      <p:sp>
        <p:nvSpPr>
          <p:cNvPr id="48140" name="TextBox 12"/>
          <p:cNvSpPr txBox="1">
            <a:spLocks noChangeArrowheads="1"/>
          </p:cNvSpPr>
          <p:nvPr/>
        </p:nvSpPr>
        <p:spPr bwMode="auto">
          <a:xfrm>
            <a:off x="1374775" y="2971800"/>
            <a:ext cx="34210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eaLnBrk="1" hangingPunct="1"/>
            <a:r>
              <a:rPr lang="en-US" sz="1200">
                <a:solidFill>
                  <a:schemeClr val="bg1"/>
                </a:solidFill>
                <a:latin typeface="Lato" pitchFamily="34" charset="0"/>
                <a:ea typeface="Lato" pitchFamily="34" charset="0"/>
                <a:cs typeface="Lato" pitchFamily="34" charset="0"/>
              </a:rPr>
              <a:t>There are many variations of passages of Lorem Ipsum available, but the majority have suffered alteration in some form, by injected humour, or</a:t>
            </a:r>
            <a:endParaRPr lang="en-ID" sz="1200">
              <a:solidFill>
                <a:schemeClr val="bg1"/>
              </a:solidFill>
              <a:latin typeface="Lato" pitchFamily="34" charset="0"/>
              <a:ea typeface="Lato" pitchFamily="34" charset="0"/>
              <a:cs typeface="Lato" pitchFamily="34" charset="0"/>
            </a:endParaRPr>
          </a:p>
        </p:txBody>
      </p:sp>
      <p:sp>
        <p:nvSpPr>
          <p:cNvPr id="48141" name="TextBox 13"/>
          <p:cNvSpPr txBox="1">
            <a:spLocks noChangeArrowheads="1"/>
          </p:cNvSpPr>
          <p:nvPr/>
        </p:nvSpPr>
        <p:spPr bwMode="auto">
          <a:xfrm>
            <a:off x="1344613" y="1746250"/>
            <a:ext cx="4970462"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GB" sz="4400" b="1">
                <a:solidFill>
                  <a:schemeClr val="bg1"/>
                </a:solidFill>
                <a:latin typeface="Montserrat ExtraBold" pitchFamily="2" charset="0"/>
              </a:rPr>
              <a:t>GET IN TOUCH</a:t>
            </a:r>
            <a:endParaRPr lang="en-US" sz="4400" b="1">
              <a:solidFill>
                <a:schemeClr val="bg1"/>
              </a:solidFill>
              <a:latin typeface="Montserrat ExtraBold" pitchFamily="2" charset="0"/>
            </a:endParaRPr>
          </a:p>
        </p:txBody>
      </p:sp>
      <p:sp>
        <p:nvSpPr>
          <p:cNvPr id="48142" name="Picture Placeholder 2"/>
          <p:cNvSpPr>
            <a:spLocks noGrp="1" noChangeArrowheads="1" noTextEdit="1"/>
          </p:cNvSpPr>
          <p:nvPr>
            <p:ph type="pic" sz="quarter" idx="11"/>
          </p:nvPr>
        </p:nvSpPr>
        <p:spPr>
          <a:xfrm>
            <a:off x="0" y="0"/>
            <a:ext cx="12192000" cy="6858000"/>
          </a:xfrm>
        </p:spPr>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6858000"/>
          </a:xfrm>
          <a:prstGeom prst="rect">
            <a:avLst/>
          </a:prstGeom>
          <a:gradFill flip="none" rotWithShape="1">
            <a:gsLst>
              <a:gs pos="48000">
                <a:srgbClr val="014F4F">
                  <a:alpha val="35000"/>
                  <a:lumMod val="0"/>
                </a:srgbClr>
              </a:gs>
              <a:gs pos="100000">
                <a:srgbClr val="069B9D">
                  <a:alpha val="65000"/>
                  <a:lumMod val="80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p>
        </p:txBody>
      </p:sp>
      <p:sp>
        <p:nvSpPr>
          <p:cNvPr id="49157" name="TextBox 5"/>
          <p:cNvSpPr txBox="1">
            <a:spLocks noChangeArrowheads="1"/>
          </p:cNvSpPr>
          <p:nvPr/>
        </p:nvSpPr>
        <p:spPr bwMode="auto">
          <a:xfrm>
            <a:off x="1828800" y="2716213"/>
            <a:ext cx="853440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r>
              <a:rPr lang="en-GB" sz="8800" b="1">
                <a:solidFill>
                  <a:schemeClr val="bg1"/>
                </a:solidFill>
                <a:latin typeface="Montserrat ExtraBold" pitchFamily="2" charset="0"/>
              </a:rPr>
              <a:t>THANK YOU</a:t>
            </a:r>
            <a:endParaRPr lang="en-US" sz="8800" b="1">
              <a:solidFill>
                <a:schemeClr val="bg1"/>
              </a:solidFill>
              <a:latin typeface="Montserrat ExtraBold" pitchFamily="2" charset="0"/>
            </a:endParaRPr>
          </a:p>
        </p:txBody>
      </p:sp>
      <p:sp>
        <p:nvSpPr>
          <p:cNvPr id="7" name="TextBox 6"/>
          <p:cNvSpPr txBox="1"/>
          <p:nvPr/>
        </p:nvSpPr>
        <p:spPr>
          <a:xfrm>
            <a:off x="3935413" y="4162425"/>
            <a:ext cx="4321175" cy="369888"/>
          </a:xfrm>
          <a:prstGeom prst="rect">
            <a:avLst/>
          </a:prstGeom>
          <a:noFill/>
        </p:spPr>
        <p:txBody>
          <a:bodyPr>
            <a:spAutoFit/>
          </a:bodyPr>
          <a:lstStyle/>
          <a:p>
            <a:pPr algn="ctr" eaLnBrk="1" fontAlgn="auto" hangingPunct="1">
              <a:spcBef>
                <a:spcPts val="0"/>
              </a:spcBef>
              <a:spcAft>
                <a:spcPts val="0"/>
              </a:spcAft>
              <a:defRPr/>
            </a:pPr>
            <a:r>
              <a:rPr lang="en-GB" spc="300" dirty="0">
                <a:solidFill>
                  <a:schemeClr val="bg1"/>
                </a:solidFill>
                <a:latin typeface="Montserrat Light" panose="00000400000000000000" pitchFamily="50" charset="0"/>
              </a:rPr>
              <a:t>Business Presentation</a:t>
            </a:r>
            <a:endParaRPr lang="en-US" spc="300" dirty="0">
              <a:solidFill>
                <a:schemeClr val="bg1"/>
              </a:solidFill>
              <a:latin typeface="Montserrat Light" panose="00000400000000000000" pitchFamily="50" charset="0"/>
            </a:endParaRPr>
          </a:p>
        </p:txBody>
      </p:sp>
      <p:sp>
        <p:nvSpPr>
          <p:cNvPr id="49159" name="TextBox 7"/>
          <p:cNvSpPr txBox="1">
            <a:spLocks noChangeArrowheads="1"/>
          </p:cNvSpPr>
          <p:nvPr/>
        </p:nvSpPr>
        <p:spPr bwMode="auto">
          <a:xfrm>
            <a:off x="555625" y="5813425"/>
            <a:ext cx="2079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defRPr>
                <a:solidFill>
                  <a:schemeClr val="tx1"/>
                </a:solidFill>
                <a:latin typeface="Calibri" pitchFamily="34" charset="0"/>
              </a:defRPr>
            </a:lvl6pPr>
            <a:lvl7pPr fontAlgn="base">
              <a:spcAft>
                <a:spcPct val="0"/>
              </a:spcAft>
              <a:defRPr>
                <a:solidFill>
                  <a:schemeClr val="tx1"/>
                </a:solidFill>
                <a:latin typeface="Calibri" pitchFamily="34" charset="0"/>
              </a:defRPr>
            </a:lvl7pPr>
            <a:lvl8pPr fontAlgn="base">
              <a:spcAft>
                <a:spcPct val="0"/>
              </a:spcAft>
              <a:defRPr>
                <a:solidFill>
                  <a:schemeClr val="tx1"/>
                </a:solidFill>
                <a:latin typeface="Calibri" pitchFamily="34" charset="0"/>
              </a:defRPr>
            </a:lvl8pPr>
            <a:lvl9pPr fontAlgn="base">
              <a:spcAft>
                <a:spcPct val="0"/>
              </a:spcAft>
              <a:defRPr>
                <a:solidFill>
                  <a:schemeClr val="tx1"/>
                </a:solidFill>
                <a:latin typeface="Calibri" pitchFamily="34" charset="0"/>
              </a:defRPr>
            </a:lvl9pPr>
          </a:lstStyle>
          <a:p>
            <a:pPr eaLnBrk="1" hangingPunct="1"/>
            <a:r>
              <a:rPr lang="en-US" altLang="en-US" sz="1200">
                <a:solidFill>
                  <a:schemeClr val="bg1"/>
                </a:solidFill>
                <a:latin typeface="Lato" pitchFamily="34" charset="0"/>
                <a:ea typeface="Lato" pitchFamily="34" charset="0"/>
                <a:cs typeface="Lato" pitchFamily="34" charset="0"/>
              </a:rPr>
              <a:t>Preseted by:</a:t>
            </a:r>
          </a:p>
        </p:txBody>
      </p:sp>
      <p:sp>
        <p:nvSpPr>
          <p:cNvPr id="49160" name="TextBox 8"/>
          <p:cNvSpPr txBox="1">
            <a:spLocks noChangeArrowheads="1"/>
          </p:cNvSpPr>
          <p:nvPr/>
        </p:nvSpPr>
        <p:spPr bwMode="auto">
          <a:xfrm>
            <a:off x="555625" y="6034088"/>
            <a:ext cx="2079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defRPr>
                <a:solidFill>
                  <a:schemeClr val="tx1"/>
                </a:solidFill>
                <a:latin typeface="Calibri" pitchFamily="34" charset="0"/>
              </a:defRPr>
            </a:lvl6pPr>
            <a:lvl7pPr fontAlgn="base">
              <a:spcAft>
                <a:spcPct val="0"/>
              </a:spcAft>
              <a:defRPr>
                <a:solidFill>
                  <a:schemeClr val="tx1"/>
                </a:solidFill>
                <a:latin typeface="Calibri" pitchFamily="34" charset="0"/>
              </a:defRPr>
            </a:lvl7pPr>
            <a:lvl8pPr fontAlgn="base">
              <a:spcAft>
                <a:spcPct val="0"/>
              </a:spcAft>
              <a:defRPr>
                <a:solidFill>
                  <a:schemeClr val="tx1"/>
                </a:solidFill>
                <a:latin typeface="Calibri" pitchFamily="34" charset="0"/>
              </a:defRPr>
            </a:lvl8pPr>
            <a:lvl9pPr fontAlgn="base">
              <a:spcAft>
                <a:spcPct val="0"/>
              </a:spcAft>
              <a:defRPr>
                <a:solidFill>
                  <a:schemeClr val="tx1"/>
                </a:solidFill>
                <a:latin typeface="Calibri" pitchFamily="34" charset="0"/>
              </a:defRPr>
            </a:lvl9pPr>
          </a:lstStyle>
          <a:p>
            <a:pPr eaLnBrk="1" hangingPunct="1"/>
            <a:r>
              <a:rPr lang="en-US" altLang="en-US" sz="1200" b="1">
                <a:solidFill>
                  <a:schemeClr val="bg1"/>
                </a:solidFill>
                <a:latin typeface="Montserrat Medium" pitchFamily="2" charset="0"/>
              </a:rPr>
              <a:t>Creavora</a:t>
            </a:r>
          </a:p>
        </p:txBody>
      </p:sp>
      <p:cxnSp>
        <p:nvCxnSpPr>
          <p:cNvPr id="10" name="Straight Connector 9"/>
          <p:cNvCxnSpPr>
            <a:cxnSpLocks/>
          </p:cNvCxnSpPr>
          <p:nvPr/>
        </p:nvCxnSpPr>
        <p:spPr>
          <a:xfrm>
            <a:off x="1828800" y="6227763"/>
            <a:ext cx="8534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9162" name="Picture Placeholder 2"/>
          <p:cNvSpPr>
            <a:spLocks noGrp="1" noChangeArrowheads="1" noTextEdit="1"/>
          </p:cNvSpPr>
          <p:nvPr>
            <p:ph type="pic" sz="quarter" idx="11"/>
          </p:nvPr>
        </p:nvSpPr>
        <p:spPr>
          <a:xfrm>
            <a:off x="0" y="0"/>
            <a:ext cx="12192000" cy="6858000"/>
          </a:xfrm>
        </p:spPr>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056"/>
          <p:cNvSpPr/>
          <p:nvPr/>
        </p:nvSpPr>
        <p:spPr>
          <a:xfrm>
            <a:off x="8126413" y="2211388"/>
            <a:ext cx="244475" cy="195262"/>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3" name="Shape 5057"/>
          <p:cNvSpPr/>
          <p:nvPr/>
        </p:nvSpPr>
        <p:spPr>
          <a:xfrm>
            <a:off x="3814763" y="2201863"/>
            <a:ext cx="136525" cy="219075"/>
          </a:xfrm>
          <a:custGeom>
            <a:avLst/>
            <a:gdLst/>
            <a:ahLst/>
            <a:cxnLst/>
            <a:rect l="0" t="0" r="0" b="0"/>
            <a:pathLst>
              <a:path w="120000" h="120000" extrusionOk="0">
                <a:moveTo>
                  <a:pt x="60240" y="0"/>
                </a:moveTo>
                <a:lnTo>
                  <a:pt x="60240" y="0"/>
                </a:lnTo>
                <a:cubicBezTo>
                  <a:pt x="25542" y="0"/>
                  <a:pt x="0" y="16200"/>
                  <a:pt x="0" y="37500"/>
                </a:cubicBezTo>
                <a:cubicBezTo>
                  <a:pt x="0" y="72000"/>
                  <a:pt x="60240" y="119700"/>
                  <a:pt x="60240" y="119700"/>
                </a:cubicBezTo>
                <a:cubicBezTo>
                  <a:pt x="60240" y="119700"/>
                  <a:pt x="119518" y="72000"/>
                  <a:pt x="119518" y="37500"/>
                </a:cubicBezTo>
                <a:cubicBezTo>
                  <a:pt x="119518" y="16200"/>
                  <a:pt x="93975" y="0"/>
                  <a:pt x="60240" y="0"/>
                </a:cubicBezTo>
                <a:close/>
                <a:moveTo>
                  <a:pt x="60240" y="58800"/>
                </a:moveTo>
                <a:lnTo>
                  <a:pt x="60240" y="58800"/>
                </a:lnTo>
                <a:cubicBezTo>
                  <a:pt x="42409" y="58800"/>
                  <a:pt x="25542" y="48000"/>
                  <a:pt x="25542" y="37500"/>
                </a:cubicBezTo>
                <a:cubicBezTo>
                  <a:pt x="25542" y="26700"/>
                  <a:pt x="42409" y="16200"/>
                  <a:pt x="60240" y="16200"/>
                </a:cubicBezTo>
                <a:cubicBezTo>
                  <a:pt x="76626" y="16200"/>
                  <a:pt x="93975" y="26700"/>
                  <a:pt x="93975" y="37500"/>
                </a:cubicBezTo>
                <a:cubicBezTo>
                  <a:pt x="93975" y="48000"/>
                  <a:pt x="76626" y="58800"/>
                  <a:pt x="60240" y="58800"/>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 name="Shape 5058"/>
          <p:cNvSpPr/>
          <p:nvPr/>
        </p:nvSpPr>
        <p:spPr>
          <a:xfrm>
            <a:off x="4294188" y="2201863"/>
            <a:ext cx="274637" cy="219075"/>
          </a:xfrm>
          <a:custGeom>
            <a:avLst/>
            <a:gdLst/>
            <a:ahLst/>
            <a:cxnLst/>
            <a:rect l="0" t="0" r="0" b="0"/>
            <a:pathLst>
              <a:path w="120000" h="120000" extrusionOk="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 name="Shape 5059"/>
          <p:cNvSpPr/>
          <p:nvPr/>
        </p:nvSpPr>
        <p:spPr>
          <a:xfrm>
            <a:off x="2657475" y="2201863"/>
            <a:ext cx="273050" cy="215900"/>
          </a:xfrm>
          <a:custGeom>
            <a:avLst/>
            <a:gdLst/>
            <a:ahLst/>
            <a:cxnLst/>
            <a:rect l="0" t="0" r="0" b="0"/>
            <a:pathLst>
              <a:path w="120000" h="120000" extrusionOk="0">
                <a:moveTo>
                  <a:pt x="89638" y="103427"/>
                </a:moveTo>
                <a:lnTo>
                  <a:pt x="89638" y="103427"/>
                </a:lnTo>
                <a:cubicBezTo>
                  <a:pt x="12771" y="103427"/>
                  <a:pt x="12771" y="103427"/>
                  <a:pt x="12771" y="103427"/>
                </a:cubicBezTo>
                <a:cubicBezTo>
                  <a:pt x="12771" y="35601"/>
                  <a:pt x="12771" y="35601"/>
                  <a:pt x="12771" y="35601"/>
                </a:cubicBezTo>
                <a:cubicBezTo>
                  <a:pt x="27951" y="35601"/>
                  <a:pt x="27951" y="35601"/>
                  <a:pt x="27951" y="35601"/>
                </a:cubicBezTo>
                <a:cubicBezTo>
                  <a:pt x="27951" y="35601"/>
                  <a:pt x="32048" y="30076"/>
                  <a:pt x="40722" y="21790"/>
                </a:cubicBezTo>
                <a:cubicBezTo>
                  <a:pt x="6506" y="21790"/>
                  <a:pt x="6506" y="21790"/>
                  <a:pt x="6506" y="21790"/>
                </a:cubicBezTo>
                <a:cubicBezTo>
                  <a:pt x="2168" y="21790"/>
                  <a:pt x="0" y="24552"/>
                  <a:pt x="0" y="27314"/>
                </a:cubicBezTo>
                <a:cubicBezTo>
                  <a:pt x="0" y="111406"/>
                  <a:pt x="0" y="111406"/>
                  <a:pt x="0" y="111406"/>
                </a:cubicBezTo>
                <a:cubicBezTo>
                  <a:pt x="0" y="117237"/>
                  <a:pt x="2168" y="119693"/>
                  <a:pt x="6506" y="119693"/>
                </a:cubicBezTo>
                <a:cubicBezTo>
                  <a:pt x="96144" y="119693"/>
                  <a:pt x="96144" y="119693"/>
                  <a:pt x="96144" y="119693"/>
                </a:cubicBezTo>
                <a:cubicBezTo>
                  <a:pt x="98313" y="119693"/>
                  <a:pt x="102650" y="117237"/>
                  <a:pt x="102650" y="111406"/>
                </a:cubicBezTo>
                <a:cubicBezTo>
                  <a:pt x="102650" y="84398"/>
                  <a:pt x="102650" y="84398"/>
                  <a:pt x="102650" y="84398"/>
                </a:cubicBezTo>
                <a:cubicBezTo>
                  <a:pt x="89638" y="95140"/>
                  <a:pt x="89638" y="95140"/>
                  <a:pt x="89638" y="95140"/>
                </a:cubicBezTo>
                <a:lnTo>
                  <a:pt x="89638" y="103427"/>
                </a:lnTo>
                <a:close/>
                <a:moveTo>
                  <a:pt x="79036" y="51867"/>
                </a:moveTo>
                <a:lnTo>
                  <a:pt x="79036" y="51867"/>
                </a:lnTo>
                <a:cubicBezTo>
                  <a:pt x="79036" y="78874"/>
                  <a:pt x="79036" y="78874"/>
                  <a:pt x="79036" y="78874"/>
                </a:cubicBezTo>
                <a:cubicBezTo>
                  <a:pt x="119759" y="38363"/>
                  <a:pt x="119759" y="38363"/>
                  <a:pt x="119759" y="38363"/>
                </a:cubicBezTo>
                <a:cubicBezTo>
                  <a:pt x="79036" y="0"/>
                  <a:pt x="79036" y="0"/>
                  <a:pt x="79036" y="0"/>
                </a:cubicBezTo>
                <a:cubicBezTo>
                  <a:pt x="79036" y="24552"/>
                  <a:pt x="79036" y="24552"/>
                  <a:pt x="79036" y="24552"/>
                </a:cubicBezTo>
                <a:cubicBezTo>
                  <a:pt x="32048" y="24552"/>
                  <a:pt x="32048" y="84398"/>
                  <a:pt x="32048" y="84398"/>
                </a:cubicBezTo>
                <a:cubicBezTo>
                  <a:pt x="44819" y="57391"/>
                  <a:pt x="53493" y="51867"/>
                  <a:pt x="79036" y="51867"/>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 name="Shape 5060"/>
          <p:cNvSpPr/>
          <p:nvPr/>
        </p:nvSpPr>
        <p:spPr>
          <a:xfrm>
            <a:off x="4845050" y="2176463"/>
            <a:ext cx="263525" cy="263525"/>
          </a:xfrm>
          <a:custGeom>
            <a:avLst/>
            <a:gdLst/>
            <a:ahLst/>
            <a:cxnLst/>
            <a:rect l="0" t="0" r="0" b="0"/>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 name="Shape 5061"/>
          <p:cNvSpPr/>
          <p:nvPr/>
        </p:nvSpPr>
        <p:spPr>
          <a:xfrm>
            <a:off x="5405438" y="2185988"/>
            <a:ext cx="242887" cy="241300"/>
          </a:xfrm>
          <a:custGeom>
            <a:avLst/>
            <a:gdLst/>
            <a:ahLst/>
            <a:cxnLst/>
            <a:rect l="0" t="0" r="0" b="0"/>
            <a:pathLst>
              <a:path w="120000" h="120000" extrusionOk="0">
                <a:moveTo>
                  <a:pt x="114864" y="4689"/>
                </a:moveTo>
                <a:lnTo>
                  <a:pt x="114864" y="4689"/>
                </a:lnTo>
                <a:cubicBezTo>
                  <a:pt x="110270" y="0"/>
                  <a:pt x="107837" y="4689"/>
                  <a:pt x="93243" y="9655"/>
                </a:cubicBezTo>
                <a:cubicBezTo>
                  <a:pt x="59729" y="26758"/>
                  <a:pt x="0" y="61241"/>
                  <a:pt x="0" y="61241"/>
                </a:cubicBezTo>
                <a:cubicBezTo>
                  <a:pt x="52702" y="68413"/>
                  <a:pt x="52702" y="68413"/>
                  <a:pt x="52702" y="68413"/>
                </a:cubicBezTo>
                <a:cubicBezTo>
                  <a:pt x="59729" y="119724"/>
                  <a:pt x="59729" y="119724"/>
                  <a:pt x="59729" y="119724"/>
                </a:cubicBezTo>
                <a:cubicBezTo>
                  <a:pt x="59729" y="119724"/>
                  <a:pt x="93243" y="61241"/>
                  <a:pt x="107837" y="24551"/>
                </a:cubicBezTo>
                <a:cubicBezTo>
                  <a:pt x="114864" y="12137"/>
                  <a:pt x="119729" y="7172"/>
                  <a:pt x="114864" y="4689"/>
                </a:cubicBezTo>
                <a:close/>
                <a:moveTo>
                  <a:pt x="102972" y="17103"/>
                </a:moveTo>
                <a:lnTo>
                  <a:pt x="102972" y="17103"/>
                </a:lnTo>
                <a:cubicBezTo>
                  <a:pt x="64594" y="88000"/>
                  <a:pt x="64594" y="88000"/>
                  <a:pt x="64594" y="88000"/>
                </a:cubicBezTo>
                <a:cubicBezTo>
                  <a:pt x="62162" y="56275"/>
                  <a:pt x="62162" y="56275"/>
                  <a:pt x="62162" y="56275"/>
                </a:cubicBezTo>
                <a:lnTo>
                  <a:pt x="102972" y="17103"/>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 name="Shape 5062"/>
          <p:cNvSpPr/>
          <p:nvPr/>
        </p:nvSpPr>
        <p:spPr>
          <a:xfrm>
            <a:off x="7050088" y="2185988"/>
            <a:ext cx="214312" cy="244475"/>
          </a:xfrm>
          <a:custGeom>
            <a:avLst/>
            <a:gdLst/>
            <a:ahLst/>
            <a:cxnLst/>
            <a:rect l="0" t="0" r="0" b="0"/>
            <a:pathLst>
              <a:path w="120000" h="120000" extrusionOk="0">
                <a:moveTo>
                  <a:pt x="98153" y="81351"/>
                </a:moveTo>
                <a:lnTo>
                  <a:pt x="98153" y="81351"/>
                </a:lnTo>
                <a:cubicBezTo>
                  <a:pt x="92615" y="81351"/>
                  <a:pt x="87076" y="81351"/>
                  <a:pt x="84307" y="83783"/>
                </a:cubicBezTo>
                <a:cubicBezTo>
                  <a:pt x="43692" y="64594"/>
                  <a:pt x="43692" y="64594"/>
                  <a:pt x="43692" y="64594"/>
                </a:cubicBezTo>
                <a:cubicBezTo>
                  <a:pt x="43692" y="62162"/>
                  <a:pt x="43692" y="62162"/>
                  <a:pt x="43692" y="60000"/>
                </a:cubicBezTo>
                <a:lnTo>
                  <a:pt x="43692" y="57567"/>
                </a:lnTo>
                <a:cubicBezTo>
                  <a:pt x="84307" y="35945"/>
                  <a:pt x="84307" y="35945"/>
                  <a:pt x="84307" y="35945"/>
                </a:cubicBezTo>
                <a:cubicBezTo>
                  <a:pt x="87076" y="38378"/>
                  <a:pt x="92615" y="40810"/>
                  <a:pt x="98153" y="40810"/>
                </a:cubicBezTo>
                <a:cubicBezTo>
                  <a:pt x="111692" y="40810"/>
                  <a:pt x="119692" y="31081"/>
                  <a:pt x="119692" y="18918"/>
                </a:cubicBezTo>
                <a:cubicBezTo>
                  <a:pt x="119692" y="9459"/>
                  <a:pt x="111692" y="0"/>
                  <a:pt x="98153" y="0"/>
                </a:cubicBezTo>
                <a:cubicBezTo>
                  <a:pt x="84307" y="0"/>
                  <a:pt x="76307" y="9459"/>
                  <a:pt x="76307" y="18918"/>
                </a:cubicBezTo>
                <a:cubicBezTo>
                  <a:pt x="76307" y="21621"/>
                  <a:pt x="76307" y="21621"/>
                  <a:pt x="76307" y="24054"/>
                </a:cubicBezTo>
                <a:cubicBezTo>
                  <a:pt x="35384" y="45675"/>
                  <a:pt x="35384" y="45675"/>
                  <a:pt x="35384" y="45675"/>
                </a:cubicBezTo>
                <a:cubicBezTo>
                  <a:pt x="32923" y="40810"/>
                  <a:pt x="27076" y="40810"/>
                  <a:pt x="21538" y="40810"/>
                </a:cubicBezTo>
                <a:cubicBezTo>
                  <a:pt x="8000" y="40810"/>
                  <a:pt x="0" y="50270"/>
                  <a:pt x="0" y="60000"/>
                </a:cubicBezTo>
                <a:cubicBezTo>
                  <a:pt x="0" y="71891"/>
                  <a:pt x="8000" y="81351"/>
                  <a:pt x="21538" y="81351"/>
                </a:cubicBezTo>
                <a:cubicBezTo>
                  <a:pt x="27076" y="81351"/>
                  <a:pt x="32923" y="78918"/>
                  <a:pt x="35384" y="76486"/>
                </a:cubicBezTo>
                <a:cubicBezTo>
                  <a:pt x="76307" y="98108"/>
                  <a:pt x="76307" y="98108"/>
                  <a:pt x="76307" y="98108"/>
                </a:cubicBezTo>
                <a:lnTo>
                  <a:pt x="76307" y="100540"/>
                </a:lnTo>
                <a:cubicBezTo>
                  <a:pt x="76307" y="112432"/>
                  <a:pt x="84307" y="119729"/>
                  <a:pt x="98153" y="119729"/>
                </a:cubicBezTo>
                <a:cubicBezTo>
                  <a:pt x="111692" y="119729"/>
                  <a:pt x="119692" y="112432"/>
                  <a:pt x="119692" y="100540"/>
                </a:cubicBezTo>
                <a:cubicBezTo>
                  <a:pt x="119692" y="88648"/>
                  <a:pt x="111692" y="81351"/>
                  <a:pt x="98153" y="81351"/>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 name="Shape 5063"/>
          <p:cNvSpPr/>
          <p:nvPr/>
        </p:nvSpPr>
        <p:spPr>
          <a:xfrm>
            <a:off x="1566863" y="2185988"/>
            <a:ext cx="274637" cy="244475"/>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 name="Shape 5064"/>
          <p:cNvSpPr/>
          <p:nvPr/>
        </p:nvSpPr>
        <p:spPr>
          <a:xfrm>
            <a:off x="5949950" y="2190750"/>
            <a:ext cx="234950" cy="236538"/>
          </a:xfrm>
          <a:custGeom>
            <a:avLst/>
            <a:gdLst/>
            <a:ahLst/>
            <a:cxnLst/>
            <a:rect l="0" t="0" r="0" b="0"/>
            <a:pathLst>
              <a:path w="120000" h="120000" extrusionOk="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 name="Shape 5065"/>
          <p:cNvSpPr/>
          <p:nvPr/>
        </p:nvSpPr>
        <p:spPr>
          <a:xfrm>
            <a:off x="10329863" y="2222500"/>
            <a:ext cx="230187" cy="231775"/>
          </a:xfrm>
          <a:custGeom>
            <a:avLst/>
            <a:gdLst/>
            <a:ahLst/>
            <a:cxnLst/>
            <a:rect l="0" t="0" r="0" b="0"/>
            <a:pathLst>
              <a:path w="120000" h="120000" extrusionOk="0">
                <a:moveTo>
                  <a:pt x="58564" y="0"/>
                </a:moveTo>
                <a:lnTo>
                  <a:pt x="58564" y="0"/>
                </a:lnTo>
                <a:cubicBezTo>
                  <a:pt x="25550" y="0"/>
                  <a:pt x="0" y="25323"/>
                  <a:pt x="0" y="58705"/>
                </a:cubicBezTo>
                <a:cubicBezTo>
                  <a:pt x="0" y="91798"/>
                  <a:pt x="25550" y="119712"/>
                  <a:pt x="58564" y="119712"/>
                </a:cubicBezTo>
                <a:cubicBezTo>
                  <a:pt x="91578" y="119712"/>
                  <a:pt x="119712" y="91798"/>
                  <a:pt x="119712" y="58705"/>
                </a:cubicBezTo>
                <a:cubicBezTo>
                  <a:pt x="119712" y="25323"/>
                  <a:pt x="91578" y="0"/>
                  <a:pt x="58564" y="0"/>
                </a:cubicBezTo>
                <a:close/>
                <a:moveTo>
                  <a:pt x="94162" y="50935"/>
                </a:moveTo>
                <a:lnTo>
                  <a:pt x="94162" y="50935"/>
                </a:lnTo>
                <a:cubicBezTo>
                  <a:pt x="94162" y="66187"/>
                  <a:pt x="94162" y="66187"/>
                  <a:pt x="94162" y="66187"/>
                </a:cubicBezTo>
                <a:cubicBezTo>
                  <a:pt x="22966" y="66187"/>
                  <a:pt x="22966" y="66187"/>
                  <a:pt x="22966" y="66187"/>
                </a:cubicBezTo>
                <a:cubicBezTo>
                  <a:pt x="22966" y="50935"/>
                  <a:pt x="22966" y="50935"/>
                  <a:pt x="22966" y="50935"/>
                </a:cubicBezTo>
                <a:lnTo>
                  <a:pt x="94162" y="50935"/>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 name="Shape 5066"/>
          <p:cNvSpPr/>
          <p:nvPr/>
        </p:nvSpPr>
        <p:spPr>
          <a:xfrm>
            <a:off x="3197225" y="2759075"/>
            <a:ext cx="254000" cy="255588"/>
          </a:xfrm>
          <a:custGeom>
            <a:avLst/>
            <a:gdLst/>
            <a:ahLst/>
            <a:cxnLst/>
            <a:rect l="0" t="0" r="0" b="0"/>
            <a:pathLst>
              <a:path w="120000" h="120000" extrusionOk="0">
                <a:moveTo>
                  <a:pt x="59740" y="2342"/>
                </a:moveTo>
                <a:lnTo>
                  <a:pt x="59740" y="2342"/>
                </a:lnTo>
                <a:cubicBezTo>
                  <a:pt x="25454" y="2342"/>
                  <a:pt x="0" y="27592"/>
                  <a:pt x="0" y="62212"/>
                </a:cubicBezTo>
                <a:cubicBezTo>
                  <a:pt x="0" y="94490"/>
                  <a:pt x="27792" y="119739"/>
                  <a:pt x="59740" y="119739"/>
                </a:cubicBezTo>
                <a:cubicBezTo>
                  <a:pt x="94285" y="119739"/>
                  <a:pt x="119740" y="92147"/>
                  <a:pt x="119740" y="59869"/>
                </a:cubicBezTo>
                <a:cubicBezTo>
                  <a:pt x="119740" y="27592"/>
                  <a:pt x="92207" y="0"/>
                  <a:pt x="59740" y="2342"/>
                </a:cubicBezTo>
                <a:close/>
                <a:moveTo>
                  <a:pt x="64415" y="20563"/>
                </a:moveTo>
                <a:lnTo>
                  <a:pt x="64415" y="20563"/>
                </a:lnTo>
                <a:cubicBezTo>
                  <a:pt x="71428" y="20563"/>
                  <a:pt x="73506" y="25249"/>
                  <a:pt x="73506" y="27592"/>
                </a:cubicBezTo>
                <a:cubicBezTo>
                  <a:pt x="73506" y="34360"/>
                  <a:pt x="69090" y="39045"/>
                  <a:pt x="62077" y="39045"/>
                </a:cubicBezTo>
                <a:cubicBezTo>
                  <a:pt x="57662" y="39045"/>
                  <a:pt x="55324" y="34360"/>
                  <a:pt x="55324" y="29934"/>
                </a:cubicBezTo>
                <a:cubicBezTo>
                  <a:pt x="55324" y="27592"/>
                  <a:pt x="57662" y="20563"/>
                  <a:pt x="64415" y="20563"/>
                </a:cubicBezTo>
                <a:close/>
                <a:moveTo>
                  <a:pt x="50649" y="96832"/>
                </a:moveTo>
                <a:lnTo>
                  <a:pt x="50649" y="96832"/>
                </a:lnTo>
                <a:cubicBezTo>
                  <a:pt x="45974" y="96832"/>
                  <a:pt x="43896" y="94490"/>
                  <a:pt x="45974" y="85119"/>
                </a:cubicBezTo>
                <a:cubicBezTo>
                  <a:pt x="50649" y="64555"/>
                  <a:pt x="50649" y="64555"/>
                  <a:pt x="50649" y="64555"/>
                </a:cubicBezTo>
                <a:cubicBezTo>
                  <a:pt x="50649" y="62212"/>
                  <a:pt x="50649" y="59869"/>
                  <a:pt x="50649" y="59869"/>
                </a:cubicBezTo>
                <a:cubicBezTo>
                  <a:pt x="48311" y="59869"/>
                  <a:pt x="43896" y="62212"/>
                  <a:pt x="41558" y="64555"/>
                </a:cubicBezTo>
                <a:cubicBezTo>
                  <a:pt x="39220" y="62212"/>
                  <a:pt x="39220" y="62212"/>
                  <a:pt x="39220" y="62212"/>
                </a:cubicBezTo>
                <a:cubicBezTo>
                  <a:pt x="48311" y="53101"/>
                  <a:pt x="59740" y="48156"/>
                  <a:pt x="64415" y="48156"/>
                </a:cubicBezTo>
                <a:cubicBezTo>
                  <a:pt x="69090" y="48156"/>
                  <a:pt x="69090" y="53101"/>
                  <a:pt x="69090" y="59869"/>
                </a:cubicBezTo>
                <a:cubicBezTo>
                  <a:pt x="62077" y="80694"/>
                  <a:pt x="62077" y="80694"/>
                  <a:pt x="62077" y="80694"/>
                </a:cubicBezTo>
                <a:cubicBezTo>
                  <a:pt x="62077" y="85119"/>
                  <a:pt x="62077" y="85119"/>
                  <a:pt x="62077" y="85119"/>
                </a:cubicBezTo>
                <a:cubicBezTo>
                  <a:pt x="64415" y="85119"/>
                  <a:pt x="69090" y="85119"/>
                  <a:pt x="71428" y="80694"/>
                </a:cubicBezTo>
                <a:cubicBezTo>
                  <a:pt x="73506" y="85119"/>
                  <a:pt x="73506" y="85119"/>
                  <a:pt x="73506" y="85119"/>
                </a:cubicBezTo>
                <a:cubicBezTo>
                  <a:pt x="64415" y="94490"/>
                  <a:pt x="55324" y="96832"/>
                  <a:pt x="50649" y="96832"/>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3" name="Shape 5067"/>
          <p:cNvSpPr/>
          <p:nvPr/>
        </p:nvSpPr>
        <p:spPr>
          <a:xfrm>
            <a:off x="3233738" y="2141538"/>
            <a:ext cx="128587" cy="271462"/>
          </a:xfrm>
          <a:custGeom>
            <a:avLst/>
            <a:gdLst/>
            <a:ahLst/>
            <a:cxnLst/>
            <a:rect l="0" t="0" r="0" b="0"/>
            <a:pathLst>
              <a:path w="120000" h="120000" extrusionOk="0">
                <a:moveTo>
                  <a:pt x="92068" y="0"/>
                </a:moveTo>
                <a:lnTo>
                  <a:pt x="92068" y="0"/>
                </a:lnTo>
                <a:cubicBezTo>
                  <a:pt x="110172" y="0"/>
                  <a:pt x="114827" y="6506"/>
                  <a:pt x="114827" y="12771"/>
                </a:cubicBezTo>
                <a:cubicBezTo>
                  <a:pt x="114827" y="19277"/>
                  <a:pt x="101379" y="27710"/>
                  <a:pt x="82758" y="27710"/>
                </a:cubicBezTo>
                <a:cubicBezTo>
                  <a:pt x="64655" y="27710"/>
                  <a:pt x="55344" y="23373"/>
                  <a:pt x="55344" y="14939"/>
                </a:cubicBezTo>
                <a:cubicBezTo>
                  <a:pt x="55344" y="8433"/>
                  <a:pt x="69310" y="0"/>
                  <a:pt x="92068" y="0"/>
                </a:cubicBezTo>
                <a:close/>
                <a:moveTo>
                  <a:pt x="37241" y="119759"/>
                </a:moveTo>
                <a:lnTo>
                  <a:pt x="37241" y="119759"/>
                </a:lnTo>
                <a:cubicBezTo>
                  <a:pt x="23275" y="119759"/>
                  <a:pt x="14482" y="115180"/>
                  <a:pt x="23275" y="98072"/>
                </a:cubicBezTo>
                <a:cubicBezTo>
                  <a:pt x="41896" y="68433"/>
                  <a:pt x="41896" y="68433"/>
                  <a:pt x="41896" y="68433"/>
                </a:cubicBezTo>
                <a:cubicBezTo>
                  <a:pt x="41896" y="64096"/>
                  <a:pt x="41896" y="61927"/>
                  <a:pt x="41896" y="61927"/>
                </a:cubicBezTo>
                <a:cubicBezTo>
                  <a:pt x="37241" y="61927"/>
                  <a:pt x="19137" y="66265"/>
                  <a:pt x="9827" y="68433"/>
                </a:cubicBezTo>
                <a:cubicBezTo>
                  <a:pt x="0" y="64096"/>
                  <a:pt x="0" y="64096"/>
                  <a:pt x="0" y="64096"/>
                </a:cubicBezTo>
                <a:cubicBezTo>
                  <a:pt x="32586" y="51325"/>
                  <a:pt x="73965" y="42891"/>
                  <a:pt x="87413" y="42891"/>
                </a:cubicBezTo>
                <a:cubicBezTo>
                  <a:pt x="101379" y="42891"/>
                  <a:pt x="106034" y="51325"/>
                  <a:pt x="96724" y="61927"/>
                </a:cubicBezTo>
                <a:cubicBezTo>
                  <a:pt x="78103" y="93975"/>
                  <a:pt x="78103" y="93975"/>
                  <a:pt x="78103" y="93975"/>
                </a:cubicBezTo>
                <a:cubicBezTo>
                  <a:pt x="78103" y="100240"/>
                  <a:pt x="78103" y="102409"/>
                  <a:pt x="82758" y="102409"/>
                </a:cubicBezTo>
                <a:cubicBezTo>
                  <a:pt x="82758" y="102409"/>
                  <a:pt x="96724" y="98072"/>
                  <a:pt x="110172" y="93975"/>
                </a:cubicBezTo>
                <a:cubicBezTo>
                  <a:pt x="119482" y="98072"/>
                  <a:pt x="119482" y="98072"/>
                  <a:pt x="119482" y="98072"/>
                </a:cubicBezTo>
                <a:cubicBezTo>
                  <a:pt x="87413" y="115180"/>
                  <a:pt x="50689" y="119759"/>
                  <a:pt x="37241" y="119759"/>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4" name="Shape 5068"/>
          <p:cNvSpPr/>
          <p:nvPr/>
        </p:nvSpPr>
        <p:spPr>
          <a:xfrm>
            <a:off x="9747250" y="2759075"/>
            <a:ext cx="230188" cy="230188"/>
          </a:xfrm>
          <a:custGeom>
            <a:avLst/>
            <a:gdLst/>
            <a:ahLst/>
            <a:cxnLst/>
            <a:rect l="0" t="0" r="0" b="0"/>
            <a:pathLst>
              <a:path w="120000" h="120000" extrusionOk="0">
                <a:moveTo>
                  <a:pt x="61294" y="0"/>
                </a:moveTo>
                <a:lnTo>
                  <a:pt x="61294" y="0"/>
                </a:lnTo>
                <a:cubicBezTo>
                  <a:pt x="27913" y="0"/>
                  <a:pt x="0" y="25611"/>
                  <a:pt x="0" y="58705"/>
                </a:cubicBezTo>
                <a:cubicBezTo>
                  <a:pt x="0" y="91798"/>
                  <a:pt x="27913" y="119712"/>
                  <a:pt x="61294" y="119712"/>
                </a:cubicBezTo>
                <a:cubicBezTo>
                  <a:pt x="94388" y="119712"/>
                  <a:pt x="119712" y="91798"/>
                  <a:pt x="119712" y="58705"/>
                </a:cubicBezTo>
                <a:cubicBezTo>
                  <a:pt x="119712" y="25611"/>
                  <a:pt x="94388" y="0"/>
                  <a:pt x="61294" y="0"/>
                </a:cubicBezTo>
                <a:close/>
                <a:moveTo>
                  <a:pt x="73956" y="58705"/>
                </a:moveTo>
                <a:lnTo>
                  <a:pt x="73956" y="58705"/>
                </a:lnTo>
                <a:cubicBezTo>
                  <a:pt x="94388" y="81726"/>
                  <a:pt x="94388" y="81726"/>
                  <a:pt x="94388" y="81726"/>
                </a:cubicBezTo>
                <a:cubicBezTo>
                  <a:pt x="81726" y="94388"/>
                  <a:pt x="81726" y="94388"/>
                  <a:pt x="81726" y="94388"/>
                </a:cubicBezTo>
                <a:cubicBezTo>
                  <a:pt x="61294" y="71366"/>
                  <a:pt x="61294" y="71366"/>
                  <a:pt x="61294" y="71366"/>
                </a:cubicBezTo>
                <a:cubicBezTo>
                  <a:pt x="37985" y="94388"/>
                  <a:pt x="37985" y="94388"/>
                  <a:pt x="37985" y="94388"/>
                </a:cubicBezTo>
                <a:cubicBezTo>
                  <a:pt x="25323" y="81726"/>
                  <a:pt x="25323" y="81726"/>
                  <a:pt x="25323" y="81726"/>
                </a:cubicBezTo>
                <a:cubicBezTo>
                  <a:pt x="48345" y="58705"/>
                  <a:pt x="48345" y="58705"/>
                  <a:pt x="48345" y="58705"/>
                </a:cubicBezTo>
                <a:cubicBezTo>
                  <a:pt x="25323" y="38561"/>
                  <a:pt x="25323" y="38561"/>
                  <a:pt x="25323" y="38561"/>
                </a:cubicBezTo>
                <a:cubicBezTo>
                  <a:pt x="37985" y="25611"/>
                  <a:pt x="37985" y="25611"/>
                  <a:pt x="37985" y="25611"/>
                </a:cubicBezTo>
                <a:cubicBezTo>
                  <a:pt x="61294" y="45755"/>
                  <a:pt x="61294" y="45755"/>
                  <a:pt x="61294" y="45755"/>
                </a:cubicBezTo>
                <a:cubicBezTo>
                  <a:pt x="81726" y="25611"/>
                  <a:pt x="81726" y="25611"/>
                  <a:pt x="81726" y="25611"/>
                </a:cubicBezTo>
                <a:cubicBezTo>
                  <a:pt x="94388" y="38561"/>
                  <a:pt x="94388" y="38561"/>
                  <a:pt x="94388" y="38561"/>
                </a:cubicBezTo>
                <a:lnTo>
                  <a:pt x="73956" y="58705"/>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5" name="Shape 5069"/>
          <p:cNvSpPr/>
          <p:nvPr/>
        </p:nvSpPr>
        <p:spPr>
          <a:xfrm>
            <a:off x="5399088" y="2732088"/>
            <a:ext cx="254000" cy="255587"/>
          </a:xfrm>
          <a:custGeom>
            <a:avLst/>
            <a:gdLst/>
            <a:ahLst/>
            <a:cxnLst/>
            <a:rect l="0" t="0" r="0" b="0"/>
            <a:pathLst>
              <a:path w="120000" h="120000" extrusionOk="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lnTo>
                  <a:pt x="60130" y="78351"/>
                </a:ln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lnTo>
                  <a:pt x="64555" y="71323"/>
                </a:lnTo>
                <a:cubicBezTo>
                  <a:pt x="50759" y="71323"/>
                  <a:pt x="50759" y="71323"/>
                  <a:pt x="50759" y="71323"/>
                </a:cubicBezTo>
                <a:lnTo>
                  <a:pt x="50759" y="71323"/>
                </a:ln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6" name="Shape 5070"/>
          <p:cNvSpPr/>
          <p:nvPr/>
        </p:nvSpPr>
        <p:spPr>
          <a:xfrm>
            <a:off x="10877550" y="2792413"/>
            <a:ext cx="157163" cy="163512"/>
          </a:xfrm>
          <a:custGeom>
            <a:avLst/>
            <a:gdLst/>
            <a:ahLst/>
            <a:cxnLst/>
            <a:rect l="0" t="0" r="0" b="0"/>
            <a:pathLst>
              <a:path w="120000" h="120000" extrusionOk="0">
                <a:moveTo>
                  <a:pt x="111578" y="51020"/>
                </a:moveTo>
                <a:lnTo>
                  <a:pt x="111578" y="51020"/>
                </a:lnTo>
                <a:cubicBezTo>
                  <a:pt x="70736" y="51020"/>
                  <a:pt x="70736" y="51020"/>
                  <a:pt x="70736" y="51020"/>
                </a:cubicBezTo>
                <a:cubicBezTo>
                  <a:pt x="70736" y="7346"/>
                  <a:pt x="70736" y="7346"/>
                  <a:pt x="70736" y="7346"/>
                </a:cubicBezTo>
                <a:cubicBezTo>
                  <a:pt x="70736" y="0"/>
                  <a:pt x="63157" y="0"/>
                  <a:pt x="59368" y="0"/>
                </a:cubicBezTo>
                <a:cubicBezTo>
                  <a:pt x="52210" y="0"/>
                  <a:pt x="48421" y="0"/>
                  <a:pt x="48421" y="7346"/>
                </a:cubicBezTo>
                <a:cubicBezTo>
                  <a:pt x="48421" y="51020"/>
                  <a:pt x="48421" y="51020"/>
                  <a:pt x="48421" y="51020"/>
                </a:cubicBezTo>
                <a:cubicBezTo>
                  <a:pt x="3789" y="51020"/>
                  <a:pt x="3789" y="51020"/>
                  <a:pt x="3789" y="51020"/>
                </a:cubicBezTo>
                <a:cubicBezTo>
                  <a:pt x="0" y="51020"/>
                  <a:pt x="0" y="54285"/>
                  <a:pt x="0" y="57959"/>
                </a:cubicBezTo>
                <a:cubicBezTo>
                  <a:pt x="0" y="65306"/>
                  <a:pt x="0" y="68979"/>
                  <a:pt x="3789" y="68979"/>
                </a:cubicBezTo>
                <a:cubicBezTo>
                  <a:pt x="48421" y="68979"/>
                  <a:pt x="48421" y="68979"/>
                  <a:pt x="48421" y="68979"/>
                </a:cubicBezTo>
                <a:cubicBezTo>
                  <a:pt x="48421" y="112244"/>
                  <a:pt x="48421" y="112244"/>
                  <a:pt x="48421" y="112244"/>
                </a:cubicBezTo>
                <a:cubicBezTo>
                  <a:pt x="48421" y="115918"/>
                  <a:pt x="52210" y="119591"/>
                  <a:pt x="59368" y="119591"/>
                </a:cubicBezTo>
                <a:cubicBezTo>
                  <a:pt x="63157" y="119591"/>
                  <a:pt x="70736" y="115918"/>
                  <a:pt x="70736" y="112244"/>
                </a:cubicBezTo>
                <a:cubicBezTo>
                  <a:pt x="70736" y="68979"/>
                  <a:pt x="70736" y="68979"/>
                  <a:pt x="70736" y="68979"/>
                </a:cubicBezTo>
                <a:cubicBezTo>
                  <a:pt x="111578" y="68979"/>
                  <a:pt x="111578" y="68979"/>
                  <a:pt x="111578" y="68979"/>
                </a:cubicBezTo>
                <a:cubicBezTo>
                  <a:pt x="119578" y="68979"/>
                  <a:pt x="119578" y="65306"/>
                  <a:pt x="119578" y="57959"/>
                </a:cubicBezTo>
                <a:cubicBezTo>
                  <a:pt x="119578" y="54285"/>
                  <a:pt x="119578" y="51020"/>
                  <a:pt x="111578" y="51020"/>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7" name="Shape 5071"/>
          <p:cNvSpPr/>
          <p:nvPr/>
        </p:nvSpPr>
        <p:spPr>
          <a:xfrm>
            <a:off x="10333038" y="2860675"/>
            <a:ext cx="155575" cy="25400"/>
          </a:xfrm>
          <a:custGeom>
            <a:avLst/>
            <a:gdLst/>
            <a:ahLst/>
            <a:cxnLst/>
            <a:rect l="0" t="0" r="0" b="0"/>
            <a:pathLst>
              <a:path w="120000" h="120000" extrusionOk="0">
                <a:moveTo>
                  <a:pt x="112367" y="0"/>
                </a:moveTo>
                <a:lnTo>
                  <a:pt x="112367" y="0"/>
                </a:lnTo>
                <a:cubicBezTo>
                  <a:pt x="3816" y="0"/>
                  <a:pt x="3816" y="0"/>
                  <a:pt x="3816" y="0"/>
                </a:cubicBezTo>
                <a:cubicBezTo>
                  <a:pt x="0" y="0"/>
                  <a:pt x="0" y="21333"/>
                  <a:pt x="0" y="45333"/>
                </a:cubicBezTo>
                <a:cubicBezTo>
                  <a:pt x="0" y="93333"/>
                  <a:pt x="0" y="117333"/>
                  <a:pt x="3816" y="117333"/>
                </a:cubicBezTo>
                <a:cubicBezTo>
                  <a:pt x="112367" y="117333"/>
                  <a:pt x="112367" y="117333"/>
                  <a:pt x="112367" y="117333"/>
                </a:cubicBezTo>
                <a:cubicBezTo>
                  <a:pt x="119575" y="117333"/>
                  <a:pt x="119575" y="93333"/>
                  <a:pt x="119575" y="45333"/>
                </a:cubicBezTo>
                <a:cubicBezTo>
                  <a:pt x="119575" y="21333"/>
                  <a:pt x="119575" y="0"/>
                  <a:pt x="112367" y="0"/>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8" name="Shape 5072"/>
          <p:cNvSpPr/>
          <p:nvPr/>
        </p:nvSpPr>
        <p:spPr>
          <a:xfrm>
            <a:off x="3752850" y="3263900"/>
            <a:ext cx="274638" cy="277813"/>
          </a:xfrm>
          <a:custGeom>
            <a:avLst/>
            <a:gdLst/>
            <a:ahLst/>
            <a:cxnLst/>
            <a:rect l="0" t="0" r="0" b="0"/>
            <a:pathLst>
              <a:path w="120000" h="120000" extrusionOk="0">
                <a:moveTo>
                  <a:pt x="113239" y="1900"/>
                </a:moveTo>
                <a:lnTo>
                  <a:pt x="113239" y="1900"/>
                </a:lnTo>
                <a:cubicBezTo>
                  <a:pt x="113239" y="1900"/>
                  <a:pt x="111307" y="0"/>
                  <a:pt x="109134" y="0"/>
                </a:cubicBezTo>
                <a:cubicBezTo>
                  <a:pt x="106961" y="1900"/>
                  <a:pt x="106961" y="4039"/>
                  <a:pt x="106961" y="4039"/>
                </a:cubicBezTo>
                <a:cubicBezTo>
                  <a:pt x="111307" y="20910"/>
                  <a:pt x="100442" y="33504"/>
                  <a:pt x="91991" y="39920"/>
                </a:cubicBezTo>
                <a:cubicBezTo>
                  <a:pt x="89818" y="33504"/>
                  <a:pt x="89818" y="33504"/>
                  <a:pt x="89818" y="33504"/>
                </a:cubicBezTo>
                <a:cubicBezTo>
                  <a:pt x="87645" y="33504"/>
                  <a:pt x="85714" y="31366"/>
                  <a:pt x="83541" y="31366"/>
                </a:cubicBezTo>
                <a:cubicBezTo>
                  <a:pt x="63983" y="31366"/>
                  <a:pt x="63983" y="31366"/>
                  <a:pt x="63983" y="31366"/>
                </a:cubicBezTo>
                <a:cubicBezTo>
                  <a:pt x="62052" y="31366"/>
                  <a:pt x="59879" y="31366"/>
                  <a:pt x="57947" y="33504"/>
                </a:cubicBezTo>
                <a:cubicBezTo>
                  <a:pt x="2173" y="71287"/>
                  <a:pt x="2173" y="71287"/>
                  <a:pt x="2173" y="71287"/>
                </a:cubicBezTo>
                <a:cubicBezTo>
                  <a:pt x="0" y="73425"/>
                  <a:pt x="0" y="77702"/>
                  <a:pt x="2173" y="79841"/>
                </a:cubicBezTo>
                <a:cubicBezTo>
                  <a:pt x="25593" y="115485"/>
                  <a:pt x="25593" y="115485"/>
                  <a:pt x="25593" y="115485"/>
                </a:cubicBezTo>
                <a:cubicBezTo>
                  <a:pt x="27766" y="119762"/>
                  <a:pt x="32112" y="117623"/>
                  <a:pt x="34285" y="117623"/>
                </a:cubicBezTo>
                <a:cubicBezTo>
                  <a:pt x="89818" y="77702"/>
                  <a:pt x="89818" y="77702"/>
                  <a:pt x="89818" y="77702"/>
                </a:cubicBezTo>
                <a:cubicBezTo>
                  <a:pt x="91991" y="77702"/>
                  <a:pt x="94164" y="73425"/>
                  <a:pt x="94164" y="73425"/>
                </a:cubicBezTo>
                <a:cubicBezTo>
                  <a:pt x="100442" y="54415"/>
                  <a:pt x="100442" y="54415"/>
                  <a:pt x="100442" y="54415"/>
                </a:cubicBezTo>
                <a:cubicBezTo>
                  <a:pt x="100442" y="52514"/>
                  <a:pt x="100442" y="50376"/>
                  <a:pt x="98511" y="48237"/>
                </a:cubicBezTo>
                <a:cubicBezTo>
                  <a:pt x="96338" y="43960"/>
                  <a:pt x="96338" y="43960"/>
                  <a:pt x="96338" y="43960"/>
                </a:cubicBezTo>
                <a:cubicBezTo>
                  <a:pt x="109134" y="35643"/>
                  <a:pt x="119758" y="20910"/>
                  <a:pt x="113239" y="1900"/>
                </a:cubicBezTo>
                <a:close/>
                <a:moveTo>
                  <a:pt x="87645" y="58693"/>
                </a:moveTo>
                <a:lnTo>
                  <a:pt x="87645" y="58693"/>
                </a:lnTo>
                <a:cubicBezTo>
                  <a:pt x="83541" y="60831"/>
                  <a:pt x="77022" y="60831"/>
                  <a:pt x="74849" y="54415"/>
                </a:cubicBezTo>
                <a:cubicBezTo>
                  <a:pt x="70744" y="50376"/>
                  <a:pt x="72676" y="46099"/>
                  <a:pt x="77022" y="41821"/>
                </a:cubicBezTo>
                <a:cubicBezTo>
                  <a:pt x="79195" y="39920"/>
                  <a:pt x="83541" y="39920"/>
                  <a:pt x="87645" y="41821"/>
                </a:cubicBezTo>
                <a:cubicBezTo>
                  <a:pt x="85714" y="43960"/>
                  <a:pt x="85714" y="43960"/>
                  <a:pt x="85714" y="43960"/>
                </a:cubicBezTo>
                <a:cubicBezTo>
                  <a:pt x="83541" y="43960"/>
                  <a:pt x="81368" y="46099"/>
                  <a:pt x="83541" y="48237"/>
                </a:cubicBezTo>
                <a:cubicBezTo>
                  <a:pt x="83541" y="50376"/>
                  <a:pt x="85714" y="50376"/>
                  <a:pt x="85714" y="50376"/>
                </a:cubicBezTo>
                <a:cubicBezTo>
                  <a:pt x="87645" y="50376"/>
                  <a:pt x="87645" y="50376"/>
                  <a:pt x="87645" y="50376"/>
                </a:cubicBezTo>
                <a:cubicBezTo>
                  <a:pt x="89818" y="50376"/>
                  <a:pt x="89818" y="50376"/>
                  <a:pt x="91991" y="48237"/>
                </a:cubicBezTo>
                <a:cubicBezTo>
                  <a:pt x="91991" y="52514"/>
                  <a:pt x="89818" y="56554"/>
                  <a:pt x="87645" y="58693"/>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9" name="Shape 5073"/>
          <p:cNvSpPr/>
          <p:nvPr/>
        </p:nvSpPr>
        <p:spPr>
          <a:xfrm>
            <a:off x="3748088" y="3870325"/>
            <a:ext cx="273050" cy="153988"/>
          </a:xfrm>
          <a:custGeom>
            <a:avLst/>
            <a:gdLst/>
            <a:ahLst/>
            <a:cxnLst/>
            <a:rect l="0" t="0" r="0" b="0"/>
            <a:pathLst>
              <a:path w="120000" h="120000" extrusionOk="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20" name="Shape 5074"/>
          <p:cNvSpPr/>
          <p:nvPr/>
        </p:nvSpPr>
        <p:spPr>
          <a:xfrm>
            <a:off x="3213100" y="3817938"/>
            <a:ext cx="254000" cy="255587"/>
          </a:xfrm>
          <a:custGeom>
            <a:avLst/>
            <a:gdLst/>
            <a:ahLst/>
            <a:cxnLst/>
            <a:rect l="0" t="0" r="0" b="0"/>
            <a:pathLst>
              <a:path w="120000" h="120000" extrusionOk="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21" name="Shape 5075"/>
          <p:cNvSpPr/>
          <p:nvPr/>
        </p:nvSpPr>
        <p:spPr>
          <a:xfrm>
            <a:off x="2130425" y="3832225"/>
            <a:ext cx="236538" cy="231775"/>
          </a:xfrm>
          <a:custGeom>
            <a:avLst/>
            <a:gdLst/>
            <a:ahLst/>
            <a:cxnLst/>
            <a:rect l="0" t="0" r="0" b="0"/>
            <a:pathLst>
              <a:path w="120000" h="120000" extrusionOk="0">
                <a:moveTo>
                  <a:pt x="116908" y="15251"/>
                </a:moveTo>
                <a:lnTo>
                  <a:pt x="116908" y="15251"/>
                </a:lnTo>
                <a:cubicBezTo>
                  <a:pt x="114660" y="12661"/>
                  <a:pt x="102014" y="2589"/>
                  <a:pt x="99484" y="2589"/>
                </a:cubicBezTo>
                <a:cubicBezTo>
                  <a:pt x="99484" y="0"/>
                  <a:pt x="94707" y="0"/>
                  <a:pt x="92177" y="0"/>
                </a:cubicBezTo>
                <a:cubicBezTo>
                  <a:pt x="25011" y="0"/>
                  <a:pt x="25011" y="0"/>
                  <a:pt x="25011" y="0"/>
                </a:cubicBezTo>
                <a:cubicBezTo>
                  <a:pt x="25011" y="0"/>
                  <a:pt x="20234" y="0"/>
                  <a:pt x="17423" y="2589"/>
                </a:cubicBezTo>
                <a:cubicBezTo>
                  <a:pt x="17423" y="2589"/>
                  <a:pt x="5058" y="12661"/>
                  <a:pt x="2529" y="15251"/>
                </a:cubicBezTo>
                <a:cubicBezTo>
                  <a:pt x="0" y="15251"/>
                  <a:pt x="0" y="17841"/>
                  <a:pt x="0" y="23021"/>
                </a:cubicBezTo>
                <a:cubicBezTo>
                  <a:pt x="0" y="25323"/>
                  <a:pt x="12365" y="114820"/>
                  <a:pt x="12365" y="114820"/>
                </a:cubicBezTo>
                <a:cubicBezTo>
                  <a:pt x="14894" y="117122"/>
                  <a:pt x="17423" y="119712"/>
                  <a:pt x="20234" y="119712"/>
                </a:cubicBezTo>
                <a:cubicBezTo>
                  <a:pt x="99484" y="119712"/>
                  <a:pt x="99484" y="119712"/>
                  <a:pt x="99484" y="119712"/>
                </a:cubicBezTo>
                <a:cubicBezTo>
                  <a:pt x="102014" y="119712"/>
                  <a:pt x="104543" y="117122"/>
                  <a:pt x="107072" y="114820"/>
                </a:cubicBezTo>
                <a:cubicBezTo>
                  <a:pt x="107072" y="114820"/>
                  <a:pt x="119718" y="25323"/>
                  <a:pt x="119718" y="23021"/>
                </a:cubicBezTo>
                <a:cubicBezTo>
                  <a:pt x="119718" y="17841"/>
                  <a:pt x="116908" y="15251"/>
                  <a:pt x="116908" y="15251"/>
                </a:cubicBezTo>
                <a:close/>
                <a:moveTo>
                  <a:pt x="59859" y="76546"/>
                </a:moveTo>
                <a:lnTo>
                  <a:pt x="59859" y="76546"/>
                </a:lnTo>
                <a:cubicBezTo>
                  <a:pt x="37377" y="76546"/>
                  <a:pt x="32599" y="43165"/>
                  <a:pt x="30070" y="35683"/>
                </a:cubicBezTo>
                <a:cubicBezTo>
                  <a:pt x="44964" y="35683"/>
                  <a:pt x="44964" y="35683"/>
                  <a:pt x="44964" y="35683"/>
                </a:cubicBezTo>
                <a:cubicBezTo>
                  <a:pt x="44964" y="45755"/>
                  <a:pt x="50023" y="63884"/>
                  <a:pt x="59859" y="63884"/>
                </a:cubicBezTo>
                <a:cubicBezTo>
                  <a:pt x="69695" y="63884"/>
                  <a:pt x="72224" y="45755"/>
                  <a:pt x="74754" y="35683"/>
                </a:cubicBezTo>
                <a:cubicBezTo>
                  <a:pt x="87119" y="35683"/>
                  <a:pt x="87119" y="35683"/>
                  <a:pt x="87119" y="35683"/>
                </a:cubicBezTo>
                <a:cubicBezTo>
                  <a:pt x="87119" y="43165"/>
                  <a:pt x="82341" y="76546"/>
                  <a:pt x="59859" y="76546"/>
                </a:cubicBezTo>
                <a:close/>
                <a:moveTo>
                  <a:pt x="10117" y="23021"/>
                </a:moveTo>
                <a:lnTo>
                  <a:pt x="10117" y="23021"/>
                </a:lnTo>
                <a:cubicBezTo>
                  <a:pt x="25011" y="7769"/>
                  <a:pt x="25011" y="7769"/>
                  <a:pt x="25011" y="7769"/>
                </a:cubicBezTo>
                <a:cubicBezTo>
                  <a:pt x="92177" y="7769"/>
                  <a:pt x="92177" y="7769"/>
                  <a:pt x="92177" y="7769"/>
                </a:cubicBezTo>
                <a:cubicBezTo>
                  <a:pt x="109882" y="23021"/>
                  <a:pt x="109882" y="23021"/>
                  <a:pt x="109882" y="23021"/>
                </a:cubicBezTo>
                <a:lnTo>
                  <a:pt x="10117" y="23021"/>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22" name="Shape 5076"/>
          <p:cNvSpPr/>
          <p:nvPr/>
        </p:nvSpPr>
        <p:spPr>
          <a:xfrm>
            <a:off x="4294188" y="3292475"/>
            <a:ext cx="274637" cy="217488"/>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23" name="Shape 5077"/>
          <p:cNvSpPr/>
          <p:nvPr/>
        </p:nvSpPr>
        <p:spPr>
          <a:xfrm>
            <a:off x="7073900" y="3273425"/>
            <a:ext cx="190500" cy="261938"/>
          </a:xfrm>
          <a:custGeom>
            <a:avLst/>
            <a:gdLst/>
            <a:ahLst/>
            <a:cxnLst/>
            <a:rect l="0" t="0" r="0" b="0"/>
            <a:pathLst>
              <a:path w="120000" h="120000" extrusionOk="0">
                <a:moveTo>
                  <a:pt x="67630" y="0"/>
                </a:moveTo>
                <a:lnTo>
                  <a:pt x="67630" y="0"/>
                </a:lnTo>
                <a:cubicBezTo>
                  <a:pt x="55491" y="0"/>
                  <a:pt x="55491" y="0"/>
                  <a:pt x="55491" y="0"/>
                </a:cubicBezTo>
                <a:cubicBezTo>
                  <a:pt x="55491" y="82171"/>
                  <a:pt x="55491" y="82171"/>
                  <a:pt x="55491" y="82171"/>
                </a:cubicBezTo>
                <a:cubicBezTo>
                  <a:pt x="46127" y="79916"/>
                  <a:pt x="37109" y="79916"/>
                  <a:pt x="27745" y="82171"/>
                </a:cubicBezTo>
                <a:cubicBezTo>
                  <a:pt x="9017" y="86680"/>
                  <a:pt x="0" y="97703"/>
                  <a:pt x="3468" y="106471"/>
                </a:cubicBezTo>
                <a:cubicBezTo>
                  <a:pt x="9017" y="115490"/>
                  <a:pt x="24624" y="119749"/>
                  <a:pt x="43005" y="115490"/>
                </a:cubicBezTo>
                <a:cubicBezTo>
                  <a:pt x="58612" y="110981"/>
                  <a:pt x="67630" y="102212"/>
                  <a:pt x="67630" y="93194"/>
                </a:cubicBezTo>
                <a:cubicBezTo>
                  <a:pt x="67630" y="26555"/>
                  <a:pt x="67630" y="26555"/>
                  <a:pt x="67630" y="26555"/>
                </a:cubicBezTo>
                <a:cubicBezTo>
                  <a:pt x="92254" y="31064"/>
                  <a:pt x="92254" y="53110"/>
                  <a:pt x="89132" y="57620"/>
                </a:cubicBezTo>
                <a:cubicBezTo>
                  <a:pt x="89132" y="59874"/>
                  <a:pt x="92254" y="62129"/>
                  <a:pt x="95375" y="57620"/>
                </a:cubicBezTo>
                <a:cubicBezTo>
                  <a:pt x="119653" y="28810"/>
                  <a:pt x="67630" y="15532"/>
                  <a:pt x="67630" y="0"/>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24" name="Shape 5078"/>
          <p:cNvSpPr/>
          <p:nvPr/>
        </p:nvSpPr>
        <p:spPr>
          <a:xfrm>
            <a:off x="5408613" y="3286125"/>
            <a:ext cx="234950" cy="239713"/>
          </a:xfrm>
          <a:custGeom>
            <a:avLst/>
            <a:gdLst/>
            <a:ahLst/>
            <a:cxnLst/>
            <a:rect l="0" t="0" r="0" b="0"/>
            <a:pathLst>
              <a:path w="120000" h="120000" extrusionOk="0">
                <a:moveTo>
                  <a:pt x="72112" y="73103"/>
                </a:moveTo>
                <a:lnTo>
                  <a:pt x="72112" y="73103"/>
                </a:lnTo>
                <a:cubicBezTo>
                  <a:pt x="52394" y="92689"/>
                  <a:pt x="22535" y="95172"/>
                  <a:pt x="0" y="83034"/>
                </a:cubicBezTo>
                <a:cubicBezTo>
                  <a:pt x="2535" y="88000"/>
                  <a:pt x="4788" y="90482"/>
                  <a:pt x="9859" y="95172"/>
                </a:cubicBezTo>
                <a:cubicBezTo>
                  <a:pt x="34929" y="119724"/>
                  <a:pt x="72112" y="119724"/>
                  <a:pt x="97464" y="95172"/>
                </a:cubicBezTo>
                <a:cubicBezTo>
                  <a:pt x="119718" y="70620"/>
                  <a:pt x="119718" y="34206"/>
                  <a:pt x="97464" y="9655"/>
                </a:cubicBezTo>
                <a:cubicBezTo>
                  <a:pt x="92394" y="7172"/>
                  <a:pt x="87323" y="2482"/>
                  <a:pt x="82253" y="0"/>
                </a:cubicBezTo>
                <a:cubicBezTo>
                  <a:pt x="97464" y="24275"/>
                  <a:pt x="92394" y="53517"/>
                  <a:pt x="72112" y="73103"/>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25" name="Shape 5079"/>
          <p:cNvSpPr/>
          <p:nvPr/>
        </p:nvSpPr>
        <p:spPr>
          <a:xfrm>
            <a:off x="5929313" y="3286125"/>
            <a:ext cx="279400" cy="219075"/>
          </a:xfrm>
          <a:custGeom>
            <a:avLst/>
            <a:gdLst/>
            <a:ahLst/>
            <a:cxnLst/>
            <a:rect l="0" t="0" r="0" b="0"/>
            <a:pathLst>
              <a:path w="120000" h="120000" extrusionOk="0">
                <a:moveTo>
                  <a:pt x="102924" y="21052"/>
                </a:moveTo>
                <a:lnTo>
                  <a:pt x="102924" y="21052"/>
                </a:lnTo>
                <a:cubicBezTo>
                  <a:pt x="83952" y="5112"/>
                  <a:pt x="62845" y="0"/>
                  <a:pt x="39841" y="10526"/>
                </a:cubicBezTo>
                <a:cubicBezTo>
                  <a:pt x="21106" y="15939"/>
                  <a:pt x="2134" y="42406"/>
                  <a:pt x="2134" y="66466"/>
                </a:cubicBezTo>
                <a:cubicBezTo>
                  <a:pt x="0" y="95939"/>
                  <a:pt x="16837" y="119699"/>
                  <a:pt x="46245" y="119699"/>
                </a:cubicBezTo>
                <a:cubicBezTo>
                  <a:pt x="79920" y="119699"/>
                  <a:pt x="90355" y="98646"/>
                  <a:pt x="90355" y="93233"/>
                </a:cubicBezTo>
                <a:cubicBezTo>
                  <a:pt x="92490" y="87819"/>
                  <a:pt x="77786" y="74586"/>
                  <a:pt x="86086" y="63759"/>
                </a:cubicBezTo>
                <a:cubicBezTo>
                  <a:pt x="96758" y="50526"/>
                  <a:pt x="107193" y="61052"/>
                  <a:pt x="111225" y="61052"/>
                </a:cubicBezTo>
                <a:cubicBezTo>
                  <a:pt x="117628" y="58345"/>
                  <a:pt x="119762" y="37293"/>
                  <a:pt x="102924" y="21052"/>
                </a:cubicBezTo>
                <a:close/>
                <a:moveTo>
                  <a:pt x="64980" y="90526"/>
                </a:moveTo>
                <a:lnTo>
                  <a:pt x="64980" y="90526"/>
                </a:lnTo>
                <a:cubicBezTo>
                  <a:pt x="58814" y="90526"/>
                  <a:pt x="56679" y="85112"/>
                  <a:pt x="56679" y="79699"/>
                </a:cubicBezTo>
                <a:cubicBezTo>
                  <a:pt x="56679" y="74586"/>
                  <a:pt x="58814" y="69172"/>
                  <a:pt x="64980" y="69172"/>
                </a:cubicBezTo>
                <a:cubicBezTo>
                  <a:pt x="69486" y="69172"/>
                  <a:pt x="73280" y="74586"/>
                  <a:pt x="73280" y="79699"/>
                </a:cubicBezTo>
                <a:cubicBezTo>
                  <a:pt x="73280" y="85112"/>
                  <a:pt x="69486" y="90526"/>
                  <a:pt x="64980" y="90526"/>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26" name="Shape 5080"/>
          <p:cNvSpPr/>
          <p:nvPr/>
        </p:nvSpPr>
        <p:spPr>
          <a:xfrm>
            <a:off x="6480175" y="3276600"/>
            <a:ext cx="274638" cy="230188"/>
          </a:xfrm>
          <a:custGeom>
            <a:avLst/>
            <a:gdLst/>
            <a:ahLst/>
            <a:cxnLst/>
            <a:rect l="0" t="0" r="0" b="0"/>
            <a:pathLst>
              <a:path w="120000" h="120000" extrusionOk="0">
                <a:moveTo>
                  <a:pt x="29879" y="23253"/>
                </a:moveTo>
                <a:lnTo>
                  <a:pt x="29879" y="23253"/>
                </a:lnTo>
                <a:cubicBezTo>
                  <a:pt x="6506" y="38468"/>
                  <a:pt x="8674" y="63732"/>
                  <a:pt x="8674" y="74066"/>
                </a:cubicBezTo>
                <a:cubicBezTo>
                  <a:pt x="38313" y="30717"/>
                  <a:pt x="83373" y="33301"/>
                  <a:pt x="83373" y="33301"/>
                </a:cubicBezTo>
                <a:cubicBezTo>
                  <a:pt x="83373" y="33301"/>
                  <a:pt x="19277" y="58564"/>
                  <a:pt x="2168" y="109665"/>
                </a:cubicBezTo>
                <a:cubicBezTo>
                  <a:pt x="0" y="114832"/>
                  <a:pt x="8674" y="119712"/>
                  <a:pt x="10602" y="114832"/>
                </a:cubicBezTo>
                <a:cubicBezTo>
                  <a:pt x="14939" y="101913"/>
                  <a:pt x="23373" y="89282"/>
                  <a:pt x="23373" y="89282"/>
                </a:cubicBezTo>
                <a:cubicBezTo>
                  <a:pt x="36385" y="94449"/>
                  <a:pt x="55421" y="101913"/>
                  <a:pt x="70602" y="89282"/>
                </a:cubicBezTo>
                <a:cubicBezTo>
                  <a:pt x="87469" y="74066"/>
                  <a:pt x="87469" y="38468"/>
                  <a:pt x="113012" y="20669"/>
                </a:cubicBezTo>
                <a:cubicBezTo>
                  <a:pt x="119759" y="18086"/>
                  <a:pt x="60000" y="0"/>
                  <a:pt x="29879" y="23253"/>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27" name="Shape 5081"/>
          <p:cNvSpPr/>
          <p:nvPr/>
        </p:nvSpPr>
        <p:spPr>
          <a:xfrm>
            <a:off x="3216275" y="3273425"/>
            <a:ext cx="244475" cy="252413"/>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28" name="Shape 5082"/>
          <p:cNvSpPr/>
          <p:nvPr/>
        </p:nvSpPr>
        <p:spPr>
          <a:xfrm>
            <a:off x="2657475" y="3817938"/>
            <a:ext cx="273050" cy="258762"/>
          </a:xfrm>
          <a:custGeom>
            <a:avLst/>
            <a:gdLst/>
            <a:ahLst/>
            <a:cxnLst/>
            <a:rect l="0" t="0" r="0" b="0"/>
            <a:pathLst>
              <a:path w="120000" h="120000" extrusionOk="0">
                <a:moveTo>
                  <a:pt x="32048" y="119744"/>
                </a:moveTo>
                <a:lnTo>
                  <a:pt x="32048" y="119744"/>
                </a:lnTo>
                <a:cubicBezTo>
                  <a:pt x="44819" y="119744"/>
                  <a:pt x="44819" y="119744"/>
                  <a:pt x="44819" y="119744"/>
                </a:cubicBezTo>
                <a:cubicBezTo>
                  <a:pt x="70602" y="67659"/>
                  <a:pt x="70602" y="67659"/>
                  <a:pt x="70602" y="67659"/>
                </a:cubicBezTo>
                <a:cubicBezTo>
                  <a:pt x="102650" y="67659"/>
                  <a:pt x="102650" y="67659"/>
                  <a:pt x="102650" y="67659"/>
                </a:cubicBezTo>
                <a:cubicBezTo>
                  <a:pt x="102650" y="67659"/>
                  <a:pt x="119759" y="67659"/>
                  <a:pt x="119759" y="58723"/>
                </a:cubicBezTo>
                <a:cubicBezTo>
                  <a:pt x="119759" y="49787"/>
                  <a:pt x="102650" y="49787"/>
                  <a:pt x="102650" y="49787"/>
                </a:cubicBezTo>
                <a:cubicBezTo>
                  <a:pt x="70602" y="49787"/>
                  <a:pt x="70602" y="49787"/>
                  <a:pt x="70602" y="49787"/>
                </a:cubicBezTo>
                <a:cubicBezTo>
                  <a:pt x="44819" y="0"/>
                  <a:pt x="44819" y="0"/>
                  <a:pt x="44819" y="0"/>
                </a:cubicBezTo>
                <a:cubicBezTo>
                  <a:pt x="32048" y="0"/>
                  <a:pt x="32048" y="0"/>
                  <a:pt x="32048" y="0"/>
                </a:cubicBezTo>
                <a:cubicBezTo>
                  <a:pt x="46987" y="49787"/>
                  <a:pt x="46987" y="49787"/>
                  <a:pt x="46987" y="49787"/>
                </a:cubicBezTo>
                <a:cubicBezTo>
                  <a:pt x="25783" y="49787"/>
                  <a:pt x="25783" y="49787"/>
                  <a:pt x="25783" y="49787"/>
                </a:cubicBezTo>
                <a:cubicBezTo>
                  <a:pt x="12771" y="38297"/>
                  <a:pt x="12771" y="38297"/>
                  <a:pt x="12771" y="38297"/>
                </a:cubicBezTo>
                <a:cubicBezTo>
                  <a:pt x="0" y="38297"/>
                  <a:pt x="0" y="38297"/>
                  <a:pt x="0" y="38297"/>
                </a:cubicBezTo>
                <a:cubicBezTo>
                  <a:pt x="8674" y="58723"/>
                  <a:pt x="8674" y="58723"/>
                  <a:pt x="8674" y="58723"/>
                </a:cubicBezTo>
                <a:cubicBezTo>
                  <a:pt x="0" y="81446"/>
                  <a:pt x="0" y="81446"/>
                  <a:pt x="0" y="81446"/>
                </a:cubicBezTo>
                <a:cubicBezTo>
                  <a:pt x="12771" y="81446"/>
                  <a:pt x="12771" y="81446"/>
                  <a:pt x="12771" y="81446"/>
                </a:cubicBezTo>
                <a:cubicBezTo>
                  <a:pt x="25783" y="67659"/>
                  <a:pt x="25783" y="67659"/>
                  <a:pt x="25783" y="67659"/>
                </a:cubicBezTo>
                <a:cubicBezTo>
                  <a:pt x="46987" y="67659"/>
                  <a:pt x="46987" y="67659"/>
                  <a:pt x="46987" y="67659"/>
                </a:cubicBezTo>
                <a:lnTo>
                  <a:pt x="32048" y="119744"/>
                </a:ln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grpSp>
        <p:nvGrpSpPr>
          <p:cNvPr id="29" name="Shape 5083"/>
          <p:cNvGrpSpPr/>
          <p:nvPr/>
        </p:nvGrpSpPr>
        <p:grpSpPr>
          <a:xfrm>
            <a:off x="4303804" y="3821969"/>
            <a:ext cx="254833" cy="251008"/>
            <a:chOff x="7197121" y="8332915"/>
            <a:chExt cx="553829" cy="543285"/>
          </a:xfrm>
          <a:solidFill>
            <a:schemeClr val="tx1">
              <a:lumMod val="95000"/>
              <a:lumOff val="5000"/>
            </a:schemeClr>
          </a:solidFill>
        </p:grpSpPr>
        <p:sp>
          <p:nvSpPr>
            <p:cNvPr id="30" name="Shape 5084"/>
            <p:cNvSpPr/>
            <p:nvPr/>
          </p:nvSpPr>
          <p:spPr>
            <a:xfrm>
              <a:off x="7197121" y="8332915"/>
              <a:ext cx="553829" cy="543285"/>
            </a:xfrm>
            <a:custGeom>
              <a:avLst/>
              <a:gdLst/>
              <a:ahLst/>
              <a:cxnLst/>
              <a:rect l="0" t="0" r="0" b="0"/>
              <a:pathLst>
                <a:path w="120000" h="120000" extrusionOk="0">
                  <a:moveTo>
                    <a:pt x="59999" y="0"/>
                  </a:moveTo>
                  <a:lnTo>
                    <a:pt x="59999" y="0"/>
                  </a:lnTo>
                  <a:cubicBezTo>
                    <a:pt x="27532" y="0"/>
                    <a:pt x="0" y="25960"/>
                    <a:pt x="0" y="58807"/>
                  </a:cubicBezTo>
                  <a:cubicBezTo>
                    <a:pt x="0" y="91655"/>
                    <a:pt x="27532" y="119735"/>
                    <a:pt x="59999" y="119735"/>
                  </a:cubicBezTo>
                  <a:cubicBezTo>
                    <a:pt x="92207" y="119735"/>
                    <a:pt x="119740" y="91655"/>
                    <a:pt x="119740" y="58807"/>
                  </a:cubicBezTo>
                  <a:cubicBezTo>
                    <a:pt x="119740" y="25960"/>
                    <a:pt x="92207" y="0"/>
                    <a:pt x="59999" y="0"/>
                  </a:cubicBezTo>
                  <a:close/>
                  <a:moveTo>
                    <a:pt x="59999" y="105695"/>
                  </a:moveTo>
                  <a:lnTo>
                    <a:pt x="59999" y="105695"/>
                  </a:lnTo>
                  <a:cubicBezTo>
                    <a:pt x="34545" y="105695"/>
                    <a:pt x="13766" y="84503"/>
                    <a:pt x="13766" y="58807"/>
                  </a:cubicBezTo>
                  <a:cubicBezTo>
                    <a:pt x="13766" y="32847"/>
                    <a:pt x="34545" y="11920"/>
                    <a:pt x="59999" y="11920"/>
                  </a:cubicBezTo>
                  <a:cubicBezTo>
                    <a:pt x="85194" y="11920"/>
                    <a:pt x="105974" y="32847"/>
                    <a:pt x="105974" y="58807"/>
                  </a:cubicBezTo>
                  <a:cubicBezTo>
                    <a:pt x="105974" y="84503"/>
                    <a:pt x="85194" y="105695"/>
                    <a:pt x="59999" y="105695"/>
                  </a:cubicBezTo>
                  <a:close/>
                </a:path>
              </a:pathLst>
            </a:custGeom>
            <a:grp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31" name="Shape 5085"/>
            <p:cNvSpPr/>
            <p:nvPr/>
          </p:nvSpPr>
          <p:spPr>
            <a:xfrm>
              <a:off x="7450784" y="8450839"/>
              <a:ext cx="126831" cy="261114"/>
            </a:xfrm>
            <a:custGeom>
              <a:avLst/>
              <a:gdLst/>
              <a:ahLst/>
              <a:cxnLst/>
              <a:rect l="0" t="0" r="0" b="0"/>
              <a:pathLst>
                <a:path w="120000" h="120000" extrusionOk="0">
                  <a:moveTo>
                    <a:pt x="40373" y="0"/>
                  </a:moveTo>
                  <a:lnTo>
                    <a:pt x="0" y="0"/>
                  </a:lnTo>
                  <a:lnTo>
                    <a:pt x="0" y="71891"/>
                  </a:lnTo>
                  <a:lnTo>
                    <a:pt x="99813" y="119459"/>
                  </a:lnTo>
                  <a:lnTo>
                    <a:pt x="118878" y="105405"/>
                  </a:lnTo>
                  <a:lnTo>
                    <a:pt x="40373" y="61621"/>
                  </a:lnTo>
                  <a:lnTo>
                    <a:pt x="40373" y="0"/>
                  </a:lnTo>
                </a:path>
              </a:pathLst>
            </a:custGeom>
            <a:grp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grpSp>
      <p:sp>
        <p:nvSpPr>
          <p:cNvPr id="32" name="Shape 5086"/>
          <p:cNvSpPr/>
          <p:nvPr/>
        </p:nvSpPr>
        <p:spPr>
          <a:xfrm>
            <a:off x="10329863" y="4943475"/>
            <a:ext cx="187325" cy="195263"/>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33" name="Shape 5087"/>
          <p:cNvSpPr/>
          <p:nvPr/>
        </p:nvSpPr>
        <p:spPr>
          <a:xfrm>
            <a:off x="9259888" y="3808413"/>
            <a:ext cx="155575" cy="274637"/>
          </a:xfrm>
          <a:custGeom>
            <a:avLst/>
            <a:gdLst/>
            <a:ahLst/>
            <a:cxnLst/>
            <a:rect l="0" t="0" r="0" b="0"/>
            <a:pathLst>
              <a:path w="120000" h="120000" extrusionOk="0">
                <a:moveTo>
                  <a:pt x="119577" y="27766"/>
                </a:moveTo>
                <a:lnTo>
                  <a:pt x="119577" y="27766"/>
                </a:lnTo>
                <a:cubicBezTo>
                  <a:pt x="119577" y="14969"/>
                  <a:pt x="119577" y="14969"/>
                  <a:pt x="119577" y="14969"/>
                </a:cubicBezTo>
                <a:cubicBezTo>
                  <a:pt x="119577" y="8450"/>
                  <a:pt x="93380" y="0"/>
                  <a:pt x="60000" y="0"/>
                </a:cubicBezTo>
                <a:cubicBezTo>
                  <a:pt x="25774" y="0"/>
                  <a:pt x="0" y="8450"/>
                  <a:pt x="0" y="14969"/>
                </a:cubicBezTo>
                <a:cubicBezTo>
                  <a:pt x="0" y="14969"/>
                  <a:pt x="0" y="14969"/>
                  <a:pt x="0" y="27766"/>
                </a:cubicBezTo>
                <a:cubicBezTo>
                  <a:pt x="0" y="40563"/>
                  <a:pt x="40985" y="51428"/>
                  <a:pt x="40985" y="59879"/>
                </a:cubicBezTo>
                <a:cubicBezTo>
                  <a:pt x="40985" y="70503"/>
                  <a:pt x="0" y="79195"/>
                  <a:pt x="0" y="91991"/>
                </a:cubicBezTo>
                <a:cubicBezTo>
                  <a:pt x="0" y="104788"/>
                  <a:pt x="0" y="106961"/>
                  <a:pt x="0" y="106961"/>
                </a:cubicBezTo>
                <a:cubicBezTo>
                  <a:pt x="0" y="111066"/>
                  <a:pt x="25774" y="119758"/>
                  <a:pt x="60000" y="119758"/>
                </a:cubicBezTo>
                <a:cubicBezTo>
                  <a:pt x="93380" y="119758"/>
                  <a:pt x="119577" y="111066"/>
                  <a:pt x="119577" y="106961"/>
                </a:cubicBezTo>
                <a:cubicBezTo>
                  <a:pt x="119577" y="106961"/>
                  <a:pt x="119577" y="104788"/>
                  <a:pt x="119577" y="91991"/>
                </a:cubicBezTo>
                <a:cubicBezTo>
                  <a:pt x="119577" y="79195"/>
                  <a:pt x="78591" y="70503"/>
                  <a:pt x="78591" y="59879"/>
                </a:cubicBezTo>
                <a:cubicBezTo>
                  <a:pt x="78591" y="51428"/>
                  <a:pt x="119577" y="40563"/>
                  <a:pt x="119577" y="27766"/>
                </a:cubicBezTo>
                <a:close/>
                <a:moveTo>
                  <a:pt x="18591" y="14969"/>
                </a:moveTo>
                <a:lnTo>
                  <a:pt x="18591" y="14969"/>
                </a:lnTo>
                <a:cubicBezTo>
                  <a:pt x="25774" y="12796"/>
                  <a:pt x="37183" y="8450"/>
                  <a:pt x="60000" y="8450"/>
                </a:cubicBezTo>
                <a:cubicBezTo>
                  <a:pt x="82394" y="8450"/>
                  <a:pt x="100985" y="14969"/>
                  <a:pt x="100985" y="14969"/>
                </a:cubicBezTo>
                <a:cubicBezTo>
                  <a:pt x="104788" y="14969"/>
                  <a:pt x="108591" y="17142"/>
                  <a:pt x="104788" y="17142"/>
                </a:cubicBezTo>
                <a:cubicBezTo>
                  <a:pt x="97183" y="21247"/>
                  <a:pt x="78591" y="23420"/>
                  <a:pt x="60000" y="23420"/>
                </a:cubicBezTo>
                <a:cubicBezTo>
                  <a:pt x="40985" y="23420"/>
                  <a:pt x="22394" y="21247"/>
                  <a:pt x="14788" y="17142"/>
                </a:cubicBezTo>
                <a:cubicBezTo>
                  <a:pt x="10985" y="17142"/>
                  <a:pt x="18591" y="14969"/>
                  <a:pt x="18591" y="14969"/>
                </a:cubicBezTo>
                <a:close/>
                <a:moveTo>
                  <a:pt x="63802" y="59879"/>
                </a:moveTo>
                <a:lnTo>
                  <a:pt x="63802" y="59879"/>
                </a:lnTo>
                <a:cubicBezTo>
                  <a:pt x="63802" y="68329"/>
                  <a:pt x="74788" y="72676"/>
                  <a:pt x="86197" y="79195"/>
                </a:cubicBezTo>
                <a:cubicBezTo>
                  <a:pt x="93380" y="83299"/>
                  <a:pt x="104788" y="89818"/>
                  <a:pt x="104788" y="91991"/>
                </a:cubicBezTo>
                <a:cubicBezTo>
                  <a:pt x="104788" y="100442"/>
                  <a:pt x="104788" y="100442"/>
                  <a:pt x="104788" y="100442"/>
                </a:cubicBezTo>
                <a:cubicBezTo>
                  <a:pt x="97183" y="98269"/>
                  <a:pt x="63802" y="94164"/>
                  <a:pt x="63802" y="85472"/>
                </a:cubicBezTo>
                <a:cubicBezTo>
                  <a:pt x="63802" y="81368"/>
                  <a:pt x="56197" y="81368"/>
                  <a:pt x="56197" y="85472"/>
                </a:cubicBezTo>
                <a:cubicBezTo>
                  <a:pt x="56197" y="94164"/>
                  <a:pt x="25774" y="98269"/>
                  <a:pt x="14788" y="100442"/>
                </a:cubicBezTo>
                <a:cubicBezTo>
                  <a:pt x="14788" y="91991"/>
                  <a:pt x="14788" y="91991"/>
                  <a:pt x="14788" y="91991"/>
                </a:cubicBezTo>
                <a:cubicBezTo>
                  <a:pt x="14788" y="89818"/>
                  <a:pt x="25774" y="83299"/>
                  <a:pt x="33802" y="79195"/>
                </a:cubicBezTo>
                <a:cubicBezTo>
                  <a:pt x="44788" y="72676"/>
                  <a:pt x="56197" y="68329"/>
                  <a:pt x="56197" y="59879"/>
                </a:cubicBezTo>
                <a:cubicBezTo>
                  <a:pt x="56197" y="53601"/>
                  <a:pt x="44788" y="49014"/>
                  <a:pt x="33802" y="42736"/>
                </a:cubicBezTo>
                <a:cubicBezTo>
                  <a:pt x="25774" y="38390"/>
                  <a:pt x="14788" y="31871"/>
                  <a:pt x="14788" y="27766"/>
                </a:cubicBezTo>
                <a:cubicBezTo>
                  <a:pt x="14788" y="21247"/>
                  <a:pt x="14788" y="21247"/>
                  <a:pt x="14788" y="21247"/>
                </a:cubicBezTo>
                <a:cubicBezTo>
                  <a:pt x="25774" y="25593"/>
                  <a:pt x="40985" y="27766"/>
                  <a:pt x="60000" y="27766"/>
                </a:cubicBezTo>
                <a:cubicBezTo>
                  <a:pt x="78591" y="27766"/>
                  <a:pt x="97183" y="25593"/>
                  <a:pt x="104788" y="21247"/>
                </a:cubicBezTo>
                <a:cubicBezTo>
                  <a:pt x="104788" y="27766"/>
                  <a:pt x="104788" y="27766"/>
                  <a:pt x="104788" y="27766"/>
                </a:cubicBezTo>
                <a:cubicBezTo>
                  <a:pt x="104788" y="31871"/>
                  <a:pt x="93380" y="38390"/>
                  <a:pt x="86197" y="42736"/>
                </a:cubicBezTo>
                <a:cubicBezTo>
                  <a:pt x="74788" y="49014"/>
                  <a:pt x="63802" y="53601"/>
                  <a:pt x="63802" y="59879"/>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34" name="Shape 5088"/>
          <p:cNvSpPr/>
          <p:nvPr/>
        </p:nvSpPr>
        <p:spPr>
          <a:xfrm>
            <a:off x="10856913" y="2214563"/>
            <a:ext cx="196850" cy="230187"/>
          </a:xfrm>
          <a:custGeom>
            <a:avLst/>
            <a:gdLst/>
            <a:ahLst/>
            <a:cxnLst/>
            <a:rect l="0" t="0" r="0" b="0"/>
            <a:pathLst>
              <a:path w="120000" h="120000" extrusionOk="0">
                <a:moveTo>
                  <a:pt x="107830" y="40575"/>
                </a:moveTo>
                <a:lnTo>
                  <a:pt x="107830" y="40575"/>
                </a:lnTo>
                <a:cubicBezTo>
                  <a:pt x="92619" y="40575"/>
                  <a:pt x="92619" y="40575"/>
                  <a:pt x="92619" y="40575"/>
                </a:cubicBezTo>
                <a:cubicBezTo>
                  <a:pt x="92619" y="30503"/>
                  <a:pt x="92619" y="30503"/>
                  <a:pt x="92619" y="30503"/>
                </a:cubicBezTo>
                <a:cubicBezTo>
                  <a:pt x="92619" y="10071"/>
                  <a:pt x="80450" y="0"/>
                  <a:pt x="59492" y="0"/>
                </a:cubicBezTo>
                <a:cubicBezTo>
                  <a:pt x="35830" y="0"/>
                  <a:pt x="26704" y="10071"/>
                  <a:pt x="26704" y="30503"/>
                </a:cubicBezTo>
                <a:cubicBezTo>
                  <a:pt x="26704" y="40575"/>
                  <a:pt x="26704" y="40575"/>
                  <a:pt x="26704" y="40575"/>
                </a:cubicBezTo>
                <a:cubicBezTo>
                  <a:pt x="8450" y="40575"/>
                  <a:pt x="8450" y="40575"/>
                  <a:pt x="8450" y="40575"/>
                </a:cubicBezTo>
                <a:cubicBezTo>
                  <a:pt x="5746" y="40575"/>
                  <a:pt x="0" y="45755"/>
                  <a:pt x="0" y="50935"/>
                </a:cubicBezTo>
                <a:cubicBezTo>
                  <a:pt x="0" y="107050"/>
                  <a:pt x="0" y="107050"/>
                  <a:pt x="0" y="107050"/>
                </a:cubicBezTo>
                <a:cubicBezTo>
                  <a:pt x="0" y="109640"/>
                  <a:pt x="5746" y="114532"/>
                  <a:pt x="8450" y="114532"/>
                </a:cubicBezTo>
                <a:cubicBezTo>
                  <a:pt x="17915" y="117122"/>
                  <a:pt x="17915" y="117122"/>
                  <a:pt x="17915" y="117122"/>
                </a:cubicBezTo>
                <a:cubicBezTo>
                  <a:pt x="23661" y="119712"/>
                  <a:pt x="29746" y="119712"/>
                  <a:pt x="35830" y="119712"/>
                </a:cubicBezTo>
                <a:cubicBezTo>
                  <a:pt x="83492" y="119712"/>
                  <a:pt x="83492" y="119712"/>
                  <a:pt x="83492" y="119712"/>
                </a:cubicBezTo>
                <a:cubicBezTo>
                  <a:pt x="89577" y="119712"/>
                  <a:pt x="95661" y="119712"/>
                  <a:pt x="101408" y="117122"/>
                </a:cubicBezTo>
                <a:cubicBezTo>
                  <a:pt x="110535" y="114532"/>
                  <a:pt x="110535" y="114532"/>
                  <a:pt x="110535" y="114532"/>
                </a:cubicBezTo>
                <a:cubicBezTo>
                  <a:pt x="113577" y="114532"/>
                  <a:pt x="119661" y="109640"/>
                  <a:pt x="119661" y="107050"/>
                </a:cubicBezTo>
                <a:cubicBezTo>
                  <a:pt x="119661" y="50935"/>
                  <a:pt x="119661" y="50935"/>
                  <a:pt x="119661" y="50935"/>
                </a:cubicBezTo>
                <a:cubicBezTo>
                  <a:pt x="119661" y="45755"/>
                  <a:pt x="113577" y="40575"/>
                  <a:pt x="107830" y="40575"/>
                </a:cubicBezTo>
                <a:close/>
                <a:moveTo>
                  <a:pt x="41577" y="27913"/>
                </a:moveTo>
                <a:lnTo>
                  <a:pt x="41577" y="27913"/>
                </a:lnTo>
                <a:cubicBezTo>
                  <a:pt x="41577" y="17841"/>
                  <a:pt x="50704" y="12661"/>
                  <a:pt x="59492" y="12661"/>
                </a:cubicBezTo>
                <a:cubicBezTo>
                  <a:pt x="68619" y="12661"/>
                  <a:pt x="77408" y="17841"/>
                  <a:pt x="77408" y="27913"/>
                </a:cubicBezTo>
                <a:cubicBezTo>
                  <a:pt x="77408" y="40575"/>
                  <a:pt x="77408" y="40575"/>
                  <a:pt x="77408" y="40575"/>
                </a:cubicBezTo>
                <a:cubicBezTo>
                  <a:pt x="41577" y="40575"/>
                  <a:pt x="41577" y="40575"/>
                  <a:pt x="41577" y="40575"/>
                </a:cubicBezTo>
                <a:lnTo>
                  <a:pt x="41577" y="27913"/>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35" name="Shape 5089"/>
          <p:cNvSpPr/>
          <p:nvPr/>
        </p:nvSpPr>
        <p:spPr>
          <a:xfrm>
            <a:off x="9744075" y="4368800"/>
            <a:ext cx="265113" cy="239713"/>
          </a:xfrm>
          <a:custGeom>
            <a:avLst/>
            <a:gdLst/>
            <a:ahLst/>
            <a:cxnLst/>
            <a:rect l="0" t="0" r="0" b="0"/>
            <a:pathLst>
              <a:path w="120000" h="120000" extrusionOk="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36" name="Shape 5090"/>
          <p:cNvSpPr/>
          <p:nvPr/>
        </p:nvSpPr>
        <p:spPr>
          <a:xfrm>
            <a:off x="10899775" y="4967288"/>
            <a:ext cx="130175" cy="149225"/>
          </a:xfrm>
          <a:custGeom>
            <a:avLst/>
            <a:gdLst/>
            <a:ahLst/>
            <a:cxnLst/>
            <a:rect l="0" t="0" r="0" b="0"/>
            <a:pathLst>
              <a:path w="120000" h="120000" extrusionOk="0">
                <a:moveTo>
                  <a:pt x="115000" y="95730"/>
                </a:moveTo>
                <a:lnTo>
                  <a:pt x="115000" y="95730"/>
                </a:lnTo>
                <a:cubicBezTo>
                  <a:pt x="80000" y="59775"/>
                  <a:pt x="80000" y="59775"/>
                  <a:pt x="80000" y="59775"/>
                </a:cubicBezTo>
                <a:cubicBezTo>
                  <a:pt x="115000" y="23820"/>
                  <a:pt x="115000" y="23820"/>
                  <a:pt x="115000" y="23820"/>
                </a:cubicBezTo>
                <a:cubicBezTo>
                  <a:pt x="119500" y="19775"/>
                  <a:pt x="119500" y="11685"/>
                  <a:pt x="115000" y="7640"/>
                </a:cubicBezTo>
                <a:cubicBezTo>
                  <a:pt x="111000" y="0"/>
                  <a:pt x="102000" y="0"/>
                  <a:pt x="92500" y="7640"/>
                </a:cubicBezTo>
                <a:cubicBezTo>
                  <a:pt x="62000" y="39550"/>
                  <a:pt x="62000" y="39550"/>
                  <a:pt x="62000" y="39550"/>
                </a:cubicBezTo>
                <a:cubicBezTo>
                  <a:pt x="31000" y="7640"/>
                  <a:pt x="31000" y="7640"/>
                  <a:pt x="31000" y="7640"/>
                </a:cubicBezTo>
                <a:cubicBezTo>
                  <a:pt x="22000" y="0"/>
                  <a:pt x="13000" y="0"/>
                  <a:pt x="9000" y="7640"/>
                </a:cubicBezTo>
                <a:cubicBezTo>
                  <a:pt x="0" y="11685"/>
                  <a:pt x="0" y="19775"/>
                  <a:pt x="9000" y="23820"/>
                </a:cubicBezTo>
                <a:cubicBezTo>
                  <a:pt x="44000" y="59775"/>
                  <a:pt x="44000" y="59775"/>
                  <a:pt x="44000" y="59775"/>
                </a:cubicBezTo>
                <a:cubicBezTo>
                  <a:pt x="9000" y="95730"/>
                  <a:pt x="9000" y="95730"/>
                  <a:pt x="9000" y="95730"/>
                </a:cubicBezTo>
                <a:cubicBezTo>
                  <a:pt x="0" y="99325"/>
                  <a:pt x="0" y="111460"/>
                  <a:pt x="9000" y="115505"/>
                </a:cubicBezTo>
                <a:cubicBezTo>
                  <a:pt x="13000" y="119550"/>
                  <a:pt x="22000" y="119550"/>
                  <a:pt x="31000" y="115505"/>
                </a:cubicBezTo>
                <a:cubicBezTo>
                  <a:pt x="62000" y="79550"/>
                  <a:pt x="62000" y="79550"/>
                  <a:pt x="62000" y="79550"/>
                </a:cubicBezTo>
                <a:cubicBezTo>
                  <a:pt x="92500" y="115505"/>
                  <a:pt x="92500" y="115505"/>
                  <a:pt x="92500" y="115505"/>
                </a:cubicBezTo>
                <a:cubicBezTo>
                  <a:pt x="102000" y="119550"/>
                  <a:pt x="111000" y="119550"/>
                  <a:pt x="115000" y="115505"/>
                </a:cubicBezTo>
                <a:cubicBezTo>
                  <a:pt x="119500" y="111460"/>
                  <a:pt x="119500" y="99325"/>
                  <a:pt x="115000" y="95730"/>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37" name="Shape 5091"/>
          <p:cNvSpPr/>
          <p:nvPr/>
        </p:nvSpPr>
        <p:spPr>
          <a:xfrm>
            <a:off x="6007100" y="3822700"/>
            <a:ext cx="111125" cy="250825"/>
          </a:xfrm>
          <a:custGeom>
            <a:avLst/>
            <a:gdLst/>
            <a:ahLst/>
            <a:cxnLst/>
            <a:rect l="0" t="0" r="0" b="0"/>
            <a:pathLst>
              <a:path w="120000" h="120000" extrusionOk="0">
                <a:moveTo>
                  <a:pt x="15219" y="117350"/>
                </a:moveTo>
                <a:lnTo>
                  <a:pt x="15219" y="117350"/>
                </a:lnTo>
                <a:cubicBezTo>
                  <a:pt x="9951" y="117350"/>
                  <a:pt x="62048" y="70463"/>
                  <a:pt x="62048" y="70463"/>
                </a:cubicBezTo>
                <a:cubicBezTo>
                  <a:pt x="56780" y="68079"/>
                  <a:pt x="4682" y="61192"/>
                  <a:pt x="4682" y="56158"/>
                </a:cubicBezTo>
                <a:cubicBezTo>
                  <a:pt x="0" y="51920"/>
                  <a:pt x="103609" y="0"/>
                  <a:pt x="108878" y="0"/>
                </a:cubicBezTo>
                <a:cubicBezTo>
                  <a:pt x="108878" y="2384"/>
                  <a:pt x="62048" y="46887"/>
                  <a:pt x="62048" y="49536"/>
                </a:cubicBezTo>
                <a:cubicBezTo>
                  <a:pt x="66731" y="51920"/>
                  <a:pt x="119414" y="58807"/>
                  <a:pt x="119414" y="63576"/>
                </a:cubicBezTo>
                <a:cubicBezTo>
                  <a:pt x="119414" y="65960"/>
                  <a:pt x="20487" y="119735"/>
                  <a:pt x="15219" y="117350"/>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38" name="Shape 5092"/>
          <p:cNvSpPr/>
          <p:nvPr/>
        </p:nvSpPr>
        <p:spPr>
          <a:xfrm>
            <a:off x="5399088" y="3822700"/>
            <a:ext cx="244475" cy="244475"/>
          </a:xfrm>
          <a:custGeom>
            <a:avLst/>
            <a:gdLst/>
            <a:ahLst/>
            <a:cxnLst/>
            <a:rect l="0" t="0" r="0" b="0"/>
            <a:pathLst>
              <a:path w="120000" h="120000" extrusionOk="0">
                <a:moveTo>
                  <a:pt x="107837" y="14324"/>
                </a:moveTo>
                <a:lnTo>
                  <a:pt x="107837" y="14324"/>
                </a:lnTo>
                <a:cubicBezTo>
                  <a:pt x="100540" y="14324"/>
                  <a:pt x="100540" y="14324"/>
                  <a:pt x="100540" y="14324"/>
                </a:cubicBezTo>
                <a:cubicBezTo>
                  <a:pt x="100540" y="26486"/>
                  <a:pt x="100540" y="26486"/>
                  <a:pt x="100540" y="26486"/>
                </a:cubicBezTo>
                <a:cubicBezTo>
                  <a:pt x="79189" y="26486"/>
                  <a:pt x="79189" y="26486"/>
                  <a:pt x="79189" y="26486"/>
                </a:cubicBezTo>
                <a:cubicBezTo>
                  <a:pt x="79189" y="14324"/>
                  <a:pt x="79189" y="14324"/>
                  <a:pt x="79189" y="14324"/>
                </a:cubicBezTo>
                <a:cubicBezTo>
                  <a:pt x="40810" y="14324"/>
                  <a:pt x="40810" y="14324"/>
                  <a:pt x="40810" y="14324"/>
                </a:cubicBezTo>
                <a:cubicBezTo>
                  <a:pt x="40810" y="26486"/>
                  <a:pt x="40810" y="26486"/>
                  <a:pt x="40810" y="26486"/>
                </a:cubicBezTo>
                <a:cubicBezTo>
                  <a:pt x="19189" y="26486"/>
                  <a:pt x="19189" y="26486"/>
                  <a:pt x="19189" y="26486"/>
                </a:cubicBezTo>
                <a:cubicBezTo>
                  <a:pt x="19189" y="14324"/>
                  <a:pt x="19189" y="14324"/>
                  <a:pt x="19189" y="14324"/>
                </a:cubicBezTo>
                <a:cubicBezTo>
                  <a:pt x="12162" y="14324"/>
                  <a:pt x="12162" y="14324"/>
                  <a:pt x="12162" y="14324"/>
                </a:cubicBezTo>
                <a:cubicBezTo>
                  <a:pt x="4864" y="14324"/>
                  <a:pt x="0" y="19189"/>
                  <a:pt x="0" y="26486"/>
                </a:cubicBezTo>
                <a:cubicBezTo>
                  <a:pt x="0" y="107837"/>
                  <a:pt x="0" y="107837"/>
                  <a:pt x="0" y="107837"/>
                </a:cubicBezTo>
                <a:cubicBezTo>
                  <a:pt x="0" y="114864"/>
                  <a:pt x="4864" y="119729"/>
                  <a:pt x="12162" y="119729"/>
                </a:cubicBezTo>
                <a:cubicBezTo>
                  <a:pt x="107837" y="119729"/>
                  <a:pt x="107837" y="119729"/>
                  <a:pt x="107837" y="119729"/>
                </a:cubicBezTo>
                <a:cubicBezTo>
                  <a:pt x="114864" y="119729"/>
                  <a:pt x="119729" y="114864"/>
                  <a:pt x="119729" y="107837"/>
                </a:cubicBezTo>
                <a:cubicBezTo>
                  <a:pt x="119729" y="26486"/>
                  <a:pt x="119729" y="26486"/>
                  <a:pt x="119729" y="26486"/>
                </a:cubicBezTo>
                <a:cubicBezTo>
                  <a:pt x="119729" y="19189"/>
                  <a:pt x="114864" y="14324"/>
                  <a:pt x="107837" y="14324"/>
                </a:cubicBezTo>
                <a:close/>
                <a:moveTo>
                  <a:pt x="107837" y="107837"/>
                </a:moveTo>
                <a:lnTo>
                  <a:pt x="107837" y="107837"/>
                </a:lnTo>
                <a:cubicBezTo>
                  <a:pt x="12162" y="107837"/>
                  <a:pt x="12162" y="107837"/>
                  <a:pt x="12162" y="107837"/>
                </a:cubicBezTo>
                <a:cubicBezTo>
                  <a:pt x="12162" y="52972"/>
                  <a:pt x="12162" y="52972"/>
                  <a:pt x="12162" y="52972"/>
                </a:cubicBezTo>
                <a:cubicBezTo>
                  <a:pt x="107837" y="52972"/>
                  <a:pt x="107837" y="52972"/>
                  <a:pt x="107837" y="52972"/>
                </a:cubicBezTo>
                <a:lnTo>
                  <a:pt x="107837" y="107837"/>
                </a:lnTo>
                <a:close/>
                <a:moveTo>
                  <a:pt x="33513" y="0"/>
                </a:moveTo>
                <a:lnTo>
                  <a:pt x="33513" y="0"/>
                </a:lnTo>
                <a:cubicBezTo>
                  <a:pt x="24054" y="0"/>
                  <a:pt x="24054" y="0"/>
                  <a:pt x="24054" y="0"/>
                </a:cubicBezTo>
                <a:cubicBezTo>
                  <a:pt x="24054" y="24054"/>
                  <a:pt x="24054" y="24054"/>
                  <a:pt x="24054" y="24054"/>
                </a:cubicBezTo>
                <a:cubicBezTo>
                  <a:pt x="33513" y="24054"/>
                  <a:pt x="33513" y="24054"/>
                  <a:pt x="33513" y="24054"/>
                </a:cubicBezTo>
                <a:lnTo>
                  <a:pt x="33513" y="0"/>
                </a:lnTo>
                <a:close/>
                <a:moveTo>
                  <a:pt x="95675" y="0"/>
                </a:moveTo>
                <a:lnTo>
                  <a:pt x="95675" y="0"/>
                </a:lnTo>
                <a:cubicBezTo>
                  <a:pt x="86216" y="0"/>
                  <a:pt x="86216" y="0"/>
                  <a:pt x="86216" y="0"/>
                </a:cubicBezTo>
                <a:cubicBezTo>
                  <a:pt x="86216" y="24054"/>
                  <a:pt x="86216" y="24054"/>
                  <a:pt x="86216" y="24054"/>
                </a:cubicBezTo>
                <a:cubicBezTo>
                  <a:pt x="95675" y="24054"/>
                  <a:pt x="95675" y="24054"/>
                  <a:pt x="95675" y="24054"/>
                </a:cubicBezTo>
                <a:lnTo>
                  <a:pt x="95675" y="0"/>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grpSp>
        <p:nvGrpSpPr>
          <p:cNvPr id="39" name="Shape 5093"/>
          <p:cNvGrpSpPr/>
          <p:nvPr/>
        </p:nvGrpSpPr>
        <p:grpSpPr>
          <a:xfrm>
            <a:off x="4887391" y="3808349"/>
            <a:ext cx="177021" cy="274357"/>
            <a:chOff x="8527946" y="7535335"/>
            <a:chExt cx="385131" cy="596900"/>
          </a:xfrm>
          <a:solidFill>
            <a:schemeClr val="tx1">
              <a:lumMod val="95000"/>
              <a:lumOff val="5000"/>
            </a:schemeClr>
          </a:solidFill>
        </p:grpSpPr>
        <p:sp>
          <p:nvSpPr>
            <p:cNvPr id="40" name="Shape 5094"/>
            <p:cNvSpPr/>
            <p:nvPr/>
          </p:nvSpPr>
          <p:spPr>
            <a:xfrm>
              <a:off x="8527946" y="7755467"/>
              <a:ext cx="385131" cy="376767"/>
            </a:xfrm>
            <a:custGeom>
              <a:avLst/>
              <a:gdLst/>
              <a:ahLst/>
              <a:cxnLst/>
              <a:rect l="0" t="0" r="0" b="0"/>
              <a:pathLst>
                <a:path w="120000" h="120000" extrusionOk="0">
                  <a:moveTo>
                    <a:pt x="116625" y="0"/>
                  </a:moveTo>
                  <a:lnTo>
                    <a:pt x="116625" y="0"/>
                  </a:lnTo>
                  <a:cubicBezTo>
                    <a:pt x="109875" y="0"/>
                    <a:pt x="109875" y="0"/>
                    <a:pt x="109875" y="0"/>
                  </a:cubicBezTo>
                  <a:cubicBezTo>
                    <a:pt x="106500" y="0"/>
                    <a:pt x="106500" y="0"/>
                    <a:pt x="106500" y="3461"/>
                  </a:cubicBezTo>
                  <a:cubicBezTo>
                    <a:pt x="106500" y="27692"/>
                    <a:pt x="106500" y="27692"/>
                    <a:pt x="106500" y="27692"/>
                  </a:cubicBezTo>
                  <a:cubicBezTo>
                    <a:pt x="106500" y="41153"/>
                    <a:pt x="96375" y="61538"/>
                    <a:pt x="60000" y="61538"/>
                  </a:cubicBezTo>
                  <a:cubicBezTo>
                    <a:pt x="23625" y="61538"/>
                    <a:pt x="13500" y="41153"/>
                    <a:pt x="13500" y="27692"/>
                  </a:cubicBezTo>
                  <a:cubicBezTo>
                    <a:pt x="13500" y="3461"/>
                    <a:pt x="13500" y="3461"/>
                    <a:pt x="13500" y="3461"/>
                  </a:cubicBezTo>
                  <a:cubicBezTo>
                    <a:pt x="13500" y="0"/>
                    <a:pt x="10500" y="0"/>
                    <a:pt x="10500" y="0"/>
                  </a:cubicBezTo>
                  <a:cubicBezTo>
                    <a:pt x="3375" y="0"/>
                    <a:pt x="3375" y="0"/>
                    <a:pt x="3375" y="0"/>
                  </a:cubicBezTo>
                  <a:cubicBezTo>
                    <a:pt x="3375" y="0"/>
                    <a:pt x="0" y="0"/>
                    <a:pt x="0" y="3461"/>
                  </a:cubicBezTo>
                  <a:cubicBezTo>
                    <a:pt x="0" y="27692"/>
                    <a:pt x="0" y="27692"/>
                    <a:pt x="0" y="27692"/>
                  </a:cubicBezTo>
                  <a:cubicBezTo>
                    <a:pt x="0" y="51538"/>
                    <a:pt x="16500" y="71923"/>
                    <a:pt x="50250" y="75384"/>
                  </a:cubicBezTo>
                  <a:cubicBezTo>
                    <a:pt x="50250" y="102307"/>
                    <a:pt x="50250" y="102307"/>
                    <a:pt x="50250" y="102307"/>
                  </a:cubicBezTo>
                  <a:cubicBezTo>
                    <a:pt x="27000" y="102307"/>
                    <a:pt x="27000" y="102307"/>
                    <a:pt x="27000" y="102307"/>
                  </a:cubicBezTo>
                  <a:cubicBezTo>
                    <a:pt x="23625" y="102307"/>
                    <a:pt x="23625" y="102307"/>
                    <a:pt x="23625" y="105769"/>
                  </a:cubicBezTo>
                  <a:cubicBezTo>
                    <a:pt x="23625" y="116153"/>
                    <a:pt x="23625" y="116153"/>
                    <a:pt x="23625" y="116153"/>
                  </a:cubicBezTo>
                  <a:cubicBezTo>
                    <a:pt x="23625" y="119615"/>
                    <a:pt x="23625" y="119615"/>
                    <a:pt x="27000" y="119615"/>
                  </a:cubicBezTo>
                  <a:cubicBezTo>
                    <a:pt x="93375" y="119615"/>
                    <a:pt x="93375" y="119615"/>
                    <a:pt x="93375" y="119615"/>
                  </a:cubicBezTo>
                  <a:cubicBezTo>
                    <a:pt x="96375" y="119615"/>
                    <a:pt x="96375" y="119615"/>
                    <a:pt x="96375" y="116153"/>
                  </a:cubicBezTo>
                  <a:cubicBezTo>
                    <a:pt x="96375" y="105769"/>
                    <a:pt x="96375" y="105769"/>
                    <a:pt x="96375" y="105769"/>
                  </a:cubicBezTo>
                  <a:cubicBezTo>
                    <a:pt x="96375" y="102307"/>
                    <a:pt x="96375" y="102307"/>
                    <a:pt x="93375" y="102307"/>
                  </a:cubicBezTo>
                  <a:cubicBezTo>
                    <a:pt x="70125" y="102307"/>
                    <a:pt x="70125" y="102307"/>
                    <a:pt x="70125" y="102307"/>
                  </a:cubicBezTo>
                  <a:cubicBezTo>
                    <a:pt x="70125" y="75384"/>
                    <a:pt x="70125" y="75384"/>
                    <a:pt x="70125" y="75384"/>
                  </a:cubicBezTo>
                  <a:cubicBezTo>
                    <a:pt x="103125" y="71923"/>
                    <a:pt x="119625" y="51538"/>
                    <a:pt x="119625" y="27692"/>
                  </a:cubicBezTo>
                  <a:cubicBezTo>
                    <a:pt x="119625" y="3461"/>
                    <a:pt x="119625" y="3461"/>
                    <a:pt x="119625" y="3461"/>
                  </a:cubicBezTo>
                  <a:cubicBezTo>
                    <a:pt x="119625" y="0"/>
                    <a:pt x="116625" y="0"/>
                    <a:pt x="116625" y="0"/>
                  </a:cubicBezTo>
                </a:path>
              </a:pathLst>
            </a:custGeom>
            <a:grp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1" name="Shape 5095"/>
            <p:cNvSpPr/>
            <p:nvPr/>
          </p:nvSpPr>
          <p:spPr>
            <a:xfrm>
              <a:off x="8633750" y="7755467"/>
              <a:ext cx="169288" cy="143933"/>
            </a:xfrm>
            <a:custGeom>
              <a:avLst/>
              <a:gdLst/>
              <a:ahLst/>
              <a:cxnLst/>
              <a:rect l="0" t="0" r="0" b="0"/>
              <a:pathLst>
                <a:path w="120000" h="120000" extrusionOk="0">
                  <a:moveTo>
                    <a:pt x="59580" y="118974"/>
                  </a:moveTo>
                  <a:lnTo>
                    <a:pt x="59580" y="118974"/>
                  </a:lnTo>
                  <a:cubicBezTo>
                    <a:pt x="111608" y="118974"/>
                    <a:pt x="119160" y="92307"/>
                    <a:pt x="119160" y="73846"/>
                  </a:cubicBezTo>
                  <a:cubicBezTo>
                    <a:pt x="119160" y="0"/>
                    <a:pt x="119160" y="0"/>
                    <a:pt x="119160" y="0"/>
                  </a:cubicBezTo>
                  <a:cubicBezTo>
                    <a:pt x="0" y="0"/>
                    <a:pt x="0" y="0"/>
                    <a:pt x="0" y="0"/>
                  </a:cubicBezTo>
                  <a:cubicBezTo>
                    <a:pt x="0" y="73846"/>
                    <a:pt x="0" y="73846"/>
                    <a:pt x="0" y="73846"/>
                  </a:cubicBezTo>
                  <a:cubicBezTo>
                    <a:pt x="0" y="92307"/>
                    <a:pt x="7552" y="118974"/>
                    <a:pt x="59580" y="118974"/>
                  </a:cubicBezTo>
                </a:path>
              </a:pathLst>
            </a:custGeom>
            <a:grp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2" name="Shape 5096"/>
            <p:cNvSpPr/>
            <p:nvPr/>
          </p:nvSpPr>
          <p:spPr>
            <a:xfrm>
              <a:off x="8633750" y="7535335"/>
              <a:ext cx="169288" cy="177800"/>
            </a:xfrm>
            <a:custGeom>
              <a:avLst/>
              <a:gdLst/>
              <a:ahLst/>
              <a:cxnLst/>
              <a:rect l="0" t="0" r="0" b="0"/>
              <a:pathLst>
                <a:path w="120000" h="120000" extrusionOk="0">
                  <a:moveTo>
                    <a:pt x="119160" y="34966"/>
                  </a:moveTo>
                  <a:lnTo>
                    <a:pt x="119160" y="34966"/>
                  </a:lnTo>
                  <a:cubicBezTo>
                    <a:pt x="119160" y="20662"/>
                    <a:pt x="111608" y="0"/>
                    <a:pt x="59580" y="0"/>
                  </a:cubicBezTo>
                  <a:cubicBezTo>
                    <a:pt x="7552" y="0"/>
                    <a:pt x="0" y="20662"/>
                    <a:pt x="0" y="34966"/>
                  </a:cubicBezTo>
                  <a:cubicBezTo>
                    <a:pt x="0" y="119205"/>
                    <a:pt x="0" y="119205"/>
                    <a:pt x="0" y="119205"/>
                  </a:cubicBezTo>
                  <a:cubicBezTo>
                    <a:pt x="119160" y="119205"/>
                    <a:pt x="119160" y="119205"/>
                    <a:pt x="119160" y="119205"/>
                  </a:cubicBezTo>
                  <a:lnTo>
                    <a:pt x="119160" y="34966"/>
                  </a:lnTo>
                </a:path>
              </a:pathLst>
            </a:custGeom>
            <a:grp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grpSp>
      <p:sp>
        <p:nvSpPr>
          <p:cNvPr id="43" name="Shape 5098"/>
          <p:cNvSpPr/>
          <p:nvPr/>
        </p:nvSpPr>
        <p:spPr>
          <a:xfrm>
            <a:off x="4867275" y="1655763"/>
            <a:ext cx="215900" cy="214312"/>
          </a:xfrm>
          <a:custGeom>
            <a:avLst/>
            <a:gdLst/>
            <a:ahLst/>
            <a:cxnLst/>
            <a:rect l="0" t="0" r="0" b="0"/>
            <a:pathLst>
              <a:path w="120000" h="120000" extrusionOk="0">
                <a:moveTo>
                  <a:pt x="108644" y="10741"/>
                </a:moveTo>
                <a:lnTo>
                  <a:pt x="108644" y="10741"/>
                </a:lnTo>
                <a:cubicBezTo>
                  <a:pt x="97902" y="0"/>
                  <a:pt x="89616" y="0"/>
                  <a:pt x="89616" y="0"/>
                </a:cubicBezTo>
                <a:cubicBezTo>
                  <a:pt x="51867" y="40818"/>
                  <a:pt x="51867" y="40818"/>
                  <a:pt x="51867" y="40818"/>
                </a:cubicBezTo>
                <a:cubicBezTo>
                  <a:pt x="7979" y="84398"/>
                  <a:pt x="7979" y="84398"/>
                  <a:pt x="7979" y="84398"/>
                </a:cubicBezTo>
                <a:cubicBezTo>
                  <a:pt x="0" y="119693"/>
                  <a:pt x="0" y="119693"/>
                  <a:pt x="0" y="119693"/>
                </a:cubicBezTo>
                <a:cubicBezTo>
                  <a:pt x="35601" y="111406"/>
                  <a:pt x="35601" y="111406"/>
                  <a:pt x="35601" y="111406"/>
                </a:cubicBezTo>
                <a:cubicBezTo>
                  <a:pt x="81636" y="68132"/>
                  <a:pt x="81636" y="68132"/>
                  <a:pt x="81636" y="68132"/>
                </a:cubicBezTo>
                <a:cubicBezTo>
                  <a:pt x="119693" y="29769"/>
                  <a:pt x="119693" y="29769"/>
                  <a:pt x="119693" y="29769"/>
                </a:cubicBezTo>
                <a:cubicBezTo>
                  <a:pt x="119693" y="29769"/>
                  <a:pt x="119693" y="21790"/>
                  <a:pt x="108644" y="10741"/>
                </a:cubicBezTo>
                <a:close/>
                <a:moveTo>
                  <a:pt x="35601" y="108644"/>
                </a:moveTo>
                <a:lnTo>
                  <a:pt x="35601" y="108644"/>
                </a:lnTo>
                <a:cubicBezTo>
                  <a:pt x="21790" y="111406"/>
                  <a:pt x="21790" y="111406"/>
                  <a:pt x="21790" y="111406"/>
                </a:cubicBezTo>
                <a:cubicBezTo>
                  <a:pt x="21790" y="108644"/>
                  <a:pt x="19335" y="106189"/>
                  <a:pt x="16572" y="103427"/>
                </a:cubicBezTo>
                <a:cubicBezTo>
                  <a:pt x="13503" y="100664"/>
                  <a:pt x="10741" y="100664"/>
                  <a:pt x="10741" y="97902"/>
                </a:cubicBezTo>
                <a:cubicBezTo>
                  <a:pt x="13503" y="87161"/>
                  <a:pt x="13503" y="87161"/>
                  <a:pt x="13503" y="87161"/>
                </a:cubicBezTo>
                <a:cubicBezTo>
                  <a:pt x="16572" y="81636"/>
                  <a:pt x="16572" y="81636"/>
                  <a:pt x="16572" y="81636"/>
                </a:cubicBezTo>
                <a:cubicBezTo>
                  <a:pt x="16572" y="81636"/>
                  <a:pt x="21790" y="81636"/>
                  <a:pt x="30076" y="89616"/>
                </a:cubicBezTo>
                <a:cubicBezTo>
                  <a:pt x="38056" y="97902"/>
                  <a:pt x="38056" y="103427"/>
                  <a:pt x="38056" y="103427"/>
                </a:cubicBezTo>
                <a:lnTo>
                  <a:pt x="35601" y="108644"/>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4" name="Shape 5099"/>
          <p:cNvSpPr/>
          <p:nvPr/>
        </p:nvSpPr>
        <p:spPr>
          <a:xfrm>
            <a:off x="8667750" y="1641475"/>
            <a:ext cx="254000" cy="242888"/>
          </a:xfrm>
          <a:custGeom>
            <a:avLst/>
            <a:gdLst/>
            <a:ahLst/>
            <a:cxnLst/>
            <a:rect l="0" t="0" r="0" b="0"/>
            <a:pathLst>
              <a:path w="120000" h="120000" extrusionOk="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5" name="Shape 5100"/>
          <p:cNvSpPr/>
          <p:nvPr/>
        </p:nvSpPr>
        <p:spPr>
          <a:xfrm>
            <a:off x="9204325" y="1646238"/>
            <a:ext cx="271463" cy="239712"/>
          </a:xfrm>
          <a:custGeom>
            <a:avLst/>
            <a:gdLst/>
            <a:ahLst/>
            <a:cxnLst/>
            <a:rect l="0" t="0" r="0" b="0"/>
            <a:pathLst>
              <a:path w="120000" h="120000" extrusionOk="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6" name="Shape 5101"/>
          <p:cNvSpPr/>
          <p:nvPr/>
        </p:nvSpPr>
        <p:spPr>
          <a:xfrm>
            <a:off x="7034213" y="1670050"/>
            <a:ext cx="246062" cy="184150"/>
          </a:xfrm>
          <a:custGeom>
            <a:avLst/>
            <a:gdLst/>
            <a:ahLst/>
            <a:cxnLst/>
            <a:rect l="0" t="0" r="0" b="0"/>
            <a:pathLst>
              <a:path w="120000" h="120000" extrusionOk="0">
                <a:moveTo>
                  <a:pt x="119730" y="119643"/>
                </a:moveTo>
                <a:lnTo>
                  <a:pt x="119730" y="119643"/>
                </a:lnTo>
                <a:cubicBezTo>
                  <a:pt x="119730" y="119643"/>
                  <a:pt x="107595" y="34896"/>
                  <a:pt x="48000" y="34896"/>
                </a:cubicBezTo>
                <a:cubicBezTo>
                  <a:pt x="48000" y="0"/>
                  <a:pt x="48000" y="0"/>
                  <a:pt x="48000" y="0"/>
                </a:cubicBezTo>
                <a:cubicBezTo>
                  <a:pt x="0" y="56617"/>
                  <a:pt x="0" y="56617"/>
                  <a:pt x="0" y="56617"/>
                </a:cubicBezTo>
                <a:cubicBezTo>
                  <a:pt x="48000" y="116439"/>
                  <a:pt x="48000" y="116439"/>
                  <a:pt x="48000" y="116439"/>
                </a:cubicBezTo>
                <a:cubicBezTo>
                  <a:pt x="48000" y="78694"/>
                  <a:pt x="48000" y="78694"/>
                  <a:pt x="48000" y="78694"/>
                </a:cubicBezTo>
                <a:cubicBezTo>
                  <a:pt x="79011" y="78694"/>
                  <a:pt x="102741" y="81899"/>
                  <a:pt x="119730" y="119643"/>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7" name="Shape 5102"/>
          <p:cNvSpPr/>
          <p:nvPr/>
        </p:nvSpPr>
        <p:spPr>
          <a:xfrm>
            <a:off x="8126413" y="1670050"/>
            <a:ext cx="244475" cy="184150"/>
          </a:xfrm>
          <a:custGeom>
            <a:avLst/>
            <a:gdLst/>
            <a:ahLst/>
            <a:cxnLst/>
            <a:rect l="0" t="0" r="0" b="0"/>
            <a:pathLst>
              <a:path w="120000" h="120000" extrusionOk="0">
                <a:moveTo>
                  <a:pt x="71891" y="78694"/>
                </a:moveTo>
                <a:lnTo>
                  <a:pt x="71891" y="78694"/>
                </a:lnTo>
                <a:cubicBezTo>
                  <a:pt x="71891" y="116439"/>
                  <a:pt x="71891" y="116439"/>
                  <a:pt x="71891" y="116439"/>
                </a:cubicBezTo>
                <a:cubicBezTo>
                  <a:pt x="119729" y="56617"/>
                  <a:pt x="119729" y="56617"/>
                  <a:pt x="119729" y="56617"/>
                </a:cubicBezTo>
                <a:cubicBezTo>
                  <a:pt x="71891" y="0"/>
                  <a:pt x="71891" y="0"/>
                  <a:pt x="71891" y="0"/>
                </a:cubicBezTo>
                <a:cubicBezTo>
                  <a:pt x="71891" y="34896"/>
                  <a:pt x="71891" y="34896"/>
                  <a:pt x="71891" y="34896"/>
                </a:cubicBezTo>
                <a:cubicBezTo>
                  <a:pt x="12162" y="34896"/>
                  <a:pt x="0" y="119643"/>
                  <a:pt x="0" y="119643"/>
                </a:cubicBezTo>
                <a:cubicBezTo>
                  <a:pt x="16756" y="81899"/>
                  <a:pt x="40810" y="78694"/>
                  <a:pt x="71891" y="78694"/>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8" name="Shape 5103"/>
          <p:cNvSpPr/>
          <p:nvPr/>
        </p:nvSpPr>
        <p:spPr>
          <a:xfrm>
            <a:off x="1576388" y="1641475"/>
            <a:ext cx="244475" cy="242888"/>
          </a:xfrm>
          <a:custGeom>
            <a:avLst/>
            <a:gdLst/>
            <a:ahLst/>
            <a:cxnLst/>
            <a:rect l="0" t="0" r="0" b="0"/>
            <a:pathLst>
              <a:path w="120000" h="120000" extrusionOk="0">
                <a:moveTo>
                  <a:pt x="69459" y="69616"/>
                </a:moveTo>
                <a:lnTo>
                  <a:pt x="69459" y="69616"/>
                </a:lnTo>
                <a:cubicBezTo>
                  <a:pt x="60000" y="79097"/>
                  <a:pt x="47837" y="88577"/>
                  <a:pt x="43243" y="83972"/>
                </a:cubicBezTo>
                <a:cubicBezTo>
                  <a:pt x="35945" y="76659"/>
                  <a:pt x="31081" y="71783"/>
                  <a:pt x="16756" y="83972"/>
                </a:cubicBezTo>
                <a:cubicBezTo>
                  <a:pt x="0" y="95891"/>
                  <a:pt x="11891" y="105372"/>
                  <a:pt x="19189" y="110248"/>
                </a:cubicBezTo>
                <a:cubicBezTo>
                  <a:pt x="26216" y="119729"/>
                  <a:pt x="55135" y="112686"/>
                  <a:pt x="83783" y="83972"/>
                </a:cubicBezTo>
                <a:cubicBezTo>
                  <a:pt x="112432" y="55259"/>
                  <a:pt x="119729" y="26275"/>
                  <a:pt x="112432" y="16523"/>
                </a:cubicBezTo>
                <a:cubicBezTo>
                  <a:pt x="105405" y="9480"/>
                  <a:pt x="98108" y="0"/>
                  <a:pt x="86216" y="14356"/>
                </a:cubicBezTo>
                <a:cubicBezTo>
                  <a:pt x="74324" y="28713"/>
                  <a:pt x="79189" y="33318"/>
                  <a:pt x="86216" y="40902"/>
                </a:cubicBezTo>
                <a:cubicBezTo>
                  <a:pt x="91081" y="45237"/>
                  <a:pt x="81621" y="57426"/>
                  <a:pt x="69459" y="69616"/>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9" name="Shape 5104"/>
          <p:cNvSpPr/>
          <p:nvPr/>
        </p:nvSpPr>
        <p:spPr>
          <a:xfrm>
            <a:off x="3757613" y="1682750"/>
            <a:ext cx="254000" cy="158750"/>
          </a:xfrm>
          <a:custGeom>
            <a:avLst/>
            <a:gdLst/>
            <a:ahLst/>
            <a:cxnLst/>
            <a:rect l="0" t="0" r="0" b="0"/>
            <a:pathLst>
              <a:path w="120000" h="120000" extrusionOk="0">
                <a:moveTo>
                  <a:pt x="4685" y="11368"/>
                </a:moveTo>
                <a:lnTo>
                  <a:pt x="4685" y="11368"/>
                </a:lnTo>
                <a:cubicBezTo>
                  <a:pt x="9110" y="14736"/>
                  <a:pt x="52841" y="52631"/>
                  <a:pt x="52841" y="52631"/>
                </a:cubicBezTo>
                <a:cubicBezTo>
                  <a:pt x="55184" y="56000"/>
                  <a:pt x="57527" y="56000"/>
                  <a:pt x="60130" y="56000"/>
                </a:cubicBezTo>
                <a:cubicBezTo>
                  <a:pt x="62212" y="56000"/>
                  <a:pt x="64555" y="56000"/>
                  <a:pt x="64555" y="52631"/>
                </a:cubicBezTo>
                <a:cubicBezTo>
                  <a:pt x="66637" y="52631"/>
                  <a:pt x="110629" y="14736"/>
                  <a:pt x="112971" y="11368"/>
                </a:cubicBezTo>
                <a:cubicBezTo>
                  <a:pt x="117657" y="7578"/>
                  <a:pt x="119739" y="0"/>
                  <a:pt x="115314" y="0"/>
                </a:cubicBezTo>
                <a:cubicBezTo>
                  <a:pt x="4685" y="0"/>
                  <a:pt x="4685" y="0"/>
                  <a:pt x="4685" y="0"/>
                </a:cubicBezTo>
                <a:cubicBezTo>
                  <a:pt x="0" y="0"/>
                  <a:pt x="2342" y="7578"/>
                  <a:pt x="4685" y="11368"/>
                </a:cubicBezTo>
                <a:close/>
                <a:moveTo>
                  <a:pt x="115314" y="33684"/>
                </a:moveTo>
                <a:lnTo>
                  <a:pt x="115314" y="33684"/>
                </a:lnTo>
                <a:cubicBezTo>
                  <a:pt x="112971" y="33684"/>
                  <a:pt x="66637" y="71157"/>
                  <a:pt x="64555" y="74947"/>
                </a:cubicBezTo>
                <a:cubicBezTo>
                  <a:pt x="64555" y="74947"/>
                  <a:pt x="62212" y="74947"/>
                  <a:pt x="60130" y="74947"/>
                </a:cubicBezTo>
                <a:cubicBezTo>
                  <a:pt x="57527" y="74947"/>
                  <a:pt x="55184" y="74947"/>
                  <a:pt x="52841" y="74947"/>
                </a:cubicBezTo>
                <a:cubicBezTo>
                  <a:pt x="50498" y="71157"/>
                  <a:pt x="7028" y="33684"/>
                  <a:pt x="4685" y="33684"/>
                </a:cubicBezTo>
                <a:cubicBezTo>
                  <a:pt x="2342" y="30315"/>
                  <a:pt x="2342" y="33684"/>
                  <a:pt x="2342" y="33684"/>
                </a:cubicBezTo>
                <a:cubicBezTo>
                  <a:pt x="2342" y="37052"/>
                  <a:pt x="2342" y="112000"/>
                  <a:pt x="2342" y="112000"/>
                </a:cubicBezTo>
                <a:cubicBezTo>
                  <a:pt x="2342" y="115789"/>
                  <a:pt x="4685" y="119578"/>
                  <a:pt x="9110" y="119578"/>
                </a:cubicBezTo>
                <a:cubicBezTo>
                  <a:pt x="110629" y="119578"/>
                  <a:pt x="110629" y="119578"/>
                  <a:pt x="110629" y="119578"/>
                </a:cubicBezTo>
                <a:cubicBezTo>
                  <a:pt x="115314" y="119578"/>
                  <a:pt x="117657" y="115789"/>
                  <a:pt x="117657" y="112000"/>
                </a:cubicBezTo>
                <a:cubicBezTo>
                  <a:pt x="117657" y="112000"/>
                  <a:pt x="117657" y="37052"/>
                  <a:pt x="117657" y="33684"/>
                </a:cubicBezTo>
                <a:cubicBezTo>
                  <a:pt x="117657" y="33684"/>
                  <a:pt x="117657" y="30315"/>
                  <a:pt x="115314" y="33684"/>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0" name="Shape 5105"/>
          <p:cNvSpPr/>
          <p:nvPr/>
        </p:nvSpPr>
        <p:spPr>
          <a:xfrm>
            <a:off x="5929313" y="1627188"/>
            <a:ext cx="265112" cy="273050"/>
          </a:xfrm>
          <a:custGeom>
            <a:avLst/>
            <a:gdLst/>
            <a:ahLst/>
            <a:cxnLst/>
            <a:rect l="0" t="0" r="0" b="0"/>
            <a:pathLst>
              <a:path w="120000" h="120000" extrusionOk="0">
                <a:moveTo>
                  <a:pt x="33319" y="119759"/>
                </a:moveTo>
                <a:lnTo>
                  <a:pt x="33319" y="119759"/>
                </a:lnTo>
                <a:cubicBezTo>
                  <a:pt x="26555" y="119759"/>
                  <a:pt x="17787" y="115180"/>
                  <a:pt x="13277" y="110843"/>
                </a:cubicBezTo>
                <a:cubicBezTo>
                  <a:pt x="2254" y="100240"/>
                  <a:pt x="0" y="81204"/>
                  <a:pt x="13277" y="68433"/>
                </a:cubicBezTo>
                <a:cubicBezTo>
                  <a:pt x="22296" y="59759"/>
                  <a:pt x="57620" y="25542"/>
                  <a:pt x="75407" y="8433"/>
                </a:cubicBezTo>
                <a:cubicBezTo>
                  <a:pt x="82171" y="2168"/>
                  <a:pt x="90939" y="0"/>
                  <a:pt x="97703" y="2168"/>
                </a:cubicBezTo>
                <a:cubicBezTo>
                  <a:pt x="104217" y="4337"/>
                  <a:pt x="110981" y="10602"/>
                  <a:pt x="113235" y="17108"/>
                </a:cubicBezTo>
                <a:cubicBezTo>
                  <a:pt x="115490" y="23373"/>
                  <a:pt x="113235" y="32048"/>
                  <a:pt x="106471" y="38313"/>
                </a:cubicBezTo>
                <a:cubicBezTo>
                  <a:pt x="48851" y="93975"/>
                  <a:pt x="48851" y="93975"/>
                  <a:pt x="48851" y="93975"/>
                </a:cubicBezTo>
                <a:cubicBezTo>
                  <a:pt x="44342" y="98072"/>
                  <a:pt x="39832" y="100240"/>
                  <a:pt x="37578" y="100240"/>
                </a:cubicBezTo>
                <a:cubicBezTo>
                  <a:pt x="33319" y="100240"/>
                  <a:pt x="28810" y="100240"/>
                  <a:pt x="26555" y="96144"/>
                </a:cubicBezTo>
                <a:cubicBezTo>
                  <a:pt x="22296" y="91807"/>
                  <a:pt x="22296" y="85301"/>
                  <a:pt x="28810" y="76867"/>
                </a:cubicBezTo>
                <a:cubicBezTo>
                  <a:pt x="71148" y="36144"/>
                  <a:pt x="71148" y="36144"/>
                  <a:pt x="71148" y="36144"/>
                </a:cubicBezTo>
                <a:cubicBezTo>
                  <a:pt x="73402" y="36144"/>
                  <a:pt x="75407" y="36144"/>
                  <a:pt x="77411" y="36144"/>
                </a:cubicBezTo>
                <a:cubicBezTo>
                  <a:pt x="77411" y="38313"/>
                  <a:pt x="77411" y="40481"/>
                  <a:pt x="77411" y="42891"/>
                </a:cubicBezTo>
                <a:cubicBezTo>
                  <a:pt x="35574" y="83132"/>
                  <a:pt x="35574" y="83132"/>
                  <a:pt x="35574" y="83132"/>
                </a:cubicBezTo>
                <a:cubicBezTo>
                  <a:pt x="31064" y="85301"/>
                  <a:pt x="31064" y="89638"/>
                  <a:pt x="33319" y="91807"/>
                </a:cubicBezTo>
                <a:lnTo>
                  <a:pt x="35574" y="91807"/>
                </a:lnTo>
                <a:cubicBezTo>
                  <a:pt x="37578" y="91807"/>
                  <a:pt x="39832" y="89638"/>
                  <a:pt x="42087" y="89638"/>
                </a:cubicBezTo>
                <a:cubicBezTo>
                  <a:pt x="99958" y="32048"/>
                  <a:pt x="99958" y="32048"/>
                  <a:pt x="99958" y="32048"/>
                </a:cubicBezTo>
                <a:cubicBezTo>
                  <a:pt x="104217" y="27710"/>
                  <a:pt x="106471" y="23373"/>
                  <a:pt x="104217" y="19277"/>
                </a:cubicBezTo>
                <a:cubicBezTo>
                  <a:pt x="104217" y="14939"/>
                  <a:pt x="99958" y="10602"/>
                  <a:pt x="95448" y="10602"/>
                </a:cubicBezTo>
                <a:cubicBezTo>
                  <a:pt x="90939" y="8433"/>
                  <a:pt x="86680" y="10602"/>
                  <a:pt x="82171" y="14939"/>
                </a:cubicBezTo>
                <a:cubicBezTo>
                  <a:pt x="64133" y="32048"/>
                  <a:pt x="28810" y="66265"/>
                  <a:pt x="20041" y="72530"/>
                </a:cubicBezTo>
                <a:cubicBezTo>
                  <a:pt x="9018" y="85301"/>
                  <a:pt x="11022" y="98072"/>
                  <a:pt x="20041" y="104578"/>
                </a:cubicBezTo>
                <a:cubicBezTo>
                  <a:pt x="26555" y="110843"/>
                  <a:pt x="39832" y="115180"/>
                  <a:pt x="50855" y="102409"/>
                </a:cubicBezTo>
                <a:cubicBezTo>
                  <a:pt x="113235" y="44819"/>
                  <a:pt x="113235" y="44819"/>
                  <a:pt x="113235" y="44819"/>
                </a:cubicBezTo>
                <a:cubicBezTo>
                  <a:pt x="115490" y="42891"/>
                  <a:pt x="117494" y="42891"/>
                  <a:pt x="119749" y="44819"/>
                </a:cubicBezTo>
                <a:lnTo>
                  <a:pt x="119749" y="48915"/>
                </a:lnTo>
                <a:cubicBezTo>
                  <a:pt x="57620" y="108915"/>
                  <a:pt x="57620" y="108915"/>
                  <a:pt x="57620" y="108915"/>
                </a:cubicBezTo>
                <a:cubicBezTo>
                  <a:pt x="50855" y="115180"/>
                  <a:pt x="42087" y="119759"/>
                  <a:pt x="33319" y="119759"/>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1" name="Shape 5106"/>
          <p:cNvSpPr/>
          <p:nvPr/>
        </p:nvSpPr>
        <p:spPr>
          <a:xfrm>
            <a:off x="7566025" y="1670050"/>
            <a:ext cx="274638" cy="184150"/>
          </a:xfrm>
          <a:custGeom>
            <a:avLst/>
            <a:gdLst/>
            <a:ahLst/>
            <a:cxnLst/>
            <a:rect l="0" t="0" r="0" b="0"/>
            <a:pathLst>
              <a:path w="120000" h="120000" extrusionOk="0">
                <a:moveTo>
                  <a:pt x="42736" y="24925"/>
                </a:moveTo>
                <a:lnTo>
                  <a:pt x="42736" y="24925"/>
                </a:lnTo>
                <a:cubicBezTo>
                  <a:pt x="42736" y="0"/>
                  <a:pt x="42736" y="0"/>
                  <a:pt x="42736" y="0"/>
                </a:cubicBezTo>
                <a:cubicBezTo>
                  <a:pt x="0" y="56617"/>
                  <a:pt x="0" y="56617"/>
                  <a:pt x="0" y="56617"/>
                </a:cubicBezTo>
                <a:cubicBezTo>
                  <a:pt x="42736" y="116439"/>
                  <a:pt x="42736" y="116439"/>
                  <a:pt x="42736" y="116439"/>
                </a:cubicBezTo>
                <a:cubicBezTo>
                  <a:pt x="42736" y="91513"/>
                  <a:pt x="42736" y="91513"/>
                  <a:pt x="42736" y="91513"/>
                </a:cubicBezTo>
                <a:cubicBezTo>
                  <a:pt x="17142" y="56617"/>
                  <a:pt x="17142" y="56617"/>
                  <a:pt x="17142" y="56617"/>
                </a:cubicBezTo>
                <a:lnTo>
                  <a:pt x="42736" y="24925"/>
                </a:lnTo>
                <a:close/>
                <a:moveTo>
                  <a:pt x="72676" y="34896"/>
                </a:moveTo>
                <a:lnTo>
                  <a:pt x="72676" y="34896"/>
                </a:lnTo>
                <a:cubicBezTo>
                  <a:pt x="72676" y="0"/>
                  <a:pt x="72676" y="0"/>
                  <a:pt x="72676" y="0"/>
                </a:cubicBezTo>
                <a:cubicBezTo>
                  <a:pt x="29939" y="56617"/>
                  <a:pt x="29939" y="56617"/>
                  <a:pt x="29939" y="56617"/>
                </a:cubicBezTo>
                <a:cubicBezTo>
                  <a:pt x="72676" y="116439"/>
                  <a:pt x="72676" y="116439"/>
                  <a:pt x="72676" y="116439"/>
                </a:cubicBezTo>
                <a:cubicBezTo>
                  <a:pt x="72676" y="78694"/>
                  <a:pt x="72676" y="78694"/>
                  <a:pt x="72676" y="78694"/>
                </a:cubicBezTo>
                <a:cubicBezTo>
                  <a:pt x="91991" y="78694"/>
                  <a:pt x="105030" y="81899"/>
                  <a:pt x="119758" y="119643"/>
                </a:cubicBezTo>
                <a:cubicBezTo>
                  <a:pt x="119758" y="119643"/>
                  <a:pt x="117826" y="34896"/>
                  <a:pt x="72676" y="34896"/>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2" name="Shape 5107"/>
          <p:cNvSpPr/>
          <p:nvPr/>
        </p:nvSpPr>
        <p:spPr>
          <a:xfrm>
            <a:off x="3201988" y="1641475"/>
            <a:ext cx="274637" cy="242888"/>
          </a:xfrm>
          <a:custGeom>
            <a:avLst/>
            <a:gdLst/>
            <a:ahLst/>
            <a:cxnLst/>
            <a:rect l="0" t="0" r="0" b="0"/>
            <a:pathLst>
              <a:path w="120000" h="120000" extrusionOk="0">
                <a:moveTo>
                  <a:pt x="51187" y="0"/>
                </a:moveTo>
                <a:lnTo>
                  <a:pt x="51187" y="0"/>
                </a:lnTo>
                <a:cubicBezTo>
                  <a:pt x="44909" y="0"/>
                  <a:pt x="44909" y="0"/>
                  <a:pt x="44909" y="0"/>
                </a:cubicBezTo>
                <a:lnTo>
                  <a:pt x="42736" y="2167"/>
                </a:lnTo>
                <a:cubicBezTo>
                  <a:pt x="42736" y="28713"/>
                  <a:pt x="42736" y="28713"/>
                  <a:pt x="42736" y="28713"/>
                </a:cubicBezTo>
                <a:cubicBezTo>
                  <a:pt x="21247" y="28713"/>
                  <a:pt x="21247" y="28713"/>
                  <a:pt x="21247" y="28713"/>
                </a:cubicBezTo>
                <a:lnTo>
                  <a:pt x="19315" y="28713"/>
                </a:lnTo>
                <a:cubicBezTo>
                  <a:pt x="17142" y="28713"/>
                  <a:pt x="17142" y="28713"/>
                  <a:pt x="14969" y="30880"/>
                </a:cubicBezTo>
                <a:cubicBezTo>
                  <a:pt x="0" y="40902"/>
                  <a:pt x="0" y="40902"/>
                  <a:pt x="0" y="40902"/>
                </a:cubicBezTo>
                <a:cubicBezTo>
                  <a:pt x="0" y="43069"/>
                  <a:pt x="0" y="43069"/>
                  <a:pt x="0" y="43069"/>
                </a:cubicBezTo>
                <a:cubicBezTo>
                  <a:pt x="0" y="45237"/>
                  <a:pt x="0" y="45237"/>
                  <a:pt x="0" y="45237"/>
                </a:cubicBezTo>
                <a:cubicBezTo>
                  <a:pt x="14969" y="57426"/>
                  <a:pt x="14969" y="57426"/>
                  <a:pt x="14969" y="57426"/>
                </a:cubicBezTo>
                <a:cubicBezTo>
                  <a:pt x="17142" y="57426"/>
                  <a:pt x="17142" y="57426"/>
                  <a:pt x="19315" y="57426"/>
                </a:cubicBezTo>
                <a:cubicBezTo>
                  <a:pt x="19315" y="59864"/>
                  <a:pt x="21247" y="59864"/>
                  <a:pt x="21247" y="59864"/>
                </a:cubicBezTo>
                <a:cubicBezTo>
                  <a:pt x="42736" y="59864"/>
                  <a:pt x="42736" y="59864"/>
                  <a:pt x="42736" y="59864"/>
                </a:cubicBezTo>
                <a:cubicBezTo>
                  <a:pt x="42736" y="117291"/>
                  <a:pt x="42736" y="117291"/>
                  <a:pt x="42736" y="117291"/>
                </a:cubicBezTo>
                <a:cubicBezTo>
                  <a:pt x="42736" y="119729"/>
                  <a:pt x="44909" y="119729"/>
                  <a:pt x="44909" y="119729"/>
                </a:cubicBezTo>
                <a:cubicBezTo>
                  <a:pt x="51187" y="119729"/>
                  <a:pt x="51187" y="119729"/>
                  <a:pt x="51187" y="119729"/>
                </a:cubicBezTo>
                <a:cubicBezTo>
                  <a:pt x="51187" y="119729"/>
                  <a:pt x="53360" y="119729"/>
                  <a:pt x="53360" y="117291"/>
                </a:cubicBezTo>
                <a:cubicBezTo>
                  <a:pt x="53360" y="2167"/>
                  <a:pt x="53360" y="2167"/>
                  <a:pt x="53360" y="2167"/>
                </a:cubicBezTo>
                <a:lnTo>
                  <a:pt x="51187" y="0"/>
                </a:lnTo>
                <a:close/>
                <a:moveTo>
                  <a:pt x="117585" y="28713"/>
                </a:moveTo>
                <a:lnTo>
                  <a:pt x="117585" y="28713"/>
                </a:lnTo>
                <a:cubicBezTo>
                  <a:pt x="104788" y="16523"/>
                  <a:pt x="104788" y="16523"/>
                  <a:pt x="104788" y="16523"/>
                </a:cubicBezTo>
                <a:cubicBezTo>
                  <a:pt x="102615" y="16523"/>
                  <a:pt x="102615" y="16523"/>
                  <a:pt x="100442" y="14356"/>
                </a:cubicBezTo>
                <a:lnTo>
                  <a:pt x="98269" y="14356"/>
                </a:lnTo>
                <a:cubicBezTo>
                  <a:pt x="57706" y="14356"/>
                  <a:pt x="57706" y="14356"/>
                  <a:pt x="57706" y="14356"/>
                </a:cubicBezTo>
                <a:cubicBezTo>
                  <a:pt x="61810" y="45237"/>
                  <a:pt x="61810" y="45237"/>
                  <a:pt x="61810" y="45237"/>
                </a:cubicBezTo>
                <a:cubicBezTo>
                  <a:pt x="98269" y="45237"/>
                  <a:pt x="98269" y="45237"/>
                  <a:pt x="98269" y="45237"/>
                </a:cubicBezTo>
                <a:lnTo>
                  <a:pt x="100442" y="45237"/>
                </a:lnTo>
                <a:cubicBezTo>
                  <a:pt x="102615" y="45237"/>
                  <a:pt x="102615" y="43069"/>
                  <a:pt x="104788" y="43069"/>
                </a:cubicBezTo>
                <a:cubicBezTo>
                  <a:pt x="117585" y="33318"/>
                  <a:pt x="117585" y="33318"/>
                  <a:pt x="117585" y="33318"/>
                </a:cubicBezTo>
                <a:cubicBezTo>
                  <a:pt x="119758" y="30880"/>
                  <a:pt x="119758" y="30880"/>
                  <a:pt x="119758" y="30880"/>
                </a:cubicBezTo>
                <a:cubicBezTo>
                  <a:pt x="119758" y="28713"/>
                  <a:pt x="119758" y="28713"/>
                  <a:pt x="117585" y="28713"/>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3" name="Shape 5108"/>
          <p:cNvSpPr/>
          <p:nvPr/>
        </p:nvSpPr>
        <p:spPr>
          <a:xfrm>
            <a:off x="2709863" y="1627188"/>
            <a:ext cx="168275" cy="282575"/>
          </a:xfrm>
          <a:custGeom>
            <a:avLst/>
            <a:gdLst/>
            <a:ahLst/>
            <a:cxnLst/>
            <a:rect l="0" t="0" r="0" b="0"/>
            <a:pathLst>
              <a:path w="120000" h="120000" extrusionOk="0">
                <a:moveTo>
                  <a:pt x="112475" y="84747"/>
                </a:moveTo>
                <a:lnTo>
                  <a:pt x="112475" y="84747"/>
                </a:lnTo>
                <a:cubicBezTo>
                  <a:pt x="87920" y="39221"/>
                  <a:pt x="87920" y="39221"/>
                  <a:pt x="87920" y="39221"/>
                </a:cubicBezTo>
                <a:cubicBezTo>
                  <a:pt x="80792" y="28949"/>
                  <a:pt x="56237" y="20544"/>
                  <a:pt x="35247" y="24747"/>
                </a:cubicBezTo>
                <a:cubicBezTo>
                  <a:pt x="17821" y="2101"/>
                  <a:pt x="17821" y="2101"/>
                  <a:pt x="17821" y="2101"/>
                </a:cubicBezTo>
                <a:cubicBezTo>
                  <a:pt x="14257" y="0"/>
                  <a:pt x="11089" y="0"/>
                  <a:pt x="7524" y="0"/>
                </a:cubicBezTo>
                <a:cubicBezTo>
                  <a:pt x="3960" y="2101"/>
                  <a:pt x="3960" y="4202"/>
                  <a:pt x="3960" y="6303"/>
                </a:cubicBezTo>
                <a:cubicBezTo>
                  <a:pt x="24950" y="28949"/>
                  <a:pt x="24950" y="28949"/>
                  <a:pt x="24950" y="28949"/>
                </a:cubicBezTo>
                <a:cubicBezTo>
                  <a:pt x="11089" y="32918"/>
                  <a:pt x="0" y="45291"/>
                  <a:pt x="7524" y="55797"/>
                </a:cubicBezTo>
                <a:cubicBezTo>
                  <a:pt x="28514" y="101322"/>
                  <a:pt x="28514" y="101322"/>
                  <a:pt x="28514" y="101322"/>
                </a:cubicBezTo>
                <a:cubicBezTo>
                  <a:pt x="32079" y="113696"/>
                  <a:pt x="56237" y="119766"/>
                  <a:pt x="80792" y="116031"/>
                </a:cubicBezTo>
                <a:cubicBezTo>
                  <a:pt x="105742" y="109494"/>
                  <a:pt x="119603" y="95019"/>
                  <a:pt x="112475" y="84747"/>
                </a:cubicBezTo>
                <a:close/>
                <a:moveTo>
                  <a:pt x="49504" y="51828"/>
                </a:moveTo>
                <a:lnTo>
                  <a:pt x="49504" y="51828"/>
                </a:lnTo>
                <a:cubicBezTo>
                  <a:pt x="42376" y="53929"/>
                  <a:pt x="35247" y="51828"/>
                  <a:pt x="32079" y="47392"/>
                </a:cubicBezTo>
                <a:cubicBezTo>
                  <a:pt x="28514" y="43424"/>
                  <a:pt x="32079" y="37120"/>
                  <a:pt x="38811" y="37120"/>
                </a:cubicBezTo>
                <a:cubicBezTo>
                  <a:pt x="49504" y="35019"/>
                  <a:pt x="56237" y="37120"/>
                  <a:pt x="56237" y="41556"/>
                </a:cubicBezTo>
                <a:cubicBezTo>
                  <a:pt x="59801" y="45291"/>
                  <a:pt x="56237" y="51828"/>
                  <a:pt x="49504" y="51828"/>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4" name="Shape 5109"/>
          <p:cNvSpPr/>
          <p:nvPr/>
        </p:nvSpPr>
        <p:spPr>
          <a:xfrm>
            <a:off x="10853738" y="3340100"/>
            <a:ext cx="206375" cy="158750"/>
          </a:xfrm>
          <a:custGeom>
            <a:avLst/>
            <a:gdLst/>
            <a:ahLst/>
            <a:cxnLst/>
            <a:rect l="0" t="0" r="0" b="0"/>
            <a:pathLst>
              <a:path w="120000" h="120000" extrusionOk="0">
                <a:moveTo>
                  <a:pt x="17326" y="90511"/>
                </a:moveTo>
                <a:lnTo>
                  <a:pt x="17326" y="90511"/>
                </a:lnTo>
                <a:cubicBezTo>
                  <a:pt x="79572" y="90511"/>
                  <a:pt x="79572" y="90511"/>
                  <a:pt x="79572" y="90511"/>
                </a:cubicBezTo>
                <a:cubicBezTo>
                  <a:pt x="79572" y="119590"/>
                  <a:pt x="79572" y="119590"/>
                  <a:pt x="79572" y="119590"/>
                </a:cubicBezTo>
                <a:cubicBezTo>
                  <a:pt x="119679" y="76177"/>
                  <a:pt x="119679" y="76177"/>
                  <a:pt x="119679" y="76177"/>
                </a:cubicBezTo>
                <a:cubicBezTo>
                  <a:pt x="79572" y="29078"/>
                  <a:pt x="79572" y="29078"/>
                  <a:pt x="79572" y="29078"/>
                </a:cubicBezTo>
                <a:cubicBezTo>
                  <a:pt x="79572" y="61433"/>
                  <a:pt x="79572" y="61433"/>
                  <a:pt x="79572" y="61433"/>
                </a:cubicBezTo>
                <a:cubicBezTo>
                  <a:pt x="22780" y="61433"/>
                  <a:pt x="22780" y="61433"/>
                  <a:pt x="22780" y="61433"/>
                </a:cubicBezTo>
                <a:cubicBezTo>
                  <a:pt x="22780" y="0"/>
                  <a:pt x="22780" y="0"/>
                  <a:pt x="22780" y="0"/>
                </a:cubicBezTo>
                <a:cubicBezTo>
                  <a:pt x="0" y="0"/>
                  <a:pt x="0" y="0"/>
                  <a:pt x="0" y="0"/>
                </a:cubicBezTo>
                <a:cubicBezTo>
                  <a:pt x="0" y="68805"/>
                  <a:pt x="0" y="68805"/>
                  <a:pt x="0" y="68805"/>
                </a:cubicBezTo>
                <a:cubicBezTo>
                  <a:pt x="0" y="79863"/>
                  <a:pt x="8663" y="90511"/>
                  <a:pt x="17326" y="90511"/>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5" name="Shape 5110"/>
          <p:cNvSpPr/>
          <p:nvPr/>
        </p:nvSpPr>
        <p:spPr>
          <a:xfrm>
            <a:off x="9231313" y="2741613"/>
            <a:ext cx="214312" cy="225425"/>
          </a:xfrm>
          <a:custGeom>
            <a:avLst/>
            <a:gdLst/>
            <a:ahLst/>
            <a:cxnLst/>
            <a:rect l="0" t="0" r="0" b="0"/>
            <a:pathLst>
              <a:path w="120000" h="120000" extrusionOk="0">
                <a:moveTo>
                  <a:pt x="43384" y="93594"/>
                </a:moveTo>
                <a:lnTo>
                  <a:pt x="43384" y="93594"/>
                </a:lnTo>
                <a:cubicBezTo>
                  <a:pt x="38153" y="101222"/>
                  <a:pt x="38153" y="101222"/>
                  <a:pt x="38153" y="101222"/>
                </a:cubicBezTo>
                <a:cubicBezTo>
                  <a:pt x="32615" y="106797"/>
                  <a:pt x="24307" y="106797"/>
                  <a:pt x="18769" y="101222"/>
                </a:cubicBezTo>
                <a:cubicBezTo>
                  <a:pt x="16307" y="98581"/>
                  <a:pt x="13538" y="93594"/>
                  <a:pt x="13538" y="91246"/>
                </a:cubicBezTo>
                <a:cubicBezTo>
                  <a:pt x="13538" y="88312"/>
                  <a:pt x="16307" y="85672"/>
                  <a:pt x="18769" y="83031"/>
                </a:cubicBezTo>
                <a:cubicBezTo>
                  <a:pt x="40923" y="59853"/>
                  <a:pt x="40923" y="59853"/>
                  <a:pt x="40923" y="59853"/>
                </a:cubicBezTo>
                <a:cubicBezTo>
                  <a:pt x="46153" y="57212"/>
                  <a:pt x="54461" y="49290"/>
                  <a:pt x="60000" y="54572"/>
                </a:cubicBezTo>
                <a:cubicBezTo>
                  <a:pt x="62769" y="59853"/>
                  <a:pt x="68000" y="59853"/>
                  <a:pt x="70769" y="54572"/>
                </a:cubicBezTo>
                <a:cubicBezTo>
                  <a:pt x="73538" y="51931"/>
                  <a:pt x="73538" y="49290"/>
                  <a:pt x="70769" y="46943"/>
                </a:cubicBezTo>
                <a:cubicBezTo>
                  <a:pt x="60000" y="36381"/>
                  <a:pt x="43384" y="36381"/>
                  <a:pt x="29846" y="49290"/>
                </a:cubicBezTo>
                <a:cubicBezTo>
                  <a:pt x="8000" y="72762"/>
                  <a:pt x="8000" y="72762"/>
                  <a:pt x="8000" y="72762"/>
                </a:cubicBezTo>
                <a:cubicBezTo>
                  <a:pt x="2461" y="78044"/>
                  <a:pt x="0" y="83031"/>
                  <a:pt x="0" y="91246"/>
                </a:cubicBezTo>
                <a:cubicBezTo>
                  <a:pt x="0" y="98581"/>
                  <a:pt x="2461" y="106797"/>
                  <a:pt x="8000" y="111784"/>
                </a:cubicBezTo>
                <a:cubicBezTo>
                  <a:pt x="13538" y="117066"/>
                  <a:pt x="21538" y="119706"/>
                  <a:pt x="27076" y="119706"/>
                </a:cubicBezTo>
                <a:cubicBezTo>
                  <a:pt x="35076" y="119706"/>
                  <a:pt x="43384" y="117066"/>
                  <a:pt x="48923" y="111784"/>
                </a:cubicBezTo>
                <a:cubicBezTo>
                  <a:pt x="54461" y="104156"/>
                  <a:pt x="54461" y="104156"/>
                  <a:pt x="54461" y="104156"/>
                </a:cubicBezTo>
                <a:cubicBezTo>
                  <a:pt x="57230" y="101222"/>
                  <a:pt x="57230" y="96234"/>
                  <a:pt x="54461" y="93594"/>
                </a:cubicBezTo>
                <a:cubicBezTo>
                  <a:pt x="51692" y="91246"/>
                  <a:pt x="46153" y="91246"/>
                  <a:pt x="43384" y="93594"/>
                </a:cubicBezTo>
                <a:close/>
                <a:moveTo>
                  <a:pt x="111692" y="10562"/>
                </a:moveTo>
                <a:lnTo>
                  <a:pt x="111692" y="10562"/>
                </a:lnTo>
                <a:cubicBezTo>
                  <a:pt x="100615" y="0"/>
                  <a:pt x="84307" y="0"/>
                  <a:pt x="73538" y="10562"/>
                </a:cubicBezTo>
                <a:cubicBezTo>
                  <a:pt x="65230" y="15550"/>
                  <a:pt x="65230" y="15550"/>
                  <a:pt x="65230" y="15550"/>
                </a:cubicBezTo>
                <a:cubicBezTo>
                  <a:pt x="62769" y="20831"/>
                  <a:pt x="62769" y="23471"/>
                  <a:pt x="65230" y="26112"/>
                </a:cubicBezTo>
                <a:cubicBezTo>
                  <a:pt x="68000" y="28753"/>
                  <a:pt x="73538" y="28753"/>
                  <a:pt x="76307" y="26112"/>
                </a:cubicBezTo>
                <a:cubicBezTo>
                  <a:pt x="84307" y="20831"/>
                  <a:pt x="84307" y="20831"/>
                  <a:pt x="84307" y="20831"/>
                </a:cubicBezTo>
                <a:cubicBezTo>
                  <a:pt x="89846" y="15550"/>
                  <a:pt x="97846" y="15550"/>
                  <a:pt x="100615" y="20831"/>
                </a:cubicBezTo>
                <a:cubicBezTo>
                  <a:pt x="103384" y="23471"/>
                  <a:pt x="106153" y="26112"/>
                  <a:pt x="106153" y="31393"/>
                </a:cubicBezTo>
                <a:cubicBezTo>
                  <a:pt x="106153" y="33740"/>
                  <a:pt x="103384" y="36381"/>
                  <a:pt x="100615" y="39022"/>
                </a:cubicBezTo>
                <a:cubicBezTo>
                  <a:pt x="79076" y="62493"/>
                  <a:pt x="79076" y="62493"/>
                  <a:pt x="79076" y="62493"/>
                </a:cubicBezTo>
                <a:cubicBezTo>
                  <a:pt x="65230" y="72762"/>
                  <a:pt x="62769" y="67481"/>
                  <a:pt x="60000" y="64841"/>
                </a:cubicBezTo>
                <a:cubicBezTo>
                  <a:pt x="57230" y="62493"/>
                  <a:pt x="51692" y="62493"/>
                  <a:pt x="48923" y="64841"/>
                </a:cubicBezTo>
                <a:cubicBezTo>
                  <a:pt x="46153" y="67481"/>
                  <a:pt x="46153" y="72762"/>
                  <a:pt x="48923" y="75403"/>
                </a:cubicBezTo>
                <a:cubicBezTo>
                  <a:pt x="54461" y="80684"/>
                  <a:pt x="60000" y="83031"/>
                  <a:pt x="65230" y="83031"/>
                </a:cubicBezTo>
                <a:cubicBezTo>
                  <a:pt x="73538" y="83031"/>
                  <a:pt x="81538" y="80684"/>
                  <a:pt x="87076" y="72762"/>
                </a:cubicBezTo>
                <a:cubicBezTo>
                  <a:pt x="111692" y="49290"/>
                  <a:pt x="111692" y="49290"/>
                  <a:pt x="111692" y="49290"/>
                </a:cubicBezTo>
                <a:cubicBezTo>
                  <a:pt x="116923" y="44303"/>
                  <a:pt x="119692" y="36381"/>
                  <a:pt x="119692" y="31393"/>
                </a:cubicBezTo>
                <a:cubicBezTo>
                  <a:pt x="119692" y="23471"/>
                  <a:pt x="116923" y="15550"/>
                  <a:pt x="111692" y="10562"/>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6" name="Shape 5111"/>
          <p:cNvSpPr/>
          <p:nvPr/>
        </p:nvSpPr>
        <p:spPr>
          <a:xfrm>
            <a:off x="4322763" y="2762250"/>
            <a:ext cx="212725" cy="187325"/>
          </a:xfrm>
          <a:custGeom>
            <a:avLst/>
            <a:gdLst/>
            <a:ahLst/>
            <a:cxnLst/>
            <a:rect l="0" t="0" r="0" b="0"/>
            <a:pathLst>
              <a:path w="120000" h="120000" extrusionOk="0">
                <a:moveTo>
                  <a:pt x="106153" y="0"/>
                </a:moveTo>
                <a:lnTo>
                  <a:pt x="106153" y="0"/>
                </a:lnTo>
                <a:cubicBezTo>
                  <a:pt x="13538" y="0"/>
                  <a:pt x="13538" y="0"/>
                  <a:pt x="13538" y="0"/>
                </a:cubicBezTo>
                <a:cubicBezTo>
                  <a:pt x="5230" y="0"/>
                  <a:pt x="0" y="5895"/>
                  <a:pt x="0" y="15260"/>
                </a:cubicBezTo>
                <a:cubicBezTo>
                  <a:pt x="0" y="76647"/>
                  <a:pt x="0" y="76647"/>
                  <a:pt x="0" y="76647"/>
                </a:cubicBezTo>
                <a:cubicBezTo>
                  <a:pt x="0" y="85664"/>
                  <a:pt x="5230" y="91907"/>
                  <a:pt x="13538" y="91907"/>
                </a:cubicBezTo>
                <a:cubicBezTo>
                  <a:pt x="43692" y="91907"/>
                  <a:pt x="43692" y="91907"/>
                  <a:pt x="43692" y="91907"/>
                </a:cubicBezTo>
                <a:cubicBezTo>
                  <a:pt x="76307" y="119653"/>
                  <a:pt x="76307" y="119653"/>
                  <a:pt x="76307" y="119653"/>
                </a:cubicBezTo>
                <a:cubicBezTo>
                  <a:pt x="76307" y="91907"/>
                  <a:pt x="76307" y="91907"/>
                  <a:pt x="76307" y="91907"/>
                </a:cubicBezTo>
                <a:cubicBezTo>
                  <a:pt x="106153" y="91907"/>
                  <a:pt x="106153" y="91907"/>
                  <a:pt x="106153" y="91907"/>
                </a:cubicBezTo>
                <a:cubicBezTo>
                  <a:pt x="114461" y="91907"/>
                  <a:pt x="119692" y="85664"/>
                  <a:pt x="119692" y="76647"/>
                </a:cubicBezTo>
                <a:cubicBezTo>
                  <a:pt x="119692" y="15260"/>
                  <a:pt x="119692" y="15260"/>
                  <a:pt x="119692" y="15260"/>
                </a:cubicBezTo>
                <a:cubicBezTo>
                  <a:pt x="119692" y="5895"/>
                  <a:pt x="114461" y="0"/>
                  <a:pt x="106153" y="0"/>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7" name="Shape 5112"/>
          <p:cNvSpPr/>
          <p:nvPr/>
        </p:nvSpPr>
        <p:spPr>
          <a:xfrm>
            <a:off x="9217025" y="2190750"/>
            <a:ext cx="246063" cy="239713"/>
          </a:xfrm>
          <a:custGeom>
            <a:avLst/>
            <a:gdLst/>
            <a:ahLst/>
            <a:cxnLst/>
            <a:rect l="0" t="0" r="0" b="0"/>
            <a:pathLst>
              <a:path w="120000" h="120000" extrusionOk="0">
                <a:moveTo>
                  <a:pt x="60000" y="0"/>
                </a:moveTo>
                <a:lnTo>
                  <a:pt x="76756" y="44137"/>
                </a:lnTo>
                <a:lnTo>
                  <a:pt x="119729" y="44137"/>
                </a:lnTo>
                <a:lnTo>
                  <a:pt x="83783" y="70896"/>
                </a:lnTo>
                <a:lnTo>
                  <a:pt x="95675" y="119724"/>
                </a:lnTo>
                <a:lnTo>
                  <a:pt x="60000" y="90206"/>
                </a:lnTo>
                <a:lnTo>
                  <a:pt x="23783" y="119724"/>
                </a:lnTo>
                <a:lnTo>
                  <a:pt x="35945" y="70896"/>
                </a:lnTo>
                <a:lnTo>
                  <a:pt x="0" y="44137"/>
                </a:lnTo>
                <a:lnTo>
                  <a:pt x="43243" y="44137"/>
                </a:lnTo>
                <a:lnTo>
                  <a:pt x="60000" y="0"/>
                </a:ln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8" name="Shape 5113"/>
          <p:cNvSpPr/>
          <p:nvPr/>
        </p:nvSpPr>
        <p:spPr>
          <a:xfrm>
            <a:off x="2130425" y="3286125"/>
            <a:ext cx="231775" cy="230188"/>
          </a:xfrm>
          <a:custGeom>
            <a:avLst/>
            <a:gdLst/>
            <a:ahLst/>
            <a:cxnLst/>
            <a:rect l="0" t="0" r="0" b="0"/>
            <a:pathLst>
              <a:path w="120000" h="120000" extrusionOk="0">
                <a:moveTo>
                  <a:pt x="109640" y="58417"/>
                </a:moveTo>
                <a:lnTo>
                  <a:pt x="109640" y="58417"/>
                </a:lnTo>
                <a:cubicBezTo>
                  <a:pt x="109640" y="50935"/>
                  <a:pt x="114820" y="45755"/>
                  <a:pt x="119712" y="40575"/>
                </a:cubicBezTo>
                <a:cubicBezTo>
                  <a:pt x="119712" y="37985"/>
                  <a:pt x="117410" y="33093"/>
                  <a:pt x="117410" y="30503"/>
                </a:cubicBezTo>
                <a:cubicBezTo>
                  <a:pt x="107050" y="33093"/>
                  <a:pt x="101870" y="27913"/>
                  <a:pt x="96978" y="22733"/>
                </a:cubicBezTo>
                <a:cubicBezTo>
                  <a:pt x="91798" y="17841"/>
                  <a:pt x="89208" y="12661"/>
                  <a:pt x="91798" y="4892"/>
                </a:cubicBezTo>
                <a:cubicBezTo>
                  <a:pt x="89208" y="2589"/>
                  <a:pt x="84316" y="0"/>
                  <a:pt x="79136" y="0"/>
                </a:cubicBezTo>
                <a:cubicBezTo>
                  <a:pt x="76546" y="4892"/>
                  <a:pt x="69064" y="10071"/>
                  <a:pt x="61294" y="10071"/>
                </a:cubicBezTo>
                <a:cubicBezTo>
                  <a:pt x="53812" y="10071"/>
                  <a:pt x="46043" y="4892"/>
                  <a:pt x="43453" y="0"/>
                </a:cubicBezTo>
                <a:cubicBezTo>
                  <a:pt x="38273" y="0"/>
                  <a:pt x="33381" y="2589"/>
                  <a:pt x="30791" y="4892"/>
                </a:cubicBezTo>
                <a:cubicBezTo>
                  <a:pt x="33381" y="12661"/>
                  <a:pt x="30791" y="17841"/>
                  <a:pt x="25611" y="22733"/>
                </a:cubicBezTo>
                <a:cubicBezTo>
                  <a:pt x="20719" y="27913"/>
                  <a:pt x="12661" y="33093"/>
                  <a:pt x="5179" y="30503"/>
                </a:cubicBezTo>
                <a:cubicBezTo>
                  <a:pt x="5179" y="33093"/>
                  <a:pt x="2589" y="37985"/>
                  <a:pt x="0" y="40575"/>
                </a:cubicBezTo>
                <a:cubicBezTo>
                  <a:pt x="7769" y="45755"/>
                  <a:pt x="12661" y="50935"/>
                  <a:pt x="12661" y="58417"/>
                </a:cubicBezTo>
                <a:cubicBezTo>
                  <a:pt x="12661" y="66187"/>
                  <a:pt x="7769" y="73669"/>
                  <a:pt x="0" y="79136"/>
                </a:cubicBezTo>
                <a:cubicBezTo>
                  <a:pt x="2589" y="81438"/>
                  <a:pt x="5179" y="86618"/>
                  <a:pt x="5179" y="89208"/>
                </a:cubicBezTo>
                <a:cubicBezTo>
                  <a:pt x="12661" y="89208"/>
                  <a:pt x="20719" y="89208"/>
                  <a:pt x="25611" y="94388"/>
                </a:cubicBezTo>
                <a:cubicBezTo>
                  <a:pt x="30791" y="99280"/>
                  <a:pt x="33381" y="107050"/>
                  <a:pt x="30791" y="114532"/>
                </a:cubicBezTo>
                <a:cubicBezTo>
                  <a:pt x="33381" y="117122"/>
                  <a:pt x="38273" y="117122"/>
                  <a:pt x="43453" y="119712"/>
                </a:cubicBezTo>
                <a:cubicBezTo>
                  <a:pt x="46043" y="111942"/>
                  <a:pt x="53812" y="107050"/>
                  <a:pt x="61294" y="107050"/>
                </a:cubicBezTo>
                <a:cubicBezTo>
                  <a:pt x="69064" y="107050"/>
                  <a:pt x="76546" y="111942"/>
                  <a:pt x="79136" y="119712"/>
                </a:cubicBezTo>
                <a:cubicBezTo>
                  <a:pt x="84316" y="117122"/>
                  <a:pt x="89208" y="117122"/>
                  <a:pt x="91798" y="114532"/>
                </a:cubicBezTo>
                <a:cubicBezTo>
                  <a:pt x="89208" y="107050"/>
                  <a:pt x="91798" y="99280"/>
                  <a:pt x="96978" y="94388"/>
                </a:cubicBezTo>
                <a:cubicBezTo>
                  <a:pt x="101870" y="89208"/>
                  <a:pt x="107050" y="86618"/>
                  <a:pt x="117410" y="89208"/>
                </a:cubicBezTo>
                <a:cubicBezTo>
                  <a:pt x="117410" y="84028"/>
                  <a:pt x="119712" y="81438"/>
                  <a:pt x="119712" y="76258"/>
                </a:cubicBezTo>
                <a:cubicBezTo>
                  <a:pt x="114820" y="73669"/>
                  <a:pt x="109640" y="66187"/>
                  <a:pt x="109640" y="58417"/>
                </a:cubicBezTo>
                <a:close/>
                <a:moveTo>
                  <a:pt x="61294" y="84028"/>
                </a:moveTo>
                <a:lnTo>
                  <a:pt x="61294" y="84028"/>
                </a:lnTo>
                <a:cubicBezTo>
                  <a:pt x="46043" y="84028"/>
                  <a:pt x="35971" y="73669"/>
                  <a:pt x="35971" y="58417"/>
                </a:cubicBezTo>
                <a:cubicBezTo>
                  <a:pt x="35971" y="45755"/>
                  <a:pt x="46043" y="33093"/>
                  <a:pt x="61294" y="33093"/>
                </a:cubicBezTo>
                <a:cubicBezTo>
                  <a:pt x="76546" y="33093"/>
                  <a:pt x="86618" y="45755"/>
                  <a:pt x="86618" y="58417"/>
                </a:cubicBezTo>
                <a:cubicBezTo>
                  <a:pt x="86618" y="73669"/>
                  <a:pt x="76546" y="84028"/>
                  <a:pt x="61294" y="84028"/>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59" name="Shape 5114"/>
          <p:cNvSpPr/>
          <p:nvPr/>
        </p:nvSpPr>
        <p:spPr>
          <a:xfrm>
            <a:off x="7575550" y="2725738"/>
            <a:ext cx="255588" cy="255587"/>
          </a:xfrm>
          <a:custGeom>
            <a:avLst/>
            <a:gdLst/>
            <a:ahLst/>
            <a:cxnLst/>
            <a:rect l="0" t="0" r="0" b="0"/>
            <a:pathLst>
              <a:path w="120000" h="120000" extrusionOk="0">
                <a:moveTo>
                  <a:pt x="105974" y="14025"/>
                </a:moveTo>
                <a:lnTo>
                  <a:pt x="105974" y="14025"/>
                </a:lnTo>
                <a:cubicBezTo>
                  <a:pt x="94285" y="4935"/>
                  <a:pt x="80519" y="0"/>
                  <a:pt x="75844" y="4935"/>
                </a:cubicBezTo>
                <a:cubicBezTo>
                  <a:pt x="59740" y="20779"/>
                  <a:pt x="59740" y="20779"/>
                  <a:pt x="59740" y="20779"/>
                </a:cubicBezTo>
                <a:cubicBezTo>
                  <a:pt x="57402" y="23116"/>
                  <a:pt x="55324" y="32467"/>
                  <a:pt x="55324" y="41558"/>
                </a:cubicBezTo>
                <a:cubicBezTo>
                  <a:pt x="2077" y="94285"/>
                  <a:pt x="2077" y="94285"/>
                  <a:pt x="2077" y="94285"/>
                </a:cubicBezTo>
                <a:cubicBezTo>
                  <a:pt x="0" y="96623"/>
                  <a:pt x="2077" y="105974"/>
                  <a:pt x="9090" y="110649"/>
                </a:cubicBezTo>
                <a:cubicBezTo>
                  <a:pt x="16103" y="117662"/>
                  <a:pt x="23116" y="119740"/>
                  <a:pt x="25454" y="117662"/>
                </a:cubicBezTo>
                <a:cubicBezTo>
                  <a:pt x="78181" y="64415"/>
                  <a:pt x="78181" y="64415"/>
                  <a:pt x="78181" y="64415"/>
                </a:cubicBezTo>
                <a:cubicBezTo>
                  <a:pt x="87272" y="64415"/>
                  <a:pt x="96623" y="62337"/>
                  <a:pt x="98961" y="59999"/>
                </a:cubicBezTo>
                <a:cubicBezTo>
                  <a:pt x="115064" y="43896"/>
                  <a:pt x="115064" y="43896"/>
                  <a:pt x="115064" y="43896"/>
                </a:cubicBezTo>
                <a:cubicBezTo>
                  <a:pt x="119740" y="39220"/>
                  <a:pt x="117402" y="25454"/>
                  <a:pt x="105974" y="14025"/>
                </a:cubicBezTo>
                <a:close/>
                <a:moveTo>
                  <a:pt x="48311" y="66753"/>
                </a:moveTo>
                <a:lnTo>
                  <a:pt x="48311" y="66753"/>
                </a:lnTo>
                <a:cubicBezTo>
                  <a:pt x="45974" y="64415"/>
                  <a:pt x="45974" y="59999"/>
                  <a:pt x="50649" y="57662"/>
                </a:cubicBezTo>
                <a:cubicBezTo>
                  <a:pt x="52987" y="52987"/>
                  <a:pt x="57402" y="52987"/>
                  <a:pt x="59740" y="55324"/>
                </a:cubicBezTo>
                <a:cubicBezTo>
                  <a:pt x="62077" y="57662"/>
                  <a:pt x="62077" y="62337"/>
                  <a:pt x="57402" y="64415"/>
                </a:cubicBezTo>
                <a:cubicBezTo>
                  <a:pt x="55324" y="69090"/>
                  <a:pt x="50649" y="69090"/>
                  <a:pt x="48311" y="66753"/>
                </a:cubicBezTo>
                <a:close/>
                <a:moveTo>
                  <a:pt x="91948" y="30129"/>
                </a:moveTo>
                <a:lnTo>
                  <a:pt x="91948" y="30129"/>
                </a:lnTo>
                <a:cubicBezTo>
                  <a:pt x="82857" y="20779"/>
                  <a:pt x="80519" y="9350"/>
                  <a:pt x="80519" y="9350"/>
                </a:cubicBezTo>
                <a:cubicBezTo>
                  <a:pt x="82857" y="7012"/>
                  <a:pt x="91948" y="11428"/>
                  <a:pt x="101298" y="18701"/>
                </a:cubicBezTo>
                <a:cubicBezTo>
                  <a:pt x="110389" y="27792"/>
                  <a:pt x="112727" y="36883"/>
                  <a:pt x="110389" y="39220"/>
                </a:cubicBezTo>
                <a:cubicBezTo>
                  <a:pt x="110389" y="39220"/>
                  <a:pt x="98961" y="36883"/>
                  <a:pt x="91948" y="30129"/>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0" name="Shape 5115"/>
          <p:cNvSpPr/>
          <p:nvPr/>
        </p:nvSpPr>
        <p:spPr>
          <a:xfrm>
            <a:off x="1581150" y="3224213"/>
            <a:ext cx="250825" cy="292100"/>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1" name="Shape 5116"/>
          <p:cNvSpPr/>
          <p:nvPr/>
        </p:nvSpPr>
        <p:spPr>
          <a:xfrm>
            <a:off x="8677275" y="2732088"/>
            <a:ext cx="234950" cy="255587"/>
          </a:xfrm>
          <a:custGeom>
            <a:avLst/>
            <a:gdLst/>
            <a:ahLst/>
            <a:cxnLst/>
            <a:rect l="0" t="0" r="0" b="0"/>
            <a:pathLst>
              <a:path w="120000" h="120000" extrusionOk="0">
                <a:moveTo>
                  <a:pt x="92112" y="48311"/>
                </a:moveTo>
                <a:lnTo>
                  <a:pt x="92112" y="48311"/>
                </a:lnTo>
                <a:cubicBezTo>
                  <a:pt x="77183" y="16363"/>
                  <a:pt x="67042" y="4675"/>
                  <a:pt x="42253" y="4675"/>
                </a:cubicBezTo>
                <a:cubicBezTo>
                  <a:pt x="32112" y="4675"/>
                  <a:pt x="34647" y="0"/>
                  <a:pt x="27323" y="2597"/>
                </a:cubicBezTo>
                <a:cubicBezTo>
                  <a:pt x="19718" y="4675"/>
                  <a:pt x="27323" y="7012"/>
                  <a:pt x="19718" y="14025"/>
                </a:cubicBezTo>
                <a:cubicBezTo>
                  <a:pt x="0" y="27792"/>
                  <a:pt x="2253" y="43896"/>
                  <a:pt x="9859" y="76103"/>
                </a:cubicBezTo>
                <a:cubicBezTo>
                  <a:pt x="14929" y="89870"/>
                  <a:pt x="2253" y="91948"/>
                  <a:pt x="7323" y="105974"/>
                </a:cubicBezTo>
                <a:cubicBezTo>
                  <a:pt x="9859" y="115324"/>
                  <a:pt x="39718" y="119740"/>
                  <a:pt x="69859" y="108311"/>
                </a:cubicBezTo>
                <a:cubicBezTo>
                  <a:pt x="99718" y="99220"/>
                  <a:pt x="119718" y="78181"/>
                  <a:pt x="114647" y="69090"/>
                </a:cubicBezTo>
                <a:cubicBezTo>
                  <a:pt x="109577" y="55324"/>
                  <a:pt x="99718" y="62077"/>
                  <a:pt x="92112" y="48311"/>
                </a:cubicBezTo>
                <a:close/>
                <a:moveTo>
                  <a:pt x="67042" y="101558"/>
                </a:moveTo>
                <a:lnTo>
                  <a:pt x="67042" y="101558"/>
                </a:lnTo>
                <a:cubicBezTo>
                  <a:pt x="39718" y="110649"/>
                  <a:pt x="17183" y="103636"/>
                  <a:pt x="14929" y="101558"/>
                </a:cubicBezTo>
                <a:cubicBezTo>
                  <a:pt x="14929" y="99220"/>
                  <a:pt x="24788" y="82857"/>
                  <a:pt x="54647" y="73766"/>
                </a:cubicBezTo>
                <a:cubicBezTo>
                  <a:pt x="87323" y="62077"/>
                  <a:pt x="104788" y="66753"/>
                  <a:pt x="104788" y="71428"/>
                </a:cubicBezTo>
                <a:cubicBezTo>
                  <a:pt x="107042" y="73766"/>
                  <a:pt x="94647" y="91948"/>
                  <a:pt x="67042" y="101558"/>
                </a:cubicBezTo>
                <a:close/>
                <a:moveTo>
                  <a:pt x="57183" y="78181"/>
                </a:moveTo>
                <a:lnTo>
                  <a:pt x="57183" y="78181"/>
                </a:lnTo>
                <a:cubicBezTo>
                  <a:pt x="42253" y="82857"/>
                  <a:pt x="34647" y="87532"/>
                  <a:pt x="27323" y="94285"/>
                </a:cubicBezTo>
                <a:cubicBezTo>
                  <a:pt x="32112" y="96883"/>
                  <a:pt x="39718" y="99220"/>
                  <a:pt x="47042" y="94285"/>
                </a:cubicBezTo>
                <a:cubicBezTo>
                  <a:pt x="59718" y="91948"/>
                  <a:pt x="64788" y="82857"/>
                  <a:pt x="62253" y="76103"/>
                </a:cubicBezTo>
                <a:lnTo>
                  <a:pt x="62253" y="76103"/>
                </a:lnTo>
                <a:cubicBezTo>
                  <a:pt x="62253" y="76103"/>
                  <a:pt x="59718" y="78181"/>
                  <a:pt x="57183" y="78181"/>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2" name="Shape 5117"/>
          <p:cNvSpPr/>
          <p:nvPr/>
        </p:nvSpPr>
        <p:spPr>
          <a:xfrm>
            <a:off x="8116888" y="2736850"/>
            <a:ext cx="263525" cy="234950"/>
          </a:xfrm>
          <a:custGeom>
            <a:avLst/>
            <a:gdLst/>
            <a:ahLst/>
            <a:cxnLst/>
            <a:rect l="0" t="0" r="0" b="0"/>
            <a:pathLst>
              <a:path w="120000" h="120000" extrusionOk="0">
                <a:moveTo>
                  <a:pt x="6513" y="34647"/>
                </a:moveTo>
                <a:lnTo>
                  <a:pt x="6513" y="34647"/>
                </a:lnTo>
                <a:cubicBezTo>
                  <a:pt x="112985" y="34647"/>
                  <a:pt x="112985" y="34647"/>
                  <a:pt x="112985" y="34647"/>
                </a:cubicBezTo>
                <a:cubicBezTo>
                  <a:pt x="115240" y="34647"/>
                  <a:pt x="115240" y="32394"/>
                  <a:pt x="112985" y="29859"/>
                </a:cubicBezTo>
                <a:cubicBezTo>
                  <a:pt x="112985" y="29859"/>
                  <a:pt x="93194" y="22253"/>
                  <a:pt x="88684" y="22253"/>
                </a:cubicBezTo>
                <a:cubicBezTo>
                  <a:pt x="84175" y="22253"/>
                  <a:pt x="84175" y="22253"/>
                  <a:pt x="84175" y="22253"/>
                </a:cubicBezTo>
                <a:cubicBezTo>
                  <a:pt x="84175" y="0"/>
                  <a:pt x="84175" y="0"/>
                  <a:pt x="84175" y="0"/>
                </a:cubicBezTo>
                <a:cubicBezTo>
                  <a:pt x="35323" y="0"/>
                  <a:pt x="35323" y="0"/>
                  <a:pt x="35323" y="0"/>
                </a:cubicBezTo>
                <a:cubicBezTo>
                  <a:pt x="35323" y="22253"/>
                  <a:pt x="35323" y="22253"/>
                  <a:pt x="35323" y="22253"/>
                </a:cubicBezTo>
                <a:cubicBezTo>
                  <a:pt x="31064" y="22253"/>
                  <a:pt x="31064" y="22253"/>
                  <a:pt x="31064" y="22253"/>
                </a:cubicBezTo>
                <a:cubicBezTo>
                  <a:pt x="26555" y="22253"/>
                  <a:pt x="6513" y="29859"/>
                  <a:pt x="6513" y="29859"/>
                </a:cubicBezTo>
                <a:cubicBezTo>
                  <a:pt x="4258" y="32394"/>
                  <a:pt x="4258" y="34647"/>
                  <a:pt x="6513" y="34647"/>
                </a:cubicBezTo>
                <a:close/>
                <a:moveTo>
                  <a:pt x="112985" y="44788"/>
                </a:moveTo>
                <a:lnTo>
                  <a:pt x="112985" y="44788"/>
                </a:lnTo>
                <a:cubicBezTo>
                  <a:pt x="6513" y="44788"/>
                  <a:pt x="6513" y="44788"/>
                  <a:pt x="6513" y="44788"/>
                </a:cubicBezTo>
                <a:cubicBezTo>
                  <a:pt x="2004" y="44788"/>
                  <a:pt x="0" y="47323"/>
                  <a:pt x="0" y="52112"/>
                </a:cubicBezTo>
                <a:cubicBezTo>
                  <a:pt x="0" y="77183"/>
                  <a:pt x="0" y="77183"/>
                  <a:pt x="0" y="77183"/>
                </a:cubicBezTo>
                <a:cubicBezTo>
                  <a:pt x="0" y="79718"/>
                  <a:pt x="2004" y="84507"/>
                  <a:pt x="6513" y="84507"/>
                </a:cubicBezTo>
                <a:cubicBezTo>
                  <a:pt x="17787" y="84507"/>
                  <a:pt x="17787" y="84507"/>
                  <a:pt x="17787" y="84507"/>
                </a:cubicBezTo>
                <a:cubicBezTo>
                  <a:pt x="13277" y="119718"/>
                  <a:pt x="13277" y="119718"/>
                  <a:pt x="13277" y="119718"/>
                </a:cubicBezTo>
                <a:cubicBezTo>
                  <a:pt x="106471" y="119718"/>
                  <a:pt x="106471" y="119718"/>
                  <a:pt x="106471" y="119718"/>
                </a:cubicBezTo>
                <a:cubicBezTo>
                  <a:pt x="101962" y="84507"/>
                  <a:pt x="101962" y="84507"/>
                  <a:pt x="101962" y="84507"/>
                </a:cubicBezTo>
                <a:cubicBezTo>
                  <a:pt x="112985" y="84507"/>
                  <a:pt x="112985" y="84507"/>
                  <a:pt x="112985" y="84507"/>
                </a:cubicBezTo>
                <a:cubicBezTo>
                  <a:pt x="117494" y="84507"/>
                  <a:pt x="119749" y="79718"/>
                  <a:pt x="119749" y="77183"/>
                </a:cubicBezTo>
                <a:cubicBezTo>
                  <a:pt x="119749" y="52112"/>
                  <a:pt x="119749" y="52112"/>
                  <a:pt x="119749" y="52112"/>
                </a:cubicBezTo>
                <a:cubicBezTo>
                  <a:pt x="119749" y="47323"/>
                  <a:pt x="117494" y="44788"/>
                  <a:pt x="112985" y="44788"/>
                </a:cubicBezTo>
                <a:close/>
                <a:moveTo>
                  <a:pt x="24300" y="104788"/>
                </a:moveTo>
                <a:lnTo>
                  <a:pt x="24300" y="104788"/>
                </a:lnTo>
                <a:cubicBezTo>
                  <a:pt x="33068" y="59718"/>
                  <a:pt x="33068" y="59718"/>
                  <a:pt x="33068" y="59718"/>
                </a:cubicBezTo>
                <a:cubicBezTo>
                  <a:pt x="86430" y="59718"/>
                  <a:pt x="86430" y="59718"/>
                  <a:pt x="86430" y="59718"/>
                </a:cubicBezTo>
                <a:cubicBezTo>
                  <a:pt x="95448" y="104788"/>
                  <a:pt x="95448" y="104788"/>
                  <a:pt x="95448" y="104788"/>
                </a:cubicBezTo>
                <a:lnTo>
                  <a:pt x="24300" y="104788"/>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3" name="Shape 5118"/>
          <p:cNvSpPr/>
          <p:nvPr/>
        </p:nvSpPr>
        <p:spPr>
          <a:xfrm>
            <a:off x="3748088" y="2732088"/>
            <a:ext cx="273050" cy="246062"/>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4" name="Shape 5119"/>
          <p:cNvSpPr/>
          <p:nvPr/>
        </p:nvSpPr>
        <p:spPr>
          <a:xfrm>
            <a:off x="4873625" y="2765425"/>
            <a:ext cx="244475" cy="182563"/>
          </a:xfrm>
          <a:custGeom>
            <a:avLst/>
            <a:gdLst/>
            <a:ahLst/>
            <a:cxnLst/>
            <a:rect l="0" t="0" r="0" b="0"/>
            <a:pathLst>
              <a:path w="120000" h="120000" extrusionOk="0">
                <a:moveTo>
                  <a:pt x="18918" y="0"/>
                </a:moveTo>
                <a:lnTo>
                  <a:pt x="18918" y="0"/>
                </a:lnTo>
                <a:cubicBezTo>
                  <a:pt x="7027" y="0"/>
                  <a:pt x="0" y="12765"/>
                  <a:pt x="0" y="25531"/>
                </a:cubicBezTo>
                <a:cubicBezTo>
                  <a:pt x="0" y="41945"/>
                  <a:pt x="7027" y="54711"/>
                  <a:pt x="18918" y="54711"/>
                </a:cubicBezTo>
                <a:cubicBezTo>
                  <a:pt x="38378" y="54711"/>
                  <a:pt x="26486" y="106139"/>
                  <a:pt x="0" y="106139"/>
                </a:cubicBezTo>
                <a:cubicBezTo>
                  <a:pt x="0" y="119635"/>
                  <a:pt x="0" y="119635"/>
                  <a:pt x="0" y="119635"/>
                </a:cubicBezTo>
                <a:cubicBezTo>
                  <a:pt x="45405" y="119635"/>
                  <a:pt x="64594" y="0"/>
                  <a:pt x="18918" y="0"/>
                </a:cubicBezTo>
                <a:close/>
                <a:moveTo>
                  <a:pt x="74324" y="0"/>
                </a:moveTo>
                <a:lnTo>
                  <a:pt x="74324" y="0"/>
                </a:lnTo>
                <a:cubicBezTo>
                  <a:pt x="64594" y="0"/>
                  <a:pt x="55135" y="12765"/>
                  <a:pt x="55135" y="25531"/>
                </a:cubicBezTo>
                <a:cubicBezTo>
                  <a:pt x="55135" y="41945"/>
                  <a:pt x="64594" y="54711"/>
                  <a:pt x="74324" y="54711"/>
                </a:cubicBezTo>
                <a:cubicBezTo>
                  <a:pt x="95675" y="54711"/>
                  <a:pt x="81351" y="106139"/>
                  <a:pt x="55135" y="106139"/>
                </a:cubicBezTo>
                <a:cubicBezTo>
                  <a:pt x="55135" y="119635"/>
                  <a:pt x="55135" y="119635"/>
                  <a:pt x="55135" y="119635"/>
                </a:cubicBezTo>
                <a:cubicBezTo>
                  <a:pt x="102972" y="119635"/>
                  <a:pt x="119729" y="0"/>
                  <a:pt x="74324" y="0"/>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5" name="Shape 5120"/>
          <p:cNvSpPr/>
          <p:nvPr/>
        </p:nvSpPr>
        <p:spPr>
          <a:xfrm>
            <a:off x="6503988" y="2746375"/>
            <a:ext cx="215900" cy="220663"/>
          </a:xfrm>
          <a:custGeom>
            <a:avLst/>
            <a:gdLst/>
            <a:ahLst/>
            <a:cxnLst/>
            <a:rect l="0" t="0" r="0" b="0"/>
            <a:pathLst>
              <a:path w="120000" h="120000" extrusionOk="0">
                <a:moveTo>
                  <a:pt x="106189" y="0"/>
                </a:moveTo>
                <a:lnTo>
                  <a:pt x="106189" y="0"/>
                </a:lnTo>
                <a:cubicBezTo>
                  <a:pt x="43580" y="0"/>
                  <a:pt x="43580" y="0"/>
                  <a:pt x="43580" y="0"/>
                </a:cubicBezTo>
                <a:cubicBezTo>
                  <a:pt x="35294" y="0"/>
                  <a:pt x="30076" y="5400"/>
                  <a:pt x="30076" y="13200"/>
                </a:cubicBezTo>
                <a:cubicBezTo>
                  <a:pt x="30076" y="74400"/>
                  <a:pt x="30076" y="74400"/>
                  <a:pt x="30076" y="74400"/>
                </a:cubicBezTo>
                <a:cubicBezTo>
                  <a:pt x="30076" y="82200"/>
                  <a:pt x="35294" y="87600"/>
                  <a:pt x="43580" y="87600"/>
                </a:cubicBezTo>
                <a:cubicBezTo>
                  <a:pt x="106189" y="87600"/>
                  <a:pt x="106189" y="87600"/>
                  <a:pt x="106189" y="87600"/>
                </a:cubicBezTo>
                <a:cubicBezTo>
                  <a:pt x="114168" y="87600"/>
                  <a:pt x="119693" y="82200"/>
                  <a:pt x="119693" y="74400"/>
                </a:cubicBezTo>
                <a:cubicBezTo>
                  <a:pt x="119693" y="13200"/>
                  <a:pt x="119693" y="13200"/>
                  <a:pt x="119693" y="13200"/>
                </a:cubicBezTo>
                <a:cubicBezTo>
                  <a:pt x="119693" y="5400"/>
                  <a:pt x="114168" y="0"/>
                  <a:pt x="106189" y="0"/>
                </a:cubicBezTo>
                <a:close/>
                <a:moveTo>
                  <a:pt x="106189" y="74400"/>
                </a:moveTo>
                <a:lnTo>
                  <a:pt x="106189" y="74400"/>
                </a:lnTo>
                <a:cubicBezTo>
                  <a:pt x="43580" y="74400"/>
                  <a:pt x="43580" y="74400"/>
                  <a:pt x="43580" y="74400"/>
                </a:cubicBezTo>
                <a:cubicBezTo>
                  <a:pt x="43580" y="13200"/>
                  <a:pt x="43580" y="13200"/>
                  <a:pt x="43580" y="13200"/>
                </a:cubicBezTo>
                <a:cubicBezTo>
                  <a:pt x="106189" y="13200"/>
                  <a:pt x="106189" y="13200"/>
                  <a:pt x="106189" y="13200"/>
                </a:cubicBezTo>
                <a:lnTo>
                  <a:pt x="106189" y="74400"/>
                </a:lnTo>
                <a:close/>
                <a:moveTo>
                  <a:pt x="13810" y="58500"/>
                </a:moveTo>
                <a:lnTo>
                  <a:pt x="13810" y="58500"/>
                </a:lnTo>
                <a:cubicBezTo>
                  <a:pt x="0" y="58500"/>
                  <a:pt x="0" y="58500"/>
                  <a:pt x="0" y="58500"/>
                </a:cubicBezTo>
                <a:cubicBezTo>
                  <a:pt x="0" y="103800"/>
                  <a:pt x="0" y="103800"/>
                  <a:pt x="0" y="103800"/>
                </a:cubicBezTo>
                <a:cubicBezTo>
                  <a:pt x="0" y="111600"/>
                  <a:pt x="5524" y="119700"/>
                  <a:pt x="13810" y="119700"/>
                </a:cubicBezTo>
                <a:cubicBezTo>
                  <a:pt x="60153" y="119700"/>
                  <a:pt x="60153" y="119700"/>
                  <a:pt x="60153" y="119700"/>
                </a:cubicBezTo>
                <a:cubicBezTo>
                  <a:pt x="60153" y="103800"/>
                  <a:pt x="60153" y="103800"/>
                  <a:pt x="60153" y="103800"/>
                </a:cubicBezTo>
                <a:cubicBezTo>
                  <a:pt x="13810" y="103800"/>
                  <a:pt x="13810" y="103800"/>
                  <a:pt x="13810" y="103800"/>
                </a:cubicBezTo>
                <a:lnTo>
                  <a:pt x="13810" y="58500"/>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6" name="Shape 5121"/>
          <p:cNvSpPr/>
          <p:nvPr/>
        </p:nvSpPr>
        <p:spPr>
          <a:xfrm>
            <a:off x="10293350" y="3340100"/>
            <a:ext cx="234950" cy="158750"/>
          </a:xfrm>
          <a:custGeom>
            <a:avLst/>
            <a:gdLst/>
            <a:ahLst/>
            <a:cxnLst/>
            <a:rect l="0" t="0" r="0" b="0"/>
            <a:pathLst>
              <a:path w="120000" h="120000" extrusionOk="0">
                <a:moveTo>
                  <a:pt x="104543" y="21706"/>
                </a:moveTo>
                <a:lnTo>
                  <a:pt x="104543" y="21706"/>
                </a:lnTo>
                <a:cubicBezTo>
                  <a:pt x="30070" y="21706"/>
                  <a:pt x="30070" y="21706"/>
                  <a:pt x="30070" y="21706"/>
                </a:cubicBezTo>
                <a:cubicBezTo>
                  <a:pt x="30070" y="0"/>
                  <a:pt x="30070" y="0"/>
                  <a:pt x="30070" y="0"/>
                </a:cubicBezTo>
                <a:cubicBezTo>
                  <a:pt x="0" y="36450"/>
                  <a:pt x="0" y="36450"/>
                  <a:pt x="0" y="36450"/>
                </a:cubicBezTo>
                <a:cubicBezTo>
                  <a:pt x="30070" y="72491"/>
                  <a:pt x="30070" y="72491"/>
                  <a:pt x="30070" y="72491"/>
                </a:cubicBezTo>
                <a:cubicBezTo>
                  <a:pt x="30070" y="50784"/>
                  <a:pt x="30070" y="50784"/>
                  <a:pt x="30070" y="50784"/>
                </a:cubicBezTo>
                <a:cubicBezTo>
                  <a:pt x="99484" y="50784"/>
                  <a:pt x="99484" y="50784"/>
                  <a:pt x="99484" y="50784"/>
                </a:cubicBezTo>
                <a:cubicBezTo>
                  <a:pt x="99484" y="90511"/>
                  <a:pt x="99484" y="90511"/>
                  <a:pt x="99484" y="90511"/>
                </a:cubicBezTo>
                <a:cubicBezTo>
                  <a:pt x="7587" y="90511"/>
                  <a:pt x="7587" y="90511"/>
                  <a:pt x="7587" y="90511"/>
                </a:cubicBezTo>
                <a:cubicBezTo>
                  <a:pt x="7587" y="119590"/>
                  <a:pt x="7587" y="119590"/>
                  <a:pt x="7587" y="119590"/>
                </a:cubicBezTo>
                <a:cubicBezTo>
                  <a:pt x="104543" y="119590"/>
                  <a:pt x="104543" y="119590"/>
                  <a:pt x="104543" y="119590"/>
                </a:cubicBezTo>
                <a:cubicBezTo>
                  <a:pt x="112131" y="119590"/>
                  <a:pt x="119718" y="112218"/>
                  <a:pt x="119718" y="101569"/>
                </a:cubicBezTo>
                <a:cubicBezTo>
                  <a:pt x="119718" y="39726"/>
                  <a:pt x="119718" y="39726"/>
                  <a:pt x="119718" y="39726"/>
                </a:cubicBezTo>
                <a:cubicBezTo>
                  <a:pt x="119718" y="29078"/>
                  <a:pt x="112131" y="21706"/>
                  <a:pt x="104543" y="21706"/>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7" name="Shape 5122"/>
          <p:cNvSpPr/>
          <p:nvPr/>
        </p:nvSpPr>
        <p:spPr>
          <a:xfrm>
            <a:off x="5940425" y="2741613"/>
            <a:ext cx="254000" cy="225425"/>
          </a:xfrm>
          <a:custGeom>
            <a:avLst/>
            <a:gdLst/>
            <a:ahLst/>
            <a:cxnLst/>
            <a:rect l="0" t="0" r="0" b="0"/>
            <a:pathLst>
              <a:path w="120000" h="120000" extrusionOk="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8" name="Shape 5123"/>
          <p:cNvSpPr/>
          <p:nvPr/>
        </p:nvSpPr>
        <p:spPr>
          <a:xfrm>
            <a:off x="2111375" y="2201863"/>
            <a:ext cx="274638" cy="219075"/>
          </a:xfrm>
          <a:custGeom>
            <a:avLst/>
            <a:gdLst/>
            <a:ahLst/>
            <a:cxnLst/>
            <a:rect l="0" t="0" r="0" b="0"/>
            <a:pathLst>
              <a:path w="120000" h="120000" extrusionOk="0">
                <a:moveTo>
                  <a:pt x="106961" y="0"/>
                </a:moveTo>
                <a:lnTo>
                  <a:pt x="106961" y="0"/>
                </a:lnTo>
                <a:cubicBezTo>
                  <a:pt x="12796" y="0"/>
                  <a:pt x="12796" y="0"/>
                  <a:pt x="12796" y="0"/>
                </a:cubicBezTo>
                <a:cubicBezTo>
                  <a:pt x="4104" y="0"/>
                  <a:pt x="0" y="5400"/>
                  <a:pt x="0" y="13200"/>
                </a:cubicBezTo>
                <a:cubicBezTo>
                  <a:pt x="0" y="103800"/>
                  <a:pt x="0" y="103800"/>
                  <a:pt x="0" y="103800"/>
                </a:cubicBezTo>
                <a:cubicBezTo>
                  <a:pt x="0" y="111900"/>
                  <a:pt x="4104" y="119700"/>
                  <a:pt x="12796" y="119700"/>
                </a:cubicBezTo>
                <a:cubicBezTo>
                  <a:pt x="106961" y="119700"/>
                  <a:pt x="106961" y="119700"/>
                  <a:pt x="106961" y="119700"/>
                </a:cubicBezTo>
                <a:cubicBezTo>
                  <a:pt x="113480" y="119700"/>
                  <a:pt x="119758" y="111900"/>
                  <a:pt x="119758" y="103800"/>
                </a:cubicBezTo>
                <a:cubicBezTo>
                  <a:pt x="119758" y="13200"/>
                  <a:pt x="119758" y="13200"/>
                  <a:pt x="119758" y="13200"/>
                </a:cubicBezTo>
                <a:cubicBezTo>
                  <a:pt x="119758" y="5400"/>
                  <a:pt x="113480" y="0"/>
                  <a:pt x="106961" y="0"/>
                </a:cubicBezTo>
                <a:close/>
                <a:moveTo>
                  <a:pt x="106961" y="103800"/>
                </a:moveTo>
                <a:lnTo>
                  <a:pt x="106961" y="103800"/>
                </a:lnTo>
                <a:cubicBezTo>
                  <a:pt x="12796" y="103800"/>
                  <a:pt x="12796" y="103800"/>
                  <a:pt x="12796" y="103800"/>
                </a:cubicBezTo>
                <a:cubicBezTo>
                  <a:pt x="12796" y="13200"/>
                  <a:pt x="12796" y="13200"/>
                  <a:pt x="12796" y="13200"/>
                </a:cubicBezTo>
                <a:cubicBezTo>
                  <a:pt x="106961" y="13200"/>
                  <a:pt x="106961" y="13200"/>
                  <a:pt x="106961" y="13200"/>
                </a:cubicBezTo>
                <a:lnTo>
                  <a:pt x="106961" y="103800"/>
                </a:lnTo>
                <a:close/>
                <a:moveTo>
                  <a:pt x="53601" y="74700"/>
                </a:moveTo>
                <a:lnTo>
                  <a:pt x="53601" y="74700"/>
                </a:lnTo>
                <a:cubicBezTo>
                  <a:pt x="23420" y="74700"/>
                  <a:pt x="23420" y="74700"/>
                  <a:pt x="23420" y="74700"/>
                </a:cubicBezTo>
                <a:cubicBezTo>
                  <a:pt x="23420" y="87900"/>
                  <a:pt x="23420" y="87900"/>
                  <a:pt x="23420" y="87900"/>
                </a:cubicBezTo>
                <a:cubicBezTo>
                  <a:pt x="53601" y="87900"/>
                  <a:pt x="53601" y="87900"/>
                  <a:pt x="53601" y="87900"/>
                </a:cubicBezTo>
                <a:lnTo>
                  <a:pt x="53601" y="74700"/>
                </a:lnTo>
                <a:close/>
                <a:moveTo>
                  <a:pt x="53601" y="53400"/>
                </a:moveTo>
                <a:lnTo>
                  <a:pt x="53601" y="53400"/>
                </a:lnTo>
                <a:cubicBezTo>
                  <a:pt x="23420" y="53400"/>
                  <a:pt x="23420" y="53400"/>
                  <a:pt x="23420" y="53400"/>
                </a:cubicBezTo>
                <a:cubicBezTo>
                  <a:pt x="23420" y="66600"/>
                  <a:pt x="23420" y="66600"/>
                  <a:pt x="23420" y="66600"/>
                </a:cubicBezTo>
                <a:cubicBezTo>
                  <a:pt x="53601" y="66600"/>
                  <a:pt x="53601" y="66600"/>
                  <a:pt x="53601" y="66600"/>
                </a:cubicBezTo>
                <a:lnTo>
                  <a:pt x="53601" y="53400"/>
                </a:lnTo>
                <a:close/>
                <a:moveTo>
                  <a:pt x="53601" y="29400"/>
                </a:moveTo>
                <a:lnTo>
                  <a:pt x="53601" y="29400"/>
                </a:lnTo>
                <a:cubicBezTo>
                  <a:pt x="23420" y="29400"/>
                  <a:pt x="23420" y="29400"/>
                  <a:pt x="23420" y="29400"/>
                </a:cubicBezTo>
                <a:cubicBezTo>
                  <a:pt x="23420" y="42900"/>
                  <a:pt x="23420" y="42900"/>
                  <a:pt x="23420" y="42900"/>
                </a:cubicBezTo>
                <a:cubicBezTo>
                  <a:pt x="53601" y="42900"/>
                  <a:pt x="53601" y="42900"/>
                  <a:pt x="53601" y="42900"/>
                </a:cubicBezTo>
                <a:lnTo>
                  <a:pt x="53601" y="29400"/>
                </a:lnTo>
                <a:close/>
                <a:moveTo>
                  <a:pt x="93923" y="77100"/>
                </a:moveTo>
                <a:lnTo>
                  <a:pt x="93923" y="77100"/>
                </a:lnTo>
                <a:cubicBezTo>
                  <a:pt x="93923" y="77100"/>
                  <a:pt x="85472" y="74700"/>
                  <a:pt x="85472" y="69300"/>
                </a:cubicBezTo>
                <a:cubicBezTo>
                  <a:pt x="85472" y="61200"/>
                  <a:pt x="91991" y="58800"/>
                  <a:pt x="91991" y="45300"/>
                </a:cubicBezTo>
                <a:cubicBezTo>
                  <a:pt x="91991" y="37500"/>
                  <a:pt x="89818" y="29400"/>
                  <a:pt x="81126" y="29400"/>
                </a:cubicBezTo>
                <a:cubicBezTo>
                  <a:pt x="72676" y="29400"/>
                  <a:pt x="70503" y="37500"/>
                  <a:pt x="70503" y="45300"/>
                </a:cubicBezTo>
                <a:cubicBezTo>
                  <a:pt x="70503" y="58800"/>
                  <a:pt x="77022" y="61200"/>
                  <a:pt x="77022" y="69300"/>
                </a:cubicBezTo>
                <a:cubicBezTo>
                  <a:pt x="77022" y="74700"/>
                  <a:pt x="66398" y="77100"/>
                  <a:pt x="66398" y="77100"/>
                </a:cubicBezTo>
                <a:lnTo>
                  <a:pt x="66398" y="87900"/>
                </a:lnTo>
                <a:cubicBezTo>
                  <a:pt x="96096" y="87900"/>
                  <a:pt x="96096" y="87900"/>
                  <a:pt x="96096" y="87900"/>
                </a:cubicBezTo>
                <a:cubicBezTo>
                  <a:pt x="96096" y="87900"/>
                  <a:pt x="96096" y="77100"/>
                  <a:pt x="93923" y="77100"/>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69" name="Shape 5124"/>
          <p:cNvSpPr/>
          <p:nvPr/>
        </p:nvSpPr>
        <p:spPr>
          <a:xfrm>
            <a:off x="2170113" y="1630363"/>
            <a:ext cx="155575" cy="269875"/>
          </a:xfrm>
          <a:custGeom>
            <a:avLst/>
            <a:gdLst/>
            <a:ahLst/>
            <a:cxnLst/>
            <a:rect l="0" t="0" r="0" b="0"/>
            <a:pathLst>
              <a:path w="120000" h="120000" extrusionOk="0">
                <a:moveTo>
                  <a:pt x="100918" y="0"/>
                </a:moveTo>
                <a:lnTo>
                  <a:pt x="100918" y="0"/>
                </a:lnTo>
                <a:cubicBezTo>
                  <a:pt x="18657" y="0"/>
                  <a:pt x="18657" y="0"/>
                  <a:pt x="18657" y="0"/>
                </a:cubicBezTo>
                <a:cubicBezTo>
                  <a:pt x="7208" y="0"/>
                  <a:pt x="0" y="4417"/>
                  <a:pt x="0" y="10797"/>
                </a:cubicBezTo>
                <a:cubicBezTo>
                  <a:pt x="0" y="106503"/>
                  <a:pt x="0" y="106503"/>
                  <a:pt x="0" y="106503"/>
                </a:cubicBezTo>
                <a:cubicBezTo>
                  <a:pt x="0" y="112883"/>
                  <a:pt x="7208" y="119754"/>
                  <a:pt x="18657" y="119754"/>
                </a:cubicBezTo>
                <a:cubicBezTo>
                  <a:pt x="100918" y="119754"/>
                  <a:pt x="100918" y="119754"/>
                  <a:pt x="100918" y="119754"/>
                </a:cubicBezTo>
                <a:cubicBezTo>
                  <a:pt x="112367" y="119754"/>
                  <a:pt x="119575" y="112883"/>
                  <a:pt x="119575" y="106503"/>
                </a:cubicBezTo>
                <a:cubicBezTo>
                  <a:pt x="119575" y="10797"/>
                  <a:pt x="119575" y="10797"/>
                  <a:pt x="119575" y="10797"/>
                </a:cubicBezTo>
                <a:cubicBezTo>
                  <a:pt x="119575" y="4417"/>
                  <a:pt x="112367" y="0"/>
                  <a:pt x="100918" y="0"/>
                </a:cubicBezTo>
                <a:close/>
                <a:moveTo>
                  <a:pt x="59787" y="112883"/>
                </a:moveTo>
                <a:lnTo>
                  <a:pt x="59787" y="112883"/>
                </a:lnTo>
                <a:cubicBezTo>
                  <a:pt x="52155" y="112883"/>
                  <a:pt x="44946" y="110674"/>
                  <a:pt x="44946" y="108711"/>
                </a:cubicBezTo>
                <a:cubicBezTo>
                  <a:pt x="44946" y="104294"/>
                  <a:pt x="52155" y="102085"/>
                  <a:pt x="59787" y="102085"/>
                </a:cubicBezTo>
                <a:cubicBezTo>
                  <a:pt x="67420" y="102085"/>
                  <a:pt x="74628" y="104294"/>
                  <a:pt x="74628" y="108711"/>
                </a:cubicBezTo>
                <a:cubicBezTo>
                  <a:pt x="74628" y="110674"/>
                  <a:pt x="67420" y="112883"/>
                  <a:pt x="59787" y="112883"/>
                </a:cubicBezTo>
                <a:close/>
                <a:moveTo>
                  <a:pt x="104734" y="95705"/>
                </a:moveTo>
                <a:lnTo>
                  <a:pt x="104734" y="95705"/>
                </a:lnTo>
                <a:cubicBezTo>
                  <a:pt x="14840" y="95705"/>
                  <a:pt x="14840" y="95705"/>
                  <a:pt x="14840" y="95705"/>
                </a:cubicBezTo>
                <a:cubicBezTo>
                  <a:pt x="14840" y="15214"/>
                  <a:pt x="14840" y="15214"/>
                  <a:pt x="14840" y="15214"/>
                </a:cubicBezTo>
                <a:cubicBezTo>
                  <a:pt x="104734" y="15214"/>
                  <a:pt x="104734" y="15214"/>
                  <a:pt x="104734" y="15214"/>
                </a:cubicBezTo>
                <a:lnTo>
                  <a:pt x="104734" y="95705"/>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0" name="Shape 5125"/>
          <p:cNvSpPr/>
          <p:nvPr/>
        </p:nvSpPr>
        <p:spPr>
          <a:xfrm>
            <a:off x="9726613" y="3305175"/>
            <a:ext cx="274637" cy="230188"/>
          </a:xfrm>
          <a:custGeom>
            <a:avLst/>
            <a:gdLst/>
            <a:ahLst/>
            <a:cxnLst/>
            <a:rect l="0" t="0" r="0" b="0"/>
            <a:pathLst>
              <a:path w="120000" h="120000" extrusionOk="0">
                <a:moveTo>
                  <a:pt x="89818" y="35598"/>
                </a:moveTo>
                <a:lnTo>
                  <a:pt x="89818" y="35598"/>
                </a:lnTo>
                <a:cubicBezTo>
                  <a:pt x="93923" y="35598"/>
                  <a:pt x="93923" y="35598"/>
                  <a:pt x="93923" y="35598"/>
                </a:cubicBezTo>
                <a:cubicBezTo>
                  <a:pt x="93923" y="51100"/>
                  <a:pt x="93923" y="51100"/>
                  <a:pt x="93923" y="51100"/>
                </a:cubicBezTo>
                <a:cubicBezTo>
                  <a:pt x="119758" y="25550"/>
                  <a:pt x="119758" y="25550"/>
                  <a:pt x="119758" y="25550"/>
                </a:cubicBezTo>
                <a:cubicBezTo>
                  <a:pt x="93923" y="0"/>
                  <a:pt x="93923" y="0"/>
                  <a:pt x="93923" y="0"/>
                </a:cubicBezTo>
                <a:cubicBezTo>
                  <a:pt x="93923" y="15215"/>
                  <a:pt x="93923" y="15215"/>
                  <a:pt x="93923" y="15215"/>
                </a:cubicBezTo>
                <a:cubicBezTo>
                  <a:pt x="89818" y="15215"/>
                  <a:pt x="89818" y="15215"/>
                  <a:pt x="89818" y="15215"/>
                </a:cubicBezTo>
                <a:cubicBezTo>
                  <a:pt x="68329" y="15215"/>
                  <a:pt x="55533" y="35598"/>
                  <a:pt x="44909" y="53684"/>
                </a:cubicBezTo>
                <a:cubicBezTo>
                  <a:pt x="34044" y="68899"/>
                  <a:pt x="25593" y="81531"/>
                  <a:pt x="12796" y="81531"/>
                </a:cubicBezTo>
                <a:cubicBezTo>
                  <a:pt x="0" y="81531"/>
                  <a:pt x="0" y="81531"/>
                  <a:pt x="0" y="81531"/>
                </a:cubicBezTo>
                <a:cubicBezTo>
                  <a:pt x="0" y="101913"/>
                  <a:pt x="0" y="101913"/>
                  <a:pt x="0" y="101913"/>
                </a:cubicBezTo>
                <a:cubicBezTo>
                  <a:pt x="12796" y="101913"/>
                  <a:pt x="12796" y="101913"/>
                  <a:pt x="12796" y="101913"/>
                </a:cubicBezTo>
                <a:cubicBezTo>
                  <a:pt x="34044" y="101913"/>
                  <a:pt x="46841" y="81531"/>
                  <a:pt x="57706" y="63732"/>
                </a:cubicBezTo>
                <a:cubicBezTo>
                  <a:pt x="68329" y="48516"/>
                  <a:pt x="77022" y="35598"/>
                  <a:pt x="89818" y="35598"/>
                </a:cubicBezTo>
                <a:close/>
                <a:moveTo>
                  <a:pt x="31871" y="48516"/>
                </a:moveTo>
                <a:lnTo>
                  <a:pt x="31871" y="48516"/>
                </a:lnTo>
                <a:cubicBezTo>
                  <a:pt x="31871" y="45933"/>
                  <a:pt x="34044" y="45933"/>
                  <a:pt x="34044" y="43636"/>
                </a:cubicBezTo>
                <a:cubicBezTo>
                  <a:pt x="36217" y="41052"/>
                  <a:pt x="40321" y="35598"/>
                  <a:pt x="42736" y="33301"/>
                </a:cubicBezTo>
                <a:cubicBezTo>
                  <a:pt x="34044" y="22966"/>
                  <a:pt x="25593" y="18086"/>
                  <a:pt x="12796" y="18086"/>
                </a:cubicBezTo>
                <a:cubicBezTo>
                  <a:pt x="0" y="18086"/>
                  <a:pt x="0" y="18086"/>
                  <a:pt x="0" y="18086"/>
                </a:cubicBezTo>
                <a:cubicBezTo>
                  <a:pt x="0" y="38468"/>
                  <a:pt x="0" y="38468"/>
                  <a:pt x="0" y="38468"/>
                </a:cubicBezTo>
                <a:cubicBezTo>
                  <a:pt x="12796" y="38468"/>
                  <a:pt x="12796" y="38468"/>
                  <a:pt x="12796" y="38468"/>
                </a:cubicBezTo>
                <a:cubicBezTo>
                  <a:pt x="19074" y="38468"/>
                  <a:pt x="25593" y="41052"/>
                  <a:pt x="31871" y="48516"/>
                </a:cubicBezTo>
                <a:close/>
                <a:moveTo>
                  <a:pt x="93923" y="84114"/>
                </a:moveTo>
                <a:lnTo>
                  <a:pt x="93923" y="84114"/>
                </a:lnTo>
                <a:cubicBezTo>
                  <a:pt x="89818" y="84114"/>
                  <a:pt x="89818" y="84114"/>
                  <a:pt x="89818" y="84114"/>
                </a:cubicBezTo>
                <a:cubicBezTo>
                  <a:pt x="81126" y="84114"/>
                  <a:pt x="74849" y="78947"/>
                  <a:pt x="68329" y="71483"/>
                </a:cubicBezTo>
                <a:cubicBezTo>
                  <a:pt x="68329" y="71483"/>
                  <a:pt x="68329" y="71483"/>
                  <a:pt x="68329" y="74066"/>
                </a:cubicBezTo>
                <a:cubicBezTo>
                  <a:pt x="64225" y="76363"/>
                  <a:pt x="62052" y="81531"/>
                  <a:pt x="59879" y="86698"/>
                </a:cubicBezTo>
                <a:cubicBezTo>
                  <a:pt x="66156" y="96746"/>
                  <a:pt x="77022" y="101913"/>
                  <a:pt x="89818" y="101913"/>
                </a:cubicBezTo>
                <a:cubicBezTo>
                  <a:pt x="93923" y="101913"/>
                  <a:pt x="93923" y="101913"/>
                  <a:pt x="93923" y="101913"/>
                </a:cubicBezTo>
                <a:cubicBezTo>
                  <a:pt x="93923" y="119712"/>
                  <a:pt x="93923" y="119712"/>
                  <a:pt x="93923" y="119712"/>
                </a:cubicBezTo>
                <a:cubicBezTo>
                  <a:pt x="119758" y="94162"/>
                  <a:pt x="119758" y="94162"/>
                  <a:pt x="119758" y="94162"/>
                </a:cubicBezTo>
                <a:cubicBezTo>
                  <a:pt x="93923" y="68899"/>
                  <a:pt x="93923" y="68899"/>
                  <a:pt x="93923" y="68899"/>
                </a:cubicBezTo>
                <a:lnTo>
                  <a:pt x="93923" y="84114"/>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1" name="Shape 5126"/>
          <p:cNvSpPr/>
          <p:nvPr/>
        </p:nvSpPr>
        <p:spPr>
          <a:xfrm>
            <a:off x="7050088" y="2746375"/>
            <a:ext cx="219075" cy="220663"/>
          </a:xfrm>
          <a:custGeom>
            <a:avLst/>
            <a:gdLst/>
            <a:ahLst/>
            <a:cxnLst/>
            <a:rect l="0" t="0" r="0" b="0"/>
            <a:pathLst>
              <a:path w="120000" h="120000" extrusionOk="0">
                <a:moveTo>
                  <a:pt x="114586" y="100800"/>
                </a:moveTo>
                <a:lnTo>
                  <a:pt x="114586" y="100800"/>
                </a:lnTo>
                <a:cubicBezTo>
                  <a:pt x="87819" y="71700"/>
                  <a:pt x="87819" y="71700"/>
                  <a:pt x="87819" y="71700"/>
                </a:cubicBezTo>
                <a:cubicBezTo>
                  <a:pt x="90526" y="63600"/>
                  <a:pt x="93233" y="55800"/>
                  <a:pt x="93233" y="47700"/>
                </a:cubicBezTo>
                <a:cubicBezTo>
                  <a:pt x="93233" y="21300"/>
                  <a:pt x="71879" y="0"/>
                  <a:pt x="45413" y="0"/>
                </a:cubicBezTo>
                <a:cubicBezTo>
                  <a:pt x="21052" y="0"/>
                  <a:pt x="0" y="21300"/>
                  <a:pt x="0" y="45300"/>
                </a:cubicBezTo>
                <a:cubicBezTo>
                  <a:pt x="0" y="71700"/>
                  <a:pt x="21052" y="93000"/>
                  <a:pt x="48120" y="93000"/>
                </a:cubicBezTo>
                <a:cubicBezTo>
                  <a:pt x="55939" y="93000"/>
                  <a:pt x="64060" y="90600"/>
                  <a:pt x="69172" y="87600"/>
                </a:cubicBezTo>
                <a:cubicBezTo>
                  <a:pt x="98646" y="117000"/>
                  <a:pt x="98646" y="117000"/>
                  <a:pt x="98646" y="117000"/>
                </a:cubicBezTo>
                <a:cubicBezTo>
                  <a:pt x="101052" y="119700"/>
                  <a:pt x="106466" y="119700"/>
                  <a:pt x="109172" y="117000"/>
                </a:cubicBezTo>
                <a:cubicBezTo>
                  <a:pt x="116992" y="109200"/>
                  <a:pt x="116992" y="109200"/>
                  <a:pt x="116992" y="109200"/>
                </a:cubicBezTo>
                <a:cubicBezTo>
                  <a:pt x="119699" y="106500"/>
                  <a:pt x="116992" y="103800"/>
                  <a:pt x="114586" y="100800"/>
                </a:cubicBezTo>
                <a:close/>
                <a:moveTo>
                  <a:pt x="13233" y="45300"/>
                </a:moveTo>
                <a:lnTo>
                  <a:pt x="13233" y="45300"/>
                </a:lnTo>
                <a:cubicBezTo>
                  <a:pt x="13233" y="29400"/>
                  <a:pt x="29473" y="13200"/>
                  <a:pt x="45413" y="13200"/>
                </a:cubicBezTo>
                <a:cubicBezTo>
                  <a:pt x="64060" y="13200"/>
                  <a:pt x="80000" y="29400"/>
                  <a:pt x="80000" y="47700"/>
                </a:cubicBezTo>
                <a:cubicBezTo>
                  <a:pt x="80000" y="66300"/>
                  <a:pt x="64060" y="79800"/>
                  <a:pt x="48120" y="79800"/>
                </a:cubicBezTo>
                <a:cubicBezTo>
                  <a:pt x="29473" y="79800"/>
                  <a:pt x="13233" y="63600"/>
                  <a:pt x="13233" y="45300"/>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2" name="Shape 5127"/>
          <p:cNvSpPr/>
          <p:nvPr/>
        </p:nvSpPr>
        <p:spPr>
          <a:xfrm>
            <a:off x="8662988" y="4359275"/>
            <a:ext cx="263525" cy="265113"/>
          </a:xfrm>
          <a:custGeom>
            <a:avLst/>
            <a:gdLst/>
            <a:ahLst/>
            <a:cxnLst/>
            <a:rect l="0" t="0" r="0" b="0"/>
            <a:pathLst>
              <a:path w="120000" h="120000" extrusionOk="0">
                <a:moveTo>
                  <a:pt x="59874" y="0"/>
                </a:moveTo>
                <a:lnTo>
                  <a:pt x="59874" y="0"/>
                </a:lnTo>
                <a:cubicBezTo>
                  <a:pt x="26555" y="0"/>
                  <a:pt x="0" y="26555"/>
                  <a:pt x="0" y="59874"/>
                </a:cubicBezTo>
                <a:cubicBezTo>
                  <a:pt x="0" y="93194"/>
                  <a:pt x="26555" y="119749"/>
                  <a:pt x="59874" y="119749"/>
                </a:cubicBezTo>
                <a:cubicBezTo>
                  <a:pt x="93194" y="119749"/>
                  <a:pt x="119749" y="93194"/>
                  <a:pt x="119749" y="59874"/>
                </a:cubicBezTo>
                <a:cubicBezTo>
                  <a:pt x="119749" y="26555"/>
                  <a:pt x="93194" y="0"/>
                  <a:pt x="59874" y="0"/>
                </a:cubicBezTo>
                <a:close/>
                <a:moveTo>
                  <a:pt x="110981" y="59874"/>
                </a:moveTo>
                <a:lnTo>
                  <a:pt x="110981" y="59874"/>
                </a:lnTo>
                <a:cubicBezTo>
                  <a:pt x="110981" y="73152"/>
                  <a:pt x="106471" y="82171"/>
                  <a:pt x="99958" y="90939"/>
                </a:cubicBezTo>
                <a:cubicBezTo>
                  <a:pt x="97703" y="90939"/>
                  <a:pt x="95448" y="86430"/>
                  <a:pt x="97703" y="82171"/>
                </a:cubicBezTo>
                <a:cubicBezTo>
                  <a:pt x="99958" y="77661"/>
                  <a:pt x="99958" y="68893"/>
                  <a:pt x="99958" y="64384"/>
                </a:cubicBezTo>
                <a:cubicBezTo>
                  <a:pt x="99958" y="59874"/>
                  <a:pt x="97703" y="51106"/>
                  <a:pt x="93194" y="51106"/>
                </a:cubicBezTo>
                <a:cubicBezTo>
                  <a:pt x="86680" y="51106"/>
                  <a:pt x="84425" y="51106"/>
                  <a:pt x="79916" y="44592"/>
                </a:cubicBezTo>
                <a:cubicBezTo>
                  <a:pt x="75407" y="31064"/>
                  <a:pt x="93194" y="28810"/>
                  <a:pt x="86680" y="22045"/>
                </a:cubicBezTo>
                <a:cubicBezTo>
                  <a:pt x="84425" y="20041"/>
                  <a:pt x="75407" y="28810"/>
                  <a:pt x="73402" y="15532"/>
                </a:cubicBezTo>
                <a:lnTo>
                  <a:pt x="75407" y="13277"/>
                </a:lnTo>
                <a:cubicBezTo>
                  <a:pt x="95448" y="20041"/>
                  <a:pt x="110981" y="37578"/>
                  <a:pt x="110981" y="59874"/>
                </a:cubicBezTo>
                <a:close/>
                <a:moveTo>
                  <a:pt x="53110" y="11022"/>
                </a:moveTo>
                <a:lnTo>
                  <a:pt x="53110" y="11022"/>
                </a:lnTo>
                <a:cubicBezTo>
                  <a:pt x="51106" y="13277"/>
                  <a:pt x="48601" y="13277"/>
                  <a:pt x="46597" y="15532"/>
                </a:cubicBezTo>
                <a:cubicBezTo>
                  <a:pt x="42087" y="20041"/>
                  <a:pt x="39832" y="17787"/>
                  <a:pt x="37578" y="22045"/>
                </a:cubicBezTo>
                <a:cubicBezTo>
                  <a:pt x="35323" y="26555"/>
                  <a:pt x="28810" y="31064"/>
                  <a:pt x="28810" y="33319"/>
                </a:cubicBezTo>
                <a:cubicBezTo>
                  <a:pt x="28810" y="35574"/>
                  <a:pt x="33319" y="39832"/>
                  <a:pt x="33319" y="39832"/>
                </a:cubicBezTo>
                <a:cubicBezTo>
                  <a:pt x="35323" y="37578"/>
                  <a:pt x="39832" y="37578"/>
                  <a:pt x="44342" y="39832"/>
                </a:cubicBezTo>
                <a:cubicBezTo>
                  <a:pt x="46597" y="39832"/>
                  <a:pt x="68893" y="42338"/>
                  <a:pt x="62129" y="59874"/>
                </a:cubicBezTo>
                <a:cubicBezTo>
                  <a:pt x="59874" y="66638"/>
                  <a:pt x="48601" y="64384"/>
                  <a:pt x="46597" y="73152"/>
                </a:cubicBezTo>
                <a:cubicBezTo>
                  <a:pt x="46597" y="75407"/>
                  <a:pt x="46597" y="82171"/>
                  <a:pt x="44342" y="84425"/>
                </a:cubicBezTo>
                <a:cubicBezTo>
                  <a:pt x="44342" y="86430"/>
                  <a:pt x="46597" y="97703"/>
                  <a:pt x="44342" y="97703"/>
                </a:cubicBezTo>
                <a:cubicBezTo>
                  <a:pt x="42087" y="97703"/>
                  <a:pt x="33319" y="86430"/>
                  <a:pt x="33319" y="86430"/>
                </a:cubicBezTo>
                <a:cubicBezTo>
                  <a:pt x="33319" y="84425"/>
                  <a:pt x="31064" y="77661"/>
                  <a:pt x="31064" y="71148"/>
                </a:cubicBezTo>
                <a:cubicBezTo>
                  <a:pt x="31064" y="66638"/>
                  <a:pt x="22045" y="66638"/>
                  <a:pt x="22045" y="59874"/>
                </a:cubicBezTo>
                <a:cubicBezTo>
                  <a:pt x="22045" y="53361"/>
                  <a:pt x="26555" y="48851"/>
                  <a:pt x="26555" y="46597"/>
                </a:cubicBezTo>
                <a:cubicBezTo>
                  <a:pt x="24300" y="42338"/>
                  <a:pt x="15532" y="42338"/>
                  <a:pt x="13277" y="42338"/>
                </a:cubicBezTo>
                <a:cubicBezTo>
                  <a:pt x="20041" y="24300"/>
                  <a:pt x="35323" y="13277"/>
                  <a:pt x="53110" y="11022"/>
                </a:cubicBezTo>
                <a:close/>
                <a:moveTo>
                  <a:pt x="44342" y="108726"/>
                </a:moveTo>
                <a:lnTo>
                  <a:pt x="44342" y="108726"/>
                </a:lnTo>
                <a:cubicBezTo>
                  <a:pt x="46597" y="106471"/>
                  <a:pt x="46597" y="104217"/>
                  <a:pt x="51106" y="104217"/>
                </a:cubicBezTo>
                <a:cubicBezTo>
                  <a:pt x="53110" y="104217"/>
                  <a:pt x="55365" y="104217"/>
                  <a:pt x="59874" y="101962"/>
                </a:cubicBezTo>
                <a:cubicBezTo>
                  <a:pt x="62129" y="101962"/>
                  <a:pt x="68893" y="99707"/>
                  <a:pt x="73402" y="97703"/>
                </a:cubicBezTo>
                <a:cubicBezTo>
                  <a:pt x="77661" y="97703"/>
                  <a:pt x="86680" y="99707"/>
                  <a:pt x="88684" y="101962"/>
                </a:cubicBezTo>
                <a:cubicBezTo>
                  <a:pt x="79916" y="108726"/>
                  <a:pt x="71148" y="110981"/>
                  <a:pt x="59874" y="110981"/>
                </a:cubicBezTo>
                <a:cubicBezTo>
                  <a:pt x="55365" y="110981"/>
                  <a:pt x="48601" y="110981"/>
                  <a:pt x="44342" y="108726"/>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3" name="Shape 5128"/>
          <p:cNvSpPr/>
          <p:nvPr/>
        </p:nvSpPr>
        <p:spPr>
          <a:xfrm>
            <a:off x="9204325" y="4406900"/>
            <a:ext cx="271463" cy="168275"/>
          </a:xfrm>
          <a:custGeom>
            <a:avLst/>
            <a:gdLst/>
            <a:ahLst/>
            <a:cxnLst/>
            <a:rect l="0" t="0" r="0" b="0"/>
            <a:pathLst>
              <a:path w="120000" h="120000" extrusionOk="0">
                <a:moveTo>
                  <a:pt x="111325" y="0"/>
                </a:moveTo>
                <a:lnTo>
                  <a:pt x="111325" y="0"/>
                </a:lnTo>
                <a:cubicBezTo>
                  <a:pt x="8674" y="0"/>
                  <a:pt x="8674" y="0"/>
                  <a:pt x="8674" y="0"/>
                </a:cubicBezTo>
                <a:cubicBezTo>
                  <a:pt x="4337" y="0"/>
                  <a:pt x="0" y="7128"/>
                  <a:pt x="0" y="14257"/>
                </a:cubicBezTo>
                <a:cubicBezTo>
                  <a:pt x="0" y="105346"/>
                  <a:pt x="0" y="105346"/>
                  <a:pt x="0" y="105346"/>
                </a:cubicBezTo>
                <a:cubicBezTo>
                  <a:pt x="0" y="112475"/>
                  <a:pt x="4337" y="119603"/>
                  <a:pt x="8674" y="119603"/>
                </a:cubicBezTo>
                <a:cubicBezTo>
                  <a:pt x="111325" y="119603"/>
                  <a:pt x="111325" y="119603"/>
                  <a:pt x="111325" y="119603"/>
                </a:cubicBezTo>
                <a:cubicBezTo>
                  <a:pt x="115421" y="119603"/>
                  <a:pt x="119759" y="112475"/>
                  <a:pt x="119759" y="105346"/>
                </a:cubicBezTo>
                <a:cubicBezTo>
                  <a:pt x="119759" y="14257"/>
                  <a:pt x="119759" y="14257"/>
                  <a:pt x="119759" y="14257"/>
                </a:cubicBezTo>
                <a:cubicBezTo>
                  <a:pt x="119759" y="7128"/>
                  <a:pt x="115421" y="0"/>
                  <a:pt x="111325" y="0"/>
                </a:cubicBezTo>
                <a:close/>
                <a:moveTo>
                  <a:pt x="66265" y="21386"/>
                </a:moveTo>
                <a:lnTo>
                  <a:pt x="66265" y="21386"/>
                </a:lnTo>
                <a:cubicBezTo>
                  <a:pt x="76867" y="21386"/>
                  <a:pt x="76867" y="21386"/>
                  <a:pt x="76867" y="21386"/>
                </a:cubicBezTo>
                <a:cubicBezTo>
                  <a:pt x="76867" y="42376"/>
                  <a:pt x="76867" y="42376"/>
                  <a:pt x="76867" y="42376"/>
                </a:cubicBezTo>
                <a:cubicBezTo>
                  <a:pt x="66265" y="42376"/>
                  <a:pt x="66265" y="42376"/>
                  <a:pt x="66265" y="42376"/>
                </a:cubicBezTo>
                <a:lnTo>
                  <a:pt x="66265" y="21386"/>
                </a:lnTo>
                <a:close/>
                <a:moveTo>
                  <a:pt x="83373" y="49504"/>
                </a:moveTo>
                <a:lnTo>
                  <a:pt x="83373" y="49504"/>
                </a:lnTo>
                <a:cubicBezTo>
                  <a:pt x="83373" y="70495"/>
                  <a:pt x="83373" y="70495"/>
                  <a:pt x="83373" y="70495"/>
                </a:cubicBezTo>
                <a:cubicBezTo>
                  <a:pt x="72771" y="70495"/>
                  <a:pt x="72771" y="70495"/>
                  <a:pt x="72771" y="70495"/>
                </a:cubicBezTo>
                <a:cubicBezTo>
                  <a:pt x="72771" y="49504"/>
                  <a:pt x="72771" y="49504"/>
                  <a:pt x="72771" y="49504"/>
                </a:cubicBezTo>
                <a:lnTo>
                  <a:pt x="83373" y="49504"/>
                </a:lnTo>
                <a:close/>
                <a:moveTo>
                  <a:pt x="46987" y="21386"/>
                </a:moveTo>
                <a:lnTo>
                  <a:pt x="46987" y="21386"/>
                </a:lnTo>
                <a:cubicBezTo>
                  <a:pt x="60000" y="21386"/>
                  <a:pt x="60000" y="21386"/>
                  <a:pt x="60000" y="21386"/>
                </a:cubicBezTo>
                <a:cubicBezTo>
                  <a:pt x="60000" y="42376"/>
                  <a:pt x="60000" y="42376"/>
                  <a:pt x="60000" y="42376"/>
                </a:cubicBezTo>
                <a:cubicBezTo>
                  <a:pt x="46987" y="42376"/>
                  <a:pt x="46987" y="42376"/>
                  <a:pt x="46987" y="42376"/>
                </a:cubicBezTo>
                <a:lnTo>
                  <a:pt x="46987" y="21386"/>
                </a:lnTo>
                <a:close/>
                <a:moveTo>
                  <a:pt x="66265" y="49504"/>
                </a:moveTo>
                <a:lnTo>
                  <a:pt x="66265" y="49504"/>
                </a:lnTo>
                <a:cubicBezTo>
                  <a:pt x="66265" y="70495"/>
                  <a:pt x="66265" y="70495"/>
                  <a:pt x="66265" y="70495"/>
                </a:cubicBezTo>
                <a:cubicBezTo>
                  <a:pt x="53493" y="70495"/>
                  <a:pt x="53493" y="70495"/>
                  <a:pt x="53493" y="70495"/>
                </a:cubicBezTo>
                <a:cubicBezTo>
                  <a:pt x="53493" y="49504"/>
                  <a:pt x="53493" y="49504"/>
                  <a:pt x="53493" y="49504"/>
                </a:cubicBezTo>
                <a:lnTo>
                  <a:pt x="66265" y="49504"/>
                </a:lnTo>
                <a:close/>
                <a:moveTo>
                  <a:pt x="29879" y="21386"/>
                </a:moveTo>
                <a:lnTo>
                  <a:pt x="29879" y="21386"/>
                </a:lnTo>
                <a:cubicBezTo>
                  <a:pt x="42891" y="21386"/>
                  <a:pt x="42891" y="21386"/>
                  <a:pt x="42891" y="21386"/>
                </a:cubicBezTo>
                <a:cubicBezTo>
                  <a:pt x="42891" y="42376"/>
                  <a:pt x="42891" y="42376"/>
                  <a:pt x="42891" y="42376"/>
                </a:cubicBezTo>
                <a:cubicBezTo>
                  <a:pt x="29879" y="42376"/>
                  <a:pt x="29879" y="42376"/>
                  <a:pt x="29879" y="42376"/>
                </a:cubicBezTo>
                <a:lnTo>
                  <a:pt x="29879" y="21386"/>
                </a:lnTo>
                <a:close/>
                <a:moveTo>
                  <a:pt x="46987" y="49504"/>
                </a:moveTo>
                <a:lnTo>
                  <a:pt x="46987" y="49504"/>
                </a:lnTo>
                <a:cubicBezTo>
                  <a:pt x="46987" y="70495"/>
                  <a:pt x="46987" y="70495"/>
                  <a:pt x="46987" y="70495"/>
                </a:cubicBezTo>
                <a:cubicBezTo>
                  <a:pt x="36385" y="70495"/>
                  <a:pt x="36385" y="70495"/>
                  <a:pt x="36385" y="70495"/>
                </a:cubicBezTo>
                <a:cubicBezTo>
                  <a:pt x="36385" y="49504"/>
                  <a:pt x="36385" y="49504"/>
                  <a:pt x="36385" y="49504"/>
                </a:cubicBezTo>
                <a:lnTo>
                  <a:pt x="46987" y="49504"/>
                </a:lnTo>
                <a:close/>
                <a:moveTo>
                  <a:pt x="13012" y="21386"/>
                </a:moveTo>
                <a:lnTo>
                  <a:pt x="13012" y="21386"/>
                </a:lnTo>
                <a:cubicBezTo>
                  <a:pt x="23614" y="21386"/>
                  <a:pt x="23614" y="21386"/>
                  <a:pt x="23614" y="21386"/>
                </a:cubicBezTo>
                <a:cubicBezTo>
                  <a:pt x="23614" y="42376"/>
                  <a:pt x="23614" y="42376"/>
                  <a:pt x="23614" y="42376"/>
                </a:cubicBezTo>
                <a:cubicBezTo>
                  <a:pt x="13012" y="42376"/>
                  <a:pt x="13012" y="42376"/>
                  <a:pt x="13012" y="42376"/>
                </a:cubicBezTo>
                <a:lnTo>
                  <a:pt x="13012" y="21386"/>
                </a:lnTo>
                <a:close/>
                <a:moveTo>
                  <a:pt x="29879" y="49504"/>
                </a:moveTo>
                <a:lnTo>
                  <a:pt x="29879" y="49504"/>
                </a:lnTo>
                <a:cubicBezTo>
                  <a:pt x="29879" y="70495"/>
                  <a:pt x="29879" y="70495"/>
                  <a:pt x="29879" y="70495"/>
                </a:cubicBezTo>
                <a:cubicBezTo>
                  <a:pt x="17108" y="70495"/>
                  <a:pt x="17108" y="70495"/>
                  <a:pt x="17108" y="70495"/>
                </a:cubicBezTo>
                <a:cubicBezTo>
                  <a:pt x="17108" y="49504"/>
                  <a:pt x="17108" y="49504"/>
                  <a:pt x="17108" y="49504"/>
                </a:cubicBezTo>
                <a:lnTo>
                  <a:pt x="29879" y="49504"/>
                </a:lnTo>
                <a:close/>
                <a:moveTo>
                  <a:pt x="23614" y="98613"/>
                </a:moveTo>
                <a:lnTo>
                  <a:pt x="23614" y="98613"/>
                </a:lnTo>
                <a:cubicBezTo>
                  <a:pt x="13012" y="98613"/>
                  <a:pt x="13012" y="98613"/>
                  <a:pt x="13012" y="98613"/>
                </a:cubicBezTo>
                <a:cubicBezTo>
                  <a:pt x="13012" y="80792"/>
                  <a:pt x="13012" y="80792"/>
                  <a:pt x="13012" y="80792"/>
                </a:cubicBezTo>
                <a:cubicBezTo>
                  <a:pt x="23614" y="80792"/>
                  <a:pt x="23614" y="80792"/>
                  <a:pt x="23614" y="80792"/>
                </a:cubicBezTo>
                <a:lnTo>
                  <a:pt x="23614" y="98613"/>
                </a:lnTo>
                <a:close/>
                <a:moveTo>
                  <a:pt x="89638" y="98613"/>
                </a:moveTo>
                <a:lnTo>
                  <a:pt x="89638" y="98613"/>
                </a:lnTo>
                <a:cubicBezTo>
                  <a:pt x="29879" y="98613"/>
                  <a:pt x="29879" y="98613"/>
                  <a:pt x="29879" y="98613"/>
                </a:cubicBezTo>
                <a:cubicBezTo>
                  <a:pt x="29879" y="80792"/>
                  <a:pt x="29879" y="80792"/>
                  <a:pt x="29879" y="80792"/>
                </a:cubicBezTo>
                <a:cubicBezTo>
                  <a:pt x="89638" y="80792"/>
                  <a:pt x="89638" y="80792"/>
                  <a:pt x="89638" y="80792"/>
                </a:cubicBezTo>
                <a:lnTo>
                  <a:pt x="89638" y="98613"/>
                </a:lnTo>
                <a:close/>
                <a:moveTo>
                  <a:pt x="106746" y="98613"/>
                </a:moveTo>
                <a:lnTo>
                  <a:pt x="106746" y="98613"/>
                </a:lnTo>
                <a:cubicBezTo>
                  <a:pt x="96144" y="98613"/>
                  <a:pt x="96144" y="98613"/>
                  <a:pt x="96144" y="98613"/>
                </a:cubicBezTo>
                <a:cubicBezTo>
                  <a:pt x="96144" y="80792"/>
                  <a:pt x="96144" y="80792"/>
                  <a:pt x="96144" y="80792"/>
                </a:cubicBezTo>
                <a:cubicBezTo>
                  <a:pt x="106746" y="80792"/>
                  <a:pt x="106746" y="80792"/>
                  <a:pt x="106746" y="80792"/>
                </a:cubicBezTo>
                <a:lnTo>
                  <a:pt x="106746" y="98613"/>
                </a:lnTo>
                <a:close/>
                <a:moveTo>
                  <a:pt x="89638" y="70495"/>
                </a:moveTo>
                <a:lnTo>
                  <a:pt x="89638" y="70495"/>
                </a:lnTo>
                <a:cubicBezTo>
                  <a:pt x="89638" y="49504"/>
                  <a:pt x="89638" y="49504"/>
                  <a:pt x="89638" y="49504"/>
                </a:cubicBezTo>
                <a:cubicBezTo>
                  <a:pt x="102409" y="49504"/>
                  <a:pt x="102409" y="49504"/>
                  <a:pt x="102409" y="49504"/>
                </a:cubicBezTo>
                <a:cubicBezTo>
                  <a:pt x="102409" y="70495"/>
                  <a:pt x="102409" y="70495"/>
                  <a:pt x="102409" y="70495"/>
                </a:cubicBezTo>
                <a:lnTo>
                  <a:pt x="89638" y="70495"/>
                </a:lnTo>
                <a:close/>
                <a:moveTo>
                  <a:pt x="106746" y="42376"/>
                </a:moveTo>
                <a:lnTo>
                  <a:pt x="106746" y="42376"/>
                </a:lnTo>
                <a:cubicBezTo>
                  <a:pt x="83373" y="42376"/>
                  <a:pt x="83373" y="42376"/>
                  <a:pt x="83373" y="42376"/>
                </a:cubicBezTo>
                <a:cubicBezTo>
                  <a:pt x="83373" y="21386"/>
                  <a:pt x="83373" y="21386"/>
                  <a:pt x="83373" y="21386"/>
                </a:cubicBezTo>
                <a:cubicBezTo>
                  <a:pt x="106746" y="21386"/>
                  <a:pt x="106746" y="21386"/>
                  <a:pt x="106746" y="21386"/>
                </a:cubicBezTo>
                <a:lnTo>
                  <a:pt x="106746" y="42376"/>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4" name="Shape 5129"/>
          <p:cNvSpPr/>
          <p:nvPr/>
        </p:nvSpPr>
        <p:spPr>
          <a:xfrm>
            <a:off x="1566863" y="4929188"/>
            <a:ext cx="274637" cy="219075"/>
          </a:xfrm>
          <a:custGeom>
            <a:avLst/>
            <a:gdLst/>
            <a:ahLst/>
            <a:cxnLst/>
            <a:rect l="0" t="0" r="0" b="0"/>
            <a:pathLst>
              <a:path w="120000" h="120000" extrusionOk="0">
                <a:moveTo>
                  <a:pt x="106720" y="0"/>
                </a:moveTo>
                <a:lnTo>
                  <a:pt x="106720" y="0"/>
                </a:lnTo>
                <a:cubicBezTo>
                  <a:pt x="12796" y="0"/>
                  <a:pt x="12796" y="0"/>
                  <a:pt x="12796" y="0"/>
                </a:cubicBezTo>
                <a:cubicBezTo>
                  <a:pt x="4104" y="0"/>
                  <a:pt x="0" y="5685"/>
                  <a:pt x="0" y="13466"/>
                </a:cubicBezTo>
                <a:cubicBezTo>
                  <a:pt x="0" y="103840"/>
                  <a:pt x="0" y="103840"/>
                  <a:pt x="0" y="103840"/>
                </a:cubicBezTo>
                <a:cubicBezTo>
                  <a:pt x="0" y="111620"/>
                  <a:pt x="4104" y="119700"/>
                  <a:pt x="12796" y="119700"/>
                </a:cubicBezTo>
                <a:cubicBezTo>
                  <a:pt x="106720" y="119700"/>
                  <a:pt x="106720" y="119700"/>
                  <a:pt x="106720" y="119700"/>
                </a:cubicBezTo>
                <a:cubicBezTo>
                  <a:pt x="113239" y="119700"/>
                  <a:pt x="119758" y="111620"/>
                  <a:pt x="119758" y="103840"/>
                </a:cubicBezTo>
                <a:cubicBezTo>
                  <a:pt x="119758" y="13466"/>
                  <a:pt x="119758" y="13466"/>
                  <a:pt x="119758" y="13466"/>
                </a:cubicBezTo>
                <a:cubicBezTo>
                  <a:pt x="119758" y="5685"/>
                  <a:pt x="113239" y="0"/>
                  <a:pt x="106720" y="0"/>
                </a:cubicBezTo>
                <a:close/>
                <a:moveTo>
                  <a:pt x="27525" y="13466"/>
                </a:moveTo>
                <a:lnTo>
                  <a:pt x="27525" y="13466"/>
                </a:lnTo>
                <a:cubicBezTo>
                  <a:pt x="29698" y="13466"/>
                  <a:pt x="31871" y="16159"/>
                  <a:pt x="31871" y="18852"/>
                </a:cubicBezTo>
                <a:cubicBezTo>
                  <a:pt x="31871" y="21546"/>
                  <a:pt x="29698" y="23940"/>
                  <a:pt x="27525" y="23940"/>
                </a:cubicBezTo>
                <a:cubicBezTo>
                  <a:pt x="25593" y="23940"/>
                  <a:pt x="23420" y="21546"/>
                  <a:pt x="23420" y="18852"/>
                </a:cubicBezTo>
                <a:cubicBezTo>
                  <a:pt x="23420" y="16159"/>
                  <a:pt x="25593" y="13466"/>
                  <a:pt x="27525" y="13466"/>
                </a:cubicBezTo>
                <a:close/>
                <a:moveTo>
                  <a:pt x="10623" y="18852"/>
                </a:moveTo>
                <a:lnTo>
                  <a:pt x="10623" y="18852"/>
                </a:lnTo>
                <a:cubicBezTo>
                  <a:pt x="10623" y="16159"/>
                  <a:pt x="12796" y="13466"/>
                  <a:pt x="14728" y="13466"/>
                </a:cubicBezTo>
                <a:cubicBezTo>
                  <a:pt x="16901" y="13466"/>
                  <a:pt x="19074" y="16159"/>
                  <a:pt x="19074" y="18852"/>
                </a:cubicBezTo>
                <a:cubicBezTo>
                  <a:pt x="19074" y="21546"/>
                  <a:pt x="16901" y="23940"/>
                  <a:pt x="14728" y="23940"/>
                </a:cubicBezTo>
                <a:cubicBezTo>
                  <a:pt x="12796" y="23940"/>
                  <a:pt x="10623" y="21546"/>
                  <a:pt x="10623" y="18852"/>
                </a:cubicBezTo>
                <a:close/>
                <a:moveTo>
                  <a:pt x="106720" y="103840"/>
                </a:moveTo>
                <a:lnTo>
                  <a:pt x="106720" y="103840"/>
                </a:lnTo>
                <a:cubicBezTo>
                  <a:pt x="10623" y="103840"/>
                  <a:pt x="10623" y="103840"/>
                  <a:pt x="10623" y="103840"/>
                </a:cubicBezTo>
                <a:cubicBezTo>
                  <a:pt x="10623" y="34713"/>
                  <a:pt x="10623" y="34713"/>
                  <a:pt x="10623" y="34713"/>
                </a:cubicBezTo>
                <a:cubicBezTo>
                  <a:pt x="106720" y="34713"/>
                  <a:pt x="106720" y="34713"/>
                  <a:pt x="106720" y="34713"/>
                </a:cubicBezTo>
                <a:lnTo>
                  <a:pt x="106720" y="103840"/>
                </a:lnTo>
                <a:close/>
                <a:moveTo>
                  <a:pt x="106720" y="23940"/>
                </a:moveTo>
                <a:lnTo>
                  <a:pt x="106720" y="23940"/>
                </a:lnTo>
                <a:cubicBezTo>
                  <a:pt x="36217" y="23940"/>
                  <a:pt x="36217" y="23940"/>
                  <a:pt x="36217" y="23940"/>
                </a:cubicBezTo>
                <a:cubicBezTo>
                  <a:pt x="36217" y="13466"/>
                  <a:pt x="36217" y="13466"/>
                  <a:pt x="36217" y="13466"/>
                </a:cubicBezTo>
                <a:cubicBezTo>
                  <a:pt x="106720" y="13466"/>
                  <a:pt x="106720" y="13466"/>
                  <a:pt x="106720" y="13466"/>
                </a:cubicBezTo>
                <a:lnTo>
                  <a:pt x="106720" y="23940"/>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5" name="Shape 5130"/>
          <p:cNvSpPr/>
          <p:nvPr/>
        </p:nvSpPr>
        <p:spPr>
          <a:xfrm>
            <a:off x="2111375" y="4913313"/>
            <a:ext cx="274638" cy="246062"/>
          </a:xfrm>
          <a:custGeom>
            <a:avLst/>
            <a:gdLst/>
            <a:ahLst/>
            <a:cxnLst/>
            <a:rect l="0" t="0" r="0" b="0"/>
            <a:pathLst>
              <a:path w="120000" h="120000" extrusionOk="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6" name="Shape 5131"/>
          <p:cNvSpPr/>
          <p:nvPr/>
        </p:nvSpPr>
        <p:spPr>
          <a:xfrm>
            <a:off x="4878388" y="4943475"/>
            <a:ext cx="195262" cy="190500"/>
          </a:xfrm>
          <a:custGeom>
            <a:avLst/>
            <a:gdLst/>
            <a:ahLst/>
            <a:cxnLst/>
            <a:rect l="0" t="0" r="0" b="0"/>
            <a:pathLst>
              <a:path w="120000" h="120000" extrusionOk="0">
                <a:moveTo>
                  <a:pt x="59662" y="30778"/>
                </a:moveTo>
                <a:lnTo>
                  <a:pt x="59662" y="30778"/>
                </a:lnTo>
                <a:cubicBezTo>
                  <a:pt x="44831" y="30778"/>
                  <a:pt x="33033" y="42881"/>
                  <a:pt x="33033" y="58443"/>
                </a:cubicBezTo>
                <a:cubicBezTo>
                  <a:pt x="33033" y="73659"/>
                  <a:pt x="44831" y="85763"/>
                  <a:pt x="59662" y="85763"/>
                </a:cubicBezTo>
                <a:cubicBezTo>
                  <a:pt x="74494" y="85763"/>
                  <a:pt x="86629" y="73659"/>
                  <a:pt x="86629" y="58443"/>
                </a:cubicBezTo>
                <a:cubicBezTo>
                  <a:pt x="86629" y="42881"/>
                  <a:pt x="74494" y="30778"/>
                  <a:pt x="59662" y="30778"/>
                </a:cubicBezTo>
                <a:close/>
                <a:moveTo>
                  <a:pt x="59662" y="76772"/>
                </a:moveTo>
                <a:lnTo>
                  <a:pt x="59662" y="76772"/>
                </a:lnTo>
                <a:cubicBezTo>
                  <a:pt x="50898" y="76772"/>
                  <a:pt x="41797" y="67435"/>
                  <a:pt x="41797" y="58443"/>
                </a:cubicBezTo>
                <a:cubicBezTo>
                  <a:pt x="41797" y="49106"/>
                  <a:pt x="50898" y="42881"/>
                  <a:pt x="59662" y="42881"/>
                </a:cubicBezTo>
                <a:cubicBezTo>
                  <a:pt x="68764" y="42881"/>
                  <a:pt x="77528" y="49106"/>
                  <a:pt x="77528" y="58443"/>
                </a:cubicBezTo>
                <a:cubicBezTo>
                  <a:pt x="77528" y="67435"/>
                  <a:pt x="68764" y="76772"/>
                  <a:pt x="59662" y="76772"/>
                </a:cubicBezTo>
                <a:close/>
                <a:moveTo>
                  <a:pt x="8764" y="52219"/>
                </a:moveTo>
                <a:lnTo>
                  <a:pt x="8764" y="52219"/>
                </a:lnTo>
                <a:cubicBezTo>
                  <a:pt x="5730" y="52219"/>
                  <a:pt x="0" y="55331"/>
                  <a:pt x="0" y="58443"/>
                </a:cubicBezTo>
                <a:cubicBezTo>
                  <a:pt x="0" y="64322"/>
                  <a:pt x="5730" y="67435"/>
                  <a:pt x="8764" y="67435"/>
                </a:cubicBezTo>
                <a:cubicBezTo>
                  <a:pt x="15168" y="67435"/>
                  <a:pt x="17865" y="64322"/>
                  <a:pt x="17865" y="58443"/>
                </a:cubicBezTo>
                <a:cubicBezTo>
                  <a:pt x="17865" y="55331"/>
                  <a:pt x="15168" y="52219"/>
                  <a:pt x="8764" y="52219"/>
                </a:cubicBezTo>
                <a:close/>
                <a:moveTo>
                  <a:pt x="101460" y="18328"/>
                </a:moveTo>
                <a:lnTo>
                  <a:pt x="101460" y="18328"/>
                </a:lnTo>
                <a:cubicBezTo>
                  <a:pt x="98426" y="15561"/>
                  <a:pt x="92359" y="15561"/>
                  <a:pt x="89662" y="18328"/>
                </a:cubicBezTo>
                <a:cubicBezTo>
                  <a:pt x="86629" y="21786"/>
                  <a:pt x="86629" y="27665"/>
                  <a:pt x="89662" y="30778"/>
                </a:cubicBezTo>
                <a:cubicBezTo>
                  <a:pt x="92359" y="30778"/>
                  <a:pt x="95393" y="30778"/>
                  <a:pt x="98426" y="27665"/>
                </a:cubicBezTo>
                <a:cubicBezTo>
                  <a:pt x="101460" y="24553"/>
                  <a:pt x="104494" y="18328"/>
                  <a:pt x="101460" y="18328"/>
                </a:cubicBezTo>
                <a:close/>
                <a:moveTo>
                  <a:pt x="110561" y="52219"/>
                </a:moveTo>
                <a:lnTo>
                  <a:pt x="110561" y="52219"/>
                </a:lnTo>
                <a:cubicBezTo>
                  <a:pt x="104494" y="52219"/>
                  <a:pt x="101460" y="55331"/>
                  <a:pt x="101460" y="58443"/>
                </a:cubicBezTo>
                <a:cubicBezTo>
                  <a:pt x="101460" y="64322"/>
                  <a:pt x="104494" y="67435"/>
                  <a:pt x="110561" y="67435"/>
                </a:cubicBezTo>
                <a:cubicBezTo>
                  <a:pt x="113258" y="67435"/>
                  <a:pt x="119662" y="64322"/>
                  <a:pt x="119662" y="58443"/>
                </a:cubicBezTo>
                <a:cubicBezTo>
                  <a:pt x="119662" y="55331"/>
                  <a:pt x="113258" y="52219"/>
                  <a:pt x="110561" y="52219"/>
                </a:cubicBezTo>
                <a:close/>
                <a:moveTo>
                  <a:pt x="59662" y="100979"/>
                </a:moveTo>
                <a:lnTo>
                  <a:pt x="59662" y="100979"/>
                </a:lnTo>
                <a:cubicBezTo>
                  <a:pt x="56629" y="100979"/>
                  <a:pt x="53595" y="107550"/>
                  <a:pt x="53595" y="110662"/>
                </a:cubicBezTo>
                <a:cubicBezTo>
                  <a:pt x="53595" y="116541"/>
                  <a:pt x="56629" y="119654"/>
                  <a:pt x="59662" y="119654"/>
                </a:cubicBezTo>
                <a:cubicBezTo>
                  <a:pt x="62696" y="119654"/>
                  <a:pt x="65730" y="116541"/>
                  <a:pt x="65730" y="110662"/>
                </a:cubicBezTo>
                <a:cubicBezTo>
                  <a:pt x="65730" y="107550"/>
                  <a:pt x="62696" y="100979"/>
                  <a:pt x="59662" y="100979"/>
                </a:cubicBezTo>
                <a:close/>
                <a:moveTo>
                  <a:pt x="20561" y="91988"/>
                </a:moveTo>
                <a:lnTo>
                  <a:pt x="20561" y="91988"/>
                </a:lnTo>
                <a:cubicBezTo>
                  <a:pt x="17865" y="95100"/>
                  <a:pt x="15168" y="98213"/>
                  <a:pt x="17865" y="100979"/>
                </a:cubicBezTo>
                <a:cubicBezTo>
                  <a:pt x="20561" y="104092"/>
                  <a:pt x="26966" y="104092"/>
                  <a:pt x="30000" y="100979"/>
                </a:cubicBezTo>
                <a:cubicBezTo>
                  <a:pt x="33033" y="98213"/>
                  <a:pt x="33033" y="91988"/>
                  <a:pt x="30000" y="88876"/>
                </a:cubicBezTo>
                <a:cubicBezTo>
                  <a:pt x="26966" y="85763"/>
                  <a:pt x="23932" y="88876"/>
                  <a:pt x="20561" y="91988"/>
                </a:cubicBezTo>
                <a:close/>
                <a:moveTo>
                  <a:pt x="17865" y="18328"/>
                </a:moveTo>
                <a:lnTo>
                  <a:pt x="17865" y="18328"/>
                </a:lnTo>
                <a:cubicBezTo>
                  <a:pt x="15168" y="21786"/>
                  <a:pt x="15168" y="24553"/>
                  <a:pt x="17865" y="27665"/>
                </a:cubicBezTo>
                <a:cubicBezTo>
                  <a:pt x="23932" y="30778"/>
                  <a:pt x="26966" y="33890"/>
                  <a:pt x="30000" y="30778"/>
                </a:cubicBezTo>
                <a:cubicBezTo>
                  <a:pt x="33033" y="27665"/>
                  <a:pt x="33033" y="21786"/>
                  <a:pt x="30000" y="18328"/>
                </a:cubicBezTo>
                <a:cubicBezTo>
                  <a:pt x="26966" y="15561"/>
                  <a:pt x="20561" y="15561"/>
                  <a:pt x="17865" y="18328"/>
                </a:cubicBezTo>
                <a:close/>
                <a:moveTo>
                  <a:pt x="89662" y="100979"/>
                </a:moveTo>
                <a:lnTo>
                  <a:pt x="89662" y="100979"/>
                </a:lnTo>
                <a:cubicBezTo>
                  <a:pt x="92359" y="104092"/>
                  <a:pt x="98426" y="104092"/>
                  <a:pt x="101460" y="100979"/>
                </a:cubicBezTo>
                <a:cubicBezTo>
                  <a:pt x="104494" y="98213"/>
                  <a:pt x="104494" y="95100"/>
                  <a:pt x="98426" y="91988"/>
                </a:cubicBezTo>
                <a:cubicBezTo>
                  <a:pt x="95393" y="88876"/>
                  <a:pt x="92359" y="85763"/>
                  <a:pt x="89662" y="88876"/>
                </a:cubicBezTo>
                <a:cubicBezTo>
                  <a:pt x="86629" y="91988"/>
                  <a:pt x="86629" y="98213"/>
                  <a:pt x="89662" y="100979"/>
                </a:cubicBezTo>
                <a:close/>
                <a:moveTo>
                  <a:pt x="59662" y="15561"/>
                </a:moveTo>
                <a:lnTo>
                  <a:pt x="59662" y="15561"/>
                </a:lnTo>
                <a:cubicBezTo>
                  <a:pt x="62696" y="15561"/>
                  <a:pt x="65730" y="12449"/>
                  <a:pt x="65730" y="6224"/>
                </a:cubicBezTo>
                <a:cubicBezTo>
                  <a:pt x="65730" y="3112"/>
                  <a:pt x="62696" y="0"/>
                  <a:pt x="59662" y="0"/>
                </a:cubicBezTo>
                <a:cubicBezTo>
                  <a:pt x="56629" y="0"/>
                  <a:pt x="53595" y="3112"/>
                  <a:pt x="53595" y="6224"/>
                </a:cubicBezTo>
                <a:cubicBezTo>
                  <a:pt x="53595" y="12449"/>
                  <a:pt x="56629" y="15561"/>
                  <a:pt x="59662" y="15561"/>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7" name="Shape 5132"/>
          <p:cNvSpPr/>
          <p:nvPr/>
        </p:nvSpPr>
        <p:spPr>
          <a:xfrm>
            <a:off x="5384800" y="4900613"/>
            <a:ext cx="273050" cy="271462"/>
          </a:xfrm>
          <a:custGeom>
            <a:avLst/>
            <a:gdLst/>
            <a:ahLst/>
            <a:cxnLst/>
            <a:rect l="0" t="0" r="0" b="0"/>
            <a:pathLst>
              <a:path w="120000" h="120000" extrusionOk="0">
                <a:moveTo>
                  <a:pt x="113239" y="55662"/>
                </a:moveTo>
                <a:lnTo>
                  <a:pt x="113239" y="55662"/>
                </a:lnTo>
                <a:cubicBezTo>
                  <a:pt x="113239" y="55662"/>
                  <a:pt x="108893" y="55662"/>
                  <a:pt x="106961" y="55662"/>
                </a:cubicBezTo>
                <a:cubicBezTo>
                  <a:pt x="104788" y="55662"/>
                  <a:pt x="102615" y="57831"/>
                  <a:pt x="102615" y="60000"/>
                </a:cubicBezTo>
                <a:cubicBezTo>
                  <a:pt x="102615" y="64096"/>
                  <a:pt x="104788" y="66265"/>
                  <a:pt x="106961" y="66265"/>
                </a:cubicBezTo>
                <a:cubicBezTo>
                  <a:pt x="108893" y="66265"/>
                  <a:pt x="113239" y="66265"/>
                  <a:pt x="113239" y="66265"/>
                </a:cubicBezTo>
                <a:cubicBezTo>
                  <a:pt x="117585" y="66265"/>
                  <a:pt x="119758" y="64096"/>
                  <a:pt x="119758" y="60000"/>
                </a:cubicBezTo>
                <a:cubicBezTo>
                  <a:pt x="119758" y="57831"/>
                  <a:pt x="117585" y="55662"/>
                  <a:pt x="113239" y="55662"/>
                </a:cubicBezTo>
                <a:close/>
                <a:moveTo>
                  <a:pt x="59637" y="27951"/>
                </a:moveTo>
                <a:lnTo>
                  <a:pt x="59637" y="27951"/>
                </a:lnTo>
                <a:cubicBezTo>
                  <a:pt x="40563" y="27951"/>
                  <a:pt x="27766" y="42891"/>
                  <a:pt x="27766" y="60000"/>
                </a:cubicBezTo>
                <a:cubicBezTo>
                  <a:pt x="27766" y="79036"/>
                  <a:pt x="40563" y="94216"/>
                  <a:pt x="59637" y="94216"/>
                </a:cubicBezTo>
                <a:cubicBezTo>
                  <a:pt x="78953" y="94216"/>
                  <a:pt x="91750" y="79036"/>
                  <a:pt x="91750" y="60000"/>
                </a:cubicBezTo>
                <a:cubicBezTo>
                  <a:pt x="91750" y="42891"/>
                  <a:pt x="78953" y="27951"/>
                  <a:pt x="59637" y="27951"/>
                </a:cubicBezTo>
                <a:close/>
                <a:moveTo>
                  <a:pt x="59637" y="83373"/>
                </a:moveTo>
                <a:lnTo>
                  <a:pt x="59637" y="83373"/>
                </a:lnTo>
                <a:cubicBezTo>
                  <a:pt x="46841" y="83373"/>
                  <a:pt x="36217" y="72771"/>
                  <a:pt x="36217" y="60000"/>
                </a:cubicBezTo>
                <a:cubicBezTo>
                  <a:pt x="36217" y="47228"/>
                  <a:pt x="46841" y="36385"/>
                  <a:pt x="59637" y="36385"/>
                </a:cubicBezTo>
                <a:cubicBezTo>
                  <a:pt x="72434" y="36385"/>
                  <a:pt x="83299" y="47228"/>
                  <a:pt x="83299" y="60000"/>
                </a:cubicBezTo>
                <a:cubicBezTo>
                  <a:pt x="83299" y="72771"/>
                  <a:pt x="72434" y="83373"/>
                  <a:pt x="59637" y="83373"/>
                </a:cubicBezTo>
                <a:close/>
                <a:moveTo>
                  <a:pt x="17142" y="60000"/>
                </a:moveTo>
                <a:lnTo>
                  <a:pt x="17142" y="60000"/>
                </a:lnTo>
                <a:cubicBezTo>
                  <a:pt x="17142" y="57831"/>
                  <a:pt x="14728" y="55662"/>
                  <a:pt x="12796" y="55662"/>
                </a:cubicBezTo>
                <a:cubicBezTo>
                  <a:pt x="10623" y="55662"/>
                  <a:pt x="6277" y="55662"/>
                  <a:pt x="6277" y="55662"/>
                </a:cubicBezTo>
                <a:cubicBezTo>
                  <a:pt x="1931" y="55662"/>
                  <a:pt x="0" y="57831"/>
                  <a:pt x="0" y="60000"/>
                </a:cubicBezTo>
                <a:cubicBezTo>
                  <a:pt x="0" y="64096"/>
                  <a:pt x="1931" y="66265"/>
                  <a:pt x="6277" y="66265"/>
                </a:cubicBezTo>
                <a:cubicBezTo>
                  <a:pt x="6277" y="66265"/>
                  <a:pt x="10623" y="66265"/>
                  <a:pt x="12796" y="66265"/>
                </a:cubicBezTo>
                <a:cubicBezTo>
                  <a:pt x="14728" y="66265"/>
                  <a:pt x="17142" y="64096"/>
                  <a:pt x="17142" y="60000"/>
                </a:cubicBezTo>
                <a:close/>
                <a:moveTo>
                  <a:pt x="59637" y="19277"/>
                </a:moveTo>
                <a:lnTo>
                  <a:pt x="59637" y="19277"/>
                </a:lnTo>
                <a:cubicBezTo>
                  <a:pt x="61810" y="19277"/>
                  <a:pt x="63983" y="14939"/>
                  <a:pt x="63983" y="12771"/>
                </a:cubicBezTo>
                <a:cubicBezTo>
                  <a:pt x="63983" y="10843"/>
                  <a:pt x="63983" y="8674"/>
                  <a:pt x="63983" y="6506"/>
                </a:cubicBezTo>
                <a:cubicBezTo>
                  <a:pt x="63983" y="4337"/>
                  <a:pt x="61810" y="0"/>
                  <a:pt x="59637" y="0"/>
                </a:cubicBezTo>
                <a:cubicBezTo>
                  <a:pt x="57706" y="0"/>
                  <a:pt x="55533" y="4337"/>
                  <a:pt x="55533" y="6506"/>
                </a:cubicBezTo>
                <a:cubicBezTo>
                  <a:pt x="55533" y="8674"/>
                  <a:pt x="55533" y="10843"/>
                  <a:pt x="55533" y="12771"/>
                </a:cubicBezTo>
                <a:cubicBezTo>
                  <a:pt x="55533" y="14939"/>
                  <a:pt x="57706" y="19277"/>
                  <a:pt x="59637" y="19277"/>
                </a:cubicBezTo>
                <a:close/>
                <a:moveTo>
                  <a:pt x="59637" y="102650"/>
                </a:moveTo>
                <a:lnTo>
                  <a:pt x="59637" y="102650"/>
                </a:lnTo>
                <a:cubicBezTo>
                  <a:pt x="57706" y="102650"/>
                  <a:pt x="55533" y="104819"/>
                  <a:pt x="55533" y="109156"/>
                </a:cubicBezTo>
                <a:lnTo>
                  <a:pt x="55533" y="113253"/>
                </a:lnTo>
                <a:cubicBezTo>
                  <a:pt x="55533" y="117590"/>
                  <a:pt x="57706" y="119759"/>
                  <a:pt x="59637" y="119759"/>
                </a:cubicBezTo>
                <a:cubicBezTo>
                  <a:pt x="61810" y="119759"/>
                  <a:pt x="63983" y="117590"/>
                  <a:pt x="63983" y="113253"/>
                </a:cubicBezTo>
                <a:lnTo>
                  <a:pt x="63983" y="109156"/>
                </a:lnTo>
                <a:cubicBezTo>
                  <a:pt x="63983" y="104819"/>
                  <a:pt x="61810" y="102650"/>
                  <a:pt x="59637" y="102650"/>
                </a:cubicBezTo>
                <a:close/>
                <a:moveTo>
                  <a:pt x="104788" y="23614"/>
                </a:moveTo>
                <a:lnTo>
                  <a:pt x="104788" y="23614"/>
                </a:lnTo>
                <a:cubicBezTo>
                  <a:pt x="106961" y="21445"/>
                  <a:pt x="106961" y="17349"/>
                  <a:pt x="104788" y="14939"/>
                </a:cubicBezTo>
                <a:cubicBezTo>
                  <a:pt x="102615" y="12771"/>
                  <a:pt x="100442" y="14939"/>
                  <a:pt x="96096" y="17349"/>
                </a:cubicBezTo>
                <a:cubicBezTo>
                  <a:pt x="96096" y="17349"/>
                  <a:pt x="94164" y="19277"/>
                  <a:pt x="91750" y="21445"/>
                </a:cubicBezTo>
                <a:cubicBezTo>
                  <a:pt x="89818" y="23614"/>
                  <a:pt x="89818" y="25783"/>
                  <a:pt x="91750" y="27951"/>
                </a:cubicBezTo>
                <a:cubicBezTo>
                  <a:pt x="94164" y="30120"/>
                  <a:pt x="98269" y="30120"/>
                  <a:pt x="100442" y="27951"/>
                </a:cubicBezTo>
                <a:cubicBezTo>
                  <a:pt x="100442" y="25783"/>
                  <a:pt x="102615" y="23614"/>
                  <a:pt x="104788" y="23614"/>
                </a:cubicBezTo>
                <a:close/>
                <a:moveTo>
                  <a:pt x="19074" y="94216"/>
                </a:moveTo>
                <a:lnTo>
                  <a:pt x="19074" y="94216"/>
                </a:lnTo>
                <a:cubicBezTo>
                  <a:pt x="19074" y="94216"/>
                  <a:pt x="17142" y="96385"/>
                  <a:pt x="14728" y="98313"/>
                </a:cubicBezTo>
                <a:cubicBezTo>
                  <a:pt x="12796" y="100481"/>
                  <a:pt x="12796" y="102650"/>
                  <a:pt x="14728" y="104819"/>
                </a:cubicBezTo>
                <a:cubicBezTo>
                  <a:pt x="17142" y="106987"/>
                  <a:pt x="19074" y="106987"/>
                  <a:pt x="23420" y="104819"/>
                </a:cubicBezTo>
                <a:lnTo>
                  <a:pt x="25593" y="100481"/>
                </a:lnTo>
                <a:cubicBezTo>
                  <a:pt x="29939" y="98313"/>
                  <a:pt x="29939" y="94216"/>
                  <a:pt x="27766" y="91807"/>
                </a:cubicBezTo>
                <a:cubicBezTo>
                  <a:pt x="25593" y="91807"/>
                  <a:pt x="21247" y="91807"/>
                  <a:pt x="19074" y="94216"/>
                </a:cubicBezTo>
                <a:close/>
                <a:moveTo>
                  <a:pt x="23420" y="17349"/>
                </a:moveTo>
                <a:lnTo>
                  <a:pt x="23420" y="17349"/>
                </a:lnTo>
                <a:cubicBezTo>
                  <a:pt x="19074" y="14939"/>
                  <a:pt x="17142" y="12771"/>
                  <a:pt x="14728" y="14939"/>
                </a:cubicBezTo>
                <a:cubicBezTo>
                  <a:pt x="12796" y="17349"/>
                  <a:pt x="12796" y="21445"/>
                  <a:pt x="14728" y="23614"/>
                </a:cubicBezTo>
                <a:cubicBezTo>
                  <a:pt x="17142" y="23614"/>
                  <a:pt x="19074" y="25783"/>
                  <a:pt x="19074" y="27951"/>
                </a:cubicBezTo>
                <a:cubicBezTo>
                  <a:pt x="21247" y="30120"/>
                  <a:pt x="25593" y="30120"/>
                  <a:pt x="27766" y="27951"/>
                </a:cubicBezTo>
                <a:cubicBezTo>
                  <a:pt x="29939" y="25783"/>
                  <a:pt x="29939" y="23614"/>
                  <a:pt x="25593" y="21445"/>
                </a:cubicBezTo>
                <a:cubicBezTo>
                  <a:pt x="25593" y="19277"/>
                  <a:pt x="23420" y="17349"/>
                  <a:pt x="23420" y="17349"/>
                </a:cubicBezTo>
                <a:close/>
                <a:moveTo>
                  <a:pt x="91750" y="100481"/>
                </a:moveTo>
                <a:lnTo>
                  <a:pt x="91750" y="100481"/>
                </a:lnTo>
                <a:cubicBezTo>
                  <a:pt x="94164" y="100481"/>
                  <a:pt x="96096" y="104819"/>
                  <a:pt x="96096"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269" y="91807"/>
                  <a:pt x="94164" y="91807"/>
                  <a:pt x="91750" y="91807"/>
                </a:cubicBezTo>
                <a:cubicBezTo>
                  <a:pt x="89818" y="94216"/>
                  <a:pt x="89818" y="98313"/>
                  <a:pt x="91750" y="100481"/>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8" name="Shape 5133"/>
          <p:cNvSpPr/>
          <p:nvPr/>
        </p:nvSpPr>
        <p:spPr>
          <a:xfrm>
            <a:off x="1581150" y="2736850"/>
            <a:ext cx="244475" cy="241300"/>
          </a:xfrm>
          <a:custGeom>
            <a:avLst/>
            <a:gdLst/>
            <a:ahLst/>
            <a:cxnLst/>
            <a:rect l="0" t="0" r="0" b="0"/>
            <a:pathLst>
              <a:path w="120000" h="120000" extrusionOk="0">
                <a:moveTo>
                  <a:pt x="119729" y="43862"/>
                </a:moveTo>
                <a:lnTo>
                  <a:pt x="76756" y="43862"/>
                </a:lnTo>
                <a:lnTo>
                  <a:pt x="60000" y="0"/>
                </a:lnTo>
                <a:lnTo>
                  <a:pt x="43243" y="43862"/>
                </a:lnTo>
                <a:lnTo>
                  <a:pt x="0" y="43862"/>
                </a:lnTo>
                <a:lnTo>
                  <a:pt x="35945" y="70620"/>
                </a:lnTo>
                <a:lnTo>
                  <a:pt x="23783" y="119724"/>
                </a:lnTo>
                <a:lnTo>
                  <a:pt x="60000" y="90206"/>
                </a:lnTo>
                <a:lnTo>
                  <a:pt x="95675" y="119724"/>
                </a:lnTo>
                <a:lnTo>
                  <a:pt x="83783" y="70620"/>
                </a:lnTo>
                <a:lnTo>
                  <a:pt x="119729" y="43862"/>
                </a:lnTo>
                <a:close/>
                <a:moveTo>
                  <a:pt x="60000" y="78068"/>
                </a:moveTo>
                <a:lnTo>
                  <a:pt x="38108" y="94896"/>
                </a:lnTo>
                <a:lnTo>
                  <a:pt x="47837" y="70620"/>
                </a:lnTo>
                <a:lnTo>
                  <a:pt x="28648" y="53517"/>
                </a:lnTo>
                <a:lnTo>
                  <a:pt x="52702" y="56000"/>
                </a:lnTo>
                <a:lnTo>
                  <a:pt x="60000" y="26758"/>
                </a:lnTo>
                <a:lnTo>
                  <a:pt x="67027" y="56000"/>
                </a:lnTo>
                <a:lnTo>
                  <a:pt x="91081" y="53517"/>
                </a:lnTo>
                <a:lnTo>
                  <a:pt x="71891" y="70620"/>
                </a:lnTo>
                <a:lnTo>
                  <a:pt x="79189" y="94896"/>
                </a:lnTo>
                <a:lnTo>
                  <a:pt x="60000" y="78068"/>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79" name="Shape 5134"/>
          <p:cNvSpPr/>
          <p:nvPr/>
        </p:nvSpPr>
        <p:spPr>
          <a:xfrm>
            <a:off x="8672513" y="2211388"/>
            <a:ext cx="241300" cy="195262"/>
          </a:xfrm>
          <a:custGeom>
            <a:avLst/>
            <a:gdLst/>
            <a:ahLst/>
            <a:cxnLst/>
            <a:rect l="0" t="0" r="0" b="0"/>
            <a:pathLst>
              <a:path w="120000" h="120000" extrusionOk="0">
                <a:moveTo>
                  <a:pt x="107810" y="12134"/>
                </a:moveTo>
                <a:lnTo>
                  <a:pt x="107810" y="12134"/>
                </a:lnTo>
                <a:cubicBezTo>
                  <a:pt x="95891" y="0"/>
                  <a:pt x="79097" y="0"/>
                  <a:pt x="66907" y="12134"/>
                </a:cubicBezTo>
                <a:cubicBezTo>
                  <a:pt x="59864" y="20898"/>
                  <a:pt x="59864" y="20898"/>
                  <a:pt x="59864" y="20898"/>
                </a:cubicBezTo>
                <a:cubicBezTo>
                  <a:pt x="52550" y="12134"/>
                  <a:pt x="52550" y="12134"/>
                  <a:pt x="52550" y="12134"/>
                </a:cubicBezTo>
                <a:cubicBezTo>
                  <a:pt x="40632" y="0"/>
                  <a:pt x="23837" y="0"/>
                  <a:pt x="11918" y="12134"/>
                </a:cubicBezTo>
                <a:cubicBezTo>
                  <a:pt x="0" y="26966"/>
                  <a:pt x="0" y="50898"/>
                  <a:pt x="11918" y="62696"/>
                </a:cubicBezTo>
                <a:cubicBezTo>
                  <a:pt x="59864" y="119662"/>
                  <a:pt x="59864" y="119662"/>
                  <a:pt x="59864" y="119662"/>
                </a:cubicBezTo>
                <a:cubicBezTo>
                  <a:pt x="107810" y="62696"/>
                  <a:pt x="107810" y="62696"/>
                  <a:pt x="107810" y="62696"/>
                </a:cubicBezTo>
                <a:cubicBezTo>
                  <a:pt x="119729" y="50898"/>
                  <a:pt x="119729" y="26966"/>
                  <a:pt x="107810" y="12134"/>
                </a:cubicBezTo>
                <a:close/>
                <a:moveTo>
                  <a:pt x="100767" y="53932"/>
                </a:moveTo>
                <a:lnTo>
                  <a:pt x="100767" y="53932"/>
                </a:lnTo>
                <a:cubicBezTo>
                  <a:pt x="59864" y="101460"/>
                  <a:pt x="59864" y="101460"/>
                  <a:pt x="59864" y="101460"/>
                </a:cubicBezTo>
                <a:cubicBezTo>
                  <a:pt x="18961" y="53932"/>
                  <a:pt x="18961" y="53932"/>
                  <a:pt x="18961" y="53932"/>
                </a:cubicBezTo>
                <a:cubicBezTo>
                  <a:pt x="14356" y="50898"/>
                  <a:pt x="11918" y="44831"/>
                  <a:pt x="11918" y="39101"/>
                </a:cubicBezTo>
                <a:cubicBezTo>
                  <a:pt x="11918" y="30000"/>
                  <a:pt x="14356" y="26966"/>
                  <a:pt x="18961" y="20898"/>
                </a:cubicBezTo>
                <a:cubicBezTo>
                  <a:pt x="21399" y="17865"/>
                  <a:pt x="26275" y="15168"/>
                  <a:pt x="31151" y="15168"/>
                </a:cubicBezTo>
                <a:cubicBezTo>
                  <a:pt x="38194" y="15168"/>
                  <a:pt x="43069" y="17865"/>
                  <a:pt x="45507" y="23932"/>
                </a:cubicBezTo>
                <a:cubicBezTo>
                  <a:pt x="59864" y="39101"/>
                  <a:pt x="59864" y="39101"/>
                  <a:pt x="59864" y="39101"/>
                </a:cubicBezTo>
                <a:cubicBezTo>
                  <a:pt x="74492" y="23932"/>
                  <a:pt x="74492" y="23932"/>
                  <a:pt x="74492" y="23932"/>
                </a:cubicBezTo>
                <a:cubicBezTo>
                  <a:pt x="76659" y="17865"/>
                  <a:pt x="81534" y="15168"/>
                  <a:pt x="88848" y="15168"/>
                </a:cubicBezTo>
                <a:cubicBezTo>
                  <a:pt x="93453" y="15168"/>
                  <a:pt x="98329" y="17865"/>
                  <a:pt x="100767" y="20898"/>
                </a:cubicBezTo>
                <a:cubicBezTo>
                  <a:pt x="105372" y="26966"/>
                  <a:pt x="107810" y="30000"/>
                  <a:pt x="107810" y="39101"/>
                </a:cubicBezTo>
                <a:cubicBezTo>
                  <a:pt x="107810" y="44831"/>
                  <a:pt x="105372" y="50898"/>
                  <a:pt x="100767" y="53932"/>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0" name="Shape 5135"/>
          <p:cNvSpPr/>
          <p:nvPr/>
        </p:nvSpPr>
        <p:spPr>
          <a:xfrm>
            <a:off x="2668588" y="4368800"/>
            <a:ext cx="252412" cy="249238"/>
          </a:xfrm>
          <a:custGeom>
            <a:avLst/>
            <a:gdLst/>
            <a:ahLst/>
            <a:cxnLst/>
            <a:rect l="0" t="0" r="0" b="0"/>
            <a:pathLst>
              <a:path w="120000" h="120000" extrusionOk="0">
                <a:moveTo>
                  <a:pt x="29870" y="40088"/>
                </a:moveTo>
                <a:lnTo>
                  <a:pt x="29870" y="40088"/>
                </a:lnTo>
                <a:lnTo>
                  <a:pt x="32207" y="40088"/>
                </a:lnTo>
                <a:cubicBezTo>
                  <a:pt x="36883" y="35044"/>
                  <a:pt x="41558" y="30530"/>
                  <a:pt x="48311" y="25752"/>
                </a:cubicBezTo>
                <a:lnTo>
                  <a:pt x="48311" y="23362"/>
                </a:lnTo>
                <a:cubicBezTo>
                  <a:pt x="48311" y="20973"/>
                  <a:pt x="48311" y="20973"/>
                  <a:pt x="48311" y="18584"/>
                </a:cubicBezTo>
                <a:cubicBezTo>
                  <a:pt x="41558" y="14070"/>
                  <a:pt x="34545" y="11681"/>
                  <a:pt x="27792" y="6902"/>
                </a:cubicBezTo>
                <a:cubicBezTo>
                  <a:pt x="23116" y="11681"/>
                  <a:pt x="16103" y="16460"/>
                  <a:pt x="11428" y="23362"/>
                </a:cubicBezTo>
                <a:cubicBezTo>
                  <a:pt x="16103" y="30530"/>
                  <a:pt x="18441" y="35044"/>
                  <a:pt x="23116" y="40088"/>
                </a:cubicBezTo>
                <a:cubicBezTo>
                  <a:pt x="25454" y="40088"/>
                  <a:pt x="27792" y="40088"/>
                  <a:pt x="29870" y="40088"/>
                </a:cubicBezTo>
                <a:close/>
                <a:moveTo>
                  <a:pt x="16103" y="51769"/>
                </a:moveTo>
                <a:lnTo>
                  <a:pt x="16103" y="51769"/>
                </a:lnTo>
                <a:cubicBezTo>
                  <a:pt x="16103" y="49380"/>
                  <a:pt x="16103" y="49380"/>
                  <a:pt x="18441" y="46991"/>
                </a:cubicBezTo>
                <a:cubicBezTo>
                  <a:pt x="14025" y="42477"/>
                  <a:pt x="9090" y="37433"/>
                  <a:pt x="6753" y="32920"/>
                </a:cubicBezTo>
                <a:cubicBezTo>
                  <a:pt x="2337" y="40088"/>
                  <a:pt x="0" y="49380"/>
                  <a:pt x="0" y="58672"/>
                </a:cubicBezTo>
                <a:cubicBezTo>
                  <a:pt x="0" y="70619"/>
                  <a:pt x="2337" y="82300"/>
                  <a:pt x="9090" y="89203"/>
                </a:cubicBezTo>
                <a:cubicBezTo>
                  <a:pt x="11428" y="79911"/>
                  <a:pt x="14025" y="68230"/>
                  <a:pt x="18441" y="58672"/>
                </a:cubicBezTo>
                <a:cubicBezTo>
                  <a:pt x="18441" y="58672"/>
                  <a:pt x="16103" y="54159"/>
                  <a:pt x="16103" y="51769"/>
                </a:cubicBezTo>
                <a:close/>
                <a:moveTo>
                  <a:pt x="59740" y="9292"/>
                </a:moveTo>
                <a:lnTo>
                  <a:pt x="59740" y="9292"/>
                </a:lnTo>
                <a:cubicBezTo>
                  <a:pt x="62077" y="9292"/>
                  <a:pt x="66753" y="11681"/>
                  <a:pt x="69090" y="14070"/>
                </a:cubicBezTo>
                <a:cubicBezTo>
                  <a:pt x="75844" y="9292"/>
                  <a:pt x="82857" y="9292"/>
                  <a:pt x="89870" y="6902"/>
                </a:cubicBezTo>
                <a:cubicBezTo>
                  <a:pt x="80519" y="2123"/>
                  <a:pt x="71428" y="0"/>
                  <a:pt x="59740" y="0"/>
                </a:cubicBezTo>
                <a:cubicBezTo>
                  <a:pt x="52987" y="0"/>
                  <a:pt x="45974" y="0"/>
                  <a:pt x="39220" y="2123"/>
                </a:cubicBezTo>
                <a:cubicBezTo>
                  <a:pt x="43636" y="4513"/>
                  <a:pt x="48311" y="9292"/>
                  <a:pt x="52987" y="11681"/>
                </a:cubicBezTo>
                <a:cubicBezTo>
                  <a:pt x="55324" y="11681"/>
                  <a:pt x="57402" y="9292"/>
                  <a:pt x="59740" y="9292"/>
                </a:cubicBezTo>
                <a:close/>
                <a:moveTo>
                  <a:pt x="78181" y="70619"/>
                </a:moveTo>
                <a:lnTo>
                  <a:pt x="78181" y="70619"/>
                </a:lnTo>
                <a:cubicBezTo>
                  <a:pt x="80519" y="68230"/>
                  <a:pt x="80519" y="68230"/>
                  <a:pt x="82857" y="65840"/>
                </a:cubicBezTo>
                <a:cubicBezTo>
                  <a:pt x="78181" y="54159"/>
                  <a:pt x="71428" y="44601"/>
                  <a:pt x="64415" y="35044"/>
                </a:cubicBezTo>
                <a:cubicBezTo>
                  <a:pt x="64415" y="35044"/>
                  <a:pt x="62077" y="35044"/>
                  <a:pt x="59740" y="35044"/>
                </a:cubicBezTo>
                <a:cubicBezTo>
                  <a:pt x="57402" y="35044"/>
                  <a:pt x="55324" y="35044"/>
                  <a:pt x="52987" y="32920"/>
                </a:cubicBezTo>
                <a:cubicBezTo>
                  <a:pt x="48311" y="37433"/>
                  <a:pt x="43636" y="40088"/>
                  <a:pt x="39220" y="44601"/>
                </a:cubicBezTo>
                <a:cubicBezTo>
                  <a:pt x="41558" y="46991"/>
                  <a:pt x="41558" y="49380"/>
                  <a:pt x="41558" y="51769"/>
                </a:cubicBezTo>
                <a:cubicBezTo>
                  <a:pt x="41558" y="54159"/>
                  <a:pt x="41558" y="54159"/>
                  <a:pt x="41558" y="56548"/>
                </a:cubicBezTo>
                <a:cubicBezTo>
                  <a:pt x="52987" y="63451"/>
                  <a:pt x="64415" y="68230"/>
                  <a:pt x="78181" y="70619"/>
                </a:cubicBezTo>
                <a:close/>
                <a:moveTo>
                  <a:pt x="94285" y="86814"/>
                </a:moveTo>
                <a:lnTo>
                  <a:pt x="94285" y="86814"/>
                </a:lnTo>
                <a:cubicBezTo>
                  <a:pt x="94285" y="89203"/>
                  <a:pt x="94285" y="93982"/>
                  <a:pt x="94285" y="96371"/>
                </a:cubicBezTo>
                <a:cubicBezTo>
                  <a:pt x="94285" y="98761"/>
                  <a:pt x="94285" y="103274"/>
                  <a:pt x="94285" y="108053"/>
                </a:cubicBezTo>
                <a:cubicBezTo>
                  <a:pt x="103636" y="100884"/>
                  <a:pt x="112727" y="89203"/>
                  <a:pt x="115064" y="77522"/>
                </a:cubicBezTo>
                <a:cubicBezTo>
                  <a:pt x="110649" y="79911"/>
                  <a:pt x="105974" y="79911"/>
                  <a:pt x="101298" y="79911"/>
                </a:cubicBezTo>
                <a:cubicBezTo>
                  <a:pt x="101298" y="84690"/>
                  <a:pt x="98961" y="86814"/>
                  <a:pt x="94285" y="86814"/>
                </a:cubicBezTo>
                <a:close/>
                <a:moveTo>
                  <a:pt x="75844" y="79911"/>
                </a:moveTo>
                <a:lnTo>
                  <a:pt x="75844" y="79911"/>
                </a:lnTo>
                <a:cubicBezTo>
                  <a:pt x="62077" y="77522"/>
                  <a:pt x="48311" y="70619"/>
                  <a:pt x="36883" y="63451"/>
                </a:cubicBezTo>
                <a:cubicBezTo>
                  <a:pt x="34545" y="63451"/>
                  <a:pt x="32207" y="65840"/>
                  <a:pt x="29870" y="65840"/>
                </a:cubicBezTo>
                <a:cubicBezTo>
                  <a:pt x="27792" y="65840"/>
                  <a:pt x="27792" y="65840"/>
                  <a:pt x="27792" y="63451"/>
                </a:cubicBezTo>
                <a:cubicBezTo>
                  <a:pt x="20519" y="75132"/>
                  <a:pt x="18441" y="86814"/>
                  <a:pt x="16103" y="100884"/>
                </a:cubicBezTo>
                <a:cubicBezTo>
                  <a:pt x="23116" y="105663"/>
                  <a:pt x="29870" y="112831"/>
                  <a:pt x="36883" y="115221"/>
                </a:cubicBezTo>
                <a:cubicBezTo>
                  <a:pt x="45974" y="100884"/>
                  <a:pt x="59740" y="86814"/>
                  <a:pt x="75844" y="79911"/>
                </a:cubicBezTo>
                <a:close/>
                <a:moveTo>
                  <a:pt x="98961" y="14070"/>
                </a:moveTo>
                <a:lnTo>
                  <a:pt x="98961" y="14070"/>
                </a:lnTo>
                <a:cubicBezTo>
                  <a:pt x="89870" y="16460"/>
                  <a:pt x="80519" y="18584"/>
                  <a:pt x="71428" y="20973"/>
                </a:cubicBezTo>
                <a:lnTo>
                  <a:pt x="73506" y="23362"/>
                </a:lnTo>
                <a:cubicBezTo>
                  <a:pt x="73506" y="25752"/>
                  <a:pt x="71428" y="25752"/>
                  <a:pt x="71428" y="28141"/>
                </a:cubicBezTo>
                <a:cubicBezTo>
                  <a:pt x="80519" y="37433"/>
                  <a:pt x="85194" y="49380"/>
                  <a:pt x="89870" y="63451"/>
                </a:cubicBezTo>
                <a:cubicBezTo>
                  <a:pt x="94285" y="63451"/>
                  <a:pt x="98961" y="65840"/>
                  <a:pt x="101298" y="70619"/>
                </a:cubicBezTo>
                <a:cubicBezTo>
                  <a:pt x="108311" y="70619"/>
                  <a:pt x="112727" y="70619"/>
                  <a:pt x="117402" y="68230"/>
                </a:cubicBezTo>
                <a:cubicBezTo>
                  <a:pt x="119740" y="65840"/>
                  <a:pt x="119740" y="61061"/>
                  <a:pt x="119740" y="58672"/>
                </a:cubicBezTo>
                <a:cubicBezTo>
                  <a:pt x="119740" y="42477"/>
                  <a:pt x="110649" y="25752"/>
                  <a:pt x="98961" y="14070"/>
                </a:cubicBezTo>
                <a:close/>
                <a:moveTo>
                  <a:pt x="82857" y="86814"/>
                </a:moveTo>
                <a:lnTo>
                  <a:pt x="82857" y="86814"/>
                </a:lnTo>
                <a:cubicBezTo>
                  <a:pt x="66753" y="93982"/>
                  <a:pt x="55324" y="103274"/>
                  <a:pt x="45974" y="117610"/>
                </a:cubicBezTo>
                <a:cubicBezTo>
                  <a:pt x="50649" y="119734"/>
                  <a:pt x="55324" y="119734"/>
                  <a:pt x="59740" y="119734"/>
                </a:cubicBezTo>
                <a:cubicBezTo>
                  <a:pt x="69090" y="119734"/>
                  <a:pt x="75844" y="117610"/>
                  <a:pt x="85194" y="115221"/>
                </a:cubicBezTo>
                <a:cubicBezTo>
                  <a:pt x="85194" y="108053"/>
                  <a:pt x="87532" y="100884"/>
                  <a:pt x="87532" y="96371"/>
                </a:cubicBezTo>
                <a:cubicBezTo>
                  <a:pt x="87532" y="93982"/>
                  <a:pt x="87532" y="91592"/>
                  <a:pt x="85194" y="89203"/>
                </a:cubicBezTo>
                <a:cubicBezTo>
                  <a:pt x="85194" y="86814"/>
                  <a:pt x="82857" y="86814"/>
                  <a:pt x="82857" y="86814"/>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1" name="Shape 5136"/>
          <p:cNvSpPr/>
          <p:nvPr/>
        </p:nvSpPr>
        <p:spPr>
          <a:xfrm>
            <a:off x="6475413" y="4953000"/>
            <a:ext cx="273050" cy="166688"/>
          </a:xfrm>
          <a:custGeom>
            <a:avLst/>
            <a:gdLst/>
            <a:ahLst/>
            <a:cxnLst/>
            <a:rect l="0" t="0" r="0" b="0"/>
            <a:pathLst>
              <a:path w="120000" h="120000" extrusionOk="0">
                <a:moveTo>
                  <a:pt x="44819" y="3564"/>
                </a:moveTo>
                <a:lnTo>
                  <a:pt x="44819" y="3564"/>
                </a:lnTo>
                <a:cubicBezTo>
                  <a:pt x="42891" y="0"/>
                  <a:pt x="40481" y="0"/>
                  <a:pt x="38554" y="3564"/>
                </a:cubicBezTo>
                <a:cubicBezTo>
                  <a:pt x="0" y="59801"/>
                  <a:pt x="0" y="59801"/>
                  <a:pt x="0" y="59801"/>
                </a:cubicBezTo>
                <a:cubicBezTo>
                  <a:pt x="38554" y="116039"/>
                  <a:pt x="38554" y="116039"/>
                  <a:pt x="38554" y="116039"/>
                </a:cubicBezTo>
                <a:cubicBezTo>
                  <a:pt x="40481" y="119603"/>
                  <a:pt x="42891" y="119603"/>
                  <a:pt x="44819" y="116039"/>
                </a:cubicBezTo>
                <a:cubicBezTo>
                  <a:pt x="46987" y="112079"/>
                  <a:pt x="46987" y="108514"/>
                  <a:pt x="44819" y="105346"/>
                </a:cubicBezTo>
                <a:cubicBezTo>
                  <a:pt x="14939" y="59801"/>
                  <a:pt x="14939" y="59801"/>
                  <a:pt x="14939" y="59801"/>
                </a:cubicBezTo>
                <a:cubicBezTo>
                  <a:pt x="44819" y="17821"/>
                  <a:pt x="44819" y="17821"/>
                  <a:pt x="44819" y="17821"/>
                </a:cubicBezTo>
                <a:cubicBezTo>
                  <a:pt x="46987" y="13861"/>
                  <a:pt x="46987" y="7128"/>
                  <a:pt x="44819" y="3564"/>
                </a:cubicBezTo>
                <a:close/>
                <a:moveTo>
                  <a:pt x="81204" y="3564"/>
                </a:moveTo>
                <a:lnTo>
                  <a:pt x="81204" y="3564"/>
                </a:lnTo>
                <a:cubicBezTo>
                  <a:pt x="79036" y="0"/>
                  <a:pt x="76867" y="0"/>
                  <a:pt x="74939" y="3564"/>
                </a:cubicBezTo>
                <a:cubicBezTo>
                  <a:pt x="72771" y="7128"/>
                  <a:pt x="72771" y="13861"/>
                  <a:pt x="74939" y="17821"/>
                </a:cubicBezTo>
                <a:cubicBezTo>
                  <a:pt x="104578" y="59801"/>
                  <a:pt x="104578" y="59801"/>
                  <a:pt x="104578" y="59801"/>
                </a:cubicBezTo>
                <a:cubicBezTo>
                  <a:pt x="74939" y="105346"/>
                  <a:pt x="74939" y="105346"/>
                  <a:pt x="74939" y="105346"/>
                </a:cubicBezTo>
                <a:cubicBezTo>
                  <a:pt x="72771" y="108514"/>
                  <a:pt x="72771" y="112079"/>
                  <a:pt x="74939" y="116039"/>
                </a:cubicBezTo>
                <a:cubicBezTo>
                  <a:pt x="76867" y="119603"/>
                  <a:pt x="79036" y="119603"/>
                  <a:pt x="81204" y="116039"/>
                </a:cubicBezTo>
                <a:cubicBezTo>
                  <a:pt x="119759" y="59801"/>
                  <a:pt x="119759" y="59801"/>
                  <a:pt x="119759" y="59801"/>
                </a:cubicBezTo>
                <a:lnTo>
                  <a:pt x="81204" y="3564"/>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2" name="Shape 5137"/>
          <p:cNvSpPr/>
          <p:nvPr/>
        </p:nvSpPr>
        <p:spPr>
          <a:xfrm>
            <a:off x="7575550" y="3822700"/>
            <a:ext cx="255588" cy="250825"/>
          </a:xfrm>
          <a:custGeom>
            <a:avLst/>
            <a:gdLst/>
            <a:ahLst/>
            <a:cxnLst/>
            <a:rect l="0" t="0" r="0" b="0"/>
            <a:pathLst>
              <a:path w="120000" h="120000" extrusionOk="0">
                <a:moveTo>
                  <a:pt x="59740" y="0"/>
                </a:moveTo>
                <a:lnTo>
                  <a:pt x="59740" y="0"/>
                </a:lnTo>
                <a:cubicBezTo>
                  <a:pt x="27532" y="0"/>
                  <a:pt x="0" y="25960"/>
                  <a:pt x="0" y="58807"/>
                </a:cubicBezTo>
                <a:cubicBezTo>
                  <a:pt x="0" y="91655"/>
                  <a:pt x="27532" y="119735"/>
                  <a:pt x="59740" y="119735"/>
                </a:cubicBezTo>
                <a:cubicBezTo>
                  <a:pt x="91948" y="119735"/>
                  <a:pt x="119740" y="91655"/>
                  <a:pt x="119740" y="58807"/>
                </a:cubicBezTo>
                <a:cubicBezTo>
                  <a:pt x="119740" y="25960"/>
                  <a:pt x="91948" y="0"/>
                  <a:pt x="59740" y="0"/>
                </a:cubicBezTo>
                <a:close/>
                <a:moveTo>
                  <a:pt x="59740" y="79999"/>
                </a:moveTo>
                <a:lnTo>
                  <a:pt x="59740" y="79999"/>
                </a:lnTo>
                <a:cubicBezTo>
                  <a:pt x="48311" y="79999"/>
                  <a:pt x="41298" y="70463"/>
                  <a:pt x="41298" y="58807"/>
                </a:cubicBezTo>
                <a:cubicBezTo>
                  <a:pt x="41298" y="49536"/>
                  <a:pt x="48311" y="39999"/>
                  <a:pt x="59740" y="39999"/>
                </a:cubicBezTo>
                <a:cubicBezTo>
                  <a:pt x="71168" y="39999"/>
                  <a:pt x="78181" y="49536"/>
                  <a:pt x="78181" y="58807"/>
                </a:cubicBezTo>
                <a:cubicBezTo>
                  <a:pt x="78181" y="70463"/>
                  <a:pt x="71168" y="79999"/>
                  <a:pt x="59740" y="79999"/>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3" name="Shape 5138"/>
          <p:cNvSpPr/>
          <p:nvPr/>
        </p:nvSpPr>
        <p:spPr>
          <a:xfrm>
            <a:off x="2657475" y="4967288"/>
            <a:ext cx="273050" cy="134937"/>
          </a:xfrm>
          <a:custGeom>
            <a:avLst/>
            <a:gdLst/>
            <a:ahLst/>
            <a:cxnLst/>
            <a:rect l="0" t="0" r="0" b="0"/>
            <a:pathLst>
              <a:path w="120000" h="120000" extrusionOk="0">
                <a:moveTo>
                  <a:pt x="106987" y="0"/>
                </a:moveTo>
                <a:lnTo>
                  <a:pt x="106987" y="0"/>
                </a:lnTo>
                <a:cubicBezTo>
                  <a:pt x="12771" y="0"/>
                  <a:pt x="12771" y="0"/>
                  <a:pt x="12771" y="0"/>
                </a:cubicBezTo>
                <a:cubicBezTo>
                  <a:pt x="4337" y="0"/>
                  <a:pt x="0" y="12580"/>
                  <a:pt x="0" y="25645"/>
                </a:cubicBezTo>
                <a:cubicBezTo>
                  <a:pt x="0" y="98225"/>
                  <a:pt x="0" y="98225"/>
                  <a:pt x="0" y="98225"/>
                </a:cubicBezTo>
                <a:cubicBezTo>
                  <a:pt x="0" y="111290"/>
                  <a:pt x="4337" y="119516"/>
                  <a:pt x="12771" y="119516"/>
                </a:cubicBezTo>
                <a:cubicBezTo>
                  <a:pt x="106987" y="119516"/>
                  <a:pt x="106987" y="119516"/>
                  <a:pt x="106987" y="119516"/>
                </a:cubicBezTo>
                <a:cubicBezTo>
                  <a:pt x="113253" y="119516"/>
                  <a:pt x="119759" y="111290"/>
                  <a:pt x="119759" y="98225"/>
                </a:cubicBezTo>
                <a:cubicBezTo>
                  <a:pt x="119759" y="25645"/>
                  <a:pt x="119759" y="25645"/>
                  <a:pt x="119759" y="25645"/>
                </a:cubicBezTo>
                <a:cubicBezTo>
                  <a:pt x="119759" y="12580"/>
                  <a:pt x="113253" y="0"/>
                  <a:pt x="106987" y="0"/>
                </a:cubicBezTo>
                <a:close/>
                <a:moveTo>
                  <a:pt x="106987" y="98225"/>
                </a:moveTo>
                <a:lnTo>
                  <a:pt x="106987" y="98225"/>
                </a:lnTo>
                <a:cubicBezTo>
                  <a:pt x="12771" y="98225"/>
                  <a:pt x="12771" y="98225"/>
                  <a:pt x="12771" y="98225"/>
                </a:cubicBezTo>
                <a:cubicBezTo>
                  <a:pt x="12771" y="25645"/>
                  <a:pt x="12771" y="25645"/>
                  <a:pt x="12771" y="25645"/>
                </a:cubicBezTo>
                <a:cubicBezTo>
                  <a:pt x="106987" y="25645"/>
                  <a:pt x="106987" y="25645"/>
                  <a:pt x="106987" y="25645"/>
                </a:cubicBezTo>
                <a:lnTo>
                  <a:pt x="106987" y="98225"/>
                </a:lnTo>
                <a:close/>
                <a:moveTo>
                  <a:pt x="102650" y="38225"/>
                </a:moveTo>
                <a:lnTo>
                  <a:pt x="102650" y="38225"/>
                </a:lnTo>
                <a:cubicBezTo>
                  <a:pt x="76867" y="38225"/>
                  <a:pt x="76867" y="38225"/>
                  <a:pt x="76867" y="38225"/>
                </a:cubicBezTo>
                <a:cubicBezTo>
                  <a:pt x="76867" y="85645"/>
                  <a:pt x="76867" y="85645"/>
                  <a:pt x="76867" y="85645"/>
                </a:cubicBezTo>
                <a:cubicBezTo>
                  <a:pt x="102650" y="85645"/>
                  <a:pt x="102650" y="85645"/>
                  <a:pt x="102650" y="85645"/>
                </a:cubicBezTo>
                <a:lnTo>
                  <a:pt x="102650" y="38225"/>
                </a:lnTo>
                <a:close/>
                <a:moveTo>
                  <a:pt x="42891" y="38225"/>
                </a:moveTo>
                <a:lnTo>
                  <a:pt x="42891" y="38225"/>
                </a:lnTo>
                <a:cubicBezTo>
                  <a:pt x="17349" y="38225"/>
                  <a:pt x="17349" y="38225"/>
                  <a:pt x="17349" y="38225"/>
                </a:cubicBezTo>
                <a:cubicBezTo>
                  <a:pt x="17349" y="85645"/>
                  <a:pt x="17349" y="85645"/>
                  <a:pt x="17349" y="85645"/>
                </a:cubicBezTo>
                <a:cubicBezTo>
                  <a:pt x="42891" y="85645"/>
                  <a:pt x="42891" y="85645"/>
                  <a:pt x="42891" y="85645"/>
                </a:cubicBezTo>
                <a:lnTo>
                  <a:pt x="42891" y="38225"/>
                </a:lnTo>
                <a:close/>
                <a:moveTo>
                  <a:pt x="72530" y="38225"/>
                </a:moveTo>
                <a:lnTo>
                  <a:pt x="72530" y="38225"/>
                </a:lnTo>
                <a:cubicBezTo>
                  <a:pt x="46987" y="38225"/>
                  <a:pt x="46987" y="38225"/>
                  <a:pt x="46987" y="38225"/>
                </a:cubicBezTo>
                <a:cubicBezTo>
                  <a:pt x="46987" y="85645"/>
                  <a:pt x="46987" y="85645"/>
                  <a:pt x="46987" y="85645"/>
                </a:cubicBezTo>
                <a:cubicBezTo>
                  <a:pt x="72530" y="85645"/>
                  <a:pt x="72530" y="85645"/>
                  <a:pt x="72530" y="85645"/>
                </a:cubicBezTo>
                <a:lnTo>
                  <a:pt x="72530" y="38225"/>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4" name="Shape 5139"/>
          <p:cNvSpPr/>
          <p:nvPr/>
        </p:nvSpPr>
        <p:spPr>
          <a:xfrm>
            <a:off x="3201988" y="4967288"/>
            <a:ext cx="274637" cy="134937"/>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239" y="119516"/>
                  <a:pt x="119758" y="111290"/>
                  <a:pt x="119758" y="98225"/>
                </a:cubicBezTo>
                <a:cubicBezTo>
                  <a:pt x="119758" y="25645"/>
                  <a:pt x="119758" y="25645"/>
                  <a:pt x="119758" y="25645"/>
                </a:cubicBezTo>
                <a:cubicBezTo>
                  <a:pt x="119758" y="12580"/>
                  <a:pt x="113239"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moveTo>
                  <a:pt x="72676" y="38225"/>
                </a:moveTo>
                <a:lnTo>
                  <a:pt x="72676" y="38225"/>
                </a:lnTo>
                <a:cubicBezTo>
                  <a:pt x="47082" y="38225"/>
                  <a:pt x="47082" y="38225"/>
                  <a:pt x="47082" y="38225"/>
                </a:cubicBezTo>
                <a:cubicBezTo>
                  <a:pt x="47082" y="85645"/>
                  <a:pt x="47082" y="85645"/>
                  <a:pt x="47082" y="85645"/>
                </a:cubicBezTo>
                <a:cubicBezTo>
                  <a:pt x="72676" y="85645"/>
                  <a:pt x="72676" y="85645"/>
                  <a:pt x="72676" y="85645"/>
                </a:cubicBezTo>
                <a:lnTo>
                  <a:pt x="72676" y="38225"/>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5" name="Shape 5140"/>
          <p:cNvSpPr/>
          <p:nvPr/>
        </p:nvSpPr>
        <p:spPr>
          <a:xfrm>
            <a:off x="3748088" y="4967288"/>
            <a:ext cx="273050" cy="134937"/>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480" y="119516"/>
                  <a:pt x="119758" y="111290"/>
                  <a:pt x="119758" y="98225"/>
                </a:cubicBezTo>
                <a:cubicBezTo>
                  <a:pt x="119758" y="25645"/>
                  <a:pt x="119758" y="25645"/>
                  <a:pt x="119758" y="25645"/>
                </a:cubicBezTo>
                <a:cubicBezTo>
                  <a:pt x="119758" y="12580"/>
                  <a:pt x="113480"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6" name="Shape 5141"/>
          <p:cNvSpPr/>
          <p:nvPr/>
        </p:nvSpPr>
        <p:spPr>
          <a:xfrm>
            <a:off x="4294188" y="4967288"/>
            <a:ext cx="274637" cy="134937"/>
          </a:xfrm>
          <a:custGeom>
            <a:avLst/>
            <a:gdLst/>
            <a:ahLst/>
            <a:cxnLst/>
            <a:rect l="0" t="0" r="0" b="0"/>
            <a:pathLst>
              <a:path w="120000" h="120000" extrusionOk="0">
                <a:moveTo>
                  <a:pt x="106720" y="0"/>
                </a:moveTo>
                <a:lnTo>
                  <a:pt x="106720" y="0"/>
                </a:lnTo>
                <a:cubicBezTo>
                  <a:pt x="12796" y="0"/>
                  <a:pt x="12796" y="0"/>
                  <a:pt x="12796" y="0"/>
                </a:cubicBezTo>
                <a:cubicBezTo>
                  <a:pt x="4104" y="0"/>
                  <a:pt x="0" y="12580"/>
                  <a:pt x="0" y="25645"/>
                </a:cubicBezTo>
                <a:cubicBezTo>
                  <a:pt x="0" y="98225"/>
                  <a:pt x="0" y="98225"/>
                  <a:pt x="0" y="98225"/>
                </a:cubicBezTo>
                <a:cubicBezTo>
                  <a:pt x="0" y="111290"/>
                  <a:pt x="4104" y="119516"/>
                  <a:pt x="12796" y="119516"/>
                </a:cubicBezTo>
                <a:cubicBezTo>
                  <a:pt x="106720" y="119516"/>
                  <a:pt x="106720" y="119516"/>
                  <a:pt x="106720" y="119516"/>
                </a:cubicBezTo>
                <a:cubicBezTo>
                  <a:pt x="113480" y="119516"/>
                  <a:pt x="119758" y="111290"/>
                  <a:pt x="119758" y="98225"/>
                </a:cubicBezTo>
                <a:cubicBezTo>
                  <a:pt x="119758" y="25645"/>
                  <a:pt x="119758" y="25645"/>
                  <a:pt x="119758" y="25645"/>
                </a:cubicBezTo>
                <a:cubicBezTo>
                  <a:pt x="119758" y="12580"/>
                  <a:pt x="113480" y="0"/>
                  <a:pt x="106720" y="0"/>
                </a:cubicBezTo>
                <a:close/>
                <a:moveTo>
                  <a:pt x="106720" y="98225"/>
                </a:moveTo>
                <a:lnTo>
                  <a:pt x="106720" y="98225"/>
                </a:lnTo>
                <a:cubicBezTo>
                  <a:pt x="12796" y="98225"/>
                  <a:pt x="12796" y="98225"/>
                  <a:pt x="12796" y="98225"/>
                </a:cubicBezTo>
                <a:cubicBezTo>
                  <a:pt x="12796" y="25645"/>
                  <a:pt x="12796" y="25645"/>
                  <a:pt x="12796" y="25645"/>
                </a:cubicBezTo>
                <a:cubicBezTo>
                  <a:pt x="106720" y="25645"/>
                  <a:pt x="106720" y="25645"/>
                  <a:pt x="106720" y="25645"/>
                </a:cubicBezTo>
                <a:lnTo>
                  <a:pt x="106720" y="98225"/>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7" name="Shape 5142"/>
          <p:cNvSpPr/>
          <p:nvPr/>
        </p:nvSpPr>
        <p:spPr>
          <a:xfrm>
            <a:off x="6475413" y="1703388"/>
            <a:ext cx="273050" cy="123825"/>
          </a:xfrm>
          <a:custGeom>
            <a:avLst/>
            <a:gdLst/>
            <a:ahLst/>
            <a:cxnLst/>
            <a:rect l="0" t="0" r="0" b="0"/>
            <a:pathLst>
              <a:path w="120000" h="120000" extrusionOk="0">
                <a:moveTo>
                  <a:pt x="115180" y="48430"/>
                </a:moveTo>
                <a:lnTo>
                  <a:pt x="115180" y="48430"/>
                </a:lnTo>
                <a:cubicBezTo>
                  <a:pt x="113253" y="38744"/>
                  <a:pt x="102409" y="14529"/>
                  <a:pt x="96144" y="4843"/>
                </a:cubicBezTo>
                <a:cubicBezTo>
                  <a:pt x="96144" y="0"/>
                  <a:pt x="93975" y="0"/>
                  <a:pt x="89638" y="0"/>
                </a:cubicBezTo>
                <a:cubicBezTo>
                  <a:pt x="87710" y="0"/>
                  <a:pt x="60000" y="0"/>
                  <a:pt x="60000" y="0"/>
                </a:cubicBezTo>
                <a:cubicBezTo>
                  <a:pt x="60000" y="0"/>
                  <a:pt x="32048" y="0"/>
                  <a:pt x="29879" y="0"/>
                </a:cubicBezTo>
                <a:cubicBezTo>
                  <a:pt x="25542" y="0"/>
                  <a:pt x="23614" y="0"/>
                  <a:pt x="23614" y="4843"/>
                </a:cubicBezTo>
                <a:cubicBezTo>
                  <a:pt x="17108" y="14529"/>
                  <a:pt x="6506" y="38744"/>
                  <a:pt x="4337" y="48430"/>
                </a:cubicBezTo>
                <a:cubicBezTo>
                  <a:pt x="0" y="52735"/>
                  <a:pt x="0" y="57578"/>
                  <a:pt x="0" y="67264"/>
                </a:cubicBezTo>
                <a:cubicBezTo>
                  <a:pt x="4337" y="105470"/>
                  <a:pt x="4337" y="105470"/>
                  <a:pt x="4337" y="105470"/>
                </a:cubicBezTo>
                <a:cubicBezTo>
                  <a:pt x="4337" y="114618"/>
                  <a:pt x="8674" y="119461"/>
                  <a:pt x="10843" y="119461"/>
                </a:cubicBezTo>
                <a:cubicBezTo>
                  <a:pt x="108915" y="119461"/>
                  <a:pt x="108915" y="119461"/>
                  <a:pt x="108915" y="119461"/>
                </a:cubicBezTo>
                <a:cubicBezTo>
                  <a:pt x="111084" y="119461"/>
                  <a:pt x="115180" y="114618"/>
                  <a:pt x="115180" y="105470"/>
                </a:cubicBezTo>
                <a:cubicBezTo>
                  <a:pt x="119759" y="67264"/>
                  <a:pt x="119759" y="67264"/>
                  <a:pt x="119759" y="67264"/>
                </a:cubicBezTo>
                <a:cubicBezTo>
                  <a:pt x="119759" y="57578"/>
                  <a:pt x="119759" y="52735"/>
                  <a:pt x="115180" y="48430"/>
                </a:cubicBezTo>
                <a:close/>
                <a:moveTo>
                  <a:pt x="83373" y="52735"/>
                </a:moveTo>
                <a:lnTo>
                  <a:pt x="83373" y="52735"/>
                </a:lnTo>
                <a:lnTo>
                  <a:pt x="83373" y="57578"/>
                </a:lnTo>
                <a:cubicBezTo>
                  <a:pt x="76867" y="81255"/>
                  <a:pt x="76867" y="81255"/>
                  <a:pt x="76867" y="81255"/>
                </a:cubicBezTo>
                <a:cubicBezTo>
                  <a:pt x="42891" y="81255"/>
                  <a:pt x="42891" y="81255"/>
                  <a:pt x="42891" y="81255"/>
                </a:cubicBezTo>
                <a:cubicBezTo>
                  <a:pt x="36385" y="57578"/>
                  <a:pt x="36385" y="57578"/>
                  <a:pt x="36385" y="57578"/>
                </a:cubicBezTo>
                <a:lnTo>
                  <a:pt x="36385" y="52735"/>
                </a:lnTo>
                <a:cubicBezTo>
                  <a:pt x="14939" y="52735"/>
                  <a:pt x="14939" y="52735"/>
                  <a:pt x="14939" y="52735"/>
                </a:cubicBezTo>
                <a:cubicBezTo>
                  <a:pt x="25542" y="24215"/>
                  <a:pt x="25542" y="24215"/>
                  <a:pt x="25542" y="24215"/>
                </a:cubicBezTo>
                <a:cubicBezTo>
                  <a:pt x="93975" y="24215"/>
                  <a:pt x="93975" y="24215"/>
                  <a:pt x="93975" y="24215"/>
                </a:cubicBezTo>
                <a:cubicBezTo>
                  <a:pt x="104578" y="52735"/>
                  <a:pt x="104578" y="52735"/>
                  <a:pt x="104578" y="52735"/>
                </a:cubicBezTo>
                <a:lnTo>
                  <a:pt x="83373" y="52735"/>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8" name="Shape 5143"/>
          <p:cNvSpPr/>
          <p:nvPr/>
        </p:nvSpPr>
        <p:spPr>
          <a:xfrm>
            <a:off x="7021513" y="4919663"/>
            <a:ext cx="274637" cy="239712"/>
          </a:xfrm>
          <a:custGeom>
            <a:avLst/>
            <a:gdLst/>
            <a:ahLst/>
            <a:cxnLst/>
            <a:rect l="0" t="0" r="0" b="0"/>
            <a:pathLst>
              <a:path w="120000" h="120000" extrusionOk="0">
                <a:moveTo>
                  <a:pt x="106720" y="0"/>
                </a:moveTo>
                <a:lnTo>
                  <a:pt x="106720" y="0"/>
                </a:lnTo>
                <a:cubicBezTo>
                  <a:pt x="12796" y="0"/>
                  <a:pt x="12796" y="0"/>
                  <a:pt x="12796" y="0"/>
                </a:cubicBezTo>
                <a:cubicBezTo>
                  <a:pt x="6277" y="0"/>
                  <a:pt x="0" y="4689"/>
                  <a:pt x="0" y="12137"/>
                </a:cubicBezTo>
                <a:cubicBezTo>
                  <a:pt x="0" y="88000"/>
                  <a:pt x="0" y="88000"/>
                  <a:pt x="0" y="88000"/>
                </a:cubicBezTo>
                <a:cubicBezTo>
                  <a:pt x="0" y="95172"/>
                  <a:pt x="4104" y="102620"/>
                  <a:pt x="10623" y="105103"/>
                </a:cubicBezTo>
                <a:cubicBezTo>
                  <a:pt x="38631" y="110068"/>
                  <a:pt x="38631" y="110068"/>
                  <a:pt x="38631" y="110068"/>
                </a:cubicBezTo>
                <a:cubicBezTo>
                  <a:pt x="38631" y="110068"/>
                  <a:pt x="14969" y="119724"/>
                  <a:pt x="29698" y="119724"/>
                </a:cubicBezTo>
                <a:cubicBezTo>
                  <a:pt x="89818" y="119724"/>
                  <a:pt x="89818" y="119724"/>
                  <a:pt x="89818" y="119724"/>
                </a:cubicBezTo>
                <a:cubicBezTo>
                  <a:pt x="104788" y="119724"/>
                  <a:pt x="81126" y="110068"/>
                  <a:pt x="81126" y="110068"/>
                </a:cubicBezTo>
                <a:cubicBezTo>
                  <a:pt x="108893" y="105103"/>
                  <a:pt x="108893" y="105103"/>
                  <a:pt x="108893" y="105103"/>
                </a:cubicBezTo>
                <a:cubicBezTo>
                  <a:pt x="115653" y="102620"/>
                  <a:pt x="119758" y="95172"/>
                  <a:pt x="119758" y="88000"/>
                </a:cubicBezTo>
                <a:cubicBezTo>
                  <a:pt x="119758" y="12137"/>
                  <a:pt x="119758" y="12137"/>
                  <a:pt x="119758" y="12137"/>
                </a:cubicBezTo>
                <a:cubicBezTo>
                  <a:pt x="119758" y="4689"/>
                  <a:pt x="113480" y="0"/>
                  <a:pt x="106720" y="0"/>
                </a:cubicBezTo>
                <a:close/>
                <a:moveTo>
                  <a:pt x="106720" y="88000"/>
                </a:moveTo>
                <a:lnTo>
                  <a:pt x="106720" y="88000"/>
                </a:lnTo>
                <a:cubicBezTo>
                  <a:pt x="12796" y="88000"/>
                  <a:pt x="12796" y="88000"/>
                  <a:pt x="12796" y="88000"/>
                </a:cubicBezTo>
                <a:cubicBezTo>
                  <a:pt x="12796" y="12137"/>
                  <a:pt x="12796" y="12137"/>
                  <a:pt x="12796" y="12137"/>
                </a:cubicBezTo>
                <a:cubicBezTo>
                  <a:pt x="106720" y="12137"/>
                  <a:pt x="106720" y="12137"/>
                  <a:pt x="106720" y="12137"/>
                </a:cubicBezTo>
                <a:lnTo>
                  <a:pt x="106720" y="88000"/>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89" name="Shape 5144"/>
          <p:cNvSpPr/>
          <p:nvPr/>
        </p:nvSpPr>
        <p:spPr>
          <a:xfrm>
            <a:off x="8112125" y="3827463"/>
            <a:ext cx="274638" cy="236537"/>
          </a:xfrm>
          <a:custGeom>
            <a:avLst/>
            <a:gdLst/>
            <a:ahLst/>
            <a:cxnLst/>
            <a:rect l="0" t="0" r="0" b="0"/>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0" name="Shape 5145"/>
          <p:cNvSpPr/>
          <p:nvPr/>
        </p:nvSpPr>
        <p:spPr>
          <a:xfrm>
            <a:off x="3748088" y="4406900"/>
            <a:ext cx="273050" cy="168275"/>
          </a:xfrm>
          <a:custGeom>
            <a:avLst/>
            <a:gdLst/>
            <a:ahLst/>
            <a:cxnLst/>
            <a:rect l="0" t="0" r="0" b="0"/>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1" name="Shape 5146"/>
          <p:cNvSpPr/>
          <p:nvPr/>
        </p:nvSpPr>
        <p:spPr>
          <a:xfrm>
            <a:off x="6475413" y="3857625"/>
            <a:ext cx="273050" cy="176213"/>
          </a:xfrm>
          <a:custGeom>
            <a:avLst/>
            <a:gdLst/>
            <a:ahLst/>
            <a:cxnLst/>
            <a:rect l="0" t="0" r="0" b="0"/>
            <a:pathLst>
              <a:path w="120000" h="120000" extrusionOk="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lnTo>
                  <a:pt x="49156" y="73125"/>
                </a:ln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lnTo>
                  <a:pt x="66265" y="63375"/>
                </a:lnTo>
                <a:cubicBezTo>
                  <a:pt x="68433" y="63375"/>
                  <a:pt x="70602" y="66750"/>
                  <a:pt x="70602" y="70125"/>
                </a:cubicBezTo>
                <a:lnTo>
                  <a:pt x="68433" y="73125"/>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2" name="Shape 5147"/>
          <p:cNvSpPr/>
          <p:nvPr/>
        </p:nvSpPr>
        <p:spPr>
          <a:xfrm>
            <a:off x="8656638" y="3297238"/>
            <a:ext cx="274637" cy="209550"/>
          </a:xfrm>
          <a:custGeom>
            <a:avLst/>
            <a:gdLst/>
            <a:ahLst/>
            <a:cxnLst/>
            <a:rect l="0" t="0" r="0" b="0"/>
            <a:pathLst>
              <a:path w="120000" h="120000" extrusionOk="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3" name="Shape 5148"/>
          <p:cNvSpPr/>
          <p:nvPr/>
        </p:nvSpPr>
        <p:spPr>
          <a:xfrm>
            <a:off x="2657475" y="3276600"/>
            <a:ext cx="273050" cy="246063"/>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4" name="Shape 5149"/>
          <p:cNvSpPr/>
          <p:nvPr/>
        </p:nvSpPr>
        <p:spPr>
          <a:xfrm>
            <a:off x="7594600" y="3267075"/>
            <a:ext cx="212725" cy="268288"/>
          </a:xfrm>
          <a:custGeom>
            <a:avLst/>
            <a:gdLst/>
            <a:ahLst/>
            <a:cxnLst/>
            <a:rect l="0" t="0" r="0" b="0"/>
            <a:pathLst>
              <a:path w="120000" h="120000" extrusionOk="0">
                <a:moveTo>
                  <a:pt x="36344" y="15245"/>
                </a:moveTo>
                <a:lnTo>
                  <a:pt x="36344" y="15245"/>
                </a:lnTo>
                <a:cubicBezTo>
                  <a:pt x="36344" y="87295"/>
                  <a:pt x="36344" y="87295"/>
                  <a:pt x="36344" y="87295"/>
                </a:cubicBezTo>
                <a:cubicBezTo>
                  <a:pt x="30704" y="87295"/>
                  <a:pt x="25065" y="87295"/>
                  <a:pt x="19738" y="89508"/>
                </a:cubicBezTo>
                <a:cubicBezTo>
                  <a:pt x="5639" y="91475"/>
                  <a:pt x="0" y="102540"/>
                  <a:pt x="5639" y="108934"/>
                </a:cubicBezTo>
                <a:cubicBezTo>
                  <a:pt x="8459" y="117540"/>
                  <a:pt x="19738" y="119754"/>
                  <a:pt x="30704" y="115573"/>
                </a:cubicBezTo>
                <a:cubicBezTo>
                  <a:pt x="41671" y="113360"/>
                  <a:pt x="50130" y="106721"/>
                  <a:pt x="50130" y="98114"/>
                </a:cubicBezTo>
                <a:cubicBezTo>
                  <a:pt x="50130" y="98114"/>
                  <a:pt x="50130" y="60983"/>
                  <a:pt x="50130" y="39344"/>
                </a:cubicBezTo>
                <a:cubicBezTo>
                  <a:pt x="105587" y="28278"/>
                  <a:pt x="105587" y="28278"/>
                  <a:pt x="105587" y="28278"/>
                </a:cubicBezTo>
                <a:cubicBezTo>
                  <a:pt x="105587" y="76475"/>
                  <a:pt x="105587" y="76475"/>
                  <a:pt x="105587" y="76475"/>
                </a:cubicBezTo>
                <a:cubicBezTo>
                  <a:pt x="99947" y="74016"/>
                  <a:pt x="94308" y="74016"/>
                  <a:pt x="88981" y="76475"/>
                </a:cubicBezTo>
                <a:cubicBezTo>
                  <a:pt x="74882" y="80655"/>
                  <a:pt x="69556" y="89508"/>
                  <a:pt x="74882" y="98114"/>
                </a:cubicBezTo>
                <a:cubicBezTo>
                  <a:pt x="77702" y="104508"/>
                  <a:pt x="88981" y="106721"/>
                  <a:pt x="99947" y="104508"/>
                </a:cubicBezTo>
                <a:cubicBezTo>
                  <a:pt x="111227" y="100327"/>
                  <a:pt x="119686" y="93688"/>
                  <a:pt x="119686" y="87295"/>
                </a:cubicBezTo>
                <a:cubicBezTo>
                  <a:pt x="119686" y="0"/>
                  <a:pt x="119686" y="0"/>
                  <a:pt x="119686" y="0"/>
                </a:cubicBezTo>
                <a:lnTo>
                  <a:pt x="36344" y="15245"/>
                </a:ln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5" name="Shape 5150"/>
          <p:cNvSpPr/>
          <p:nvPr/>
        </p:nvSpPr>
        <p:spPr>
          <a:xfrm>
            <a:off x="1566863" y="4397375"/>
            <a:ext cx="274637" cy="184150"/>
          </a:xfrm>
          <a:custGeom>
            <a:avLst/>
            <a:gdLst/>
            <a:ahLst/>
            <a:cxnLst/>
            <a:rect l="0" t="0" r="0" b="0"/>
            <a:pathLst>
              <a:path w="120000" h="120000" extrusionOk="0">
                <a:moveTo>
                  <a:pt x="49014" y="91513"/>
                </a:moveTo>
                <a:lnTo>
                  <a:pt x="49014" y="91513"/>
                </a:lnTo>
                <a:cubicBezTo>
                  <a:pt x="44909" y="100771"/>
                  <a:pt x="46841" y="110385"/>
                  <a:pt x="53360" y="116439"/>
                </a:cubicBezTo>
                <a:cubicBezTo>
                  <a:pt x="57706" y="119643"/>
                  <a:pt x="64225" y="119643"/>
                  <a:pt x="68329" y="110385"/>
                </a:cubicBezTo>
                <a:cubicBezTo>
                  <a:pt x="72676" y="97566"/>
                  <a:pt x="98269" y="3204"/>
                  <a:pt x="96096" y="3204"/>
                </a:cubicBezTo>
                <a:cubicBezTo>
                  <a:pt x="93923" y="0"/>
                  <a:pt x="53360" y="81899"/>
                  <a:pt x="49014" y="91513"/>
                </a:cubicBezTo>
                <a:close/>
                <a:moveTo>
                  <a:pt x="59879" y="25281"/>
                </a:moveTo>
                <a:lnTo>
                  <a:pt x="59879" y="25281"/>
                </a:lnTo>
                <a:cubicBezTo>
                  <a:pt x="62052" y="25281"/>
                  <a:pt x="64225" y="25281"/>
                  <a:pt x="66156" y="25281"/>
                </a:cubicBezTo>
                <a:cubicBezTo>
                  <a:pt x="70503" y="18872"/>
                  <a:pt x="72676" y="15667"/>
                  <a:pt x="74849" y="9258"/>
                </a:cubicBezTo>
                <a:cubicBezTo>
                  <a:pt x="70503" y="6053"/>
                  <a:pt x="66156" y="6053"/>
                  <a:pt x="59879" y="6053"/>
                </a:cubicBezTo>
                <a:cubicBezTo>
                  <a:pt x="25593" y="6053"/>
                  <a:pt x="0" y="47359"/>
                  <a:pt x="0" y="100771"/>
                </a:cubicBezTo>
                <a:cubicBezTo>
                  <a:pt x="0" y="103976"/>
                  <a:pt x="0" y="107181"/>
                  <a:pt x="0" y="110385"/>
                </a:cubicBezTo>
                <a:cubicBezTo>
                  <a:pt x="0" y="116439"/>
                  <a:pt x="4104" y="119643"/>
                  <a:pt x="6277" y="119643"/>
                </a:cubicBezTo>
                <a:cubicBezTo>
                  <a:pt x="10623" y="119643"/>
                  <a:pt x="12796" y="113590"/>
                  <a:pt x="12796" y="110385"/>
                </a:cubicBezTo>
                <a:cubicBezTo>
                  <a:pt x="12796" y="107181"/>
                  <a:pt x="12796" y="103976"/>
                  <a:pt x="12796" y="100771"/>
                </a:cubicBezTo>
                <a:cubicBezTo>
                  <a:pt x="12796" y="56973"/>
                  <a:pt x="31871" y="25281"/>
                  <a:pt x="59879" y="25281"/>
                </a:cubicBezTo>
                <a:close/>
                <a:moveTo>
                  <a:pt x="102615" y="34896"/>
                </a:moveTo>
                <a:lnTo>
                  <a:pt x="102615" y="34896"/>
                </a:lnTo>
                <a:cubicBezTo>
                  <a:pt x="100442" y="40949"/>
                  <a:pt x="100442" y="47359"/>
                  <a:pt x="98269" y="53768"/>
                </a:cubicBezTo>
                <a:cubicBezTo>
                  <a:pt x="104547" y="66231"/>
                  <a:pt x="106720" y="85103"/>
                  <a:pt x="106720" y="100771"/>
                </a:cubicBezTo>
                <a:cubicBezTo>
                  <a:pt x="106720" y="103976"/>
                  <a:pt x="106720" y="107181"/>
                  <a:pt x="106720" y="110385"/>
                </a:cubicBezTo>
                <a:cubicBezTo>
                  <a:pt x="106720" y="113590"/>
                  <a:pt x="108893" y="119643"/>
                  <a:pt x="113239" y="119643"/>
                </a:cubicBezTo>
                <a:lnTo>
                  <a:pt x="113239" y="119643"/>
                </a:lnTo>
                <a:cubicBezTo>
                  <a:pt x="115412" y="119643"/>
                  <a:pt x="119758" y="116439"/>
                  <a:pt x="119758" y="110385"/>
                </a:cubicBezTo>
                <a:cubicBezTo>
                  <a:pt x="119758" y="107181"/>
                  <a:pt x="119758" y="103976"/>
                  <a:pt x="119758" y="100771"/>
                </a:cubicBezTo>
                <a:cubicBezTo>
                  <a:pt x="119758" y="75845"/>
                  <a:pt x="113239" y="53768"/>
                  <a:pt x="102615" y="34896"/>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6" name="Shape 5151"/>
          <p:cNvSpPr/>
          <p:nvPr/>
        </p:nvSpPr>
        <p:spPr>
          <a:xfrm>
            <a:off x="2111375" y="4387850"/>
            <a:ext cx="277813" cy="211138"/>
          </a:xfrm>
          <a:custGeom>
            <a:avLst/>
            <a:gdLst/>
            <a:ahLst/>
            <a:cxnLst/>
            <a:rect l="0" t="0" r="0" b="0"/>
            <a:pathLst>
              <a:path w="120000" h="120000" extrusionOk="0">
                <a:moveTo>
                  <a:pt x="115731" y="66910"/>
                </a:moveTo>
                <a:lnTo>
                  <a:pt x="115731" y="66910"/>
                </a:lnTo>
                <a:cubicBezTo>
                  <a:pt x="111462" y="53089"/>
                  <a:pt x="102924" y="44607"/>
                  <a:pt x="88221" y="44607"/>
                </a:cubicBezTo>
                <a:cubicBezTo>
                  <a:pt x="88221" y="44607"/>
                  <a:pt x="88221" y="44607"/>
                  <a:pt x="86086" y="44607"/>
                </a:cubicBezTo>
                <a:cubicBezTo>
                  <a:pt x="86086" y="27958"/>
                  <a:pt x="86086" y="27958"/>
                  <a:pt x="86086" y="27958"/>
                </a:cubicBezTo>
                <a:lnTo>
                  <a:pt x="106956" y="25130"/>
                </a:lnTo>
                <a:cubicBezTo>
                  <a:pt x="109328" y="25130"/>
                  <a:pt x="109328" y="22303"/>
                  <a:pt x="109328" y="22303"/>
                </a:cubicBezTo>
                <a:cubicBezTo>
                  <a:pt x="109328" y="22303"/>
                  <a:pt x="106956" y="16649"/>
                  <a:pt x="106956" y="13821"/>
                </a:cubicBezTo>
                <a:cubicBezTo>
                  <a:pt x="106956" y="13821"/>
                  <a:pt x="106956" y="13821"/>
                  <a:pt x="105059" y="13821"/>
                </a:cubicBezTo>
                <a:lnTo>
                  <a:pt x="86086" y="16649"/>
                </a:lnTo>
                <a:cubicBezTo>
                  <a:pt x="86086" y="16649"/>
                  <a:pt x="86086" y="2827"/>
                  <a:pt x="86086" y="0"/>
                </a:cubicBezTo>
                <a:lnTo>
                  <a:pt x="86086" y="0"/>
                </a:lnTo>
                <a:cubicBezTo>
                  <a:pt x="83952" y="0"/>
                  <a:pt x="79683" y="0"/>
                  <a:pt x="79683" y="0"/>
                </a:cubicBezTo>
                <a:lnTo>
                  <a:pt x="77786" y="0"/>
                </a:lnTo>
                <a:cubicBezTo>
                  <a:pt x="77786" y="2827"/>
                  <a:pt x="79683" y="19476"/>
                  <a:pt x="79683" y="19476"/>
                </a:cubicBezTo>
                <a:lnTo>
                  <a:pt x="60948" y="22303"/>
                </a:lnTo>
                <a:lnTo>
                  <a:pt x="58814" y="25130"/>
                </a:lnTo>
                <a:lnTo>
                  <a:pt x="60948" y="33298"/>
                </a:lnTo>
                <a:lnTo>
                  <a:pt x="60948" y="33298"/>
                </a:lnTo>
                <a:cubicBezTo>
                  <a:pt x="63083" y="33298"/>
                  <a:pt x="79683" y="30471"/>
                  <a:pt x="79683" y="30471"/>
                </a:cubicBezTo>
                <a:cubicBezTo>
                  <a:pt x="79683" y="47434"/>
                  <a:pt x="79683" y="47434"/>
                  <a:pt x="79683" y="47434"/>
                </a:cubicBezTo>
                <a:cubicBezTo>
                  <a:pt x="73517" y="47434"/>
                  <a:pt x="69249" y="53089"/>
                  <a:pt x="65217" y="55916"/>
                </a:cubicBezTo>
                <a:cubicBezTo>
                  <a:pt x="60948" y="64083"/>
                  <a:pt x="58814" y="72565"/>
                  <a:pt x="58814" y="80732"/>
                </a:cubicBezTo>
                <a:cubicBezTo>
                  <a:pt x="58814" y="91727"/>
                  <a:pt x="65217" y="100209"/>
                  <a:pt x="73517" y="100209"/>
                </a:cubicBezTo>
                <a:cubicBezTo>
                  <a:pt x="90355" y="103036"/>
                  <a:pt x="102924" y="77905"/>
                  <a:pt x="106956" y="64083"/>
                </a:cubicBezTo>
                <a:cubicBezTo>
                  <a:pt x="113596" y="75078"/>
                  <a:pt x="106956" y="97382"/>
                  <a:pt x="94387" y="111204"/>
                </a:cubicBezTo>
                <a:lnTo>
                  <a:pt x="94387" y="111204"/>
                </a:lnTo>
                <a:lnTo>
                  <a:pt x="96521" y="116858"/>
                </a:lnTo>
                <a:cubicBezTo>
                  <a:pt x="98656" y="119685"/>
                  <a:pt x="98656" y="119685"/>
                  <a:pt x="98656" y="116858"/>
                </a:cubicBezTo>
                <a:cubicBezTo>
                  <a:pt x="113596" y="105863"/>
                  <a:pt x="119762" y="83560"/>
                  <a:pt x="115731" y="66910"/>
                </a:cubicBezTo>
                <a:close/>
                <a:moveTo>
                  <a:pt x="73517" y="91727"/>
                </a:moveTo>
                <a:lnTo>
                  <a:pt x="73517" y="91727"/>
                </a:lnTo>
                <a:cubicBezTo>
                  <a:pt x="67114" y="89214"/>
                  <a:pt x="67114" y="83560"/>
                  <a:pt x="67114" y="80732"/>
                </a:cubicBezTo>
                <a:cubicBezTo>
                  <a:pt x="67114" y="72565"/>
                  <a:pt x="69249" y="66910"/>
                  <a:pt x="71383" y="64083"/>
                </a:cubicBezTo>
                <a:cubicBezTo>
                  <a:pt x="73517" y="61256"/>
                  <a:pt x="75652" y="58429"/>
                  <a:pt x="79683" y="55916"/>
                </a:cubicBezTo>
                <a:cubicBezTo>
                  <a:pt x="79683" y="89214"/>
                  <a:pt x="79683" y="89214"/>
                  <a:pt x="79683" y="89214"/>
                </a:cubicBezTo>
                <a:cubicBezTo>
                  <a:pt x="77786" y="91727"/>
                  <a:pt x="75652" y="91727"/>
                  <a:pt x="73517" y="91727"/>
                </a:cubicBezTo>
                <a:close/>
                <a:moveTo>
                  <a:pt x="86086" y="86387"/>
                </a:moveTo>
                <a:lnTo>
                  <a:pt x="86086" y="86387"/>
                </a:lnTo>
                <a:cubicBezTo>
                  <a:pt x="86086" y="55916"/>
                  <a:pt x="86086" y="55916"/>
                  <a:pt x="86086" y="55916"/>
                </a:cubicBezTo>
                <a:cubicBezTo>
                  <a:pt x="88221" y="55916"/>
                  <a:pt x="88221" y="55916"/>
                  <a:pt x="88221" y="55916"/>
                </a:cubicBezTo>
                <a:cubicBezTo>
                  <a:pt x="92252" y="55916"/>
                  <a:pt x="96521" y="55916"/>
                  <a:pt x="98656" y="58429"/>
                </a:cubicBezTo>
                <a:cubicBezTo>
                  <a:pt x="102924" y="58429"/>
                  <a:pt x="94387" y="77905"/>
                  <a:pt x="86086" y="86387"/>
                </a:cubicBezTo>
                <a:close/>
                <a:moveTo>
                  <a:pt x="33675" y="27958"/>
                </a:moveTo>
                <a:lnTo>
                  <a:pt x="33675" y="27958"/>
                </a:lnTo>
                <a:cubicBezTo>
                  <a:pt x="33675" y="25130"/>
                  <a:pt x="33675" y="25130"/>
                  <a:pt x="33675" y="25130"/>
                </a:cubicBezTo>
                <a:cubicBezTo>
                  <a:pt x="20869" y="25130"/>
                  <a:pt x="20869" y="25130"/>
                  <a:pt x="20869" y="25130"/>
                </a:cubicBezTo>
                <a:cubicBezTo>
                  <a:pt x="20869" y="25130"/>
                  <a:pt x="20869" y="25130"/>
                  <a:pt x="20869" y="27958"/>
                </a:cubicBezTo>
                <a:cubicBezTo>
                  <a:pt x="18735" y="36439"/>
                  <a:pt x="0" y="111204"/>
                  <a:pt x="0" y="114031"/>
                </a:cubicBezTo>
                <a:lnTo>
                  <a:pt x="0" y="114031"/>
                </a:lnTo>
                <a:cubicBezTo>
                  <a:pt x="10434" y="114031"/>
                  <a:pt x="10434" y="114031"/>
                  <a:pt x="10434" y="114031"/>
                </a:cubicBezTo>
                <a:lnTo>
                  <a:pt x="10434" y="114031"/>
                </a:lnTo>
                <a:cubicBezTo>
                  <a:pt x="10434" y="111204"/>
                  <a:pt x="16837" y="86387"/>
                  <a:pt x="16837" y="86387"/>
                </a:cubicBezTo>
                <a:cubicBezTo>
                  <a:pt x="37944" y="86387"/>
                  <a:pt x="37944" y="86387"/>
                  <a:pt x="37944" y="86387"/>
                </a:cubicBezTo>
                <a:cubicBezTo>
                  <a:pt x="37944" y="86387"/>
                  <a:pt x="44110" y="111204"/>
                  <a:pt x="44110" y="114031"/>
                </a:cubicBezTo>
                <a:lnTo>
                  <a:pt x="44110" y="114031"/>
                </a:lnTo>
                <a:cubicBezTo>
                  <a:pt x="54545" y="114031"/>
                  <a:pt x="54545" y="114031"/>
                  <a:pt x="54545" y="114031"/>
                </a:cubicBezTo>
                <a:lnTo>
                  <a:pt x="54545" y="114031"/>
                </a:lnTo>
                <a:cubicBezTo>
                  <a:pt x="54545" y="111204"/>
                  <a:pt x="35810" y="36439"/>
                  <a:pt x="33675" y="27958"/>
                </a:cubicBezTo>
                <a:close/>
                <a:moveTo>
                  <a:pt x="18735" y="75078"/>
                </a:moveTo>
                <a:lnTo>
                  <a:pt x="18735" y="75078"/>
                </a:lnTo>
                <a:cubicBezTo>
                  <a:pt x="27509" y="36439"/>
                  <a:pt x="27509" y="36439"/>
                  <a:pt x="27509" y="36439"/>
                </a:cubicBezTo>
                <a:cubicBezTo>
                  <a:pt x="35810" y="75078"/>
                  <a:pt x="35810" y="75078"/>
                  <a:pt x="35810" y="75078"/>
                </a:cubicBezTo>
                <a:lnTo>
                  <a:pt x="18735" y="75078"/>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7" name="Shape 5152"/>
          <p:cNvSpPr/>
          <p:nvPr/>
        </p:nvSpPr>
        <p:spPr>
          <a:xfrm>
            <a:off x="5424488" y="1627188"/>
            <a:ext cx="196850" cy="277812"/>
          </a:xfrm>
          <a:custGeom>
            <a:avLst/>
            <a:gdLst/>
            <a:ahLst/>
            <a:cxnLst/>
            <a:rect l="0" t="0" r="0" b="0"/>
            <a:pathLst>
              <a:path w="120000" h="120000" extrusionOk="0">
                <a:moveTo>
                  <a:pt x="11830" y="117865"/>
                </a:moveTo>
                <a:lnTo>
                  <a:pt x="11830" y="117865"/>
                </a:lnTo>
                <a:cubicBezTo>
                  <a:pt x="14873" y="111225"/>
                  <a:pt x="17915" y="102924"/>
                  <a:pt x="23661" y="90355"/>
                </a:cubicBezTo>
                <a:cubicBezTo>
                  <a:pt x="44619" y="88221"/>
                  <a:pt x="56788" y="92490"/>
                  <a:pt x="68619" y="73517"/>
                </a:cubicBezTo>
                <a:cubicBezTo>
                  <a:pt x="56788" y="77786"/>
                  <a:pt x="44619" y="69249"/>
                  <a:pt x="44619" y="67351"/>
                </a:cubicBezTo>
                <a:cubicBezTo>
                  <a:pt x="44619" y="63083"/>
                  <a:pt x="77408" y="69249"/>
                  <a:pt x="98704" y="46007"/>
                </a:cubicBezTo>
                <a:cubicBezTo>
                  <a:pt x="71661" y="50513"/>
                  <a:pt x="62535" y="42213"/>
                  <a:pt x="65577" y="39841"/>
                </a:cubicBezTo>
                <a:cubicBezTo>
                  <a:pt x="74704" y="37707"/>
                  <a:pt x="98704" y="39841"/>
                  <a:pt x="110535" y="31541"/>
                </a:cubicBezTo>
                <a:cubicBezTo>
                  <a:pt x="116619" y="27272"/>
                  <a:pt x="119661" y="14703"/>
                  <a:pt x="116619" y="10434"/>
                </a:cubicBezTo>
                <a:cubicBezTo>
                  <a:pt x="113577" y="6403"/>
                  <a:pt x="95661" y="0"/>
                  <a:pt x="83830" y="0"/>
                </a:cubicBezTo>
                <a:cubicBezTo>
                  <a:pt x="74704" y="2134"/>
                  <a:pt x="56788" y="29407"/>
                  <a:pt x="53746" y="29407"/>
                </a:cubicBezTo>
                <a:cubicBezTo>
                  <a:pt x="47661" y="29407"/>
                  <a:pt x="47661" y="16837"/>
                  <a:pt x="56788" y="4268"/>
                </a:cubicBezTo>
                <a:cubicBezTo>
                  <a:pt x="44619" y="8300"/>
                  <a:pt x="29746" y="16837"/>
                  <a:pt x="23661" y="25138"/>
                </a:cubicBezTo>
                <a:cubicBezTo>
                  <a:pt x="14873" y="37707"/>
                  <a:pt x="26704" y="71383"/>
                  <a:pt x="20619" y="71383"/>
                </a:cubicBezTo>
                <a:cubicBezTo>
                  <a:pt x="17915" y="73517"/>
                  <a:pt x="5746" y="56679"/>
                  <a:pt x="2704" y="50513"/>
                </a:cubicBezTo>
                <a:cubicBezTo>
                  <a:pt x="0" y="60948"/>
                  <a:pt x="0" y="71383"/>
                  <a:pt x="11830" y="86086"/>
                </a:cubicBezTo>
                <a:cubicBezTo>
                  <a:pt x="8788" y="96521"/>
                  <a:pt x="5746" y="107193"/>
                  <a:pt x="2704" y="113359"/>
                </a:cubicBezTo>
                <a:cubicBezTo>
                  <a:pt x="2704" y="117865"/>
                  <a:pt x="11830" y="119762"/>
                  <a:pt x="11830" y="117865"/>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8" name="Shape 5153"/>
          <p:cNvSpPr/>
          <p:nvPr/>
        </p:nvSpPr>
        <p:spPr>
          <a:xfrm>
            <a:off x="7566025" y="4978400"/>
            <a:ext cx="274638" cy="120650"/>
          </a:xfrm>
          <a:custGeom>
            <a:avLst/>
            <a:gdLst/>
            <a:ahLst/>
            <a:cxnLst/>
            <a:rect l="0" t="0" r="0" b="0"/>
            <a:pathLst>
              <a:path w="120000" h="120000" extrusionOk="0">
                <a:moveTo>
                  <a:pt x="96338" y="0"/>
                </a:moveTo>
                <a:lnTo>
                  <a:pt x="96338" y="0"/>
                </a:lnTo>
                <a:cubicBezTo>
                  <a:pt x="83299" y="0"/>
                  <a:pt x="68571" y="14054"/>
                  <a:pt x="59879" y="37837"/>
                </a:cubicBezTo>
                <a:cubicBezTo>
                  <a:pt x="51428" y="14054"/>
                  <a:pt x="36458" y="0"/>
                  <a:pt x="23420" y="0"/>
                </a:cubicBezTo>
                <a:cubicBezTo>
                  <a:pt x="12796" y="0"/>
                  <a:pt x="0" y="14054"/>
                  <a:pt x="0" y="57297"/>
                </a:cubicBezTo>
                <a:cubicBezTo>
                  <a:pt x="0" y="100000"/>
                  <a:pt x="12796" y="119459"/>
                  <a:pt x="23420" y="119459"/>
                </a:cubicBezTo>
                <a:lnTo>
                  <a:pt x="23420" y="119459"/>
                </a:lnTo>
                <a:cubicBezTo>
                  <a:pt x="36458" y="119459"/>
                  <a:pt x="51428" y="100000"/>
                  <a:pt x="59879" y="76216"/>
                </a:cubicBezTo>
                <a:cubicBezTo>
                  <a:pt x="68571" y="100000"/>
                  <a:pt x="83299" y="119459"/>
                  <a:pt x="96338" y="119459"/>
                </a:cubicBezTo>
                <a:cubicBezTo>
                  <a:pt x="106961" y="119459"/>
                  <a:pt x="119758" y="100000"/>
                  <a:pt x="119758" y="57297"/>
                </a:cubicBezTo>
                <a:cubicBezTo>
                  <a:pt x="119758" y="14054"/>
                  <a:pt x="106961" y="0"/>
                  <a:pt x="96338" y="0"/>
                </a:cubicBezTo>
                <a:close/>
                <a:moveTo>
                  <a:pt x="23420" y="95135"/>
                </a:moveTo>
                <a:lnTo>
                  <a:pt x="23420" y="95135"/>
                </a:lnTo>
                <a:cubicBezTo>
                  <a:pt x="14969" y="95135"/>
                  <a:pt x="10623" y="81081"/>
                  <a:pt x="10623" y="57297"/>
                </a:cubicBezTo>
                <a:cubicBezTo>
                  <a:pt x="10623" y="32972"/>
                  <a:pt x="14969" y="23783"/>
                  <a:pt x="23420" y="23783"/>
                </a:cubicBezTo>
                <a:cubicBezTo>
                  <a:pt x="34285" y="23783"/>
                  <a:pt x="47082" y="37837"/>
                  <a:pt x="53601" y="57297"/>
                </a:cubicBezTo>
                <a:cubicBezTo>
                  <a:pt x="47082" y="81081"/>
                  <a:pt x="34285" y="95135"/>
                  <a:pt x="23420" y="95135"/>
                </a:cubicBezTo>
                <a:close/>
                <a:moveTo>
                  <a:pt x="96338" y="95135"/>
                </a:moveTo>
                <a:lnTo>
                  <a:pt x="96338" y="95135"/>
                </a:lnTo>
                <a:cubicBezTo>
                  <a:pt x="85472" y="95135"/>
                  <a:pt x="72676" y="81081"/>
                  <a:pt x="66398" y="57297"/>
                </a:cubicBezTo>
                <a:cubicBezTo>
                  <a:pt x="72676" y="37837"/>
                  <a:pt x="85472" y="23783"/>
                  <a:pt x="96338" y="23783"/>
                </a:cubicBezTo>
                <a:cubicBezTo>
                  <a:pt x="105030" y="23783"/>
                  <a:pt x="109134" y="32972"/>
                  <a:pt x="109134" y="57297"/>
                </a:cubicBezTo>
                <a:cubicBezTo>
                  <a:pt x="109134" y="81081"/>
                  <a:pt x="105030" y="95135"/>
                  <a:pt x="96338" y="95135"/>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99" name="Shape 5154"/>
          <p:cNvSpPr/>
          <p:nvPr/>
        </p:nvSpPr>
        <p:spPr>
          <a:xfrm>
            <a:off x="5929313" y="4900613"/>
            <a:ext cx="274637" cy="271462"/>
          </a:xfrm>
          <a:custGeom>
            <a:avLst/>
            <a:gdLst/>
            <a:ahLst/>
            <a:cxnLst/>
            <a:rect l="0" t="0" r="0" b="0"/>
            <a:pathLst>
              <a:path w="120000" h="120000" extrusionOk="0">
                <a:moveTo>
                  <a:pt x="113239" y="55662"/>
                </a:moveTo>
                <a:lnTo>
                  <a:pt x="113239" y="55662"/>
                </a:lnTo>
                <a:cubicBezTo>
                  <a:pt x="113239" y="55662"/>
                  <a:pt x="109134" y="55662"/>
                  <a:pt x="106961" y="55662"/>
                </a:cubicBezTo>
                <a:cubicBezTo>
                  <a:pt x="104788" y="55662"/>
                  <a:pt x="102615" y="57831"/>
                  <a:pt x="102615" y="60000"/>
                </a:cubicBezTo>
                <a:cubicBezTo>
                  <a:pt x="102615" y="64096"/>
                  <a:pt x="104788" y="66265"/>
                  <a:pt x="106961" y="66265"/>
                </a:cubicBezTo>
                <a:cubicBezTo>
                  <a:pt x="109134" y="66265"/>
                  <a:pt x="113239" y="66265"/>
                  <a:pt x="113239" y="66265"/>
                </a:cubicBezTo>
                <a:cubicBezTo>
                  <a:pt x="117585" y="66265"/>
                  <a:pt x="119758" y="64096"/>
                  <a:pt x="119758" y="60000"/>
                </a:cubicBezTo>
                <a:cubicBezTo>
                  <a:pt x="119758" y="57831"/>
                  <a:pt x="117585" y="55662"/>
                  <a:pt x="113239" y="55662"/>
                </a:cubicBezTo>
                <a:close/>
                <a:moveTo>
                  <a:pt x="59879" y="27951"/>
                </a:moveTo>
                <a:lnTo>
                  <a:pt x="59879" y="27951"/>
                </a:lnTo>
                <a:cubicBezTo>
                  <a:pt x="40563" y="27951"/>
                  <a:pt x="27766" y="42891"/>
                  <a:pt x="27766" y="60000"/>
                </a:cubicBezTo>
                <a:cubicBezTo>
                  <a:pt x="27766" y="79036"/>
                  <a:pt x="40563" y="94216"/>
                  <a:pt x="59879" y="94216"/>
                </a:cubicBezTo>
                <a:cubicBezTo>
                  <a:pt x="79195" y="94216"/>
                  <a:pt x="91991" y="79036"/>
                  <a:pt x="91991" y="60000"/>
                </a:cubicBezTo>
                <a:cubicBezTo>
                  <a:pt x="91991" y="42891"/>
                  <a:pt x="79195" y="27951"/>
                  <a:pt x="59879" y="27951"/>
                </a:cubicBezTo>
                <a:close/>
                <a:moveTo>
                  <a:pt x="59879" y="83373"/>
                </a:moveTo>
                <a:lnTo>
                  <a:pt x="59879" y="83373"/>
                </a:lnTo>
                <a:cubicBezTo>
                  <a:pt x="47082" y="83373"/>
                  <a:pt x="36217" y="72771"/>
                  <a:pt x="36217" y="60000"/>
                </a:cubicBezTo>
                <a:cubicBezTo>
                  <a:pt x="36217" y="47228"/>
                  <a:pt x="47082" y="36385"/>
                  <a:pt x="59879" y="36385"/>
                </a:cubicBezTo>
                <a:lnTo>
                  <a:pt x="59879" y="83373"/>
                </a:lnTo>
                <a:close/>
                <a:moveTo>
                  <a:pt x="17142" y="60000"/>
                </a:moveTo>
                <a:lnTo>
                  <a:pt x="17142" y="60000"/>
                </a:lnTo>
                <a:cubicBezTo>
                  <a:pt x="17142" y="57831"/>
                  <a:pt x="14969" y="55662"/>
                  <a:pt x="12796" y="55662"/>
                </a:cubicBezTo>
                <a:cubicBezTo>
                  <a:pt x="10623" y="55662"/>
                  <a:pt x="6519" y="55662"/>
                  <a:pt x="6519" y="55662"/>
                </a:cubicBezTo>
                <a:cubicBezTo>
                  <a:pt x="2173" y="55662"/>
                  <a:pt x="0" y="57831"/>
                  <a:pt x="0" y="60000"/>
                </a:cubicBezTo>
                <a:cubicBezTo>
                  <a:pt x="0" y="64096"/>
                  <a:pt x="2173" y="66265"/>
                  <a:pt x="6519" y="66265"/>
                </a:cubicBezTo>
                <a:cubicBezTo>
                  <a:pt x="6519" y="66265"/>
                  <a:pt x="10623" y="66265"/>
                  <a:pt x="12796" y="66265"/>
                </a:cubicBezTo>
                <a:cubicBezTo>
                  <a:pt x="14969" y="66265"/>
                  <a:pt x="17142" y="64096"/>
                  <a:pt x="17142" y="60000"/>
                </a:cubicBezTo>
                <a:close/>
                <a:moveTo>
                  <a:pt x="59879" y="19277"/>
                </a:moveTo>
                <a:lnTo>
                  <a:pt x="59879" y="19277"/>
                </a:lnTo>
                <a:cubicBezTo>
                  <a:pt x="61810" y="19277"/>
                  <a:pt x="63983" y="14939"/>
                  <a:pt x="63983" y="12771"/>
                </a:cubicBezTo>
                <a:cubicBezTo>
                  <a:pt x="63983" y="10843"/>
                  <a:pt x="63983" y="8674"/>
                  <a:pt x="63983" y="6506"/>
                </a:cubicBezTo>
                <a:cubicBezTo>
                  <a:pt x="63983" y="4337"/>
                  <a:pt x="61810" y="0"/>
                  <a:pt x="59879" y="0"/>
                </a:cubicBezTo>
                <a:cubicBezTo>
                  <a:pt x="57706" y="0"/>
                  <a:pt x="55533" y="4337"/>
                  <a:pt x="55533" y="6506"/>
                </a:cubicBezTo>
                <a:cubicBezTo>
                  <a:pt x="55533" y="8674"/>
                  <a:pt x="55533" y="10843"/>
                  <a:pt x="55533" y="12771"/>
                </a:cubicBezTo>
                <a:cubicBezTo>
                  <a:pt x="55533" y="14939"/>
                  <a:pt x="57706" y="19277"/>
                  <a:pt x="59879" y="19277"/>
                </a:cubicBezTo>
                <a:close/>
                <a:moveTo>
                  <a:pt x="59879" y="102650"/>
                </a:moveTo>
                <a:lnTo>
                  <a:pt x="59879" y="102650"/>
                </a:lnTo>
                <a:cubicBezTo>
                  <a:pt x="57706" y="102650"/>
                  <a:pt x="55533" y="104819"/>
                  <a:pt x="55533" y="109156"/>
                </a:cubicBezTo>
                <a:lnTo>
                  <a:pt x="55533" y="113253"/>
                </a:lnTo>
                <a:cubicBezTo>
                  <a:pt x="55533" y="117590"/>
                  <a:pt x="57706" y="119759"/>
                  <a:pt x="59879" y="119759"/>
                </a:cubicBezTo>
                <a:cubicBezTo>
                  <a:pt x="61810" y="119759"/>
                  <a:pt x="63983" y="117590"/>
                  <a:pt x="63983" y="113253"/>
                </a:cubicBezTo>
                <a:lnTo>
                  <a:pt x="63983" y="109156"/>
                </a:lnTo>
                <a:cubicBezTo>
                  <a:pt x="63983" y="104819"/>
                  <a:pt x="61810" y="102650"/>
                  <a:pt x="59879" y="102650"/>
                </a:cubicBezTo>
                <a:close/>
                <a:moveTo>
                  <a:pt x="104788" y="23614"/>
                </a:moveTo>
                <a:lnTo>
                  <a:pt x="104788" y="23614"/>
                </a:lnTo>
                <a:cubicBezTo>
                  <a:pt x="106961" y="21445"/>
                  <a:pt x="106961" y="17349"/>
                  <a:pt x="104788" y="14939"/>
                </a:cubicBezTo>
                <a:cubicBezTo>
                  <a:pt x="102615" y="12771"/>
                  <a:pt x="100442" y="14939"/>
                  <a:pt x="96338" y="17349"/>
                </a:cubicBezTo>
                <a:cubicBezTo>
                  <a:pt x="96338" y="17349"/>
                  <a:pt x="94164" y="19277"/>
                  <a:pt x="91991" y="21445"/>
                </a:cubicBezTo>
                <a:cubicBezTo>
                  <a:pt x="89818" y="23614"/>
                  <a:pt x="89818" y="25783"/>
                  <a:pt x="91991" y="27951"/>
                </a:cubicBezTo>
                <a:cubicBezTo>
                  <a:pt x="94164" y="30120"/>
                  <a:pt x="98511" y="30120"/>
                  <a:pt x="100442" y="27951"/>
                </a:cubicBezTo>
                <a:cubicBezTo>
                  <a:pt x="100442" y="25783"/>
                  <a:pt x="102615" y="23614"/>
                  <a:pt x="104788" y="23614"/>
                </a:cubicBezTo>
                <a:close/>
                <a:moveTo>
                  <a:pt x="19315" y="94216"/>
                </a:moveTo>
                <a:lnTo>
                  <a:pt x="19315" y="94216"/>
                </a:lnTo>
                <a:cubicBezTo>
                  <a:pt x="19315" y="94216"/>
                  <a:pt x="17142" y="96385"/>
                  <a:pt x="14969" y="98313"/>
                </a:cubicBezTo>
                <a:cubicBezTo>
                  <a:pt x="12796" y="100481"/>
                  <a:pt x="12796" y="102650"/>
                  <a:pt x="14969" y="104819"/>
                </a:cubicBezTo>
                <a:cubicBezTo>
                  <a:pt x="17142" y="106987"/>
                  <a:pt x="19315" y="106987"/>
                  <a:pt x="23420" y="104819"/>
                </a:cubicBezTo>
                <a:lnTo>
                  <a:pt x="25593" y="100481"/>
                </a:lnTo>
                <a:cubicBezTo>
                  <a:pt x="29939" y="98313"/>
                  <a:pt x="29939" y="94216"/>
                  <a:pt x="27766" y="91807"/>
                </a:cubicBezTo>
                <a:cubicBezTo>
                  <a:pt x="25593" y="91807"/>
                  <a:pt x="21488" y="91807"/>
                  <a:pt x="19315" y="94216"/>
                </a:cubicBezTo>
                <a:close/>
                <a:moveTo>
                  <a:pt x="23420" y="17349"/>
                </a:moveTo>
                <a:lnTo>
                  <a:pt x="23420" y="17349"/>
                </a:lnTo>
                <a:cubicBezTo>
                  <a:pt x="19315" y="14939"/>
                  <a:pt x="17142" y="12771"/>
                  <a:pt x="14969" y="14939"/>
                </a:cubicBezTo>
                <a:cubicBezTo>
                  <a:pt x="12796" y="17349"/>
                  <a:pt x="12796" y="21445"/>
                  <a:pt x="14969" y="23614"/>
                </a:cubicBezTo>
                <a:cubicBezTo>
                  <a:pt x="17142" y="23614"/>
                  <a:pt x="19315" y="25783"/>
                  <a:pt x="19315" y="27951"/>
                </a:cubicBezTo>
                <a:cubicBezTo>
                  <a:pt x="21488" y="30120"/>
                  <a:pt x="25593" y="30120"/>
                  <a:pt x="27766" y="27951"/>
                </a:cubicBezTo>
                <a:cubicBezTo>
                  <a:pt x="29939" y="25783"/>
                  <a:pt x="29939" y="23614"/>
                  <a:pt x="25593" y="21445"/>
                </a:cubicBezTo>
                <a:cubicBezTo>
                  <a:pt x="25593" y="19277"/>
                  <a:pt x="23420" y="17349"/>
                  <a:pt x="23420" y="17349"/>
                </a:cubicBezTo>
                <a:close/>
                <a:moveTo>
                  <a:pt x="91991" y="100481"/>
                </a:moveTo>
                <a:lnTo>
                  <a:pt x="91991" y="100481"/>
                </a:lnTo>
                <a:cubicBezTo>
                  <a:pt x="94164" y="100481"/>
                  <a:pt x="96338" y="104819"/>
                  <a:pt x="96338"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511" y="91807"/>
                  <a:pt x="94164" y="91807"/>
                  <a:pt x="91991" y="91807"/>
                </a:cubicBezTo>
                <a:cubicBezTo>
                  <a:pt x="89818" y="94216"/>
                  <a:pt x="89818" y="98313"/>
                  <a:pt x="91991" y="100481"/>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0" name="Shape 5155"/>
          <p:cNvSpPr/>
          <p:nvPr/>
        </p:nvSpPr>
        <p:spPr>
          <a:xfrm>
            <a:off x="8656638" y="4943475"/>
            <a:ext cx="274637" cy="190500"/>
          </a:xfrm>
          <a:custGeom>
            <a:avLst/>
            <a:gdLst/>
            <a:ahLst/>
            <a:cxnLst/>
            <a:rect l="0" t="0" r="0" b="0"/>
            <a:pathLst>
              <a:path w="120000" h="120000" extrusionOk="0">
                <a:moveTo>
                  <a:pt x="106961" y="0"/>
                </a:moveTo>
                <a:lnTo>
                  <a:pt x="106961" y="0"/>
                </a:lnTo>
                <a:cubicBezTo>
                  <a:pt x="12796" y="0"/>
                  <a:pt x="12796" y="0"/>
                  <a:pt x="12796" y="0"/>
                </a:cubicBezTo>
                <a:cubicBezTo>
                  <a:pt x="6519" y="0"/>
                  <a:pt x="0" y="6224"/>
                  <a:pt x="0" y="15561"/>
                </a:cubicBezTo>
                <a:cubicBezTo>
                  <a:pt x="0" y="100979"/>
                  <a:pt x="0" y="100979"/>
                  <a:pt x="0" y="100979"/>
                </a:cubicBezTo>
                <a:cubicBezTo>
                  <a:pt x="0" y="110662"/>
                  <a:pt x="6519" y="119654"/>
                  <a:pt x="12796" y="119654"/>
                </a:cubicBezTo>
                <a:cubicBezTo>
                  <a:pt x="106961" y="119654"/>
                  <a:pt x="106961" y="119654"/>
                  <a:pt x="106961" y="119654"/>
                </a:cubicBezTo>
                <a:cubicBezTo>
                  <a:pt x="115412" y="119654"/>
                  <a:pt x="119758" y="110662"/>
                  <a:pt x="119758" y="100979"/>
                </a:cubicBezTo>
                <a:cubicBezTo>
                  <a:pt x="119758" y="15561"/>
                  <a:pt x="119758" y="15561"/>
                  <a:pt x="119758" y="15561"/>
                </a:cubicBezTo>
                <a:cubicBezTo>
                  <a:pt x="119758" y="6224"/>
                  <a:pt x="115412" y="0"/>
                  <a:pt x="106961" y="0"/>
                </a:cubicBezTo>
                <a:close/>
                <a:moveTo>
                  <a:pt x="106961" y="100979"/>
                </a:moveTo>
                <a:lnTo>
                  <a:pt x="106961" y="100979"/>
                </a:lnTo>
                <a:cubicBezTo>
                  <a:pt x="12796" y="100979"/>
                  <a:pt x="12796" y="100979"/>
                  <a:pt x="12796" y="100979"/>
                </a:cubicBezTo>
                <a:cubicBezTo>
                  <a:pt x="12796" y="49106"/>
                  <a:pt x="12796" y="49106"/>
                  <a:pt x="12796" y="49106"/>
                </a:cubicBezTo>
                <a:cubicBezTo>
                  <a:pt x="106961" y="49106"/>
                  <a:pt x="106961" y="49106"/>
                  <a:pt x="106961" y="49106"/>
                </a:cubicBezTo>
                <a:lnTo>
                  <a:pt x="106961" y="100979"/>
                </a:lnTo>
                <a:close/>
                <a:moveTo>
                  <a:pt x="106961" y="24553"/>
                </a:moveTo>
                <a:lnTo>
                  <a:pt x="106961" y="24553"/>
                </a:lnTo>
                <a:cubicBezTo>
                  <a:pt x="12796" y="24553"/>
                  <a:pt x="12796" y="24553"/>
                  <a:pt x="12796" y="24553"/>
                </a:cubicBezTo>
                <a:cubicBezTo>
                  <a:pt x="12796" y="15561"/>
                  <a:pt x="12796" y="15561"/>
                  <a:pt x="12796" y="15561"/>
                </a:cubicBezTo>
                <a:cubicBezTo>
                  <a:pt x="106961" y="15561"/>
                  <a:pt x="106961" y="15561"/>
                  <a:pt x="106961" y="15561"/>
                </a:cubicBezTo>
                <a:lnTo>
                  <a:pt x="106961" y="24553"/>
                </a:lnTo>
                <a:close/>
                <a:moveTo>
                  <a:pt x="23420" y="67435"/>
                </a:moveTo>
                <a:lnTo>
                  <a:pt x="23420" y="67435"/>
                </a:lnTo>
                <a:cubicBezTo>
                  <a:pt x="23420" y="73659"/>
                  <a:pt x="23420" y="73659"/>
                  <a:pt x="23420" y="73659"/>
                </a:cubicBezTo>
                <a:cubicBezTo>
                  <a:pt x="27766" y="73659"/>
                  <a:pt x="27766" y="73659"/>
                  <a:pt x="27766" y="73659"/>
                </a:cubicBezTo>
                <a:cubicBezTo>
                  <a:pt x="27766" y="67435"/>
                  <a:pt x="27766" y="67435"/>
                  <a:pt x="27766" y="67435"/>
                </a:cubicBezTo>
                <a:lnTo>
                  <a:pt x="23420" y="67435"/>
                </a:lnTo>
                <a:close/>
                <a:moveTo>
                  <a:pt x="44909" y="79884"/>
                </a:moveTo>
                <a:lnTo>
                  <a:pt x="44909" y="79884"/>
                </a:lnTo>
                <a:cubicBezTo>
                  <a:pt x="44909" y="82651"/>
                  <a:pt x="44909" y="82651"/>
                  <a:pt x="44909" y="82651"/>
                </a:cubicBezTo>
                <a:cubicBezTo>
                  <a:pt x="53360" y="82651"/>
                  <a:pt x="53360" y="82651"/>
                  <a:pt x="53360" y="82651"/>
                </a:cubicBezTo>
                <a:cubicBezTo>
                  <a:pt x="53360" y="79884"/>
                  <a:pt x="53360" y="79884"/>
                  <a:pt x="53360" y="79884"/>
                </a:cubicBezTo>
                <a:cubicBezTo>
                  <a:pt x="55533" y="79884"/>
                  <a:pt x="55533" y="79884"/>
                  <a:pt x="55533" y="79884"/>
                </a:cubicBezTo>
                <a:cubicBezTo>
                  <a:pt x="55533" y="73659"/>
                  <a:pt x="55533" y="73659"/>
                  <a:pt x="55533" y="73659"/>
                </a:cubicBezTo>
                <a:cubicBezTo>
                  <a:pt x="59879" y="73659"/>
                  <a:pt x="59879" y="73659"/>
                  <a:pt x="59879" y="73659"/>
                </a:cubicBezTo>
                <a:cubicBezTo>
                  <a:pt x="59879" y="67435"/>
                  <a:pt x="59879" y="67435"/>
                  <a:pt x="59879" y="67435"/>
                </a:cubicBezTo>
                <a:cubicBezTo>
                  <a:pt x="53360" y="67435"/>
                  <a:pt x="53360" y="67435"/>
                  <a:pt x="53360" y="67435"/>
                </a:cubicBezTo>
                <a:cubicBezTo>
                  <a:pt x="53360" y="73659"/>
                  <a:pt x="53360" y="73659"/>
                  <a:pt x="53360" y="73659"/>
                </a:cubicBezTo>
                <a:cubicBezTo>
                  <a:pt x="49014" y="73659"/>
                  <a:pt x="49014" y="73659"/>
                  <a:pt x="49014" y="73659"/>
                </a:cubicBezTo>
                <a:cubicBezTo>
                  <a:pt x="49014" y="79884"/>
                  <a:pt x="49014" y="79884"/>
                  <a:pt x="49014" y="79884"/>
                </a:cubicBezTo>
                <a:lnTo>
                  <a:pt x="44909" y="79884"/>
                </a:lnTo>
                <a:close/>
                <a:moveTo>
                  <a:pt x="59879" y="82651"/>
                </a:moveTo>
                <a:lnTo>
                  <a:pt x="59879" y="82651"/>
                </a:lnTo>
                <a:cubicBezTo>
                  <a:pt x="59879" y="79884"/>
                  <a:pt x="59879" y="79884"/>
                  <a:pt x="59879" y="79884"/>
                </a:cubicBezTo>
                <a:cubicBezTo>
                  <a:pt x="55533" y="79884"/>
                  <a:pt x="55533" y="79884"/>
                  <a:pt x="55533" y="79884"/>
                </a:cubicBezTo>
                <a:cubicBezTo>
                  <a:pt x="55533" y="82651"/>
                  <a:pt x="55533" y="82651"/>
                  <a:pt x="55533" y="82651"/>
                </a:cubicBezTo>
                <a:lnTo>
                  <a:pt x="59879" y="82651"/>
                </a:lnTo>
                <a:close/>
                <a:moveTo>
                  <a:pt x="42736" y="82651"/>
                </a:moveTo>
                <a:lnTo>
                  <a:pt x="42736" y="82651"/>
                </a:lnTo>
                <a:cubicBezTo>
                  <a:pt x="42736" y="79884"/>
                  <a:pt x="42736" y="79884"/>
                  <a:pt x="42736" y="79884"/>
                </a:cubicBezTo>
                <a:cubicBezTo>
                  <a:pt x="34285" y="79884"/>
                  <a:pt x="34285" y="79884"/>
                  <a:pt x="34285" y="79884"/>
                </a:cubicBezTo>
                <a:cubicBezTo>
                  <a:pt x="34285" y="82651"/>
                  <a:pt x="34285" y="82651"/>
                  <a:pt x="34285" y="82651"/>
                </a:cubicBezTo>
                <a:lnTo>
                  <a:pt x="42736" y="82651"/>
                </a:lnTo>
                <a:close/>
                <a:moveTo>
                  <a:pt x="44909" y="73659"/>
                </a:moveTo>
                <a:lnTo>
                  <a:pt x="44909" y="73659"/>
                </a:lnTo>
                <a:cubicBezTo>
                  <a:pt x="49014" y="73659"/>
                  <a:pt x="49014" y="73659"/>
                  <a:pt x="49014" y="73659"/>
                </a:cubicBezTo>
                <a:cubicBezTo>
                  <a:pt x="49014" y="67435"/>
                  <a:pt x="49014" y="67435"/>
                  <a:pt x="49014" y="67435"/>
                </a:cubicBezTo>
                <a:cubicBezTo>
                  <a:pt x="42736" y="67435"/>
                  <a:pt x="42736" y="67435"/>
                  <a:pt x="42736" y="67435"/>
                </a:cubicBezTo>
                <a:cubicBezTo>
                  <a:pt x="42736" y="79884"/>
                  <a:pt x="42736" y="79884"/>
                  <a:pt x="42736" y="79884"/>
                </a:cubicBezTo>
                <a:cubicBezTo>
                  <a:pt x="44909" y="79884"/>
                  <a:pt x="44909" y="79884"/>
                  <a:pt x="44909" y="79884"/>
                </a:cubicBezTo>
                <a:lnTo>
                  <a:pt x="44909" y="73659"/>
                </a:lnTo>
                <a:close/>
                <a:moveTo>
                  <a:pt x="32112" y="79884"/>
                </a:moveTo>
                <a:lnTo>
                  <a:pt x="32112" y="79884"/>
                </a:lnTo>
                <a:cubicBezTo>
                  <a:pt x="34285" y="79884"/>
                  <a:pt x="34285" y="79884"/>
                  <a:pt x="34285" y="79884"/>
                </a:cubicBezTo>
                <a:cubicBezTo>
                  <a:pt x="34285" y="73659"/>
                  <a:pt x="34285" y="73659"/>
                  <a:pt x="34285" y="73659"/>
                </a:cubicBezTo>
                <a:cubicBezTo>
                  <a:pt x="38390" y="73659"/>
                  <a:pt x="38390" y="73659"/>
                  <a:pt x="38390" y="73659"/>
                </a:cubicBezTo>
                <a:cubicBezTo>
                  <a:pt x="38390" y="67435"/>
                  <a:pt x="38390" y="67435"/>
                  <a:pt x="38390" y="67435"/>
                </a:cubicBezTo>
                <a:cubicBezTo>
                  <a:pt x="32112" y="67435"/>
                  <a:pt x="32112" y="67435"/>
                  <a:pt x="32112" y="67435"/>
                </a:cubicBezTo>
                <a:cubicBezTo>
                  <a:pt x="32112" y="73659"/>
                  <a:pt x="32112" y="73659"/>
                  <a:pt x="32112" y="73659"/>
                </a:cubicBezTo>
                <a:cubicBezTo>
                  <a:pt x="27766" y="73659"/>
                  <a:pt x="27766" y="73659"/>
                  <a:pt x="27766" y="73659"/>
                </a:cubicBezTo>
                <a:cubicBezTo>
                  <a:pt x="27766" y="79884"/>
                  <a:pt x="27766" y="79884"/>
                  <a:pt x="27766" y="79884"/>
                </a:cubicBezTo>
                <a:cubicBezTo>
                  <a:pt x="23420" y="79884"/>
                  <a:pt x="23420" y="79884"/>
                  <a:pt x="23420" y="79884"/>
                </a:cubicBezTo>
                <a:cubicBezTo>
                  <a:pt x="23420" y="82651"/>
                  <a:pt x="23420" y="82651"/>
                  <a:pt x="23420" y="82651"/>
                </a:cubicBezTo>
                <a:cubicBezTo>
                  <a:pt x="32112" y="82651"/>
                  <a:pt x="32112" y="82651"/>
                  <a:pt x="32112" y="82651"/>
                </a:cubicBezTo>
                <a:lnTo>
                  <a:pt x="32112" y="79884"/>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1" name="Shape 5156"/>
          <p:cNvSpPr/>
          <p:nvPr/>
        </p:nvSpPr>
        <p:spPr>
          <a:xfrm>
            <a:off x="4303713" y="1660525"/>
            <a:ext cx="255587" cy="206375"/>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2" name="Shape 5157"/>
          <p:cNvSpPr/>
          <p:nvPr/>
        </p:nvSpPr>
        <p:spPr>
          <a:xfrm>
            <a:off x="9240838" y="4919663"/>
            <a:ext cx="196850" cy="239712"/>
          </a:xfrm>
          <a:custGeom>
            <a:avLst/>
            <a:gdLst/>
            <a:ahLst/>
            <a:cxnLst/>
            <a:rect l="0" t="0" r="0" b="0"/>
            <a:pathLst>
              <a:path w="120000" h="120000" extrusionOk="0">
                <a:moveTo>
                  <a:pt x="116957" y="78068"/>
                </a:moveTo>
                <a:lnTo>
                  <a:pt x="116957" y="78068"/>
                </a:lnTo>
                <a:cubicBezTo>
                  <a:pt x="110873" y="88000"/>
                  <a:pt x="86873" y="95172"/>
                  <a:pt x="60169" y="95172"/>
                </a:cubicBezTo>
                <a:cubicBezTo>
                  <a:pt x="32788" y="95172"/>
                  <a:pt x="12169" y="88000"/>
                  <a:pt x="3042" y="78068"/>
                </a:cubicBezTo>
                <a:cubicBezTo>
                  <a:pt x="3042" y="75862"/>
                  <a:pt x="0" y="78068"/>
                  <a:pt x="0" y="78068"/>
                </a:cubicBezTo>
                <a:cubicBezTo>
                  <a:pt x="0" y="80551"/>
                  <a:pt x="0" y="92689"/>
                  <a:pt x="0" y="92689"/>
                </a:cubicBezTo>
                <a:cubicBezTo>
                  <a:pt x="0" y="105103"/>
                  <a:pt x="27042" y="119724"/>
                  <a:pt x="60169" y="119724"/>
                </a:cubicBezTo>
                <a:cubicBezTo>
                  <a:pt x="92957" y="119724"/>
                  <a:pt x="119661" y="105103"/>
                  <a:pt x="119661" y="92689"/>
                </a:cubicBezTo>
                <a:cubicBezTo>
                  <a:pt x="119661" y="92689"/>
                  <a:pt x="119661" y="80551"/>
                  <a:pt x="119661" y="78068"/>
                </a:cubicBezTo>
                <a:cubicBezTo>
                  <a:pt x="119661" y="78068"/>
                  <a:pt x="116957" y="75862"/>
                  <a:pt x="116957" y="78068"/>
                </a:cubicBezTo>
                <a:close/>
                <a:moveTo>
                  <a:pt x="116957" y="44137"/>
                </a:moveTo>
                <a:lnTo>
                  <a:pt x="116957" y="44137"/>
                </a:lnTo>
                <a:cubicBezTo>
                  <a:pt x="110873" y="51310"/>
                  <a:pt x="86873" y="58758"/>
                  <a:pt x="60169" y="58758"/>
                </a:cubicBezTo>
                <a:cubicBezTo>
                  <a:pt x="32788" y="58758"/>
                  <a:pt x="12169" y="51310"/>
                  <a:pt x="3042" y="44137"/>
                </a:cubicBezTo>
                <a:cubicBezTo>
                  <a:pt x="3042" y="41655"/>
                  <a:pt x="0" y="44137"/>
                  <a:pt x="0" y="44137"/>
                </a:cubicBezTo>
                <a:lnTo>
                  <a:pt x="0" y="61241"/>
                </a:lnTo>
                <a:cubicBezTo>
                  <a:pt x="0" y="70896"/>
                  <a:pt x="27042" y="80551"/>
                  <a:pt x="60169" y="80551"/>
                </a:cubicBezTo>
                <a:cubicBezTo>
                  <a:pt x="92957" y="80551"/>
                  <a:pt x="119661" y="70896"/>
                  <a:pt x="119661" y="61241"/>
                </a:cubicBezTo>
                <a:lnTo>
                  <a:pt x="119661" y="44137"/>
                </a:lnTo>
                <a:cubicBezTo>
                  <a:pt x="119661" y="44137"/>
                  <a:pt x="116957" y="41655"/>
                  <a:pt x="116957" y="44137"/>
                </a:cubicBezTo>
                <a:close/>
                <a:moveTo>
                  <a:pt x="60169" y="0"/>
                </a:moveTo>
                <a:lnTo>
                  <a:pt x="60169" y="0"/>
                </a:lnTo>
                <a:cubicBezTo>
                  <a:pt x="27042" y="0"/>
                  <a:pt x="0" y="7172"/>
                  <a:pt x="0" y="17103"/>
                </a:cubicBezTo>
                <a:cubicBezTo>
                  <a:pt x="0" y="26758"/>
                  <a:pt x="0" y="26758"/>
                  <a:pt x="0" y="26758"/>
                </a:cubicBezTo>
                <a:cubicBezTo>
                  <a:pt x="0" y="36689"/>
                  <a:pt x="27042" y="44137"/>
                  <a:pt x="60169" y="44137"/>
                </a:cubicBezTo>
                <a:cubicBezTo>
                  <a:pt x="92957" y="44137"/>
                  <a:pt x="119661" y="36689"/>
                  <a:pt x="119661" y="26758"/>
                </a:cubicBezTo>
                <a:cubicBezTo>
                  <a:pt x="119661" y="17103"/>
                  <a:pt x="119661" y="17103"/>
                  <a:pt x="119661" y="17103"/>
                </a:cubicBezTo>
                <a:cubicBezTo>
                  <a:pt x="119661" y="7172"/>
                  <a:pt x="92957" y="0"/>
                  <a:pt x="60169" y="0"/>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3" name="Shape 5158"/>
          <p:cNvSpPr/>
          <p:nvPr/>
        </p:nvSpPr>
        <p:spPr>
          <a:xfrm>
            <a:off x="1595438" y="3822700"/>
            <a:ext cx="212725" cy="244475"/>
          </a:xfrm>
          <a:custGeom>
            <a:avLst/>
            <a:gdLst/>
            <a:ahLst/>
            <a:cxnLst/>
            <a:rect l="0" t="0" r="0" b="0"/>
            <a:pathLst>
              <a:path w="120000" h="120000" extrusionOk="0">
                <a:moveTo>
                  <a:pt x="106153" y="0"/>
                </a:moveTo>
                <a:lnTo>
                  <a:pt x="106153" y="0"/>
                </a:lnTo>
                <a:cubicBezTo>
                  <a:pt x="13538" y="0"/>
                  <a:pt x="13538" y="0"/>
                  <a:pt x="13538" y="0"/>
                </a:cubicBezTo>
                <a:cubicBezTo>
                  <a:pt x="5230" y="0"/>
                  <a:pt x="0" y="7297"/>
                  <a:pt x="0" y="14324"/>
                </a:cubicBezTo>
                <a:cubicBezTo>
                  <a:pt x="0" y="107837"/>
                  <a:pt x="0" y="107837"/>
                  <a:pt x="0" y="107837"/>
                </a:cubicBezTo>
                <a:cubicBezTo>
                  <a:pt x="0" y="114864"/>
                  <a:pt x="5230" y="119729"/>
                  <a:pt x="13538" y="119729"/>
                </a:cubicBezTo>
                <a:cubicBezTo>
                  <a:pt x="106153" y="119729"/>
                  <a:pt x="106153" y="119729"/>
                  <a:pt x="106153" y="119729"/>
                </a:cubicBezTo>
                <a:cubicBezTo>
                  <a:pt x="114461" y="119729"/>
                  <a:pt x="119692" y="114864"/>
                  <a:pt x="119692" y="107837"/>
                </a:cubicBezTo>
                <a:cubicBezTo>
                  <a:pt x="119692" y="14324"/>
                  <a:pt x="119692" y="14324"/>
                  <a:pt x="119692" y="14324"/>
                </a:cubicBezTo>
                <a:cubicBezTo>
                  <a:pt x="119692" y="7297"/>
                  <a:pt x="114461" y="0"/>
                  <a:pt x="106153" y="0"/>
                </a:cubicBezTo>
                <a:close/>
                <a:moveTo>
                  <a:pt x="106153" y="107837"/>
                </a:moveTo>
                <a:lnTo>
                  <a:pt x="106153" y="107837"/>
                </a:lnTo>
                <a:cubicBezTo>
                  <a:pt x="13538" y="107837"/>
                  <a:pt x="13538" y="107837"/>
                  <a:pt x="13538" y="107837"/>
                </a:cubicBezTo>
                <a:cubicBezTo>
                  <a:pt x="13538" y="14324"/>
                  <a:pt x="13538" y="14324"/>
                  <a:pt x="13538" y="14324"/>
                </a:cubicBezTo>
                <a:cubicBezTo>
                  <a:pt x="106153" y="14324"/>
                  <a:pt x="106153" y="14324"/>
                  <a:pt x="106153" y="14324"/>
                </a:cubicBezTo>
                <a:lnTo>
                  <a:pt x="106153" y="107837"/>
                </a:lnTo>
                <a:close/>
                <a:moveTo>
                  <a:pt x="68000" y="74324"/>
                </a:moveTo>
                <a:lnTo>
                  <a:pt x="68000" y="74324"/>
                </a:lnTo>
                <a:cubicBezTo>
                  <a:pt x="29846" y="74324"/>
                  <a:pt x="29846" y="74324"/>
                  <a:pt x="29846" y="74324"/>
                </a:cubicBezTo>
                <a:cubicBezTo>
                  <a:pt x="29846" y="81621"/>
                  <a:pt x="29846" y="81621"/>
                  <a:pt x="29846" y="81621"/>
                </a:cubicBezTo>
                <a:cubicBezTo>
                  <a:pt x="68000" y="81621"/>
                  <a:pt x="68000" y="81621"/>
                  <a:pt x="68000" y="81621"/>
                </a:cubicBezTo>
                <a:lnTo>
                  <a:pt x="68000" y="74324"/>
                </a:lnTo>
                <a:close/>
                <a:moveTo>
                  <a:pt x="89846" y="47837"/>
                </a:moveTo>
                <a:lnTo>
                  <a:pt x="89846" y="47837"/>
                </a:lnTo>
                <a:cubicBezTo>
                  <a:pt x="60000" y="47837"/>
                  <a:pt x="60000" y="47837"/>
                  <a:pt x="60000" y="47837"/>
                </a:cubicBezTo>
                <a:cubicBezTo>
                  <a:pt x="60000" y="52972"/>
                  <a:pt x="60000" y="52972"/>
                  <a:pt x="60000" y="52972"/>
                </a:cubicBezTo>
                <a:cubicBezTo>
                  <a:pt x="89846" y="52972"/>
                  <a:pt x="89846" y="52972"/>
                  <a:pt x="89846" y="52972"/>
                </a:cubicBezTo>
                <a:lnTo>
                  <a:pt x="89846" y="47837"/>
                </a:lnTo>
                <a:close/>
                <a:moveTo>
                  <a:pt x="60000" y="40810"/>
                </a:moveTo>
                <a:lnTo>
                  <a:pt x="60000" y="40810"/>
                </a:lnTo>
                <a:cubicBezTo>
                  <a:pt x="89846" y="40810"/>
                  <a:pt x="89846" y="40810"/>
                  <a:pt x="89846" y="40810"/>
                </a:cubicBezTo>
                <a:cubicBezTo>
                  <a:pt x="89846" y="26486"/>
                  <a:pt x="89846" y="26486"/>
                  <a:pt x="89846" y="26486"/>
                </a:cubicBezTo>
                <a:cubicBezTo>
                  <a:pt x="60000" y="26486"/>
                  <a:pt x="60000" y="26486"/>
                  <a:pt x="60000" y="26486"/>
                </a:cubicBezTo>
                <a:lnTo>
                  <a:pt x="60000" y="40810"/>
                </a:lnTo>
                <a:close/>
                <a:moveTo>
                  <a:pt x="51692" y="26486"/>
                </a:moveTo>
                <a:lnTo>
                  <a:pt x="51692" y="26486"/>
                </a:lnTo>
                <a:cubicBezTo>
                  <a:pt x="29846" y="26486"/>
                  <a:pt x="29846" y="26486"/>
                  <a:pt x="29846" y="26486"/>
                </a:cubicBezTo>
                <a:cubicBezTo>
                  <a:pt x="29846" y="52972"/>
                  <a:pt x="29846" y="52972"/>
                  <a:pt x="29846" y="52972"/>
                </a:cubicBezTo>
                <a:cubicBezTo>
                  <a:pt x="51692" y="52972"/>
                  <a:pt x="51692" y="52972"/>
                  <a:pt x="51692" y="52972"/>
                </a:cubicBezTo>
                <a:lnTo>
                  <a:pt x="51692" y="26486"/>
                </a:lnTo>
                <a:close/>
                <a:moveTo>
                  <a:pt x="43384" y="60000"/>
                </a:moveTo>
                <a:lnTo>
                  <a:pt x="43384" y="60000"/>
                </a:lnTo>
                <a:cubicBezTo>
                  <a:pt x="29846" y="60000"/>
                  <a:pt x="29846" y="60000"/>
                  <a:pt x="29846" y="60000"/>
                </a:cubicBezTo>
                <a:cubicBezTo>
                  <a:pt x="29846" y="67297"/>
                  <a:pt x="29846" y="67297"/>
                  <a:pt x="29846" y="67297"/>
                </a:cubicBezTo>
                <a:cubicBezTo>
                  <a:pt x="43384" y="67297"/>
                  <a:pt x="43384" y="67297"/>
                  <a:pt x="43384" y="67297"/>
                </a:cubicBezTo>
                <a:lnTo>
                  <a:pt x="43384" y="60000"/>
                </a:lnTo>
                <a:close/>
                <a:moveTo>
                  <a:pt x="51692" y="67297"/>
                </a:moveTo>
                <a:lnTo>
                  <a:pt x="51692" y="67297"/>
                </a:lnTo>
                <a:cubicBezTo>
                  <a:pt x="89846" y="67297"/>
                  <a:pt x="89846" y="67297"/>
                  <a:pt x="89846" y="67297"/>
                </a:cubicBezTo>
                <a:cubicBezTo>
                  <a:pt x="89846" y="60000"/>
                  <a:pt x="89846" y="60000"/>
                  <a:pt x="89846" y="60000"/>
                </a:cubicBezTo>
                <a:cubicBezTo>
                  <a:pt x="51692" y="60000"/>
                  <a:pt x="51692" y="60000"/>
                  <a:pt x="51692" y="60000"/>
                </a:cubicBezTo>
                <a:lnTo>
                  <a:pt x="51692" y="67297"/>
                </a:lnTo>
                <a:close/>
                <a:moveTo>
                  <a:pt x="89846" y="86216"/>
                </a:moveTo>
                <a:lnTo>
                  <a:pt x="89846" y="86216"/>
                </a:lnTo>
                <a:cubicBezTo>
                  <a:pt x="29846" y="86216"/>
                  <a:pt x="29846" y="86216"/>
                  <a:pt x="29846" y="86216"/>
                </a:cubicBezTo>
                <a:cubicBezTo>
                  <a:pt x="29846" y="93513"/>
                  <a:pt x="29846" y="93513"/>
                  <a:pt x="29846" y="93513"/>
                </a:cubicBezTo>
                <a:cubicBezTo>
                  <a:pt x="89846" y="93513"/>
                  <a:pt x="89846" y="93513"/>
                  <a:pt x="89846" y="93513"/>
                </a:cubicBezTo>
                <a:lnTo>
                  <a:pt x="89846" y="86216"/>
                </a:lnTo>
                <a:close/>
                <a:moveTo>
                  <a:pt x="76307" y="81621"/>
                </a:moveTo>
                <a:lnTo>
                  <a:pt x="76307" y="81621"/>
                </a:lnTo>
                <a:cubicBezTo>
                  <a:pt x="89846" y="81621"/>
                  <a:pt x="89846" y="81621"/>
                  <a:pt x="89846" y="81621"/>
                </a:cubicBezTo>
                <a:cubicBezTo>
                  <a:pt x="89846" y="74324"/>
                  <a:pt x="89846" y="74324"/>
                  <a:pt x="89846" y="74324"/>
                </a:cubicBezTo>
                <a:cubicBezTo>
                  <a:pt x="76307" y="74324"/>
                  <a:pt x="76307" y="74324"/>
                  <a:pt x="76307" y="74324"/>
                </a:cubicBezTo>
                <a:lnTo>
                  <a:pt x="76307" y="81621"/>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4" name="Shape 5159"/>
          <p:cNvSpPr/>
          <p:nvPr/>
        </p:nvSpPr>
        <p:spPr>
          <a:xfrm>
            <a:off x="8121650" y="3267075"/>
            <a:ext cx="255588" cy="268288"/>
          </a:xfrm>
          <a:custGeom>
            <a:avLst/>
            <a:gdLst/>
            <a:ahLst/>
            <a:cxnLst/>
            <a:rect l="0" t="0" r="0" b="0"/>
            <a:pathLst>
              <a:path w="120000" h="120000" extrusionOk="0">
                <a:moveTo>
                  <a:pt x="115064" y="74016"/>
                </a:moveTo>
                <a:lnTo>
                  <a:pt x="115064" y="74016"/>
                </a:lnTo>
                <a:cubicBezTo>
                  <a:pt x="105974" y="65409"/>
                  <a:pt x="105974" y="65409"/>
                  <a:pt x="105974" y="65409"/>
                </a:cubicBezTo>
                <a:cubicBezTo>
                  <a:pt x="101298" y="60983"/>
                  <a:pt x="101298" y="56557"/>
                  <a:pt x="105974" y="54344"/>
                </a:cubicBezTo>
                <a:cubicBezTo>
                  <a:pt x="115064" y="45737"/>
                  <a:pt x="115064" y="45737"/>
                  <a:pt x="115064" y="45737"/>
                </a:cubicBezTo>
                <a:cubicBezTo>
                  <a:pt x="119740" y="41311"/>
                  <a:pt x="117402" y="39344"/>
                  <a:pt x="115064" y="39344"/>
                </a:cubicBezTo>
                <a:cubicBezTo>
                  <a:pt x="98961" y="37131"/>
                  <a:pt x="98961" y="37131"/>
                  <a:pt x="98961" y="37131"/>
                </a:cubicBezTo>
                <a:cubicBezTo>
                  <a:pt x="94545" y="37131"/>
                  <a:pt x="92207" y="34918"/>
                  <a:pt x="94545" y="30491"/>
                </a:cubicBezTo>
                <a:cubicBezTo>
                  <a:pt x="101298" y="8852"/>
                  <a:pt x="101298" y="8852"/>
                  <a:pt x="101298" y="8852"/>
                </a:cubicBezTo>
                <a:cubicBezTo>
                  <a:pt x="103636" y="6639"/>
                  <a:pt x="101298" y="4180"/>
                  <a:pt x="98961" y="6639"/>
                </a:cubicBezTo>
                <a:cubicBezTo>
                  <a:pt x="80779" y="17459"/>
                  <a:pt x="80779" y="17459"/>
                  <a:pt x="80779" y="17459"/>
                </a:cubicBezTo>
                <a:cubicBezTo>
                  <a:pt x="75844" y="19672"/>
                  <a:pt x="71428" y="17459"/>
                  <a:pt x="69350" y="13032"/>
                </a:cubicBezTo>
                <a:cubicBezTo>
                  <a:pt x="64415" y="4180"/>
                  <a:pt x="64415" y="4180"/>
                  <a:pt x="64415" y="4180"/>
                </a:cubicBezTo>
                <a:cubicBezTo>
                  <a:pt x="62077" y="0"/>
                  <a:pt x="57662" y="0"/>
                  <a:pt x="55324" y="4180"/>
                </a:cubicBezTo>
                <a:cubicBezTo>
                  <a:pt x="50649" y="13032"/>
                  <a:pt x="50649" y="13032"/>
                  <a:pt x="50649" y="13032"/>
                </a:cubicBezTo>
                <a:cubicBezTo>
                  <a:pt x="48311" y="17459"/>
                  <a:pt x="43896" y="17459"/>
                  <a:pt x="39220" y="17459"/>
                </a:cubicBezTo>
                <a:cubicBezTo>
                  <a:pt x="30129" y="13032"/>
                  <a:pt x="30129" y="13032"/>
                  <a:pt x="30129" y="13032"/>
                </a:cubicBezTo>
                <a:cubicBezTo>
                  <a:pt x="25454" y="11065"/>
                  <a:pt x="20779" y="13032"/>
                  <a:pt x="23116" y="17459"/>
                </a:cubicBezTo>
                <a:cubicBezTo>
                  <a:pt x="23116" y="26065"/>
                  <a:pt x="23116" y="26065"/>
                  <a:pt x="23116" y="26065"/>
                </a:cubicBezTo>
                <a:cubicBezTo>
                  <a:pt x="23116" y="30491"/>
                  <a:pt x="20779" y="34918"/>
                  <a:pt x="16363" y="34918"/>
                </a:cubicBezTo>
                <a:cubicBezTo>
                  <a:pt x="4675" y="39344"/>
                  <a:pt x="4675" y="39344"/>
                  <a:pt x="4675" y="39344"/>
                </a:cubicBezTo>
                <a:cubicBezTo>
                  <a:pt x="2337" y="39344"/>
                  <a:pt x="0" y="41311"/>
                  <a:pt x="4675" y="45737"/>
                </a:cubicBezTo>
                <a:cubicBezTo>
                  <a:pt x="16363" y="54344"/>
                  <a:pt x="16363" y="54344"/>
                  <a:pt x="16363" y="54344"/>
                </a:cubicBezTo>
                <a:cubicBezTo>
                  <a:pt x="18441" y="56557"/>
                  <a:pt x="18441" y="60983"/>
                  <a:pt x="16363" y="65409"/>
                </a:cubicBezTo>
                <a:cubicBezTo>
                  <a:pt x="4675" y="74016"/>
                  <a:pt x="4675" y="74016"/>
                  <a:pt x="4675" y="74016"/>
                </a:cubicBezTo>
                <a:cubicBezTo>
                  <a:pt x="0" y="76475"/>
                  <a:pt x="2337" y="78442"/>
                  <a:pt x="7012" y="78442"/>
                </a:cubicBezTo>
                <a:cubicBezTo>
                  <a:pt x="18441" y="80655"/>
                  <a:pt x="18441" y="80655"/>
                  <a:pt x="18441" y="80655"/>
                </a:cubicBezTo>
                <a:cubicBezTo>
                  <a:pt x="23116" y="80655"/>
                  <a:pt x="25454" y="85081"/>
                  <a:pt x="25454" y="89508"/>
                </a:cubicBezTo>
                <a:cubicBezTo>
                  <a:pt x="18441" y="108934"/>
                  <a:pt x="18441" y="108934"/>
                  <a:pt x="18441" y="108934"/>
                </a:cubicBezTo>
                <a:cubicBezTo>
                  <a:pt x="16363" y="113360"/>
                  <a:pt x="18441" y="113360"/>
                  <a:pt x="23116" y="113360"/>
                </a:cubicBezTo>
                <a:cubicBezTo>
                  <a:pt x="36883" y="104508"/>
                  <a:pt x="36883" y="104508"/>
                  <a:pt x="36883" y="104508"/>
                </a:cubicBezTo>
                <a:cubicBezTo>
                  <a:pt x="41558" y="102540"/>
                  <a:pt x="45974" y="102540"/>
                  <a:pt x="48311" y="106721"/>
                </a:cubicBezTo>
                <a:cubicBezTo>
                  <a:pt x="55324" y="115573"/>
                  <a:pt x="55324" y="115573"/>
                  <a:pt x="55324" y="115573"/>
                </a:cubicBezTo>
                <a:cubicBezTo>
                  <a:pt x="57662" y="119754"/>
                  <a:pt x="62077" y="117540"/>
                  <a:pt x="64415" y="115573"/>
                </a:cubicBezTo>
                <a:cubicBezTo>
                  <a:pt x="69350" y="104508"/>
                  <a:pt x="69350" y="104508"/>
                  <a:pt x="69350" y="104508"/>
                </a:cubicBezTo>
                <a:cubicBezTo>
                  <a:pt x="71428" y="100327"/>
                  <a:pt x="75844" y="100327"/>
                  <a:pt x="80779" y="100327"/>
                </a:cubicBezTo>
                <a:cubicBezTo>
                  <a:pt x="92207" y="106721"/>
                  <a:pt x="92207" y="106721"/>
                  <a:pt x="92207" y="106721"/>
                </a:cubicBezTo>
                <a:cubicBezTo>
                  <a:pt x="94545" y="108934"/>
                  <a:pt x="98961" y="106721"/>
                  <a:pt x="96883" y="102540"/>
                </a:cubicBezTo>
                <a:cubicBezTo>
                  <a:pt x="96883" y="91475"/>
                  <a:pt x="96883" y="91475"/>
                  <a:pt x="96883" y="91475"/>
                </a:cubicBezTo>
                <a:cubicBezTo>
                  <a:pt x="96883" y="89508"/>
                  <a:pt x="101298" y="85081"/>
                  <a:pt x="103636" y="82868"/>
                </a:cubicBezTo>
                <a:cubicBezTo>
                  <a:pt x="115064" y="80655"/>
                  <a:pt x="115064" y="80655"/>
                  <a:pt x="115064" y="80655"/>
                </a:cubicBezTo>
                <a:cubicBezTo>
                  <a:pt x="117402" y="78442"/>
                  <a:pt x="119740" y="76475"/>
                  <a:pt x="115064" y="74016"/>
                </a:cubicBezTo>
                <a:close/>
                <a:moveTo>
                  <a:pt x="66753" y="85081"/>
                </a:moveTo>
                <a:lnTo>
                  <a:pt x="66753" y="85081"/>
                </a:lnTo>
                <a:cubicBezTo>
                  <a:pt x="52987" y="85081"/>
                  <a:pt x="52987" y="85081"/>
                  <a:pt x="52987" y="85081"/>
                </a:cubicBezTo>
                <a:cubicBezTo>
                  <a:pt x="52987" y="71803"/>
                  <a:pt x="52987" y="71803"/>
                  <a:pt x="52987" y="71803"/>
                </a:cubicBezTo>
                <a:cubicBezTo>
                  <a:pt x="66753" y="71803"/>
                  <a:pt x="66753" y="71803"/>
                  <a:pt x="66753" y="71803"/>
                </a:cubicBezTo>
                <a:lnTo>
                  <a:pt x="66753" y="85081"/>
                </a:lnTo>
                <a:close/>
                <a:moveTo>
                  <a:pt x="66753" y="65409"/>
                </a:moveTo>
                <a:lnTo>
                  <a:pt x="66753" y="65409"/>
                </a:lnTo>
                <a:cubicBezTo>
                  <a:pt x="52987" y="65409"/>
                  <a:pt x="52987" y="65409"/>
                  <a:pt x="52987" y="65409"/>
                </a:cubicBezTo>
                <a:cubicBezTo>
                  <a:pt x="52987" y="32704"/>
                  <a:pt x="52987" y="32704"/>
                  <a:pt x="52987" y="32704"/>
                </a:cubicBezTo>
                <a:cubicBezTo>
                  <a:pt x="66753" y="32704"/>
                  <a:pt x="66753" y="32704"/>
                  <a:pt x="66753" y="32704"/>
                </a:cubicBezTo>
                <a:lnTo>
                  <a:pt x="66753" y="65409"/>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5" name="Shape 5160"/>
          <p:cNvSpPr/>
          <p:nvPr/>
        </p:nvSpPr>
        <p:spPr>
          <a:xfrm>
            <a:off x="3232150" y="4352925"/>
            <a:ext cx="219075" cy="274638"/>
          </a:xfrm>
          <a:custGeom>
            <a:avLst/>
            <a:gdLst/>
            <a:ahLst/>
            <a:cxnLst/>
            <a:rect l="0" t="0" r="0" b="0"/>
            <a:pathLst>
              <a:path w="120000" h="120000" extrusionOk="0">
                <a:moveTo>
                  <a:pt x="114300" y="29879"/>
                </a:moveTo>
                <a:lnTo>
                  <a:pt x="114300" y="29879"/>
                </a:lnTo>
                <a:cubicBezTo>
                  <a:pt x="111600" y="10602"/>
                  <a:pt x="90300" y="0"/>
                  <a:pt x="69300" y="2168"/>
                </a:cubicBezTo>
                <a:cubicBezTo>
                  <a:pt x="47700" y="6506"/>
                  <a:pt x="31800" y="19277"/>
                  <a:pt x="34500" y="36385"/>
                </a:cubicBezTo>
                <a:cubicBezTo>
                  <a:pt x="34500" y="40481"/>
                  <a:pt x="37200" y="46987"/>
                  <a:pt x="39900" y="51325"/>
                </a:cubicBezTo>
                <a:cubicBezTo>
                  <a:pt x="2700" y="98072"/>
                  <a:pt x="2700" y="98072"/>
                  <a:pt x="2700" y="98072"/>
                </a:cubicBezTo>
                <a:cubicBezTo>
                  <a:pt x="0" y="98072"/>
                  <a:pt x="0" y="102409"/>
                  <a:pt x="0" y="104578"/>
                </a:cubicBezTo>
                <a:cubicBezTo>
                  <a:pt x="2700" y="115180"/>
                  <a:pt x="2700" y="115180"/>
                  <a:pt x="2700" y="115180"/>
                </a:cubicBezTo>
                <a:cubicBezTo>
                  <a:pt x="2700" y="117349"/>
                  <a:pt x="5400" y="119759"/>
                  <a:pt x="8100" y="119759"/>
                </a:cubicBezTo>
                <a:cubicBezTo>
                  <a:pt x="18600" y="117349"/>
                  <a:pt x="18600" y="117349"/>
                  <a:pt x="18600" y="117349"/>
                </a:cubicBezTo>
                <a:cubicBezTo>
                  <a:pt x="21300" y="117349"/>
                  <a:pt x="24000" y="115180"/>
                  <a:pt x="26700" y="113253"/>
                </a:cubicBezTo>
                <a:cubicBezTo>
                  <a:pt x="42600" y="93975"/>
                  <a:pt x="42600" y="93975"/>
                  <a:pt x="42600" y="93975"/>
                </a:cubicBezTo>
                <a:lnTo>
                  <a:pt x="42600" y="93975"/>
                </a:lnTo>
                <a:cubicBezTo>
                  <a:pt x="53100" y="91807"/>
                  <a:pt x="53100" y="91807"/>
                  <a:pt x="53100" y="91807"/>
                </a:cubicBezTo>
                <a:cubicBezTo>
                  <a:pt x="69300" y="68433"/>
                  <a:pt x="69300" y="68433"/>
                  <a:pt x="69300" y="68433"/>
                </a:cubicBezTo>
                <a:cubicBezTo>
                  <a:pt x="74400" y="70602"/>
                  <a:pt x="85200" y="68433"/>
                  <a:pt x="87900" y="68433"/>
                </a:cubicBezTo>
                <a:cubicBezTo>
                  <a:pt x="108900" y="66265"/>
                  <a:pt x="119700" y="46987"/>
                  <a:pt x="114300" y="29879"/>
                </a:cubicBezTo>
                <a:close/>
                <a:moveTo>
                  <a:pt x="95700" y="38313"/>
                </a:moveTo>
                <a:lnTo>
                  <a:pt x="95700" y="38313"/>
                </a:lnTo>
                <a:cubicBezTo>
                  <a:pt x="90300" y="45060"/>
                  <a:pt x="85200" y="40481"/>
                  <a:pt x="76800" y="34216"/>
                </a:cubicBezTo>
                <a:cubicBezTo>
                  <a:pt x="69300" y="29879"/>
                  <a:pt x="60900" y="27710"/>
                  <a:pt x="66300" y="19277"/>
                </a:cubicBezTo>
                <a:cubicBezTo>
                  <a:pt x="72000" y="12771"/>
                  <a:pt x="85200" y="10602"/>
                  <a:pt x="93000" y="17108"/>
                </a:cubicBezTo>
                <a:cubicBezTo>
                  <a:pt x="101100" y="21445"/>
                  <a:pt x="103800" y="32048"/>
                  <a:pt x="95700" y="38313"/>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6" name="Shape 5161"/>
          <p:cNvSpPr/>
          <p:nvPr/>
        </p:nvSpPr>
        <p:spPr>
          <a:xfrm>
            <a:off x="4854575" y="3273425"/>
            <a:ext cx="244475" cy="252413"/>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7" name="Shape 5162"/>
          <p:cNvSpPr/>
          <p:nvPr/>
        </p:nvSpPr>
        <p:spPr>
          <a:xfrm>
            <a:off x="4303713" y="4371975"/>
            <a:ext cx="255587" cy="236538"/>
          </a:xfrm>
          <a:custGeom>
            <a:avLst/>
            <a:gdLst/>
            <a:ahLst/>
            <a:cxnLst/>
            <a:rect l="0" t="0" r="0" b="0"/>
            <a:pathLst>
              <a:path w="120000" h="120000" extrusionOk="0">
                <a:moveTo>
                  <a:pt x="69090" y="0"/>
                </a:moveTo>
                <a:lnTo>
                  <a:pt x="69090" y="0"/>
                </a:lnTo>
                <a:lnTo>
                  <a:pt x="69090" y="0"/>
                </a:lnTo>
                <a:cubicBezTo>
                  <a:pt x="36883" y="0"/>
                  <a:pt x="16103" y="12646"/>
                  <a:pt x="18441" y="22482"/>
                </a:cubicBezTo>
                <a:cubicBezTo>
                  <a:pt x="18441" y="25011"/>
                  <a:pt x="18441" y="32599"/>
                  <a:pt x="20779" y="40187"/>
                </a:cubicBezTo>
                <a:cubicBezTo>
                  <a:pt x="4675" y="47494"/>
                  <a:pt x="0" y="57611"/>
                  <a:pt x="0" y="67447"/>
                </a:cubicBezTo>
                <a:cubicBezTo>
                  <a:pt x="2337" y="77283"/>
                  <a:pt x="9350" y="87400"/>
                  <a:pt x="29870" y="89648"/>
                </a:cubicBezTo>
                <a:cubicBezTo>
                  <a:pt x="39220" y="89648"/>
                  <a:pt x="52987" y="84871"/>
                  <a:pt x="59999" y="74754"/>
                </a:cubicBezTo>
                <a:cubicBezTo>
                  <a:pt x="59999" y="72505"/>
                  <a:pt x="59999" y="69976"/>
                  <a:pt x="59999" y="69976"/>
                </a:cubicBezTo>
                <a:cubicBezTo>
                  <a:pt x="59999" y="62388"/>
                  <a:pt x="64675" y="59859"/>
                  <a:pt x="69090" y="59859"/>
                </a:cubicBezTo>
                <a:cubicBezTo>
                  <a:pt x="73766" y="59859"/>
                  <a:pt x="78441" y="62388"/>
                  <a:pt x="78441" y="69976"/>
                </a:cubicBezTo>
                <a:cubicBezTo>
                  <a:pt x="78441" y="74754"/>
                  <a:pt x="73766" y="79812"/>
                  <a:pt x="69090" y="79812"/>
                </a:cubicBezTo>
                <a:cubicBezTo>
                  <a:pt x="57662" y="92177"/>
                  <a:pt x="43896" y="99765"/>
                  <a:pt x="29870" y="99765"/>
                </a:cubicBezTo>
                <a:cubicBezTo>
                  <a:pt x="29870" y="102295"/>
                  <a:pt x="29870" y="102295"/>
                  <a:pt x="29870" y="104543"/>
                </a:cubicBezTo>
                <a:cubicBezTo>
                  <a:pt x="29870" y="107072"/>
                  <a:pt x="46233" y="119718"/>
                  <a:pt x="69090" y="119718"/>
                </a:cubicBezTo>
                <a:lnTo>
                  <a:pt x="69090" y="119718"/>
                </a:lnTo>
                <a:cubicBezTo>
                  <a:pt x="92207" y="119718"/>
                  <a:pt x="105974" y="107072"/>
                  <a:pt x="105974" y="104543"/>
                </a:cubicBezTo>
                <a:cubicBezTo>
                  <a:pt x="108051" y="99765"/>
                  <a:pt x="117662" y="32599"/>
                  <a:pt x="117662" y="22482"/>
                </a:cubicBezTo>
                <a:cubicBezTo>
                  <a:pt x="119740" y="12646"/>
                  <a:pt x="98961" y="0"/>
                  <a:pt x="69090" y="0"/>
                </a:cubicBezTo>
                <a:close/>
                <a:moveTo>
                  <a:pt x="9350" y="64918"/>
                </a:moveTo>
                <a:lnTo>
                  <a:pt x="9350" y="64918"/>
                </a:lnTo>
                <a:cubicBezTo>
                  <a:pt x="9350" y="62388"/>
                  <a:pt x="13766" y="55081"/>
                  <a:pt x="23116" y="50023"/>
                </a:cubicBezTo>
                <a:cubicBezTo>
                  <a:pt x="23116" y="59859"/>
                  <a:pt x="25454" y="69976"/>
                  <a:pt x="27532" y="79812"/>
                </a:cubicBezTo>
                <a:cubicBezTo>
                  <a:pt x="16103" y="77283"/>
                  <a:pt x="11428" y="72505"/>
                  <a:pt x="9350" y="64918"/>
                </a:cubicBezTo>
                <a:close/>
                <a:moveTo>
                  <a:pt x="69090" y="37377"/>
                </a:moveTo>
                <a:lnTo>
                  <a:pt x="69090" y="37377"/>
                </a:lnTo>
                <a:cubicBezTo>
                  <a:pt x="46233" y="37377"/>
                  <a:pt x="27532" y="27540"/>
                  <a:pt x="27532" y="22482"/>
                </a:cubicBezTo>
                <a:cubicBezTo>
                  <a:pt x="27532" y="19953"/>
                  <a:pt x="46233" y="10117"/>
                  <a:pt x="69090" y="10117"/>
                </a:cubicBezTo>
                <a:cubicBezTo>
                  <a:pt x="92207" y="10117"/>
                  <a:pt x="108051" y="19953"/>
                  <a:pt x="108051" y="22482"/>
                </a:cubicBezTo>
                <a:cubicBezTo>
                  <a:pt x="108051" y="27540"/>
                  <a:pt x="92207" y="37377"/>
                  <a:pt x="69090" y="37377"/>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8" name="Shape 5163"/>
          <p:cNvSpPr/>
          <p:nvPr/>
        </p:nvSpPr>
        <p:spPr>
          <a:xfrm>
            <a:off x="4864100" y="4371975"/>
            <a:ext cx="225425" cy="241300"/>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09" name="Shape 5164"/>
          <p:cNvSpPr/>
          <p:nvPr/>
        </p:nvSpPr>
        <p:spPr>
          <a:xfrm>
            <a:off x="7566025" y="4368800"/>
            <a:ext cx="274638" cy="244475"/>
          </a:xfrm>
          <a:custGeom>
            <a:avLst/>
            <a:gdLst/>
            <a:ahLst/>
            <a:cxnLst/>
            <a:rect l="0" t="0" r="0" b="0"/>
            <a:pathLst>
              <a:path w="120000" h="120000" extrusionOk="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0" name="Shape 5165"/>
          <p:cNvSpPr/>
          <p:nvPr/>
        </p:nvSpPr>
        <p:spPr>
          <a:xfrm>
            <a:off x="7080250" y="3811588"/>
            <a:ext cx="155575" cy="265112"/>
          </a:xfrm>
          <a:custGeom>
            <a:avLst/>
            <a:gdLst/>
            <a:ahLst/>
            <a:cxnLst/>
            <a:rect l="0" t="0" r="0" b="0"/>
            <a:pathLst>
              <a:path w="120000" h="120000" extrusionOk="0">
                <a:moveTo>
                  <a:pt x="63604" y="2254"/>
                </a:moveTo>
                <a:lnTo>
                  <a:pt x="63604" y="2254"/>
                </a:lnTo>
                <a:cubicBezTo>
                  <a:pt x="63604" y="0"/>
                  <a:pt x="59787" y="0"/>
                  <a:pt x="55971" y="2254"/>
                </a:cubicBezTo>
                <a:cubicBezTo>
                  <a:pt x="48339" y="46346"/>
                  <a:pt x="0" y="55365"/>
                  <a:pt x="0" y="86430"/>
                </a:cubicBezTo>
                <a:cubicBezTo>
                  <a:pt x="0" y="104217"/>
                  <a:pt x="29681" y="119749"/>
                  <a:pt x="59787" y="119749"/>
                </a:cubicBezTo>
                <a:cubicBezTo>
                  <a:pt x="93286" y="119749"/>
                  <a:pt x="119575" y="104217"/>
                  <a:pt x="119575" y="86430"/>
                </a:cubicBezTo>
                <a:cubicBezTo>
                  <a:pt x="119575" y="55365"/>
                  <a:pt x="70812" y="46346"/>
                  <a:pt x="63604" y="2254"/>
                </a:cubicBezTo>
                <a:close/>
                <a:moveTo>
                  <a:pt x="52155" y="51106"/>
                </a:moveTo>
                <a:lnTo>
                  <a:pt x="52155" y="51106"/>
                </a:lnTo>
                <a:cubicBezTo>
                  <a:pt x="52155" y="51106"/>
                  <a:pt x="52155" y="53361"/>
                  <a:pt x="52155" y="55365"/>
                </a:cubicBezTo>
                <a:cubicBezTo>
                  <a:pt x="48339" y="64384"/>
                  <a:pt x="41130" y="73152"/>
                  <a:pt x="41130" y="84175"/>
                </a:cubicBezTo>
                <a:cubicBezTo>
                  <a:pt x="41130" y="90939"/>
                  <a:pt x="37314" y="93194"/>
                  <a:pt x="29681" y="93194"/>
                </a:cubicBezTo>
                <a:cubicBezTo>
                  <a:pt x="22473" y="93194"/>
                  <a:pt x="18657" y="90939"/>
                  <a:pt x="18657" y="86430"/>
                </a:cubicBezTo>
                <a:cubicBezTo>
                  <a:pt x="18657" y="73152"/>
                  <a:pt x="29681" y="64384"/>
                  <a:pt x="37314" y="55365"/>
                </a:cubicBezTo>
                <a:cubicBezTo>
                  <a:pt x="41130" y="53361"/>
                  <a:pt x="44946" y="51106"/>
                  <a:pt x="48339" y="48601"/>
                </a:cubicBezTo>
                <a:lnTo>
                  <a:pt x="52155" y="48601"/>
                </a:lnTo>
                <a:lnTo>
                  <a:pt x="52155" y="51106"/>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1" name="Shape 5166"/>
          <p:cNvSpPr/>
          <p:nvPr/>
        </p:nvSpPr>
        <p:spPr>
          <a:xfrm>
            <a:off x="5399088" y="4387850"/>
            <a:ext cx="244475" cy="206375"/>
          </a:xfrm>
          <a:custGeom>
            <a:avLst/>
            <a:gdLst/>
            <a:ahLst/>
            <a:cxnLst/>
            <a:rect l="0" t="0" r="0" b="0"/>
            <a:pathLst>
              <a:path w="120000" h="120000" extrusionOk="0">
                <a:moveTo>
                  <a:pt x="117297" y="68525"/>
                </a:moveTo>
                <a:lnTo>
                  <a:pt x="117297" y="68525"/>
                </a:lnTo>
                <a:cubicBezTo>
                  <a:pt x="95675" y="8686"/>
                  <a:pt x="95675" y="8686"/>
                  <a:pt x="95675" y="8686"/>
                </a:cubicBezTo>
                <a:cubicBezTo>
                  <a:pt x="95675" y="2895"/>
                  <a:pt x="91081" y="0"/>
                  <a:pt x="86216" y="0"/>
                </a:cubicBezTo>
                <a:cubicBezTo>
                  <a:pt x="33513" y="0"/>
                  <a:pt x="33513" y="0"/>
                  <a:pt x="33513" y="0"/>
                </a:cubicBezTo>
                <a:cubicBezTo>
                  <a:pt x="28648" y="0"/>
                  <a:pt x="24054" y="2895"/>
                  <a:pt x="21621" y="8686"/>
                </a:cubicBezTo>
                <a:cubicBezTo>
                  <a:pt x="2432" y="68525"/>
                  <a:pt x="2432" y="68525"/>
                  <a:pt x="2432" y="68525"/>
                </a:cubicBezTo>
                <a:cubicBezTo>
                  <a:pt x="0" y="71420"/>
                  <a:pt x="0" y="79785"/>
                  <a:pt x="0" y="82680"/>
                </a:cubicBezTo>
                <a:cubicBezTo>
                  <a:pt x="4864" y="110991"/>
                  <a:pt x="4864" y="110991"/>
                  <a:pt x="4864" y="110991"/>
                </a:cubicBezTo>
                <a:cubicBezTo>
                  <a:pt x="4864" y="116782"/>
                  <a:pt x="9459" y="119678"/>
                  <a:pt x="12162" y="119678"/>
                </a:cubicBezTo>
                <a:cubicBezTo>
                  <a:pt x="107837" y="119678"/>
                  <a:pt x="107837" y="119678"/>
                  <a:pt x="107837" y="119678"/>
                </a:cubicBezTo>
                <a:cubicBezTo>
                  <a:pt x="110270" y="119678"/>
                  <a:pt x="114864" y="116782"/>
                  <a:pt x="114864" y="110991"/>
                </a:cubicBezTo>
                <a:cubicBezTo>
                  <a:pt x="119729" y="82680"/>
                  <a:pt x="119729" y="82680"/>
                  <a:pt x="119729" y="82680"/>
                </a:cubicBezTo>
                <a:cubicBezTo>
                  <a:pt x="119729" y="79785"/>
                  <a:pt x="119729" y="71420"/>
                  <a:pt x="117297" y="68525"/>
                </a:cubicBezTo>
                <a:close/>
                <a:moveTo>
                  <a:pt x="107837" y="88471"/>
                </a:moveTo>
                <a:lnTo>
                  <a:pt x="107837" y="88471"/>
                </a:lnTo>
                <a:cubicBezTo>
                  <a:pt x="107837" y="99731"/>
                  <a:pt x="107837" y="99731"/>
                  <a:pt x="107837" y="99731"/>
                </a:cubicBezTo>
                <a:cubicBezTo>
                  <a:pt x="107837" y="105522"/>
                  <a:pt x="102972" y="108418"/>
                  <a:pt x="100540" y="108418"/>
                </a:cubicBezTo>
                <a:cubicBezTo>
                  <a:pt x="19189" y="108418"/>
                  <a:pt x="19189" y="108418"/>
                  <a:pt x="19189" y="108418"/>
                </a:cubicBezTo>
                <a:cubicBezTo>
                  <a:pt x="16756" y="108418"/>
                  <a:pt x="12162" y="105522"/>
                  <a:pt x="12162" y="99731"/>
                </a:cubicBezTo>
                <a:cubicBezTo>
                  <a:pt x="9459" y="88471"/>
                  <a:pt x="9459" y="88471"/>
                  <a:pt x="9459" y="88471"/>
                </a:cubicBezTo>
                <a:cubicBezTo>
                  <a:pt x="9459" y="85576"/>
                  <a:pt x="12162" y="79785"/>
                  <a:pt x="16756" y="79785"/>
                </a:cubicBezTo>
                <a:cubicBezTo>
                  <a:pt x="102972" y="79785"/>
                  <a:pt x="102972" y="79785"/>
                  <a:pt x="102972" y="79785"/>
                </a:cubicBezTo>
                <a:cubicBezTo>
                  <a:pt x="107837" y="79785"/>
                  <a:pt x="110270" y="85576"/>
                  <a:pt x="107837" y="88471"/>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2" name="Shape 5167"/>
          <p:cNvSpPr/>
          <p:nvPr/>
        </p:nvSpPr>
        <p:spPr>
          <a:xfrm>
            <a:off x="6489700" y="4359275"/>
            <a:ext cx="249238" cy="254000"/>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3" name="Shape 5168"/>
          <p:cNvSpPr/>
          <p:nvPr/>
        </p:nvSpPr>
        <p:spPr>
          <a:xfrm>
            <a:off x="7015163" y="4352925"/>
            <a:ext cx="284162" cy="274638"/>
          </a:xfrm>
          <a:custGeom>
            <a:avLst/>
            <a:gdLst/>
            <a:ahLst/>
            <a:cxnLst/>
            <a:rect l="0" t="0" r="0" b="0"/>
            <a:pathLst>
              <a:path w="120000" h="120000" extrusionOk="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4" name="Shape 5169"/>
          <p:cNvSpPr/>
          <p:nvPr/>
        </p:nvSpPr>
        <p:spPr>
          <a:xfrm>
            <a:off x="8112125" y="4368800"/>
            <a:ext cx="274638" cy="249238"/>
          </a:xfrm>
          <a:custGeom>
            <a:avLst/>
            <a:gdLst/>
            <a:ahLst/>
            <a:cxnLst/>
            <a:rect l="0" t="0" r="0" b="0"/>
            <a:pathLst>
              <a:path w="120000" h="120000" extrusionOk="0">
                <a:moveTo>
                  <a:pt x="59637" y="72743"/>
                </a:moveTo>
                <a:lnTo>
                  <a:pt x="59637" y="72743"/>
                </a:lnTo>
                <a:cubicBezTo>
                  <a:pt x="74607" y="72743"/>
                  <a:pt x="85472" y="68230"/>
                  <a:pt x="87645" y="61061"/>
                </a:cubicBezTo>
                <a:cubicBezTo>
                  <a:pt x="85472" y="54159"/>
                  <a:pt x="83299" y="46991"/>
                  <a:pt x="81368" y="40088"/>
                </a:cubicBezTo>
                <a:cubicBezTo>
                  <a:pt x="79195" y="44601"/>
                  <a:pt x="70503" y="49380"/>
                  <a:pt x="59637" y="49380"/>
                </a:cubicBezTo>
                <a:cubicBezTo>
                  <a:pt x="49014" y="49380"/>
                  <a:pt x="40563" y="44601"/>
                  <a:pt x="40563" y="40088"/>
                </a:cubicBezTo>
                <a:cubicBezTo>
                  <a:pt x="36217" y="46991"/>
                  <a:pt x="34044" y="54159"/>
                  <a:pt x="32112" y="61061"/>
                </a:cubicBezTo>
                <a:cubicBezTo>
                  <a:pt x="34044" y="68230"/>
                  <a:pt x="44909" y="72743"/>
                  <a:pt x="59637" y="72743"/>
                </a:cubicBezTo>
                <a:close/>
                <a:moveTo>
                  <a:pt x="59637" y="28141"/>
                </a:moveTo>
                <a:lnTo>
                  <a:pt x="59637" y="28141"/>
                </a:lnTo>
                <a:cubicBezTo>
                  <a:pt x="66156" y="28141"/>
                  <a:pt x="72434" y="25752"/>
                  <a:pt x="74607" y="23362"/>
                </a:cubicBezTo>
                <a:cubicBezTo>
                  <a:pt x="72434" y="16460"/>
                  <a:pt x="70503" y="9292"/>
                  <a:pt x="68571" y="4513"/>
                </a:cubicBezTo>
                <a:cubicBezTo>
                  <a:pt x="68571" y="2123"/>
                  <a:pt x="63983" y="0"/>
                  <a:pt x="59637" y="0"/>
                </a:cubicBezTo>
                <a:cubicBezTo>
                  <a:pt x="55533" y="0"/>
                  <a:pt x="51187" y="2123"/>
                  <a:pt x="51187" y="4513"/>
                </a:cubicBezTo>
                <a:cubicBezTo>
                  <a:pt x="49014" y="9292"/>
                  <a:pt x="46841" y="16460"/>
                  <a:pt x="44909" y="23362"/>
                </a:cubicBezTo>
                <a:cubicBezTo>
                  <a:pt x="46841" y="25752"/>
                  <a:pt x="53360" y="28141"/>
                  <a:pt x="59637" y="28141"/>
                </a:cubicBezTo>
                <a:close/>
                <a:moveTo>
                  <a:pt x="113239" y="79911"/>
                </a:moveTo>
                <a:lnTo>
                  <a:pt x="113239" y="79911"/>
                </a:lnTo>
                <a:cubicBezTo>
                  <a:pt x="89818" y="70619"/>
                  <a:pt x="89818" y="70619"/>
                  <a:pt x="89818" y="70619"/>
                </a:cubicBezTo>
                <a:cubicBezTo>
                  <a:pt x="91991" y="77522"/>
                  <a:pt x="91991" y="77522"/>
                  <a:pt x="91991" y="77522"/>
                </a:cubicBezTo>
                <a:cubicBezTo>
                  <a:pt x="91991" y="86814"/>
                  <a:pt x="77022" y="91592"/>
                  <a:pt x="59637" y="91592"/>
                </a:cubicBezTo>
                <a:cubicBezTo>
                  <a:pt x="42736" y="91592"/>
                  <a:pt x="27766" y="86814"/>
                  <a:pt x="27766" y="77522"/>
                </a:cubicBezTo>
                <a:cubicBezTo>
                  <a:pt x="29939" y="70619"/>
                  <a:pt x="29939" y="70619"/>
                  <a:pt x="29939" y="70619"/>
                </a:cubicBezTo>
                <a:cubicBezTo>
                  <a:pt x="6277" y="79911"/>
                  <a:pt x="6277" y="79911"/>
                  <a:pt x="6277" y="79911"/>
                </a:cubicBezTo>
                <a:cubicBezTo>
                  <a:pt x="0" y="82300"/>
                  <a:pt x="0" y="86814"/>
                  <a:pt x="6277" y="91592"/>
                </a:cubicBezTo>
                <a:cubicBezTo>
                  <a:pt x="49014" y="115221"/>
                  <a:pt x="49014" y="115221"/>
                  <a:pt x="49014" y="115221"/>
                </a:cubicBezTo>
                <a:cubicBezTo>
                  <a:pt x="55533" y="119734"/>
                  <a:pt x="63983" y="119734"/>
                  <a:pt x="70503" y="115221"/>
                </a:cubicBezTo>
                <a:cubicBezTo>
                  <a:pt x="113239" y="91592"/>
                  <a:pt x="113239" y="91592"/>
                  <a:pt x="113239" y="91592"/>
                </a:cubicBezTo>
                <a:cubicBezTo>
                  <a:pt x="119758" y="86814"/>
                  <a:pt x="119758" y="82300"/>
                  <a:pt x="113239" y="79911"/>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5" name="Shape 5170"/>
          <p:cNvSpPr/>
          <p:nvPr/>
        </p:nvSpPr>
        <p:spPr>
          <a:xfrm>
            <a:off x="7566025" y="2201863"/>
            <a:ext cx="274638" cy="219075"/>
          </a:xfrm>
          <a:custGeom>
            <a:avLst/>
            <a:gdLst/>
            <a:ahLst/>
            <a:cxnLst/>
            <a:rect l="0" t="0" r="0" b="0"/>
            <a:pathLst>
              <a:path w="120000" h="120000" extrusionOk="0">
                <a:moveTo>
                  <a:pt x="40804" y="58800"/>
                </a:moveTo>
                <a:lnTo>
                  <a:pt x="40804" y="58800"/>
                </a:lnTo>
                <a:cubicBezTo>
                  <a:pt x="40804" y="72000"/>
                  <a:pt x="49255" y="82500"/>
                  <a:pt x="59879" y="82500"/>
                </a:cubicBezTo>
                <a:cubicBezTo>
                  <a:pt x="70503" y="82500"/>
                  <a:pt x="79195" y="72000"/>
                  <a:pt x="79195" y="58800"/>
                </a:cubicBezTo>
                <a:cubicBezTo>
                  <a:pt x="79195" y="45300"/>
                  <a:pt x="70503" y="34800"/>
                  <a:pt x="59879" y="34800"/>
                </a:cubicBezTo>
                <a:cubicBezTo>
                  <a:pt x="49255" y="34800"/>
                  <a:pt x="40804" y="45300"/>
                  <a:pt x="40804" y="58800"/>
                </a:cubicBezTo>
                <a:close/>
                <a:moveTo>
                  <a:pt x="28008" y="50700"/>
                </a:moveTo>
                <a:lnTo>
                  <a:pt x="28008" y="50700"/>
                </a:lnTo>
                <a:cubicBezTo>
                  <a:pt x="29939" y="32100"/>
                  <a:pt x="44909" y="18900"/>
                  <a:pt x="59879" y="18900"/>
                </a:cubicBezTo>
                <a:cubicBezTo>
                  <a:pt x="68571" y="18900"/>
                  <a:pt x="77022" y="21300"/>
                  <a:pt x="83299" y="29400"/>
                </a:cubicBezTo>
                <a:cubicBezTo>
                  <a:pt x="85472" y="32100"/>
                  <a:pt x="91991" y="32100"/>
                  <a:pt x="94164" y="29400"/>
                </a:cubicBezTo>
                <a:cubicBezTo>
                  <a:pt x="96338" y="26700"/>
                  <a:pt x="96338" y="21300"/>
                  <a:pt x="94164" y="16200"/>
                </a:cubicBezTo>
                <a:cubicBezTo>
                  <a:pt x="85472" y="5400"/>
                  <a:pt x="72676" y="0"/>
                  <a:pt x="59879" y="0"/>
                </a:cubicBezTo>
                <a:cubicBezTo>
                  <a:pt x="38631" y="0"/>
                  <a:pt x="19315" y="16200"/>
                  <a:pt x="14969" y="42900"/>
                </a:cubicBezTo>
                <a:cubicBezTo>
                  <a:pt x="0" y="42900"/>
                  <a:pt x="0" y="42900"/>
                  <a:pt x="0" y="42900"/>
                </a:cubicBezTo>
                <a:cubicBezTo>
                  <a:pt x="0" y="58800"/>
                  <a:pt x="0" y="58800"/>
                  <a:pt x="0" y="58800"/>
                </a:cubicBezTo>
                <a:cubicBezTo>
                  <a:pt x="19315" y="58800"/>
                  <a:pt x="19315" y="58800"/>
                  <a:pt x="19315" y="58800"/>
                </a:cubicBezTo>
                <a:cubicBezTo>
                  <a:pt x="25835" y="58800"/>
                  <a:pt x="25835" y="53400"/>
                  <a:pt x="28008" y="50700"/>
                </a:cubicBezTo>
                <a:close/>
                <a:moveTo>
                  <a:pt x="100442" y="58800"/>
                </a:moveTo>
                <a:lnTo>
                  <a:pt x="100442" y="58800"/>
                </a:lnTo>
                <a:cubicBezTo>
                  <a:pt x="94164" y="58800"/>
                  <a:pt x="94164" y="66600"/>
                  <a:pt x="91991" y="69300"/>
                </a:cubicBezTo>
                <a:cubicBezTo>
                  <a:pt x="89818" y="87900"/>
                  <a:pt x="77022" y="101100"/>
                  <a:pt x="59879" y="101100"/>
                </a:cubicBezTo>
                <a:cubicBezTo>
                  <a:pt x="51428" y="101100"/>
                  <a:pt x="42736" y="95700"/>
                  <a:pt x="36458" y="87900"/>
                </a:cubicBezTo>
                <a:cubicBezTo>
                  <a:pt x="34285" y="85200"/>
                  <a:pt x="28008" y="85200"/>
                  <a:pt x="25835" y="87900"/>
                </a:cubicBezTo>
                <a:cubicBezTo>
                  <a:pt x="23420" y="93000"/>
                  <a:pt x="23420" y="98400"/>
                  <a:pt x="25835" y="101100"/>
                </a:cubicBezTo>
                <a:cubicBezTo>
                  <a:pt x="34285" y="111900"/>
                  <a:pt x="47082" y="119700"/>
                  <a:pt x="59879" y="119700"/>
                </a:cubicBezTo>
                <a:cubicBezTo>
                  <a:pt x="81368" y="119700"/>
                  <a:pt x="100442" y="101100"/>
                  <a:pt x="105030" y="77100"/>
                </a:cubicBezTo>
                <a:cubicBezTo>
                  <a:pt x="119758" y="77100"/>
                  <a:pt x="119758" y="77100"/>
                  <a:pt x="119758" y="77100"/>
                </a:cubicBezTo>
                <a:cubicBezTo>
                  <a:pt x="119758" y="58800"/>
                  <a:pt x="119758" y="58800"/>
                  <a:pt x="119758" y="58800"/>
                </a:cubicBezTo>
                <a:lnTo>
                  <a:pt x="100442" y="58800"/>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6" name="Shape 5171"/>
          <p:cNvSpPr/>
          <p:nvPr/>
        </p:nvSpPr>
        <p:spPr>
          <a:xfrm>
            <a:off x="5972175" y="4378325"/>
            <a:ext cx="185738" cy="225425"/>
          </a:xfrm>
          <a:custGeom>
            <a:avLst/>
            <a:gdLst/>
            <a:ahLst/>
            <a:cxnLst/>
            <a:rect l="0" t="0" r="0" b="0"/>
            <a:pathLst>
              <a:path w="120000" h="120000" extrusionOk="0">
                <a:moveTo>
                  <a:pt x="59821" y="0"/>
                </a:moveTo>
                <a:lnTo>
                  <a:pt x="59821" y="0"/>
                </a:lnTo>
                <a:cubicBezTo>
                  <a:pt x="22077" y="0"/>
                  <a:pt x="0" y="10562"/>
                  <a:pt x="0" y="18190"/>
                </a:cubicBezTo>
                <a:cubicBezTo>
                  <a:pt x="12462" y="106503"/>
                  <a:pt x="12462" y="106503"/>
                  <a:pt x="12462" y="106503"/>
                </a:cubicBezTo>
                <a:cubicBezTo>
                  <a:pt x="12462" y="109144"/>
                  <a:pt x="31335" y="119706"/>
                  <a:pt x="59821" y="119706"/>
                </a:cubicBezTo>
                <a:cubicBezTo>
                  <a:pt x="88308" y="119706"/>
                  <a:pt x="107181" y="109144"/>
                  <a:pt x="107181" y="106503"/>
                </a:cubicBezTo>
                <a:cubicBezTo>
                  <a:pt x="119643" y="18190"/>
                  <a:pt x="119643" y="18190"/>
                  <a:pt x="119643" y="18190"/>
                </a:cubicBezTo>
                <a:cubicBezTo>
                  <a:pt x="119643" y="10562"/>
                  <a:pt x="97566" y="0"/>
                  <a:pt x="59821" y="0"/>
                </a:cubicBezTo>
                <a:close/>
                <a:moveTo>
                  <a:pt x="59821" y="31393"/>
                </a:moveTo>
                <a:lnTo>
                  <a:pt x="59821" y="31393"/>
                </a:lnTo>
                <a:cubicBezTo>
                  <a:pt x="31335" y="31393"/>
                  <a:pt x="12462" y="23471"/>
                  <a:pt x="12462" y="20831"/>
                </a:cubicBezTo>
                <a:cubicBezTo>
                  <a:pt x="12462" y="18190"/>
                  <a:pt x="31335" y="10562"/>
                  <a:pt x="59821" y="10562"/>
                </a:cubicBezTo>
                <a:cubicBezTo>
                  <a:pt x="88308" y="10562"/>
                  <a:pt x="107181" y="18190"/>
                  <a:pt x="107181" y="20831"/>
                </a:cubicBezTo>
                <a:cubicBezTo>
                  <a:pt x="107181" y="23471"/>
                  <a:pt x="88308" y="31393"/>
                  <a:pt x="59821" y="31393"/>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7" name="Shape 5173"/>
          <p:cNvSpPr/>
          <p:nvPr/>
        </p:nvSpPr>
        <p:spPr>
          <a:xfrm>
            <a:off x="9766300" y="3841750"/>
            <a:ext cx="196850" cy="249238"/>
          </a:xfrm>
          <a:custGeom>
            <a:avLst/>
            <a:gdLst/>
            <a:ahLst/>
            <a:cxnLst/>
            <a:rect l="0" t="0" r="0" b="0"/>
            <a:pathLst>
              <a:path w="120000" h="120000" extrusionOk="0">
                <a:moveTo>
                  <a:pt x="101797" y="0"/>
                </a:moveTo>
                <a:lnTo>
                  <a:pt x="101797" y="0"/>
                </a:lnTo>
                <a:cubicBezTo>
                  <a:pt x="17865" y="0"/>
                  <a:pt x="17865" y="0"/>
                  <a:pt x="17865" y="0"/>
                </a:cubicBezTo>
                <a:cubicBezTo>
                  <a:pt x="9101" y="0"/>
                  <a:pt x="0" y="7152"/>
                  <a:pt x="0" y="14304"/>
                </a:cubicBezTo>
                <a:cubicBezTo>
                  <a:pt x="0" y="105695"/>
                  <a:pt x="0" y="105695"/>
                  <a:pt x="0" y="105695"/>
                </a:cubicBezTo>
                <a:cubicBezTo>
                  <a:pt x="0" y="112847"/>
                  <a:pt x="9101" y="119735"/>
                  <a:pt x="17865" y="119735"/>
                </a:cubicBezTo>
                <a:cubicBezTo>
                  <a:pt x="101797" y="119735"/>
                  <a:pt x="101797" y="119735"/>
                  <a:pt x="101797" y="119735"/>
                </a:cubicBezTo>
                <a:cubicBezTo>
                  <a:pt x="110561" y="119735"/>
                  <a:pt x="119662" y="112847"/>
                  <a:pt x="119662" y="105695"/>
                </a:cubicBezTo>
                <a:cubicBezTo>
                  <a:pt x="119662" y="14304"/>
                  <a:pt x="119662" y="14304"/>
                  <a:pt x="119662" y="14304"/>
                </a:cubicBezTo>
                <a:cubicBezTo>
                  <a:pt x="119662" y="7152"/>
                  <a:pt x="110561" y="0"/>
                  <a:pt x="101797" y="0"/>
                </a:cubicBezTo>
                <a:close/>
                <a:moveTo>
                  <a:pt x="101797" y="105695"/>
                </a:moveTo>
                <a:lnTo>
                  <a:pt x="101797" y="105695"/>
                </a:lnTo>
                <a:cubicBezTo>
                  <a:pt x="17865" y="105695"/>
                  <a:pt x="17865" y="105695"/>
                  <a:pt x="17865" y="105695"/>
                </a:cubicBezTo>
                <a:cubicBezTo>
                  <a:pt x="17865" y="14304"/>
                  <a:pt x="17865" y="14304"/>
                  <a:pt x="17865" y="14304"/>
                </a:cubicBezTo>
                <a:cubicBezTo>
                  <a:pt x="101797" y="14304"/>
                  <a:pt x="101797" y="14304"/>
                  <a:pt x="101797" y="14304"/>
                </a:cubicBezTo>
                <a:lnTo>
                  <a:pt x="101797" y="105695"/>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8" name="Shape 5174"/>
          <p:cNvSpPr/>
          <p:nvPr/>
        </p:nvSpPr>
        <p:spPr>
          <a:xfrm>
            <a:off x="10818813" y="3870325"/>
            <a:ext cx="274637" cy="188913"/>
          </a:xfrm>
          <a:custGeom>
            <a:avLst/>
            <a:gdLst/>
            <a:ahLst/>
            <a:cxnLst/>
            <a:rect l="0" t="0" r="0" b="0"/>
            <a:pathLst>
              <a:path w="120000" h="120000" extrusionOk="0">
                <a:moveTo>
                  <a:pt x="0" y="15260"/>
                </a:moveTo>
                <a:lnTo>
                  <a:pt x="0" y="15260"/>
                </a:lnTo>
                <a:cubicBezTo>
                  <a:pt x="0" y="101271"/>
                  <a:pt x="0" y="101271"/>
                  <a:pt x="0" y="101271"/>
                </a:cubicBezTo>
                <a:cubicBezTo>
                  <a:pt x="0" y="110635"/>
                  <a:pt x="4337" y="119653"/>
                  <a:pt x="12771" y="119653"/>
                </a:cubicBezTo>
                <a:cubicBezTo>
                  <a:pt x="106987" y="119653"/>
                  <a:pt x="106987" y="119653"/>
                  <a:pt x="106987" y="119653"/>
                </a:cubicBezTo>
                <a:cubicBezTo>
                  <a:pt x="113253" y="119653"/>
                  <a:pt x="119759" y="110635"/>
                  <a:pt x="119759" y="101271"/>
                </a:cubicBezTo>
                <a:cubicBezTo>
                  <a:pt x="119759" y="15260"/>
                  <a:pt x="119759" y="15260"/>
                  <a:pt x="119759" y="15260"/>
                </a:cubicBezTo>
                <a:cubicBezTo>
                  <a:pt x="119759" y="5895"/>
                  <a:pt x="113253" y="0"/>
                  <a:pt x="106987" y="0"/>
                </a:cubicBezTo>
                <a:cubicBezTo>
                  <a:pt x="12771" y="0"/>
                  <a:pt x="12771" y="0"/>
                  <a:pt x="12771" y="0"/>
                </a:cubicBezTo>
                <a:cubicBezTo>
                  <a:pt x="4337" y="0"/>
                  <a:pt x="0" y="5895"/>
                  <a:pt x="0" y="15260"/>
                </a:cubicBezTo>
                <a:close/>
                <a:moveTo>
                  <a:pt x="106987" y="15260"/>
                </a:moveTo>
                <a:lnTo>
                  <a:pt x="106987" y="15260"/>
                </a:lnTo>
                <a:cubicBezTo>
                  <a:pt x="106987" y="101271"/>
                  <a:pt x="106987" y="101271"/>
                  <a:pt x="106987" y="101271"/>
                </a:cubicBezTo>
                <a:cubicBezTo>
                  <a:pt x="12771" y="101271"/>
                  <a:pt x="12771" y="101271"/>
                  <a:pt x="12771" y="101271"/>
                </a:cubicBezTo>
                <a:cubicBezTo>
                  <a:pt x="12771" y="15260"/>
                  <a:pt x="12771" y="15260"/>
                  <a:pt x="12771" y="15260"/>
                </a:cubicBezTo>
                <a:lnTo>
                  <a:pt x="106987" y="15260"/>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19" name="Shape 5175"/>
          <p:cNvSpPr/>
          <p:nvPr/>
        </p:nvSpPr>
        <p:spPr>
          <a:xfrm>
            <a:off x="10274300" y="3825875"/>
            <a:ext cx="274638" cy="277813"/>
          </a:xfrm>
          <a:custGeom>
            <a:avLst/>
            <a:gdLst/>
            <a:ahLst/>
            <a:cxnLst/>
            <a:rect l="0" t="0" r="0" b="0"/>
            <a:pathLst>
              <a:path w="120000" h="120000" extrusionOk="0">
                <a:moveTo>
                  <a:pt x="115653" y="44110"/>
                </a:moveTo>
                <a:lnTo>
                  <a:pt x="115653" y="44110"/>
                </a:lnTo>
                <a:cubicBezTo>
                  <a:pt x="70503" y="33675"/>
                  <a:pt x="70503" y="33675"/>
                  <a:pt x="70503" y="33675"/>
                </a:cubicBezTo>
                <a:cubicBezTo>
                  <a:pt x="64225" y="4031"/>
                  <a:pt x="64225" y="4031"/>
                  <a:pt x="64225" y="4031"/>
                </a:cubicBezTo>
                <a:cubicBezTo>
                  <a:pt x="62052" y="1897"/>
                  <a:pt x="59879" y="0"/>
                  <a:pt x="57706" y="0"/>
                </a:cubicBezTo>
                <a:cubicBezTo>
                  <a:pt x="4104" y="14466"/>
                  <a:pt x="4104" y="14466"/>
                  <a:pt x="4104" y="14466"/>
                </a:cubicBezTo>
                <a:cubicBezTo>
                  <a:pt x="0" y="16837"/>
                  <a:pt x="0" y="18972"/>
                  <a:pt x="0" y="21106"/>
                </a:cubicBezTo>
                <a:cubicBezTo>
                  <a:pt x="19074" y="92490"/>
                  <a:pt x="19074" y="92490"/>
                  <a:pt x="19074" y="92490"/>
                </a:cubicBezTo>
                <a:cubicBezTo>
                  <a:pt x="19074" y="94624"/>
                  <a:pt x="23420" y="94624"/>
                  <a:pt x="25835" y="94624"/>
                </a:cubicBezTo>
                <a:cubicBezTo>
                  <a:pt x="47082" y="88221"/>
                  <a:pt x="47082" y="88221"/>
                  <a:pt x="47082" y="88221"/>
                </a:cubicBezTo>
                <a:cubicBezTo>
                  <a:pt x="42736" y="100790"/>
                  <a:pt x="42736" y="100790"/>
                  <a:pt x="42736" y="100790"/>
                </a:cubicBezTo>
                <a:cubicBezTo>
                  <a:pt x="42736" y="102924"/>
                  <a:pt x="44909" y="105059"/>
                  <a:pt x="47082" y="105059"/>
                </a:cubicBezTo>
                <a:cubicBezTo>
                  <a:pt x="96096" y="117628"/>
                  <a:pt x="96096" y="117628"/>
                  <a:pt x="96096" y="117628"/>
                </a:cubicBezTo>
                <a:cubicBezTo>
                  <a:pt x="98269" y="119762"/>
                  <a:pt x="100442" y="117628"/>
                  <a:pt x="102857" y="115494"/>
                </a:cubicBezTo>
                <a:cubicBezTo>
                  <a:pt x="119758" y="50276"/>
                  <a:pt x="119758" y="50276"/>
                  <a:pt x="119758" y="50276"/>
                </a:cubicBezTo>
                <a:cubicBezTo>
                  <a:pt x="119758" y="48379"/>
                  <a:pt x="117826" y="44110"/>
                  <a:pt x="115653" y="44110"/>
                </a:cubicBezTo>
                <a:close/>
                <a:moveTo>
                  <a:pt x="8450" y="23003"/>
                </a:moveTo>
                <a:lnTo>
                  <a:pt x="8450" y="23003"/>
                </a:lnTo>
                <a:cubicBezTo>
                  <a:pt x="55533" y="10434"/>
                  <a:pt x="55533" y="10434"/>
                  <a:pt x="55533" y="10434"/>
                </a:cubicBezTo>
                <a:cubicBezTo>
                  <a:pt x="74849" y="73517"/>
                  <a:pt x="74849" y="73517"/>
                  <a:pt x="74849" y="73517"/>
                </a:cubicBezTo>
                <a:cubicBezTo>
                  <a:pt x="28008" y="86324"/>
                  <a:pt x="28008" y="86324"/>
                  <a:pt x="28008" y="86324"/>
                </a:cubicBezTo>
                <a:lnTo>
                  <a:pt x="8450" y="23003"/>
                </a:lnTo>
                <a:close/>
                <a:moveTo>
                  <a:pt x="93923" y="109328"/>
                </a:moveTo>
                <a:lnTo>
                  <a:pt x="93923" y="109328"/>
                </a:lnTo>
                <a:cubicBezTo>
                  <a:pt x="53601" y="98893"/>
                  <a:pt x="53601" y="98893"/>
                  <a:pt x="53601" y="98893"/>
                </a:cubicBezTo>
                <a:cubicBezTo>
                  <a:pt x="55533" y="86324"/>
                  <a:pt x="55533" y="86324"/>
                  <a:pt x="55533" y="86324"/>
                </a:cubicBezTo>
                <a:cubicBezTo>
                  <a:pt x="79195" y="79683"/>
                  <a:pt x="79195" y="79683"/>
                  <a:pt x="79195" y="79683"/>
                </a:cubicBezTo>
                <a:cubicBezTo>
                  <a:pt x="81126" y="79683"/>
                  <a:pt x="83299" y="77549"/>
                  <a:pt x="83299" y="75652"/>
                </a:cubicBezTo>
                <a:cubicBezTo>
                  <a:pt x="74849" y="41976"/>
                  <a:pt x="74849" y="41976"/>
                  <a:pt x="74849" y="41976"/>
                </a:cubicBezTo>
                <a:cubicBezTo>
                  <a:pt x="108893" y="50276"/>
                  <a:pt x="108893" y="50276"/>
                  <a:pt x="108893" y="50276"/>
                </a:cubicBezTo>
                <a:lnTo>
                  <a:pt x="93923" y="109328"/>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0" name="Shape 5177"/>
          <p:cNvSpPr/>
          <p:nvPr/>
        </p:nvSpPr>
        <p:spPr>
          <a:xfrm>
            <a:off x="10834688" y="1658938"/>
            <a:ext cx="244475" cy="244475"/>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1" name="Shape 5178"/>
          <p:cNvSpPr/>
          <p:nvPr/>
        </p:nvSpPr>
        <p:spPr>
          <a:xfrm>
            <a:off x="10312400" y="1644650"/>
            <a:ext cx="196850" cy="273050"/>
          </a:xfrm>
          <a:custGeom>
            <a:avLst/>
            <a:gdLst/>
            <a:ahLst/>
            <a:cxnLst/>
            <a:rect l="0" t="0" r="0" b="0"/>
            <a:pathLst>
              <a:path w="120000" h="120000" extrusionOk="0">
                <a:moveTo>
                  <a:pt x="107191" y="13038"/>
                </a:moveTo>
                <a:lnTo>
                  <a:pt x="107191" y="13038"/>
                </a:lnTo>
                <a:cubicBezTo>
                  <a:pt x="95393" y="29939"/>
                  <a:pt x="95393" y="29939"/>
                  <a:pt x="95393" y="29939"/>
                </a:cubicBezTo>
                <a:cubicBezTo>
                  <a:pt x="23932" y="29939"/>
                  <a:pt x="23932" y="29939"/>
                  <a:pt x="23932" y="29939"/>
                </a:cubicBezTo>
                <a:cubicBezTo>
                  <a:pt x="12134" y="13038"/>
                  <a:pt x="12134" y="13038"/>
                  <a:pt x="12134" y="13038"/>
                </a:cubicBezTo>
                <a:cubicBezTo>
                  <a:pt x="5730" y="13038"/>
                  <a:pt x="0" y="17142"/>
                  <a:pt x="0" y="21488"/>
                </a:cubicBezTo>
                <a:cubicBezTo>
                  <a:pt x="0" y="111307"/>
                  <a:pt x="0" y="111307"/>
                  <a:pt x="0" y="111307"/>
                </a:cubicBezTo>
                <a:cubicBezTo>
                  <a:pt x="0" y="117585"/>
                  <a:pt x="5730" y="119758"/>
                  <a:pt x="12134" y="119758"/>
                </a:cubicBezTo>
                <a:cubicBezTo>
                  <a:pt x="107191" y="119758"/>
                  <a:pt x="107191" y="119758"/>
                  <a:pt x="107191" y="119758"/>
                </a:cubicBezTo>
                <a:cubicBezTo>
                  <a:pt x="113258" y="119758"/>
                  <a:pt x="119662" y="117585"/>
                  <a:pt x="119662" y="111307"/>
                </a:cubicBezTo>
                <a:cubicBezTo>
                  <a:pt x="119662" y="21488"/>
                  <a:pt x="119662" y="21488"/>
                  <a:pt x="119662" y="21488"/>
                </a:cubicBezTo>
                <a:cubicBezTo>
                  <a:pt x="119662" y="17142"/>
                  <a:pt x="113258" y="13038"/>
                  <a:pt x="107191" y="13038"/>
                </a:cubicBezTo>
                <a:close/>
                <a:moveTo>
                  <a:pt x="89325" y="23661"/>
                </a:moveTo>
                <a:lnTo>
                  <a:pt x="89325" y="23661"/>
                </a:lnTo>
                <a:cubicBezTo>
                  <a:pt x="98426" y="13038"/>
                  <a:pt x="98426" y="13038"/>
                  <a:pt x="98426" y="13038"/>
                </a:cubicBezTo>
                <a:cubicBezTo>
                  <a:pt x="77528" y="13038"/>
                  <a:pt x="77528" y="13038"/>
                  <a:pt x="77528" y="13038"/>
                </a:cubicBezTo>
                <a:cubicBezTo>
                  <a:pt x="71460" y="0"/>
                  <a:pt x="71460" y="0"/>
                  <a:pt x="71460" y="0"/>
                </a:cubicBezTo>
                <a:cubicBezTo>
                  <a:pt x="44831" y="0"/>
                  <a:pt x="44831" y="0"/>
                  <a:pt x="44831" y="0"/>
                </a:cubicBezTo>
                <a:cubicBezTo>
                  <a:pt x="38764" y="13038"/>
                  <a:pt x="38764" y="13038"/>
                  <a:pt x="38764" y="13038"/>
                </a:cubicBezTo>
                <a:cubicBezTo>
                  <a:pt x="20561" y="13038"/>
                  <a:pt x="20561" y="13038"/>
                  <a:pt x="20561" y="13038"/>
                </a:cubicBezTo>
                <a:cubicBezTo>
                  <a:pt x="30000" y="23661"/>
                  <a:pt x="30000" y="23661"/>
                  <a:pt x="30000" y="23661"/>
                </a:cubicBezTo>
                <a:lnTo>
                  <a:pt x="89325" y="23661"/>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2" name="Shape 5179"/>
          <p:cNvSpPr/>
          <p:nvPr/>
        </p:nvSpPr>
        <p:spPr>
          <a:xfrm>
            <a:off x="8151813" y="4900613"/>
            <a:ext cx="200025" cy="271462"/>
          </a:xfrm>
          <a:custGeom>
            <a:avLst/>
            <a:gdLst/>
            <a:ahLst/>
            <a:cxnLst/>
            <a:rect l="0" t="0" r="0" b="0"/>
            <a:pathLst>
              <a:path w="120000" h="120000" extrusionOk="0">
                <a:moveTo>
                  <a:pt x="34945" y="115421"/>
                </a:moveTo>
                <a:lnTo>
                  <a:pt x="34945" y="115421"/>
                </a:lnTo>
                <a:cubicBezTo>
                  <a:pt x="40549" y="117590"/>
                  <a:pt x="49450" y="119759"/>
                  <a:pt x="58021" y="119759"/>
                </a:cubicBezTo>
                <a:cubicBezTo>
                  <a:pt x="66923" y="119759"/>
                  <a:pt x="75494" y="117590"/>
                  <a:pt x="81758" y="115421"/>
                </a:cubicBezTo>
                <a:cubicBezTo>
                  <a:pt x="81758" y="102650"/>
                  <a:pt x="81758" y="102650"/>
                  <a:pt x="81758" y="102650"/>
                </a:cubicBezTo>
                <a:cubicBezTo>
                  <a:pt x="34945" y="102650"/>
                  <a:pt x="34945" y="102650"/>
                  <a:pt x="34945" y="102650"/>
                </a:cubicBezTo>
                <a:lnTo>
                  <a:pt x="34945" y="115421"/>
                </a:lnTo>
                <a:close/>
                <a:moveTo>
                  <a:pt x="81758" y="96385"/>
                </a:moveTo>
                <a:lnTo>
                  <a:pt x="81758" y="96385"/>
                </a:lnTo>
                <a:cubicBezTo>
                  <a:pt x="81758" y="70602"/>
                  <a:pt x="119670" y="62168"/>
                  <a:pt x="116703" y="36385"/>
                </a:cubicBezTo>
                <a:cubicBezTo>
                  <a:pt x="113736" y="19277"/>
                  <a:pt x="99230" y="0"/>
                  <a:pt x="58021" y="0"/>
                </a:cubicBezTo>
                <a:cubicBezTo>
                  <a:pt x="17472" y="0"/>
                  <a:pt x="2967" y="19277"/>
                  <a:pt x="0" y="36385"/>
                </a:cubicBezTo>
                <a:cubicBezTo>
                  <a:pt x="0" y="62168"/>
                  <a:pt x="34945" y="70602"/>
                  <a:pt x="34945" y="96385"/>
                </a:cubicBezTo>
                <a:lnTo>
                  <a:pt x="81758" y="96385"/>
                </a:lnTo>
                <a:close/>
                <a:moveTo>
                  <a:pt x="17472" y="36385"/>
                </a:moveTo>
                <a:lnTo>
                  <a:pt x="17472" y="36385"/>
                </a:lnTo>
                <a:cubicBezTo>
                  <a:pt x="20439" y="21445"/>
                  <a:pt x="34945" y="12771"/>
                  <a:pt x="58021" y="12771"/>
                </a:cubicBezTo>
                <a:cubicBezTo>
                  <a:pt x="81758" y="12771"/>
                  <a:pt x="96263" y="21445"/>
                  <a:pt x="99230" y="36385"/>
                </a:cubicBezTo>
                <a:cubicBezTo>
                  <a:pt x="99230" y="45060"/>
                  <a:pt x="93296" y="51325"/>
                  <a:pt x="84725" y="60000"/>
                </a:cubicBezTo>
                <a:cubicBezTo>
                  <a:pt x="75494" y="66265"/>
                  <a:pt x="70219" y="74939"/>
                  <a:pt x="63956" y="85542"/>
                </a:cubicBezTo>
                <a:cubicBezTo>
                  <a:pt x="52417" y="85542"/>
                  <a:pt x="52417" y="85542"/>
                  <a:pt x="52417" y="85542"/>
                </a:cubicBezTo>
                <a:cubicBezTo>
                  <a:pt x="46483" y="74939"/>
                  <a:pt x="40549" y="66265"/>
                  <a:pt x="31978" y="60000"/>
                </a:cubicBezTo>
                <a:cubicBezTo>
                  <a:pt x="23076" y="51325"/>
                  <a:pt x="17472" y="45060"/>
                  <a:pt x="17472" y="36385"/>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3" name="Shape 5181"/>
          <p:cNvSpPr/>
          <p:nvPr/>
        </p:nvSpPr>
        <p:spPr>
          <a:xfrm>
            <a:off x="9240838" y="3263900"/>
            <a:ext cx="196850" cy="266700"/>
          </a:xfrm>
          <a:custGeom>
            <a:avLst/>
            <a:gdLst/>
            <a:ahLst/>
            <a:cxnLst/>
            <a:rect l="0" t="0" r="0" b="0"/>
            <a:pathLst>
              <a:path w="120000" h="120000" extrusionOk="0">
                <a:moveTo>
                  <a:pt x="116957" y="32525"/>
                </a:moveTo>
                <a:lnTo>
                  <a:pt x="116957" y="32525"/>
                </a:lnTo>
                <a:cubicBezTo>
                  <a:pt x="39211" y="4188"/>
                  <a:pt x="39211" y="4188"/>
                  <a:pt x="39211" y="4188"/>
                </a:cubicBezTo>
                <a:cubicBezTo>
                  <a:pt x="30084" y="0"/>
                  <a:pt x="9126" y="6160"/>
                  <a:pt x="3042" y="13059"/>
                </a:cubicBezTo>
                <a:cubicBezTo>
                  <a:pt x="0" y="17248"/>
                  <a:pt x="0" y="19466"/>
                  <a:pt x="0" y="19466"/>
                </a:cubicBezTo>
                <a:cubicBezTo>
                  <a:pt x="3042" y="85010"/>
                  <a:pt x="3042" y="85010"/>
                  <a:pt x="3042" y="85010"/>
                </a:cubicBezTo>
                <a:cubicBezTo>
                  <a:pt x="3042" y="85010"/>
                  <a:pt x="6084" y="87227"/>
                  <a:pt x="6084" y="89445"/>
                </a:cubicBezTo>
                <a:cubicBezTo>
                  <a:pt x="12169" y="89445"/>
                  <a:pt x="75042" y="119753"/>
                  <a:pt x="75042" y="119753"/>
                </a:cubicBezTo>
                <a:cubicBezTo>
                  <a:pt x="78084" y="119753"/>
                  <a:pt x="78084" y="119753"/>
                  <a:pt x="78084" y="119753"/>
                </a:cubicBezTo>
                <a:cubicBezTo>
                  <a:pt x="81126" y="119753"/>
                  <a:pt x="81126" y="119753"/>
                  <a:pt x="81126" y="119753"/>
                </a:cubicBezTo>
                <a:cubicBezTo>
                  <a:pt x="83830" y="119753"/>
                  <a:pt x="83830" y="117782"/>
                  <a:pt x="83830" y="117782"/>
                </a:cubicBezTo>
                <a:cubicBezTo>
                  <a:pt x="83830" y="50020"/>
                  <a:pt x="83830" y="50020"/>
                  <a:pt x="83830" y="50020"/>
                </a:cubicBezTo>
                <a:cubicBezTo>
                  <a:pt x="83830" y="47802"/>
                  <a:pt x="83830" y="47802"/>
                  <a:pt x="81126" y="45585"/>
                </a:cubicBezTo>
                <a:cubicBezTo>
                  <a:pt x="14873" y="17248"/>
                  <a:pt x="14873" y="17248"/>
                  <a:pt x="14873" y="17248"/>
                </a:cubicBezTo>
                <a:cubicBezTo>
                  <a:pt x="14873" y="17248"/>
                  <a:pt x="17915" y="15030"/>
                  <a:pt x="24000" y="13059"/>
                </a:cubicBezTo>
                <a:cubicBezTo>
                  <a:pt x="30084" y="10841"/>
                  <a:pt x="32788" y="10841"/>
                  <a:pt x="36169" y="10841"/>
                </a:cubicBezTo>
                <a:cubicBezTo>
                  <a:pt x="36169" y="10841"/>
                  <a:pt x="99042" y="36960"/>
                  <a:pt x="101746" y="36960"/>
                </a:cubicBezTo>
                <a:cubicBezTo>
                  <a:pt x="104788" y="39178"/>
                  <a:pt x="104788" y="39178"/>
                  <a:pt x="104788" y="39178"/>
                </a:cubicBezTo>
                <a:cubicBezTo>
                  <a:pt x="104788" y="41396"/>
                  <a:pt x="104788" y="104722"/>
                  <a:pt x="104788" y="104722"/>
                </a:cubicBezTo>
                <a:cubicBezTo>
                  <a:pt x="104788" y="106694"/>
                  <a:pt x="107830" y="108911"/>
                  <a:pt x="110873" y="108911"/>
                </a:cubicBezTo>
                <a:cubicBezTo>
                  <a:pt x="113915" y="108911"/>
                  <a:pt x="119661" y="106694"/>
                  <a:pt x="119661" y="104722"/>
                </a:cubicBezTo>
                <a:cubicBezTo>
                  <a:pt x="119661" y="34743"/>
                  <a:pt x="119661" y="34743"/>
                  <a:pt x="119661" y="34743"/>
                </a:cubicBezTo>
                <a:lnTo>
                  <a:pt x="116957" y="32525"/>
                </a:ln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4" name="Shape 5182"/>
          <p:cNvSpPr/>
          <p:nvPr/>
        </p:nvSpPr>
        <p:spPr>
          <a:xfrm>
            <a:off x="10842625" y="4359275"/>
            <a:ext cx="252413" cy="274638"/>
          </a:xfrm>
          <a:custGeom>
            <a:avLst/>
            <a:gdLst/>
            <a:ahLst/>
            <a:cxnLst/>
            <a:rect l="0" t="0" r="0" b="0"/>
            <a:pathLst>
              <a:path w="120000" h="120000" extrusionOk="0">
                <a:moveTo>
                  <a:pt x="20563" y="2173"/>
                </a:moveTo>
                <a:lnTo>
                  <a:pt x="20563" y="2173"/>
                </a:lnTo>
                <a:cubicBezTo>
                  <a:pt x="20563" y="0"/>
                  <a:pt x="18481" y="0"/>
                  <a:pt x="18481" y="2173"/>
                </a:cubicBezTo>
                <a:cubicBezTo>
                  <a:pt x="16138" y="25835"/>
                  <a:pt x="0" y="29939"/>
                  <a:pt x="0" y="47082"/>
                </a:cubicBezTo>
                <a:cubicBezTo>
                  <a:pt x="0" y="57706"/>
                  <a:pt x="9110" y="66156"/>
                  <a:pt x="20563" y="66156"/>
                </a:cubicBezTo>
                <a:cubicBezTo>
                  <a:pt x="32277" y="66156"/>
                  <a:pt x="41388" y="57706"/>
                  <a:pt x="41388" y="47082"/>
                </a:cubicBezTo>
                <a:cubicBezTo>
                  <a:pt x="41388" y="29939"/>
                  <a:pt x="22906" y="25835"/>
                  <a:pt x="20563" y="2173"/>
                </a:cubicBezTo>
                <a:close/>
                <a:moveTo>
                  <a:pt x="101518" y="2173"/>
                </a:moveTo>
                <a:lnTo>
                  <a:pt x="101518" y="2173"/>
                </a:lnTo>
                <a:cubicBezTo>
                  <a:pt x="101518" y="0"/>
                  <a:pt x="99175" y="0"/>
                  <a:pt x="99175" y="2173"/>
                </a:cubicBezTo>
                <a:cubicBezTo>
                  <a:pt x="94490" y="25835"/>
                  <a:pt x="78351" y="29939"/>
                  <a:pt x="78351" y="47082"/>
                </a:cubicBezTo>
                <a:cubicBezTo>
                  <a:pt x="78351" y="57706"/>
                  <a:pt x="87462" y="66156"/>
                  <a:pt x="99175" y="66156"/>
                </a:cubicBezTo>
                <a:cubicBezTo>
                  <a:pt x="110629" y="66156"/>
                  <a:pt x="119739" y="57706"/>
                  <a:pt x="119739" y="47082"/>
                </a:cubicBezTo>
                <a:cubicBezTo>
                  <a:pt x="119739" y="29939"/>
                  <a:pt x="103600" y="25835"/>
                  <a:pt x="101518" y="2173"/>
                </a:cubicBezTo>
                <a:close/>
                <a:moveTo>
                  <a:pt x="59869" y="53360"/>
                </a:moveTo>
                <a:lnTo>
                  <a:pt x="59869" y="53360"/>
                </a:lnTo>
                <a:cubicBezTo>
                  <a:pt x="55184" y="79195"/>
                  <a:pt x="39045" y="83299"/>
                  <a:pt x="39045" y="100684"/>
                </a:cubicBezTo>
                <a:cubicBezTo>
                  <a:pt x="39045" y="111307"/>
                  <a:pt x="48156" y="119758"/>
                  <a:pt x="59869" y="119758"/>
                </a:cubicBezTo>
                <a:cubicBezTo>
                  <a:pt x="71583" y="119758"/>
                  <a:pt x="80694" y="111307"/>
                  <a:pt x="80694" y="100684"/>
                </a:cubicBezTo>
                <a:cubicBezTo>
                  <a:pt x="80694" y="83299"/>
                  <a:pt x="64295" y="79195"/>
                  <a:pt x="59869" y="53360"/>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5" name="Shape 5183"/>
          <p:cNvSpPr/>
          <p:nvPr/>
        </p:nvSpPr>
        <p:spPr>
          <a:xfrm>
            <a:off x="10350500" y="4359275"/>
            <a:ext cx="142875" cy="274638"/>
          </a:xfrm>
          <a:custGeom>
            <a:avLst/>
            <a:gdLst/>
            <a:ahLst/>
            <a:cxnLst/>
            <a:rect l="0" t="0" r="0" b="0"/>
            <a:pathLst>
              <a:path w="120000" h="120000" extrusionOk="0">
                <a:moveTo>
                  <a:pt x="87518" y="59879"/>
                </a:moveTo>
                <a:lnTo>
                  <a:pt x="87518" y="59879"/>
                </a:lnTo>
                <a:cubicBezTo>
                  <a:pt x="87518" y="6277"/>
                  <a:pt x="87518" y="6277"/>
                  <a:pt x="87518" y="6277"/>
                </a:cubicBezTo>
                <a:cubicBezTo>
                  <a:pt x="87518" y="4104"/>
                  <a:pt x="83458" y="0"/>
                  <a:pt x="75789" y="0"/>
                </a:cubicBezTo>
                <a:cubicBezTo>
                  <a:pt x="39699" y="0"/>
                  <a:pt x="39699" y="0"/>
                  <a:pt x="39699" y="0"/>
                </a:cubicBezTo>
                <a:cubicBezTo>
                  <a:pt x="32030" y="0"/>
                  <a:pt x="32030" y="4104"/>
                  <a:pt x="32030" y="6277"/>
                </a:cubicBezTo>
                <a:cubicBezTo>
                  <a:pt x="32030" y="59879"/>
                  <a:pt x="32030" y="59879"/>
                  <a:pt x="32030" y="59879"/>
                </a:cubicBezTo>
                <a:cubicBezTo>
                  <a:pt x="11729" y="64225"/>
                  <a:pt x="0" y="74849"/>
                  <a:pt x="0" y="87887"/>
                </a:cubicBezTo>
                <a:cubicBezTo>
                  <a:pt x="0" y="106961"/>
                  <a:pt x="27969" y="119758"/>
                  <a:pt x="59548" y="119758"/>
                </a:cubicBezTo>
                <a:cubicBezTo>
                  <a:pt x="92030" y="119758"/>
                  <a:pt x="119548" y="106961"/>
                  <a:pt x="119548" y="87887"/>
                </a:cubicBezTo>
                <a:cubicBezTo>
                  <a:pt x="119548" y="74849"/>
                  <a:pt x="107819" y="64225"/>
                  <a:pt x="87518" y="59879"/>
                </a:cubicBezTo>
                <a:close/>
                <a:moveTo>
                  <a:pt x="59548" y="109134"/>
                </a:moveTo>
                <a:lnTo>
                  <a:pt x="59548" y="109134"/>
                </a:lnTo>
                <a:cubicBezTo>
                  <a:pt x="39699" y="109134"/>
                  <a:pt x="19849" y="98511"/>
                  <a:pt x="19849" y="87887"/>
                </a:cubicBezTo>
                <a:cubicBezTo>
                  <a:pt x="19849" y="79195"/>
                  <a:pt x="32030" y="70503"/>
                  <a:pt x="47819" y="68329"/>
                </a:cubicBezTo>
                <a:cubicBezTo>
                  <a:pt x="47819" y="23661"/>
                  <a:pt x="47819" y="23661"/>
                  <a:pt x="47819" y="23661"/>
                </a:cubicBezTo>
                <a:cubicBezTo>
                  <a:pt x="71729" y="23661"/>
                  <a:pt x="71729" y="23661"/>
                  <a:pt x="71729" y="23661"/>
                </a:cubicBezTo>
                <a:cubicBezTo>
                  <a:pt x="71729" y="68329"/>
                  <a:pt x="71729" y="68329"/>
                  <a:pt x="71729" y="68329"/>
                </a:cubicBezTo>
                <a:cubicBezTo>
                  <a:pt x="87518" y="70503"/>
                  <a:pt x="95639" y="79195"/>
                  <a:pt x="95639" y="87887"/>
                </a:cubicBezTo>
                <a:cubicBezTo>
                  <a:pt x="95639" y="98511"/>
                  <a:pt x="79849" y="109134"/>
                  <a:pt x="59548" y="109134"/>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6" name="Shape 5184"/>
          <p:cNvSpPr/>
          <p:nvPr/>
        </p:nvSpPr>
        <p:spPr>
          <a:xfrm>
            <a:off x="9726613" y="1716088"/>
            <a:ext cx="274637" cy="128587"/>
          </a:xfrm>
          <a:custGeom>
            <a:avLst/>
            <a:gdLst/>
            <a:ahLst/>
            <a:cxnLst/>
            <a:rect l="0" t="0" r="0" b="0"/>
            <a:pathLst>
              <a:path w="120000" h="120000" extrusionOk="0">
                <a:moveTo>
                  <a:pt x="91750" y="0"/>
                </a:moveTo>
                <a:lnTo>
                  <a:pt x="91750" y="0"/>
                </a:lnTo>
                <a:cubicBezTo>
                  <a:pt x="77022" y="0"/>
                  <a:pt x="64225" y="27413"/>
                  <a:pt x="64225" y="59482"/>
                </a:cubicBezTo>
                <a:cubicBezTo>
                  <a:pt x="64225" y="72931"/>
                  <a:pt x="66156" y="86896"/>
                  <a:pt x="68329" y="96206"/>
                </a:cubicBezTo>
                <a:cubicBezTo>
                  <a:pt x="49014" y="96206"/>
                  <a:pt x="49014" y="96206"/>
                  <a:pt x="49014" y="96206"/>
                </a:cubicBezTo>
                <a:cubicBezTo>
                  <a:pt x="53360" y="86896"/>
                  <a:pt x="55533" y="72931"/>
                  <a:pt x="55533" y="59482"/>
                </a:cubicBezTo>
                <a:cubicBezTo>
                  <a:pt x="55533" y="27413"/>
                  <a:pt x="42736" y="0"/>
                  <a:pt x="27525" y="0"/>
                </a:cubicBezTo>
                <a:cubicBezTo>
                  <a:pt x="12796" y="0"/>
                  <a:pt x="0" y="27413"/>
                  <a:pt x="0" y="59482"/>
                </a:cubicBezTo>
                <a:cubicBezTo>
                  <a:pt x="0" y="91551"/>
                  <a:pt x="12796" y="119482"/>
                  <a:pt x="27525" y="119482"/>
                </a:cubicBezTo>
                <a:cubicBezTo>
                  <a:pt x="91750" y="119482"/>
                  <a:pt x="91750" y="119482"/>
                  <a:pt x="91750" y="119482"/>
                </a:cubicBezTo>
                <a:cubicBezTo>
                  <a:pt x="106720" y="119482"/>
                  <a:pt x="119758" y="91551"/>
                  <a:pt x="119758" y="59482"/>
                </a:cubicBezTo>
                <a:cubicBezTo>
                  <a:pt x="119758" y="27413"/>
                  <a:pt x="106720" y="0"/>
                  <a:pt x="91750" y="0"/>
                </a:cubicBezTo>
                <a:close/>
                <a:moveTo>
                  <a:pt x="12796" y="59482"/>
                </a:moveTo>
                <a:lnTo>
                  <a:pt x="12796" y="59482"/>
                </a:lnTo>
                <a:cubicBezTo>
                  <a:pt x="12796" y="41379"/>
                  <a:pt x="19074" y="27413"/>
                  <a:pt x="27525" y="27413"/>
                </a:cubicBezTo>
                <a:cubicBezTo>
                  <a:pt x="36217" y="27413"/>
                  <a:pt x="42736" y="41379"/>
                  <a:pt x="42736" y="59482"/>
                </a:cubicBezTo>
                <a:cubicBezTo>
                  <a:pt x="42736" y="77586"/>
                  <a:pt x="36217" y="96206"/>
                  <a:pt x="27525" y="96206"/>
                </a:cubicBezTo>
                <a:cubicBezTo>
                  <a:pt x="19074" y="96206"/>
                  <a:pt x="12796" y="77586"/>
                  <a:pt x="12796" y="59482"/>
                </a:cubicBezTo>
                <a:close/>
                <a:moveTo>
                  <a:pt x="91750" y="96206"/>
                </a:moveTo>
                <a:lnTo>
                  <a:pt x="91750" y="96206"/>
                </a:lnTo>
                <a:cubicBezTo>
                  <a:pt x="83299" y="96206"/>
                  <a:pt x="77022" y="77586"/>
                  <a:pt x="77022" y="59482"/>
                </a:cubicBezTo>
                <a:cubicBezTo>
                  <a:pt x="77022" y="41379"/>
                  <a:pt x="83299" y="27413"/>
                  <a:pt x="91750" y="27413"/>
                </a:cubicBezTo>
                <a:cubicBezTo>
                  <a:pt x="100442" y="27413"/>
                  <a:pt x="106720" y="41379"/>
                  <a:pt x="106720" y="59482"/>
                </a:cubicBezTo>
                <a:cubicBezTo>
                  <a:pt x="106720" y="77586"/>
                  <a:pt x="100442" y="96206"/>
                  <a:pt x="91750" y="96206"/>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7" name="Shape 5186"/>
          <p:cNvSpPr/>
          <p:nvPr/>
        </p:nvSpPr>
        <p:spPr>
          <a:xfrm>
            <a:off x="8667750" y="3827463"/>
            <a:ext cx="254000" cy="220662"/>
          </a:xfrm>
          <a:custGeom>
            <a:avLst/>
            <a:gdLst/>
            <a:ahLst/>
            <a:cxnLst/>
            <a:rect l="0" t="0" r="0" b="0"/>
            <a:pathLst>
              <a:path w="120000" h="120000" extrusionOk="0">
                <a:moveTo>
                  <a:pt x="11453" y="37200"/>
                </a:moveTo>
                <a:lnTo>
                  <a:pt x="11453" y="37200"/>
                </a:lnTo>
                <a:cubicBezTo>
                  <a:pt x="22906" y="26700"/>
                  <a:pt x="32277" y="18600"/>
                  <a:pt x="57527" y="31800"/>
                </a:cubicBezTo>
                <a:cubicBezTo>
                  <a:pt x="69240" y="39900"/>
                  <a:pt x="78351" y="42600"/>
                  <a:pt x="85379" y="42600"/>
                </a:cubicBezTo>
                <a:cubicBezTo>
                  <a:pt x="99175" y="42600"/>
                  <a:pt x="108286" y="34500"/>
                  <a:pt x="115314" y="26700"/>
                </a:cubicBezTo>
                <a:cubicBezTo>
                  <a:pt x="117396" y="24000"/>
                  <a:pt x="119739" y="18600"/>
                  <a:pt x="117396" y="15900"/>
                </a:cubicBezTo>
                <a:cubicBezTo>
                  <a:pt x="115314" y="13200"/>
                  <a:pt x="110629" y="13200"/>
                  <a:pt x="108286" y="15900"/>
                </a:cubicBezTo>
                <a:cubicBezTo>
                  <a:pt x="96832" y="26700"/>
                  <a:pt x="87722" y="34500"/>
                  <a:pt x="62212" y="18600"/>
                </a:cubicBezTo>
                <a:cubicBezTo>
                  <a:pt x="32277" y="0"/>
                  <a:pt x="16138" y="13200"/>
                  <a:pt x="4685" y="26700"/>
                </a:cubicBezTo>
                <a:cubicBezTo>
                  <a:pt x="2342" y="29100"/>
                  <a:pt x="0" y="34500"/>
                  <a:pt x="2342" y="37200"/>
                </a:cubicBezTo>
                <a:cubicBezTo>
                  <a:pt x="4685" y="39900"/>
                  <a:pt x="9110" y="39900"/>
                  <a:pt x="11453" y="37200"/>
                </a:cubicBezTo>
                <a:close/>
                <a:moveTo>
                  <a:pt x="108286" y="53400"/>
                </a:moveTo>
                <a:lnTo>
                  <a:pt x="108286" y="53400"/>
                </a:lnTo>
                <a:cubicBezTo>
                  <a:pt x="96832" y="63900"/>
                  <a:pt x="87722" y="74400"/>
                  <a:pt x="62212" y="58500"/>
                </a:cubicBezTo>
                <a:cubicBezTo>
                  <a:pt x="32277" y="37200"/>
                  <a:pt x="16138" y="53400"/>
                  <a:pt x="4685" y="63900"/>
                </a:cubicBezTo>
                <a:cubicBezTo>
                  <a:pt x="2342" y="66600"/>
                  <a:pt x="0" y="72000"/>
                  <a:pt x="2342" y="74400"/>
                </a:cubicBezTo>
                <a:cubicBezTo>
                  <a:pt x="4685" y="77100"/>
                  <a:pt x="9110" y="77100"/>
                  <a:pt x="11453" y="74400"/>
                </a:cubicBezTo>
                <a:cubicBezTo>
                  <a:pt x="22906" y="63900"/>
                  <a:pt x="32277" y="56100"/>
                  <a:pt x="57527" y="72000"/>
                </a:cubicBezTo>
                <a:cubicBezTo>
                  <a:pt x="69240" y="79800"/>
                  <a:pt x="78351" y="82500"/>
                  <a:pt x="85379" y="82500"/>
                </a:cubicBezTo>
                <a:cubicBezTo>
                  <a:pt x="99175" y="82500"/>
                  <a:pt x="108286" y="72000"/>
                  <a:pt x="115314" y="66600"/>
                </a:cubicBezTo>
                <a:cubicBezTo>
                  <a:pt x="117396" y="63900"/>
                  <a:pt x="119739" y="58500"/>
                  <a:pt x="117396" y="56100"/>
                </a:cubicBezTo>
                <a:cubicBezTo>
                  <a:pt x="115314" y="50400"/>
                  <a:pt x="110629" y="50400"/>
                  <a:pt x="108286" y="53400"/>
                </a:cubicBezTo>
                <a:close/>
                <a:moveTo>
                  <a:pt x="108286" y="90600"/>
                </a:moveTo>
                <a:lnTo>
                  <a:pt x="108286" y="90600"/>
                </a:lnTo>
                <a:cubicBezTo>
                  <a:pt x="96832" y="103800"/>
                  <a:pt x="87722" y="111600"/>
                  <a:pt x="62212" y="95700"/>
                </a:cubicBezTo>
                <a:cubicBezTo>
                  <a:pt x="32277" y="74400"/>
                  <a:pt x="16138" y="90600"/>
                  <a:pt x="4685" y="101100"/>
                </a:cubicBezTo>
                <a:cubicBezTo>
                  <a:pt x="2342" y="103800"/>
                  <a:pt x="0" y="108900"/>
                  <a:pt x="2342" y="111600"/>
                </a:cubicBezTo>
                <a:cubicBezTo>
                  <a:pt x="4685" y="117000"/>
                  <a:pt x="9110" y="117000"/>
                  <a:pt x="11453" y="114300"/>
                </a:cubicBezTo>
                <a:cubicBezTo>
                  <a:pt x="22906" y="101100"/>
                  <a:pt x="32277" y="93000"/>
                  <a:pt x="57527" y="108900"/>
                </a:cubicBezTo>
                <a:cubicBezTo>
                  <a:pt x="69240" y="117000"/>
                  <a:pt x="78351" y="119700"/>
                  <a:pt x="85379" y="119700"/>
                </a:cubicBezTo>
                <a:cubicBezTo>
                  <a:pt x="99175" y="119700"/>
                  <a:pt x="108286" y="111600"/>
                  <a:pt x="115314" y="103800"/>
                </a:cubicBezTo>
                <a:cubicBezTo>
                  <a:pt x="117396" y="101100"/>
                  <a:pt x="119739" y="95700"/>
                  <a:pt x="117396" y="93000"/>
                </a:cubicBezTo>
                <a:cubicBezTo>
                  <a:pt x="115314" y="90600"/>
                  <a:pt x="110629" y="87900"/>
                  <a:pt x="108286" y="90600"/>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8" name="Shape 5187"/>
          <p:cNvSpPr/>
          <p:nvPr/>
        </p:nvSpPr>
        <p:spPr>
          <a:xfrm>
            <a:off x="6530975" y="2141538"/>
            <a:ext cx="265113" cy="228600"/>
          </a:xfrm>
          <a:custGeom>
            <a:avLst/>
            <a:gdLst/>
            <a:ahLst/>
            <a:cxnLst/>
            <a:rect l="0" t="0" r="0" b="0"/>
            <a:pathLst>
              <a:path w="120000" h="120000" extrusionOk="0">
                <a:moveTo>
                  <a:pt x="119749" y="112230"/>
                </a:moveTo>
                <a:lnTo>
                  <a:pt x="119749" y="112230"/>
                </a:lnTo>
                <a:cubicBezTo>
                  <a:pt x="64384" y="0"/>
                  <a:pt x="64384" y="0"/>
                  <a:pt x="64384" y="0"/>
                </a:cubicBezTo>
                <a:cubicBezTo>
                  <a:pt x="62129" y="0"/>
                  <a:pt x="62129" y="0"/>
                  <a:pt x="59874" y="0"/>
                </a:cubicBezTo>
                <a:cubicBezTo>
                  <a:pt x="57620" y="0"/>
                  <a:pt x="57620" y="0"/>
                  <a:pt x="55365" y="0"/>
                </a:cubicBezTo>
                <a:cubicBezTo>
                  <a:pt x="0" y="112230"/>
                  <a:pt x="0" y="112230"/>
                  <a:pt x="0" y="112230"/>
                </a:cubicBezTo>
                <a:cubicBezTo>
                  <a:pt x="0" y="114820"/>
                  <a:pt x="0" y="117410"/>
                  <a:pt x="0" y="117410"/>
                </a:cubicBezTo>
                <a:cubicBezTo>
                  <a:pt x="2004" y="119712"/>
                  <a:pt x="2004" y="119712"/>
                  <a:pt x="4258" y="119712"/>
                </a:cubicBezTo>
                <a:cubicBezTo>
                  <a:pt x="115490" y="119712"/>
                  <a:pt x="115490" y="119712"/>
                  <a:pt x="115490" y="119712"/>
                </a:cubicBezTo>
                <a:cubicBezTo>
                  <a:pt x="117745" y="119712"/>
                  <a:pt x="117745" y="119712"/>
                  <a:pt x="119749" y="117410"/>
                </a:cubicBezTo>
                <a:cubicBezTo>
                  <a:pt x="119749" y="117410"/>
                  <a:pt x="119749" y="114820"/>
                  <a:pt x="119749" y="112230"/>
                </a:cubicBezTo>
                <a:close/>
                <a:moveTo>
                  <a:pt x="66388" y="107050"/>
                </a:moveTo>
                <a:lnTo>
                  <a:pt x="66388" y="107050"/>
                </a:lnTo>
                <a:cubicBezTo>
                  <a:pt x="53110" y="107050"/>
                  <a:pt x="53110" y="107050"/>
                  <a:pt x="53110" y="107050"/>
                </a:cubicBezTo>
                <a:cubicBezTo>
                  <a:pt x="53110" y="91798"/>
                  <a:pt x="53110" y="91798"/>
                  <a:pt x="53110" y="91798"/>
                </a:cubicBezTo>
                <a:cubicBezTo>
                  <a:pt x="66388" y="91798"/>
                  <a:pt x="66388" y="91798"/>
                  <a:pt x="66388" y="91798"/>
                </a:cubicBezTo>
                <a:lnTo>
                  <a:pt x="66388" y="107050"/>
                </a:lnTo>
                <a:close/>
                <a:moveTo>
                  <a:pt x="66388" y="81726"/>
                </a:moveTo>
                <a:lnTo>
                  <a:pt x="66388" y="81726"/>
                </a:lnTo>
                <a:cubicBezTo>
                  <a:pt x="53110" y="81726"/>
                  <a:pt x="53110" y="81726"/>
                  <a:pt x="53110" y="81726"/>
                </a:cubicBezTo>
                <a:cubicBezTo>
                  <a:pt x="53110" y="38561"/>
                  <a:pt x="53110" y="38561"/>
                  <a:pt x="53110" y="38561"/>
                </a:cubicBezTo>
                <a:cubicBezTo>
                  <a:pt x="66388" y="38561"/>
                  <a:pt x="66388" y="38561"/>
                  <a:pt x="66388" y="38561"/>
                </a:cubicBezTo>
                <a:lnTo>
                  <a:pt x="66388" y="81726"/>
                </a:ln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29" name="Shape 5189"/>
          <p:cNvSpPr/>
          <p:nvPr/>
        </p:nvSpPr>
        <p:spPr>
          <a:xfrm>
            <a:off x="9779000" y="4999038"/>
            <a:ext cx="230188" cy="231775"/>
          </a:xfrm>
          <a:custGeom>
            <a:avLst/>
            <a:gdLst/>
            <a:ahLst/>
            <a:cxnLst/>
            <a:rect l="0" t="0" r="0" b="0"/>
            <a:pathLst>
              <a:path w="120000" h="120000" extrusionOk="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30" name="Shape 5191"/>
          <p:cNvSpPr/>
          <p:nvPr/>
        </p:nvSpPr>
        <p:spPr>
          <a:xfrm>
            <a:off x="9726613" y="2219325"/>
            <a:ext cx="269875" cy="212725"/>
          </a:xfrm>
          <a:custGeom>
            <a:avLst/>
            <a:gdLst/>
            <a:ahLst/>
            <a:cxnLst/>
            <a:rect l="0" t="0" r="0" b="0"/>
            <a:pathLst>
              <a:path w="120000" h="120000" extrusionOk="0">
                <a:moveTo>
                  <a:pt x="117782" y="2769"/>
                </a:moveTo>
                <a:lnTo>
                  <a:pt x="117782" y="2769"/>
                </a:lnTo>
                <a:cubicBezTo>
                  <a:pt x="91663" y="60000"/>
                  <a:pt x="91663" y="60000"/>
                  <a:pt x="91663" y="60000"/>
                </a:cubicBezTo>
                <a:cubicBezTo>
                  <a:pt x="89445" y="62769"/>
                  <a:pt x="87227" y="62769"/>
                  <a:pt x="85010" y="60000"/>
                </a:cubicBezTo>
                <a:cubicBezTo>
                  <a:pt x="71950" y="46153"/>
                  <a:pt x="71950" y="46153"/>
                  <a:pt x="71950" y="46153"/>
                </a:cubicBezTo>
                <a:cubicBezTo>
                  <a:pt x="69733" y="43384"/>
                  <a:pt x="69733" y="43384"/>
                  <a:pt x="67515" y="46153"/>
                </a:cubicBezTo>
                <a:cubicBezTo>
                  <a:pt x="47802" y="81846"/>
                  <a:pt x="47802" y="81846"/>
                  <a:pt x="47802" y="81846"/>
                </a:cubicBezTo>
                <a:cubicBezTo>
                  <a:pt x="47802" y="84615"/>
                  <a:pt x="45831" y="84615"/>
                  <a:pt x="43613" y="81846"/>
                </a:cubicBezTo>
                <a:cubicBezTo>
                  <a:pt x="34743" y="73538"/>
                  <a:pt x="34743" y="73538"/>
                  <a:pt x="34743" y="73538"/>
                </a:cubicBezTo>
                <a:cubicBezTo>
                  <a:pt x="32525" y="70769"/>
                  <a:pt x="30308" y="70769"/>
                  <a:pt x="30308" y="73538"/>
                </a:cubicBezTo>
                <a:cubicBezTo>
                  <a:pt x="1971" y="117230"/>
                  <a:pt x="1971" y="117230"/>
                  <a:pt x="1971" y="117230"/>
                </a:cubicBezTo>
                <a:cubicBezTo>
                  <a:pt x="0" y="119692"/>
                  <a:pt x="0" y="119692"/>
                  <a:pt x="1971" y="119692"/>
                </a:cubicBezTo>
                <a:cubicBezTo>
                  <a:pt x="119753" y="119692"/>
                  <a:pt x="119753" y="119692"/>
                  <a:pt x="119753" y="119692"/>
                </a:cubicBezTo>
                <a:cubicBezTo>
                  <a:pt x="119753" y="2769"/>
                  <a:pt x="119753" y="2769"/>
                  <a:pt x="119753" y="2769"/>
                </a:cubicBezTo>
                <a:cubicBezTo>
                  <a:pt x="119753" y="0"/>
                  <a:pt x="119753" y="0"/>
                  <a:pt x="117782" y="2769"/>
                </a:cubicBezTo>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31" name="Shape 5192"/>
          <p:cNvSpPr/>
          <p:nvPr/>
        </p:nvSpPr>
        <p:spPr>
          <a:xfrm>
            <a:off x="2139950" y="2722563"/>
            <a:ext cx="215900" cy="255587"/>
          </a:xfrm>
          <a:custGeom>
            <a:avLst/>
            <a:gdLst/>
            <a:ahLst/>
            <a:cxnLst/>
            <a:rect l="0" t="0" r="0" b="0"/>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132" name="Shape 5193"/>
          <p:cNvSpPr/>
          <p:nvPr/>
        </p:nvSpPr>
        <p:spPr>
          <a:xfrm>
            <a:off x="2687638" y="2732088"/>
            <a:ext cx="214312" cy="255587"/>
          </a:xfrm>
          <a:custGeom>
            <a:avLst/>
            <a:gdLst/>
            <a:ahLst/>
            <a:cxnLst/>
            <a:rect l="0" t="0" r="0" b="0"/>
            <a:pathLst>
              <a:path w="120000" h="120000" extrusionOk="0">
                <a:moveTo>
                  <a:pt x="32755" y="76103"/>
                </a:moveTo>
                <a:lnTo>
                  <a:pt x="32755" y="76103"/>
                </a:lnTo>
                <a:cubicBezTo>
                  <a:pt x="32755" y="78181"/>
                  <a:pt x="5816" y="99220"/>
                  <a:pt x="22040" y="115324"/>
                </a:cubicBezTo>
                <a:cubicBezTo>
                  <a:pt x="24489" y="119740"/>
                  <a:pt x="38265" y="96883"/>
                  <a:pt x="56938" y="85454"/>
                </a:cubicBezTo>
                <a:cubicBezTo>
                  <a:pt x="65204" y="80519"/>
                  <a:pt x="89693" y="66753"/>
                  <a:pt x="89693" y="62077"/>
                </a:cubicBezTo>
                <a:cubicBezTo>
                  <a:pt x="89693" y="16363"/>
                  <a:pt x="89693" y="16363"/>
                  <a:pt x="89693" y="16363"/>
                </a:cubicBezTo>
                <a:cubicBezTo>
                  <a:pt x="89693" y="9090"/>
                  <a:pt x="51734" y="0"/>
                  <a:pt x="24489" y="0"/>
                </a:cubicBezTo>
                <a:cubicBezTo>
                  <a:pt x="13469" y="0"/>
                  <a:pt x="0" y="55324"/>
                  <a:pt x="0" y="64415"/>
                </a:cubicBezTo>
                <a:cubicBezTo>
                  <a:pt x="0" y="73766"/>
                  <a:pt x="29999" y="73766"/>
                  <a:pt x="32755" y="76103"/>
                </a:cubicBezTo>
                <a:close/>
                <a:moveTo>
                  <a:pt x="97653" y="73766"/>
                </a:moveTo>
                <a:lnTo>
                  <a:pt x="97653" y="73766"/>
                </a:lnTo>
                <a:cubicBezTo>
                  <a:pt x="103469" y="73766"/>
                  <a:pt x="119693" y="71428"/>
                  <a:pt x="119693" y="55324"/>
                </a:cubicBezTo>
                <a:cubicBezTo>
                  <a:pt x="119693" y="23116"/>
                  <a:pt x="119693" y="23116"/>
                  <a:pt x="119693" y="23116"/>
                </a:cubicBezTo>
                <a:cubicBezTo>
                  <a:pt x="119693" y="4675"/>
                  <a:pt x="103469" y="4675"/>
                  <a:pt x="97653" y="4675"/>
                </a:cubicBezTo>
                <a:cubicBezTo>
                  <a:pt x="92448" y="4675"/>
                  <a:pt x="105918" y="7012"/>
                  <a:pt x="105918" y="18441"/>
                </a:cubicBezTo>
                <a:cubicBezTo>
                  <a:pt x="105918" y="59999"/>
                  <a:pt x="105918" y="59999"/>
                  <a:pt x="105918" y="59999"/>
                </a:cubicBezTo>
                <a:cubicBezTo>
                  <a:pt x="105918" y="71428"/>
                  <a:pt x="92448" y="73766"/>
                  <a:pt x="97653" y="73766"/>
                </a:cubicBezTo>
                <a:close/>
              </a:path>
            </a:pathLst>
          </a:custGeom>
          <a:solidFill>
            <a:schemeClr val="tx1">
              <a:lumMod val="95000"/>
              <a:lumOff val="5000"/>
            </a:schemeClr>
          </a:solid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503</TotalTime>
  <Words>489</Words>
  <Application>Microsoft Office PowerPoint</Application>
  <PresentationFormat>Custom</PresentationFormat>
  <Paragraphs>32</Paragraphs>
  <Slides>10</Slides>
  <Notes>0</Notes>
  <HiddenSlides>0</HiddenSlides>
  <MMClips>0</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25" baseType="lpstr">
      <vt:lpstr>Calibri</vt:lpstr>
      <vt:lpstr>Arial</vt:lpstr>
      <vt:lpstr>Calibri Light</vt:lpstr>
      <vt:lpstr>Montserrat ExtraBold</vt:lpstr>
      <vt:lpstr>Montserrat Light</vt:lpstr>
      <vt:lpstr>Lato</vt:lpstr>
      <vt:lpstr>Montserrat Medium</vt:lpstr>
      <vt:lpstr>Montserrat</vt:lpstr>
      <vt:lpstr>DM Sans</vt:lpstr>
      <vt:lpstr>Roboto</vt:lpstr>
      <vt:lpstr>Montserrat SemiBold</vt:lpstr>
      <vt:lpstr>Open Sans</vt:lpstr>
      <vt:lpstr>Poppins</vt:lpstr>
      <vt:lpstr>Office Theme</vt:lpstr>
      <vt:lpstr>Microsoft Excel Chart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VaiO</dc:creator>
  <cp:lastModifiedBy>Harist</cp:lastModifiedBy>
  <cp:revision>47</cp:revision>
  <dcterms:created xsi:type="dcterms:W3CDTF">2021-06-21T09:40:49Z</dcterms:created>
  <dcterms:modified xsi:type="dcterms:W3CDTF">2022-12-13T13:40:04Z</dcterms:modified>
</cp:coreProperties>
</file>